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1T13:18:13.035" v="1323" actId="1076"/>
      <pc:docMkLst>
        <pc:docMk/>
      </pc:docMkLst>
      <pc:sldChg chg="del">
        <pc:chgData name=" " userId="f0093c6c-aad3-47c8-981f-e49faae5c851" providerId="ADAL" clId="{3552CE5B-0803-49BD-A011-F4C75B92F40C}" dt="2018-03-20T14:53:11.268" v="0" actId="2696"/>
        <pc:sldMkLst>
          <pc:docMk/>
          <pc:sldMk cId="3511309819" sldId="256"/>
        </pc:sldMkLst>
      </pc:sldChg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1T12:38:58.515" v="1275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0T15:06:25.194" v="576" actId="1076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add del">
        <pc:chgData name=" " userId="f0093c6c-aad3-47c8-981f-e49faae5c851" providerId="ADAL" clId="{3552CE5B-0803-49BD-A011-F4C75B92F40C}" dt="2018-03-20T14:53:18.049" v="2" actId="478"/>
        <pc:sldMkLst>
          <pc:docMk/>
          <pc:sldMk cId="3650225110" sldId="258"/>
        </pc:sldMkLst>
      </pc:sldChg>
      <pc:sldChg chg="modSp add setBg">
        <pc:chgData name=" " userId="f0093c6c-aad3-47c8-981f-e49faae5c851" providerId="ADAL" clId="{3552CE5B-0803-49BD-A011-F4C75B92F40C}" dt="2018-03-21T12:39:51.831" v="1315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velweekly-asia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04" y="1464365"/>
            <a:ext cx="9144000" cy="1623792"/>
          </a:xfrm>
          <a:solidFill>
            <a:schemeClr val="bg1">
              <a:alpha val="58000"/>
            </a:schemeClr>
          </a:solidFill>
        </p:spPr>
        <p:txBody>
          <a:bodyPr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5" y="3230976"/>
            <a:ext cx="6500191" cy="2361441"/>
          </a:xfrm>
          <a:solidFill>
            <a:schemeClr val="bg1">
              <a:alpha val="36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2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An well-integrated public transport network with the various stakeholders will help enhance the communication and automate processes 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71672" y="4507328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705467" y="4858660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852564" y="6233056"/>
                <a:ext cx="3290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3598573" y="4317313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000108" y="5492003"/>
            <a:ext cx="2488053" cy="1379769"/>
            <a:chOff x="854362" y="3005762"/>
            <a:chExt cx="2488053" cy="137976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854362" y="3800756"/>
              <a:ext cx="2488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Weather API</a:t>
              </a:r>
            </a:p>
            <a:p>
              <a:pPr algn="ctr"/>
              <a:r>
                <a:rPr lang="en-US" sz="1600" dirty="0"/>
                <a:t>(wrapped NEA </a:t>
              </a:r>
              <a:r>
                <a:rPr lang="en-US" sz="1600" dirty="0" err="1"/>
                <a:t>Api</a:t>
              </a:r>
              <a:r>
                <a:rPr lang="en-US" sz="1600" dirty="0"/>
                <a:t> w code)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727699" y="4329795"/>
            <a:ext cx="1496522" cy="3853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45592" y="4803698"/>
            <a:ext cx="1870195" cy="1175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44933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8" y="5590045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1742242" y="983291"/>
            <a:ext cx="1333185" cy="1098721"/>
            <a:chOff x="4559635" y="-3919"/>
            <a:chExt cx="1633146" cy="1345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633146" cy="41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522"/>
            <a:ext cx="5490786" cy="1554910"/>
            <a:chOff x="3550053" y="5381"/>
            <a:chExt cx="5490786" cy="15549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3813108" y="1190959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381"/>
              <a:ext cx="5490786" cy="1539844"/>
              <a:chOff x="3550053" y="5381"/>
              <a:chExt cx="5490786" cy="15398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3704089" y="5381"/>
                <a:ext cx="4022097" cy="1539844"/>
                <a:chOff x="3704089" y="5381"/>
                <a:chExt cx="4022097" cy="153984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3704089" y="71371"/>
                  <a:ext cx="3994222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3887266" y="5381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01919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4056" y="2360017"/>
            <a:ext cx="491425" cy="49142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2124825" y="2815585"/>
            <a:ext cx="256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8F462-CA38-4F38-9809-B45A2C3C17C6}"/>
              </a:ext>
            </a:extLst>
          </p:cNvPr>
          <p:cNvGrpSpPr/>
          <p:nvPr/>
        </p:nvGrpSpPr>
        <p:grpSpPr>
          <a:xfrm>
            <a:off x="398152" y="-80169"/>
            <a:ext cx="2630486" cy="1104599"/>
            <a:chOff x="347107" y="-14577"/>
            <a:chExt cx="2707280" cy="1136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347107" y="783715"/>
              <a:ext cx="2707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 </a:t>
              </a:r>
              <a:r>
                <a:rPr lang="en-US" sz="1600" dirty="0" err="1"/>
                <a:t>Mgmt</a:t>
              </a:r>
              <a:r>
                <a:rPr lang="en-US" sz="1600" dirty="0"/>
                <a:t> Messaging System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8C0F9-46C2-40F8-9F98-076B86331510}"/>
                </a:ext>
              </a:extLst>
            </p:cNvPr>
            <p:cNvGrpSpPr/>
            <p:nvPr/>
          </p:nvGrpSpPr>
          <p:grpSpPr>
            <a:xfrm>
              <a:off x="881191" y="-14577"/>
              <a:ext cx="1645306" cy="914400"/>
              <a:chOff x="1012603" y="13734"/>
              <a:chExt cx="1645306" cy="914400"/>
            </a:xfrm>
          </p:grpSpPr>
          <p:pic>
            <p:nvPicPr>
              <p:cNvPr id="6" name="Graphic 5" descr="Computer">
                <a:extLst>
                  <a:ext uri="{FF2B5EF4-FFF2-40B4-BE49-F238E27FC236}">
                    <a16:creationId xmlns:a16="http://schemas.microsoft.com/office/drawing/2014/main" id="{6853ACC9-E91F-474F-A9EB-35A697F1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603" y="1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7CC8C3B-F989-4E63-AD36-1A2FF00F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902" y="13734"/>
                <a:ext cx="826007" cy="826007"/>
              </a:xfrm>
              <a:prstGeom prst="rect">
                <a:avLst/>
              </a:prstGeom>
            </p:spPr>
          </p:pic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B83AE1BB-DE3B-494A-A3F9-7DC9099A6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22" y="354186"/>
            <a:ext cx="802577" cy="802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FCBB63-BDD0-446C-B047-E83EFCDC9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28" y="5531376"/>
            <a:ext cx="1671308" cy="8356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6D78A6-50D9-4728-AAB1-95A89AC33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47" y="5992795"/>
            <a:ext cx="915411" cy="91541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ED2848E-3EEE-4C32-AAB3-285C6C487E43}"/>
              </a:ext>
            </a:extLst>
          </p:cNvPr>
          <p:cNvGrpSpPr/>
          <p:nvPr/>
        </p:nvGrpSpPr>
        <p:grpSpPr>
          <a:xfrm>
            <a:off x="2199693" y="4340244"/>
            <a:ext cx="1670021" cy="1238459"/>
            <a:chOff x="493627" y="4858803"/>
            <a:chExt cx="1872115" cy="13257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FC55428-A528-4B9F-8C06-57C2E45E2767}"/>
                </a:ext>
              </a:extLst>
            </p:cNvPr>
            <p:cNvGrpSpPr/>
            <p:nvPr/>
          </p:nvGrpSpPr>
          <p:grpSpPr>
            <a:xfrm>
              <a:off x="493627" y="4858803"/>
              <a:ext cx="1872115" cy="1325797"/>
              <a:chOff x="1418126" y="3057410"/>
              <a:chExt cx="1872115" cy="132579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7C89D9-E262-4A8A-9272-889371116074}"/>
                  </a:ext>
                </a:extLst>
              </p:cNvPr>
              <p:cNvSpPr txBox="1"/>
              <p:nvPr/>
            </p:nvSpPr>
            <p:spPr>
              <a:xfrm>
                <a:off x="1418126" y="3859987"/>
                <a:ext cx="187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Get nearest Bus Depot </a:t>
                </a:r>
              </a:p>
              <a:p>
                <a:pPr algn="ctr"/>
                <a:r>
                  <a:rPr lang="en-US" sz="1400" dirty="0"/>
                  <a:t>Web Service</a:t>
                </a:r>
              </a:p>
            </p:txBody>
          </p:sp>
          <p:pic>
            <p:nvPicPr>
              <p:cNvPr id="73" name="Graphic 72" descr="Earth Globe Americas">
                <a:extLst>
                  <a:ext uri="{FF2B5EF4-FFF2-40B4-BE49-F238E27FC236}">
                    <a16:creationId xmlns:a16="http://schemas.microsoft.com/office/drawing/2014/main" id="{FBF02C0D-873E-4CC8-B378-A2129CEFF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2621" y="305741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66242CB-1568-4176-8CE5-C8B4FC01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64" y="4858803"/>
              <a:ext cx="802577" cy="802577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F8FF822-BDE7-413D-B733-84070E8C3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2" y="5719944"/>
            <a:ext cx="1255211" cy="529542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F65BAA1-BAB8-4F7B-BA7D-9EE30D8D0E2D}"/>
              </a:ext>
            </a:extLst>
          </p:cNvPr>
          <p:cNvGrpSpPr/>
          <p:nvPr/>
        </p:nvGrpSpPr>
        <p:grpSpPr>
          <a:xfrm>
            <a:off x="1096719" y="5555332"/>
            <a:ext cx="2148873" cy="1355983"/>
            <a:chOff x="1891176" y="5287108"/>
            <a:chExt cx="2148873" cy="13559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7A04F-96F7-49C0-B8A3-5DC1B3F707BB}"/>
                </a:ext>
              </a:extLst>
            </p:cNvPr>
            <p:cNvGrpSpPr/>
            <p:nvPr/>
          </p:nvGrpSpPr>
          <p:grpSpPr>
            <a:xfrm>
              <a:off x="1891176" y="5287108"/>
              <a:ext cx="1907958" cy="1355983"/>
              <a:chOff x="992602" y="3008431"/>
              <a:chExt cx="1907958" cy="135598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3E46FF-3599-4502-857A-A9F7DAD6DB2D}"/>
                  </a:ext>
                </a:extLst>
              </p:cNvPr>
              <p:cNvSpPr txBox="1"/>
              <p:nvPr/>
            </p:nvSpPr>
            <p:spPr>
              <a:xfrm>
                <a:off x="992602" y="3841194"/>
                <a:ext cx="19079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Schedule Management </a:t>
                </a:r>
              </a:p>
              <a:p>
                <a:pPr algn="ctr"/>
                <a:r>
                  <a:rPr lang="en-US" sz="1400" dirty="0"/>
                  <a:t>Web Service (PHP)</a:t>
                </a:r>
              </a:p>
            </p:txBody>
          </p:sp>
          <p:pic>
            <p:nvPicPr>
              <p:cNvPr id="66" name="Graphic 65" descr="Earth Globe Americas">
                <a:extLst>
                  <a:ext uri="{FF2B5EF4-FFF2-40B4-BE49-F238E27FC236}">
                    <a16:creationId xmlns:a16="http://schemas.microsoft.com/office/drawing/2014/main" id="{7AFFB57A-AA42-4242-B9BC-4BA274D12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4987" y="30084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2D3EAB-DE34-446D-A72E-0E3C56587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559" y="5446151"/>
              <a:ext cx="772490" cy="529542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0D478CB-B89A-4C86-BF92-6CA3E15B2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3" y="5658817"/>
            <a:ext cx="1167036" cy="83359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52B85E-2C2B-4F80-849E-10AE3017896B}"/>
              </a:ext>
            </a:extLst>
          </p:cNvPr>
          <p:cNvSpPr/>
          <p:nvPr/>
        </p:nvSpPr>
        <p:spPr>
          <a:xfrm>
            <a:off x="825241" y="4481858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341F03-C1DD-4D29-9EFA-3090DED0513B}"/>
              </a:ext>
            </a:extLst>
          </p:cNvPr>
          <p:cNvSpPr txBox="1"/>
          <p:nvPr/>
        </p:nvSpPr>
        <p:spPr>
          <a:xfrm>
            <a:off x="659577" y="504622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>
            <a:stCxn id="73" idx="1"/>
            <a:endCxn id="22" idx="4"/>
          </p:cNvCxnSpPr>
          <p:nvPr/>
        </p:nvCxnSpPr>
        <p:spPr>
          <a:xfrm flipH="1" flipV="1">
            <a:off x="1316666" y="4764042"/>
            <a:ext cx="1038685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67B06CD6-B30B-433F-B7F9-DFBCAB4C25B7}"/>
              </a:ext>
            </a:extLst>
          </p:cNvPr>
          <p:cNvSpPr/>
          <p:nvPr/>
        </p:nvSpPr>
        <p:spPr>
          <a:xfrm>
            <a:off x="8884513" y="1932426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03CBF-C39E-4F79-B3AB-E4DF753A030D}"/>
              </a:ext>
            </a:extLst>
          </p:cNvPr>
          <p:cNvSpPr txBox="1"/>
          <p:nvPr/>
        </p:nvSpPr>
        <p:spPr>
          <a:xfrm>
            <a:off x="8464302" y="2486147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busdepotname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stCxn id="86" idx="2"/>
          </p:cNvCxnSpPr>
          <p:nvPr/>
        </p:nvCxnSpPr>
        <p:spPr>
          <a:xfrm rot="10800000" flipV="1">
            <a:off x="7066013" y="2214610"/>
            <a:ext cx="1818501" cy="599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1026" name="Picture 2" descr="Image result for gmail logo">
            <a:extLst>
              <a:ext uri="{FF2B5EF4-FFF2-40B4-BE49-F238E27FC236}">
                <a16:creationId xmlns:a16="http://schemas.microsoft.com/office/drawing/2014/main" id="{6F8AB6F2-8D79-4200-B32D-28344E59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849" y="1118490"/>
            <a:ext cx="485501" cy="3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231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 </cp:lastModifiedBy>
  <cp:revision>6</cp:revision>
  <dcterms:created xsi:type="dcterms:W3CDTF">2018-03-17T04:12:11Z</dcterms:created>
  <dcterms:modified xsi:type="dcterms:W3CDTF">2018-03-21T13:18:14Z</dcterms:modified>
</cp:coreProperties>
</file>