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05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d3306ee5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d3306ee5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d3306ee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d3306ee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d3306ee5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d3306ee5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d3306ee5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d3306ee5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d3306ee5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d3306ee5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d3306ee5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d3306ee5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d3306ee5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d3306ee5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d3306ee5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d3306ee5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d3306ee5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d3306ee5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6-22 1832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 title="Screenshot 2025-06-22 1835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7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" name="Google Shape;61;p14" title="Screenshot 2025-06-22 1832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32"/>
            <a:ext cx="9143999" cy="5089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 title="Screenshot 2025-06-22 1833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 title="Screenshot 2025-06-22 1832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" y="0"/>
            <a:ext cx="91327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 title="Screenshot 2025-06-22 1832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044"/>
            <a:ext cx="9144001" cy="509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 title="Screenshot 2025-06-22 1833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350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 title="Screenshot 2025-06-22 1833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475" y="0"/>
            <a:ext cx="91854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 title="Screenshot 2025-06-22 1833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225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 title="Screenshot 2025-06-22 1835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75"/>
            <a:ext cx="9144000" cy="513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zackbrolins@gmail.com</cp:lastModifiedBy>
  <cp:revision>1</cp:revision>
  <dcterms:modified xsi:type="dcterms:W3CDTF">2025-06-22T16:56:01Z</dcterms:modified>
</cp:coreProperties>
</file>