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7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18"/>
  </p:normalViewPr>
  <p:slideViewPr>
    <p:cSldViewPr snapToGrid="0">
      <p:cViewPr varScale="1">
        <p:scale>
          <a:sx n="89" d="100"/>
          <a:sy n="8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400" dirty="0"/>
              <a:t>Loan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ETOUNDI II EUGENE SEBASTIEN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2400D-776A-824F-3E41-588981A8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1" y="5214722"/>
            <a:ext cx="1200212" cy="1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Old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- Local user registration </a:t>
            </a:r>
          </a:p>
          <a:p>
            <a:r>
              <a:rPr lang="en-US" sz="2200" dirty="0"/>
              <a:t>- Local login </a:t>
            </a:r>
          </a:p>
          <a:p>
            <a:r>
              <a:rPr lang="en-US" sz="2200" dirty="0"/>
              <a:t>- Google </a:t>
            </a:r>
            <a:r>
              <a:rPr lang="en-US" sz="2200" dirty="0" err="1"/>
              <a:t>OneTap</a:t>
            </a:r>
            <a:r>
              <a:rPr lang="en-US" sz="2200" dirty="0"/>
              <a:t> login </a:t>
            </a:r>
          </a:p>
          <a:p>
            <a:r>
              <a:rPr lang="en-US" sz="2200" dirty="0"/>
              <a:t>- Google login </a:t>
            </a:r>
          </a:p>
          <a:p>
            <a:r>
              <a:rPr lang="en-US" sz="2200" dirty="0"/>
              <a:t>- Log out </a:t>
            </a:r>
          </a:p>
          <a:p>
            <a:r>
              <a:rPr lang="en-US" sz="2200" dirty="0"/>
              <a:t>- Manage the session</a:t>
            </a:r>
          </a:p>
          <a:p>
            <a:r>
              <a:rPr lang="en-US" sz="2200" dirty="0"/>
              <a:t>- secret key management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- Create a book</a:t>
            </a:r>
          </a:p>
          <a:p>
            <a:r>
              <a:rPr lang="en-US" dirty="0"/>
              <a:t>- Create a loan</a:t>
            </a:r>
          </a:p>
          <a:p>
            <a:r>
              <a:rPr lang="en-US" dirty="0"/>
              <a:t>- Return a book</a:t>
            </a:r>
          </a:p>
          <a:p>
            <a:r>
              <a:rPr lang="en-US" dirty="0"/>
              <a:t>- Add copy(</a:t>
            </a:r>
            <a:r>
              <a:rPr lang="en-US" dirty="0" err="1"/>
              <a:t>ies</a:t>
            </a:r>
            <a:r>
              <a:rPr lang="en-US" dirty="0"/>
              <a:t>) of a book</a:t>
            </a:r>
          </a:p>
          <a:p>
            <a:r>
              <a:rPr lang="en-US" dirty="0"/>
              <a:t>- Remove copy(</a:t>
            </a:r>
            <a:r>
              <a:rPr lang="en-US" dirty="0" err="1"/>
              <a:t>ies</a:t>
            </a:r>
            <a:r>
              <a:rPr lang="en-US" dirty="0"/>
              <a:t>) of a book</a:t>
            </a:r>
          </a:p>
          <a:p>
            <a:r>
              <a:rPr lang="en-US" dirty="0"/>
              <a:t>- Search a book and a loan with a key word</a:t>
            </a:r>
          </a:p>
          <a:p>
            <a:r>
              <a:rPr lang="en-US" dirty="0"/>
              <a:t>- Notification to every connected user about a new book added</a:t>
            </a:r>
          </a:p>
          <a:p>
            <a:r>
              <a:rPr lang="en-US" dirty="0"/>
              <a:t>- Log management</a:t>
            </a:r>
          </a:p>
          <a:p>
            <a:r>
              <a:rPr lang="en-US" dirty="0"/>
              <a:t>- Improvement on the 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sz="2400" dirty="0"/>
              <a:t>ETOUNDI II EUGENE SEBASTIEN</a:t>
            </a:r>
          </a:p>
          <a:p>
            <a:r>
              <a:rPr lang="en-US" sz="2400" dirty="0"/>
              <a:t>etoundisebastien@gmail.com</a:t>
            </a:r>
          </a:p>
          <a:p>
            <a:r>
              <a:rPr lang="en-US" sz="2400" dirty="0"/>
              <a:t>https://eugene-seb.github.io/eugene_etoundi/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{A980D375-028B-42D9-9642-D5FBE85BE049}tf45331398_win32</Template>
  <TotalTime>70</TotalTime>
  <Words>125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Loan management system</vt:lpstr>
      <vt:lpstr>Old features</vt:lpstr>
      <vt:lpstr>New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system</dc:title>
  <dc:creator>ETOUNDI II Eugene</dc:creator>
  <cp:lastModifiedBy>ETOUNDI II Eugene</cp:lastModifiedBy>
  <cp:revision>2</cp:revision>
  <dcterms:created xsi:type="dcterms:W3CDTF">2024-01-30T20:22:48Z</dcterms:created>
  <dcterms:modified xsi:type="dcterms:W3CDTF">2024-01-30T21:39:58Z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