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jpeg" ContentType="image/jpeg"/>
  <Override PartName="/ppt/media/image11.jpeg" ContentType="image/jpeg"/>
  <Override PartName="/ppt/media/image13.png" ContentType="image/png"/>
  <Override PartName="/ppt/media/image17.jpeg" ContentType="image/jpeg"/>
  <Override PartName="/ppt/media/image16.jpeg" ContentType="image/jpeg"/>
  <Override PartName="/ppt/media/image15.png" ContentType="image/png"/>
  <Override PartName="/ppt/media/image5.jpeg" ContentType="image/jpeg"/>
  <Override PartName="/ppt/media/image10.png" ContentType="image/png"/>
  <Override PartName="/ppt/media/image2.jpeg" ContentType="image/jpeg"/>
  <Override PartName="/ppt/media/image1.jpeg" ContentType="image/jpeg"/>
  <Override PartName="/ppt/media/image7.png" ContentType="image/png"/>
  <Override PartName="/ppt/media/image12.png" ContentType="image/png"/>
  <Override PartName="/ppt/media/image4.png" ContentType="image/png"/>
  <Override PartName="/ppt/media/image3.gif" ContentType="image/gif"/>
  <Override PartName="/ppt/media/image6.png" ContentType="image/png"/>
  <Override PartName="/ppt/media/image8.png" ContentType="image/png"/>
  <Override PartName="/ppt/media/image14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57480" y="547560"/>
            <a:ext cx="15773040" cy="198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66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1257480" y="9534600"/>
            <a:ext cx="4114440" cy="547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FBB83BF-1830-4AEC-A6E5-876FBF908641}" type="datetime">
              <a:rPr b="0" lang="en-IE" sz="1800" spc="-1" strike="noStrike">
                <a:solidFill>
                  <a:srgbClr val="8b8b8b"/>
                </a:solidFill>
                <a:latin typeface="Calibri"/>
              </a:rPr>
              <a:t>21/12/21</a:t>
            </a:fld>
            <a:endParaRPr b="0" lang="en-GB" sz="18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6058080" y="9534600"/>
            <a:ext cx="6171840" cy="547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2916080" y="9534600"/>
            <a:ext cx="4114440" cy="547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4CAD0EB-8315-4671-A9EA-8C9C051F1258}" type="slidenum">
              <a:rPr b="0" lang="en-IE" sz="18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1257480" y="9534600"/>
            <a:ext cx="4114440" cy="547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169B5D0-5894-4A6B-AF2D-AA8F33F20AE0}" type="datetime">
              <a:rPr b="0" lang="en-IE" sz="1800" spc="-1" strike="noStrike">
                <a:solidFill>
                  <a:srgbClr val="8b8b8b"/>
                </a:solidFill>
                <a:latin typeface="Calibri"/>
              </a:rPr>
              <a:t>21/12/21</a:t>
            </a:fld>
            <a:endParaRPr b="0" lang="en-GB" sz="18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6058080" y="9534600"/>
            <a:ext cx="6171840" cy="547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12916080" y="9534600"/>
            <a:ext cx="4114440" cy="547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AA650F6-5446-471A-95D5-E1DA8F877407}" type="slidenum">
              <a:rPr b="0" lang="en-IE" sz="18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image" Target="../media/image11.jpe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jpeg"/><Relationship Id="rId8" Type="http://schemas.openxmlformats.org/officeDocument/2006/relationships/image" Target="../media/image15.png"/><Relationship Id="rId9" Type="http://schemas.openxmlformats.org/officeDocument/2006/relationships/image" Target="../media/image16.jpeg"/><Relationship Id="rId10" Type="http://schemas.openxmlformats.org/officeDocument/2006/relationships/image" Target="../media/image17.jpeg"/><Relationship Id="rId1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257480" y="547560"/>
            <a:ext cx="15773040" cy="198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611280"/>
                <a:tab algn="l" pos="1222560"/>
                <a:tab algn="l" pos="1833840"/>
                <a:tab algn="l" pos="2445120"/>
                <a:tab algn="l" pos="3056400"/>
                <a:tab algn="l" pos="3668040"/>
                <a:tab algn="l" pos="4279320"/>
                <a:tab algn="l" pos="4890600"/>
                <a:tab algn="l" pos="5501880"/>
                <a:tab algn="l" pos="6113160"/>
                <a:tab algn="l" pos="6724440"/>
                <a:tab algn="l" pos="7335720"/>
                <a:tab algn="l" pos="7947000"/>
                <a:tab algn="l" pos="8558280"/>
                <a:tab algn="l" pos="9169560"/>
                <a:tab algn="l" pos="9780840"/>
                <a:tab algn="l" pos="10392120"/>
                <a:tab algn="l" pos="11003760"/>
                <a:tab algn="l" pos="11615040"/>
                <a:tab algn="l" pos="12226320"/>
              </a:tabLst>
            </a:pPr>
            <a:r>
              <a:rPr b="0" lang="en-IE" sz="7200" spc="-1" strike="noStrike">
                <a:solidFill>
                  <a:srgbClr val="404040"/>
                </a:solidFill>
                <a:latin typeface="Calibri Light"/>
              </a:rPr>
              <a:t>Use Open Source Software</a:t>
            </a:r>
            <a:endParaRPr b="0" lang="en-US" sz="7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3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18287640" cy="1028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257480" y="547560"/>
            <a:ext cx="15773040" cy="198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5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18287640" cy="1028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57480" y="547560"/>
            <a:ext cx="15773040" cy="198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7" name="Picture 2" descr=""/>
          <p:cNvPicPr/>
          <p:nvPr/>
        </p:nvPicPr>
        <p:blipFill>
          <a:blip r:embed="rId1"/>
          <a:stretch/>
        </p:blipFill>
        <p:spPr>
          <a:xfrm>
            <a:off x="4501080" y="500760"/>
            <a:ext cx="9192600" cy="919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57480" y="547560"/>
            <a:ext cx="15773040" cy="198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9" name="Picture 4" descr=""/>
          <p:cNvPicPr/>
          <p:nvPr/>
        </p:nvPicPr>
        <p:blipFill>
          <a:blip r:embed="rId1"/>
          <a:stretch/>
        </p:blipFill>
        <p:spPr>
          <a:xfrm>
            <a:off x="2639520" y="383760"/>
            <a:ext cx="13331880" cy="928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257480" y="547560"/>
            <a:ext cx="15773040" cy="198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1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18287640" cy="1028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raphic 2" descr=""/>
          <p:cNvPicPr/>
          <p:nvPr/>
        </p:nvPicPr>
        <p:blipFill>
          <a:blip r:embed="rId1"/>
          <a:stretch/>
        </p:blipFill>
        <p:spPr>
          <a:xfrm>
            <a:off x="1869120" y="965160"/>
            <a:ext cx="15239160" cy="872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2" descr="A close up of a map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2290320" y="965160"/>
            <a:ext cx="12800880" cy="898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A close up of a logo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2143800" y="3864960"/>
            <a:ext cx="3993840" cy="2901960"/>
          </a:xfrm>
          <a:prstGeom prst="rect">
            <a:avLst/>
          </a:prstGeom>
          <a:ln w="0">
            <a:noFill/>
          </a:ln>
        </p:spPr>
      </p:pic>
      <p:pic>
        <p:nvPicPr>
          <p:cNvPr id="95" name="Picture 6" descr=""/>
          <p:cNvPicPr/>
          <p:nvPr/>
        </p:nvPicPr>
        <p:blipFill>
          <a:blip r:embed="rId2"/>
          <a:stretch/>
        </p:blipFill>
        <p:spPr>
          <a:xfrm>
            <a:off x="6521400" y="5799240"/>
            <a:ext cx="4144680" cy="4166280"/>
          </a:xfrm>
          <a:prstGeom prst="rect">
            <a:avLst/>
          </a:prstGeom>
          <a:ln w="0">
            <a:noFill/>
          </a:ln>
        </p:spPr>
      </p:pic>
      <p:pic>
        <p:nvPicPr>
          <p:cNvPr id="96" name="Picture 8" descr="A close up of a logo&#10;&#10;Description generated with very high confidence"/>
          <p:cNvPicPr/>
          <p:nvPr/>
        </p:nvPicPr>
        <p:blipFill>
          <a:blip r:embed="rId3"/>
          <a:stretch/>
        </p:blipFill>
        <p:spPr>
          <a:xfrm>
            <a:off x="6348960" y="1932480"/>
            <a:ext cx="6883560" cy="1699200"/>
          </a:xfrm>
          <a:prstGeom prst="rect">
            <a:avLst/>
          </a:prstGeom>
          <a:ln w="0">
            <a:noFill/>
          </a:ln>
        </p:spPr>
      </p:pic>
      <p:pic>
        <p:nvPicPr>
          <p:cNvPr id="97" name="Picture 12" descr=""/>
          <p:cNvPicPr/>
          <p:nvPr/>
        </p:nvPicPr>
        <p:blipFill>
          <a:blip r:embed="rId4"/>
          <a:stretch/>
        </p:blipFill>
        <p:spPr>
          <a:xfrm>
            <a:off x="8634960" y="4190400"/>
            <a:ext cx="4079880" cy="257436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14" descr="A close up of a logo&#10;&#10;Description generated with very high confidence"/>
          <p:cNvPicPr/>
          <p:nvPr/>
        </p:nvPicPr>
        <p:blipFill>
          <a:blip r:embed="rId5"/>
          <a:stretch/>
        </p:blipFill>
        <p:spPr>
          <a:xfrm>
            <a:off x="13530600" y="2779920"/>
            <a:ext cx="3282120" cy="3324960"/>
          </a:xfrm>
          <a:prstGeom prst="rect">
            <a:avLst/>
          </a:prstGeom>
          <a:ln w="0">
            <a:noFill/>
          </a:ln>
        </p:spPr>
      </p:pic>
      <p:pic>
        <p:nvPicPr>
          <p:cNvPr id="99" name="Picture 16" descr="A close up of a logo&#10;&#10;Description generated with very high confidence"/>
          <p:cNvPicPr/>
          <p:nvPr/>
        </p:nvPicPr>
        <p:blipFill>
          <a:blip r:embed="rId6"/>
          <a:stretch/>
        </p:blipFill>
        <p:spPr>
          <a:xfrm>
            <a:off x="1841760" y="7337880"/>
            <a:ext cx="4662360" cy="2102760"/>
          </a:xfrm>
          <a:prstGeom prst="rect">
            <a:avLst/>
          </a:prstGeom>
          <a:ln w="0">
            <a:noFill/>
          </a:ln>
        </p:spPr>
      </p:pic>
      <p:pic>
        <p:nvPicPr>
          <p:cNvPr id="100" name="Picture 18" descr="A close up of a logo&#10;&#10;Description generated with high confidence"/>
          <p:cNvPicPr/>
          <p:nvPr/>
        </p:nvPicPr>
        <p:blipFill>
          <a:blip r:embed="rId7"/>
          <a:stretch/>
        </p:blipFill>
        <p:spPr>
          <a:xfrm>
            <a:off x="10942560" y="7875720"/>
            <a:ext cx="2742840" cy="203976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20" descr=""/>
          <p:cNvPicPr/>
          <p:nvPr/>
        </p:nvPicPr>
        <p:blipFill>
          <a:blip r:embed="rId8"/>
          <a:stretch/>
        </p:blipFill>
        <p:spPr>
          <a:xfrm>
            <a:off x="13401000" y="1220400"/>
            <a:ext cx="3583800" cy="1850400"/>
          </a:xfrm>
          <a:prstGeom prst="rect">
            <a:avLst/>
          </a:prstGeom>
          <a:ln w="0">
            <a:noFill/>
          </a:ln>
        </p:spPr>
      </p:pic>
      <p:pic>
        <p:nvPicPr>
          <p:cNvPr id="102" name="Picture 22" descr="A close up of a logo&#10;&#10;Description generated with very high confidence"/>
          <p:cNvPicPr/>
          <p:nvPr/>
        </p:nvPicPr>
        <p:blipFill>
          <a:blip r:embed="rId9"/>
          <a:stretch/>
        </p:blipFill>
        <p:spPr>
          <a:xfrm>
            <a:off x="1367280" y="771120"/>
            <a:ext cx="4403520" cy="3439440"/>
          </a:xfrm>
          <a:prstGeom prst="rect">
            <a:avLst/>
          </a:prstGeom>
          <a:ln w="0">
            <a:noFill/>
          </a:ln>
        </p:spPr>
      </p:pic>
      <p:pic>
        <p:nvPicPr>
          <p:cNvPr id="103" name="Picture 10" descr=""/>
          <p:cNvPicPr/>
          <p:nvPr/>
        </p:nvPicPr>
        <p:blipFill>
          <a:blip r:embed="rId10"/>
          <a:stretch/>
        </p:blipFill>
        <p:spPr>
          <a:xfrm>
            <a:off x="13012920" y="5652360"/>
            <a:ext cx="4338720" cy="286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Application>LibreOffice/7.2.3.2$Linux_X86_64 LibreOffice_project/20$Build-2</Application>
  <AppVersion>15.0000</AppVersion>
  <Words>4</Words>
  <Paragraphs>1</Paragraphs>
  <Company>IT Tallaght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2019-08-16T11:18:00Z</dcterms:created>
  <dc:creator>Hickey, Eugene - Lecturer of Physics</dc:creator>
  <dc:description/>
  <dc:language>en-GB</dc:language>
  <cp:lastModifiedBy>Hickey, Eugene - Lecturer of Physics</cp:lastModifiedBy>
  <dcterms:modified xsi:type="dcterms:W3CDTF">2019-09-04T10:47:04Z</dcterms:modified>
  <cp:revision>58</cp:revision>
  <dc:subject/>
  <dc:title>Use Open Source Software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8</vt:i4>
  </property>
</Properties>
</file>