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00475-9725-4B6C-B98B-FA21350B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E5E6C-9C77-4185-B82B-033F1799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0624-9103-44C6-8EBC-06EF240C80DC}" type="datetimeFigureOut">
              <a:rPr lang="en-IE" smtClean="0"/>
              <a:t>05/01/2021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42E4-3F79-46A6-B8C5-F03D03D6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B5505-FD29-4D76-B7AE-26E8F921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BC3D5-9A1F-4ECA-82CD-A378ABF929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693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D5003A-20E3-4FAE-A29F-B435D894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5836C-B49E-4E0A-BFF5-636996F6F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B1CD1-2B96-4C35-8C11-35E82B9A0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80624-9103-44C6-8EBC-06EF240C80DC}" type="datetimeFigureOut">
              <a:rPr lang="en-IE" smtClean="0"/>
              <a:t>05/01/2021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F1B6E-FE93-4A01-83AB-A08D9F7B8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725BE-F0E5-4625-A9DD-42E1B6DB2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BC3D5-9A1F-4ECA-82CD-A378ABF929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05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48C4303-0DE6-4FDA-B0E1-0F2510BF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B6E7C3-8514-4FC3-9348-A2332F01CA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Hickey</dc:creator>
  <cp:lastModifiedBy>Eugene Hickey</cp:lastModifiedBy>
  <cp:revision>1</cp:revision>
  <dcterms:created xsi:type="dcterms:W3CDTF">2021-01-05T21:15:00Z</dcterms:created>
  <dcterms:modified xsi:type="dcterms:W3CDTF">2021-01-05T21:15:00Z</dcterms:modified>
</cp:coreProperties>
</file>