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5" r:id="rId2"/>
    <p:sldId id="296" r:id="rId3"/>
    <p:sldId id="297" r:id="rId4"/>
    <p:sldId id="298" r:id="rId5"/>
    <p:sldId id="322" r:id="rId6"/>
    <p:sldId id="323" r:id="rId7"/>
  </p:sldIdLst>
  <p:sldSz cx="9144000" cy="6858000" type="screen4x3"/>
  <p:notesSz cx="6797675" cy="9926638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b="1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b="1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b="1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b="1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sz="2400" b="1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A5561-D51B-7F35-BE4A-6ADFC3CDCC62}" v="54" dt="2024-09-16T11:35:18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8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78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gene Hickey" userId="17fcf2e9-1605-4812-b43a-1168e0459469" providerId="ADAL" clId="{CC4D55D6-7612-4584-A0F1-6B038F679646}"/>
    <pc:docChg chg="modSld">
      <pc:chgData name="Eugene Hickey" userId="17fcf2e9-1605-4812-b43a-1168e0459469" providerId="ADAL" clId="{CC4D55D6-7612-4584-A0F1-6B038F679646}" dt="2021-09-21T07:19:34.275" v="10" actId="20577"/>
      <pc:docMkLst>
        <pc:docMk/>
      </pc:docMkLst>
      <pc:sldChg chg="modSp mod">
        <pc:chgData name="Eugene Hickey" userId="17fcf2e9-1605-4812-b43a-1168e0459469" providerId="ADAL" clId="{CC4D55D6-7612-4584-A0F1-6B038F679646}" dt="2021-09-21T07:19:34.275" v="10" actId="20577"/>
        <pc:sldMkLst>
          <pc:docMk/>
          <pc:sldMk cId="2673516838" sldId="322"/>
        </pc:sldMkLst>
        <pc:spChg chg="mod">
          <ac:chgData name="Eugene Hickey" userId="17fcf2e9-1605-4812-b43a-1168e0459469" providerId="ADAL" clId="{CC4D55D6-7612-4584-A0F1-6B038F679646}" dt="2021-09-21T07:19:34.275" v="10" actId="20577"/>
          <ac:spMkLst>
            <pc:docMk/>
            <pc:sldMk cId="2673516838" sldId="322"/>
            <ac:spMk id="6148" creationId="{00000000-0000-0000-0000-000000000000}"/>
          </ac:spMkLst>
        </pc:spChg>
      </pc:sldChg>
    </pc:docChg>
  </pc:docChgLst>
  <pc:docChgLst>
    <pc:chgData name="Eugene Hickey" userId="17fcf2e9-1605-4812-b43a-1168e0459469" providerId="ADAL" clId="{EAF84B55-3858-42FB-93CA-E0725F13BB3E}"/>
    <pc:docChg chg="modSld">
      <pc:chgData name="Eugene Hickey" userId="17fcf2e9-1605-4812-b43a-1168e0459469" providerId="ADAL" clId="{EAF84B55-3858-42FB-93CA-E0725F13BB3E}" dt="2022-09-20T12:40:27.899" v="49" actId="20577"/>
      <pc:docMkLst>
        <pc:docMk/>
      </pc:docMkLst>
      <pc:sldChg chg="modSp mod">
        <pc:chgData name="Eugene Hickey" userId="17fcf2e9-1605-4812-b43a-1168e0459469" providerId="ADAL" clId="{EAF84B55-3858-42FB-93CA-E0725F13BB3E}" dt="2022-09-20T12:39:00.195" v="39" actId="20577"/>
        <pc:sldMkLst>
          <pc:docMk/>
          <pc:sldMk cId="0" sldId="296"/>
        </pc:sldMkLst>
        <pc:spChg chg="mod">
          <ac:chgData name="Eugene Hickey" userId="17fcf2e9-1605-4812-b43a-1168e0459469" providerId="ADAL" clId="{EAF84B55-3858-42FB-93CA-E0725F13BB3E}" dt="2022-09-20T12:39:00.195" v="39" actId="20577"/>
          <ac:spMkLst>
            <pc:docMk/>
            <pc:sldMk cId="0" sldId="296"/>
            <ac:spMk id="5" creationId="{00000000-0000-0000-0000-000000000000}"/>
          </ac:spMkLst>
        </pc:spChg>
      </pc:sldChg>
      <pc:sldChg chg="modSp mod">
        <pc:chgData name="Eugene Hickey" userId="17fcf2e9-1605-4812-b43a-1168e0459469" providerId="ADAL" clId="{EAF84B55-3858-42FB-93CA-E0725F13BB3E}" dt="2022-09-20T12:39:13.159" v="43" actId="20577"/>
        <pc:sldMkLst>
          <pc:docMk/>
          <pc:sldMk cId="0" sldId="298"/>
        </pc:sldMkLst>
        <pc:spChg chg="mod">
          <ac:chgData name="Eugene Hickey" userId="17fcf2e9-1605-4812-b43a-1168e0459469" providerId="ADAL" clId="{EAF84B55-3858-42FB-93CA-E0725F13BB3E}" dt="2022-09-20T12:39:13.159" v="43" actId="20577"/>
          <ac:spMkLst>
            <pc:docMk/>
            <pc:sldMk cId="0" sldId="298"/>
            <ac:spMk id="6148" creationId="{00000000-0000-0000-0000-000000000000}"/>
          </ac:spMkLst>
        </pc:spChg>
      </pc:sldChg>
      <pc:sldChg chg="modSp mod">
        <pc:chgData name="Eugene Hickey" userId="17fcf2e9-1605-4812-b43a-1168e0459469" providerId="ADAL" clId="{EAF84B55-3858-42FB-93CA-E0725F13BB3E}" dt="2022-09-20T12:40:27.899" v="49" actId="20577"/>
        <pc:sldMkLst>
          <pc:docMk/>
          <pc:sldMk cId="2673516838" sldId="322"/>
        </pc:sldMkLst>
        <pc:spChg chg="mod">
          <ac:chgData name="Eugene Hickey" userId="17fcf2e9-1605-4812-b43a-1168e0459469" providerId="ADAL" clId="{EAF84B55-3858-42FB-93CA-E0725F13BB3E}" dt="2022-09-20T12:40:27.899" v="49" actId="20577"/>
          <ac:spMkLst>
            <pc:docMk/>
            <pc:sldMk cId="2673516838" sldId="322"/>
            <ac:spMk id="6148" creationId="{00000000-0000-0000-0000-000000000000}"/>
          </ac:spMkLst>
        </pc:spChg>
      </pc:sldChg>
    </pc:docChg>
  </pc:docChgLst>
  <pc:docChgLst>
    <pc:chgData name="Eugene Hickey" userId="S::eugene.hickey@tudublin.ie::17fcf2e9-1605-4812-b43a-1168e0459469" providerId="AD" clId="Web-{EF0A5561-D51B-7F35-BE4A-6ADFC3CDCC62}"/>
    <pc:docChg chg="modSld">
      <pc:chgData name="Eugene Hickey" userId="S::eugene.hickey@tudublin.ie::17fcf2e9-1605-4812-b43a-1168e0459469" providerId="AD" clId="Web-{EF0A5561-D51B-7F35-BE4A-6ADFC3CDCC62}" dt="2024-09-16T11:35:16.831" v="50" actId="20577"/>
      <pc:docMkLst>
        <pc:docMk/>
      </pc:docMkLst>
      <pc:sldChg chg="modSp">
        <pc:chgData name="Eugene Hickey" userId="S::eugene.hickey@tudublin.ie::17fcf2e9-1605-4812-b43a-1168e0459469" providerId="AD" clId="Web-{EF0A5561-D51B-7F35-BE4A-6ADFC3CDCC62}" dt="2024-09-16T11:34:55.814" v="38" actId="20577"/>
        <pc:sldMkLst>
          <pc:docMk/>
          <pc:sldMk cId="2673516838" sldId="322"/>
        </pc:sldMkLst>
        <pc:spChg chg="mod">
          <ac:chgData name="Eugene Hickey" userId="S::eugene.hickey@tudublin.ie::17fcf2e9-1605-4812-b43a-1168e0459469" providerId="AD" clId="Web-{EF0A5561-D51B-7F35-BE4A-6ADFC3CDCC62}" dt="2024-09-16T11:33:54.904" v="4" actId="20577"/>
          <ac:spMkLst>
            <pc:docMk/>
            <pc:sldMk cId="2673516838" sldId="322"/>
            <ac:spMk id="6147" creationId="{00000000-0000-0000-0000-000000000000}"/>
          </ac:spMkLst>
        </pc:spChg>
        <pc:spChg chg="mod">
          <ac:chgData name="Eugene Hickey" userId="S::eugene.hickey@tudublin.ie::17fcf2e9-1605-4812-b43a-1168e0459469" providerId="AD" clId="Web-{EF0A5561-D51B-7F35-BE4A-6ADFC3CDCC62}" dt="2024-09-16T11:34:55.814" v="38" actId="20577"/>
          <ac:spMkLst>
            <pc:docMk/>
            <pc:sldMk cId="2673516838" sldId="322"/>
            <ac:spMk id="6148" creationId="{00000000-0000-0000-0000-000000000000}"/>
          </ac:spMkLst>
        </pc:spChg>
      </pc:sldChg>
      <pc:sldChg chg="modSp">
        <pc:chgData name="Eugene Hickey" userId="S::eugene.hickey@tudublin.ie::17fcf2e9-1605-4812-b43a-1168e0459469" providerId="AD" clId="Web-{EF0A5561-D51B-7F35-BE4A-6ADFC3CDCC62}" dt="2024-09-16T11:35:16.831" v="50" actId="20577"/>
        <pc:sldMkLst>
          <pc:docMk/>
          <pc:sldMk cId="4179275783" sldId="323"/>
        </pc:sldMkLst>
        <pc:spChg chg="mod">
          <ac:chgData name="Eugene Hickey" userId="S::eugene.hickey@tudublin.ie::17fcf2e9-1605-4812-b43a-1168e0459469" providerId="AD" clId="Web-{EF0A5561-D51B-7F35-BE4A-6ADFC3CDCC62}" dt="2024-09-16T11:34:20.406" v="17" actId="20577"/>
          <ac:spMkLst>
            <pc:docMk/>
            <pc:sldMk cId="4179275783" sldId="323"/>
            <ac:spMk id="6147" creationId="{00000000-0000-0000-0000-000000000000}"/>
          </ac:spMkLst>
        </pc:spChg>
        <pc:spChg chg="mod">
          <ac:chgData name="Eugene Hickey" userId="S::eugene.hickey@tudublin.ie::17fcf2e9-1605-4812-b43a-1168e0459469" providerId="AD" clId="Web-{EF0A5561-D51B-7F35-BE4A-6ADFC3CDCC62}" dt="2024-09-16T11:35:16.831" v="50" actId="20577"/>
          <ac:spMkLst>
            <pc:docMk/>
            <pc:sldMk cId="4179275783" sldId="323"/>
            <ac:spMk id="614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F068223-4826-4E73-AD51-82F2ACA57530}" type="datetimeFigureOut">
              <a:rPr lang="en-US"/>
              <a:pPr>
                <a:defRPr/>
              </a:pPr>
              <a:t>9/14/2025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2646206-95D4-44B2-9185-0C00447E52A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553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0"/>
            <a:ext cx="29464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852863" y="0"/>
            <a:ext cx="2946400" cy="4683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6247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49325" y="781050"/>
            <a:ext cx="4897438" cy="36718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4238"/>
            <a:ext cx="4979987" cy="4451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0" y="9466263"/>
            <a:ext cx="2946400" cy="468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52863" y="9466263"/>
            <a:ext cx="2940050" cy="4619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92D7622C-81F9-4979-A0EC-05C0688D74D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47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810E4D4-8B8C-4C36-9765-EF80EA757B6A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944563" y="781050"/>
            <a:ext cx="4913312" cy="3678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>
              <a:ea typeface="DejaVu Sans" charset="0"/>
              <a:cs typeface="DejaVu Sans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/>
          </p:nvPr>
        </p:nvSpPr>
        <p:spPr>
          <a:xfrm>
            <a:off x="906463" y="4694238"/>
            <a:ext cx="4983162" cy="44561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559A4E2-AEB4-4575-84D6-D4EB337FAA4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944563" y="781050"/>
            <a:ext cx="4913312" cy="3678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>
              <a:ea typeface="DejaVu Sans" charset="0"/>
              <a:cs typeface="DejaVu Sans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body"/>
          </p:nvPr>
        </p:nvSpPr>
        <p:spPr>
          <a:xfrm>
            <a:off x="906463" y="4694238"/>
            <a:ext cx="4983162" cy="44561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D5AB7A2-7E5D-4661-9407-C3224B5CBC30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944563" y="781050"/>
            <a:ext cx="4913312" cy="3678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>
              <a:ea typeface="DejaVu Sans" charset="0"/>
              <a:cs typeface="DejaVu Sans" charset="0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/>
          </p:nvPr>
        </p:nvSpPr>
        <p:spPr>
          <a:xfrm>
            <a:off x="906463" y="4694238"/>
            <a:ext cx="4983162" cy="44561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577972-EFB9-41BB-9108-0EE2D2DF1B6D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944563" y="781050"/>
            <a:ext cx="4913312" cy="3678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>
              <a:ea typeface="DejaVu Sans" charset="0"/>
              <a:cs typeface="DejaVu Sans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906463" y="4694238"/>
            <a:ext cx="4983162" cy="44561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577972-EFB9-41BB-9108-0EE2D2DF1B6D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944563" y="781050"/>
            <a:ext cx="4913312" cy="3678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>
              <a:ea typeface="DejaVu Sans" charset="0"/>
              <a:cs typeface="DejaVu Sans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906463" y="4694238"/>
            <a:ext cx="4983162" cy="44561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6577972-EFB9-41BB-9108-0EE2D2DF1B6D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944563" y="781050"/>
            <a:ext cx="4913312" cy="3678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>
              <a:ea typeface="DejaVu Sans" charset="0"/>
              <a:cs typeface="DejaVu Sans" charset="0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body"/>
          </p:nvPr>
        </p:nvSpPr>
        <p:spPr>
          <a:xfrm>
            <a:off x="906463" y="4694238"/>
            <a:ext cx="4983162" cy="44561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E5570-7A4B-478C-B17B-8C5BAA2817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9F98D-9C5D-420D-8976-B235DA61FC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-409575"/>
            <a:ext cx="2065338" cy="6461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-409575"/>
            <a:ext cx="6045200" cy="6461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EB8C5-869B-4163-B3F3-42690EF21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F95A2-6B79-42B7-BD19-DC3FA474F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D2D00-638E-4E44-8B51-DF0B194D8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10025" cy="4710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41438"/>
            <a:ext cx="4010025" cy="4710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2DEC-C184-4CFC-AFBF-F1D838491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72441-F472-4C97-AAB6-8F5D4EABDE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5FBE30-95F7-484D-83F6-ADCDDBF8D9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25C40-087C-4B1A-979A-E0F8DADE3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F18C6-FE4D-4C49-AD79-9F6D329F89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F83B7-92FB-407A-87E8-85C4C53C4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0" y="17463"/>
            <a:ext cx="9144000" cy="682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-409575"/>
            <a:ext cx="8262938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172450" cy="4710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31800" y="6226175"/>
            <a:ext cx="19050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124200" y="6226175"/>
            <a:ext cx="289560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731000" y="6229350"/>
            <a:ext cx="18986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30C4C20B-A476-4B00-B518-5FECDF4B4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056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14400" y="908050"/>
            <a:ext cx="8229600" cy="384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4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 Black" pitchFamily="32" charset="0"/>
        <a:defRPr sz="4000">
          <a:solidFill>
            <a:srgbClr val="000000"/>
          </a:solidFill>
          <a:latin typeface="Arial Black" pitchFamily="32" charset="0"/>
          <a:ea typeface="DejaVu Sans" charset="0"/>
          <a:cs typeface="DejaVu Sans" charset="0"/>
        </a:defRPr>
      </a:lvl9pPr>
    </p:titleStyle>
    <p:bodyStyle>
      <a:lvl1pPr marL="336550" indent="-336550" algn="l" defTabSz="449263" rtl="0" eaLnBrk="0" fontAlgn="base" hangingPunct="0">
        <a:spcBef>
          <a:spcPts val="800"/>
        </a:spcBef>
        <a:spcAft>
          <a:spcPct val="0"/>
        </a:spcAft>
        <a:buClr>
          <a:srgbClr val="FFCC00"/>
        </a:buClr>
        <a:buSzPct val="100000"/>
        <a:buFont typeface="Monotype Sorts" pitchFamily="2" charset="2"/>
        <a:buChar char="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spcBef>
          <a:spcPts val="700"/>
        </a:spcBef>
        <a:spcAft>
          <a:spcPct val="0"/>
        </a:spcAft>
        <a:buClr>
          <a:srgbClr val="FFCC00"/>
        </a:buClr>
        <a:buSzPct val="100000"/>
        <a:buFont typeface="Monotype Sorts" pitchFamily="2" charset="2"/>
        <a:buChar char="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FFCC00"/>
        </a:buClr>
        <a:buSzPct val="100000"/>
        <a:buFont typeface="Monotype Sorts" pitchFamily="2" charset="2"/>
        <a:buChar char="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4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4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FFCC00"/>
        </a:buClr>
        <a:buSzPct val="100000"/>
        <a:buFont typeface="Tahoma" pitchFamily="32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46921447-1C43-4AB9-9EED-06E87CB89AB7}" type="slidenum">
              <a:rPr lang="en-US" sz="1400">
                <a:solidFill>
                  <a:srgbClr val="000000"/>
                </a:solidFill>
              </a:rPr>
              <a:pPr algn="r"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1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406400" y="228600"/>
            <a:ext cx="8269288" cy="67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Font typeface="Arial Black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sz="3600" dirty="0">
              <a:solidFill>
                <a:srgbClr val="000000"/>
              </a:solidFill>
              <a:latin typeface="Arial Black" pitchFamily="34" charset="0"/>
            </a:endParaRPr>
          </a:p>
          <a:p>
            <a:pPr>
              <a:buFont typeface="Arial Black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IE" sz="3600" dirty="0">
              <a:solidFill>
                <a:srgbClr val="000000"/>
              </a:solidFill>
              <a:latin typeface="Arial Black" pitchFamily="34" charset="0"/>
            </a:endParaRPr>
          </a:p>
          <a:p>
            <a:pPr>
              <a:buFont typeface="Arial Black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3600" dirty="0" err="1">
                <a:solidFill>
                  <a:srgbClr val="000000"/>
                </a:solidFill>
                <a:latin typeface="Arial Black" pitchFamily="34" charset="0"/>
              </a:rPr>
              <a:t>ManuTech</a:t>
            </a:r>
            <a:r>
              <a:rPr lang="en-IE" sz="3600" dirty="0">
                <a:solidFill>
                  <a:srgbClr val="000000"/>
                </a:solidFill>
                <a:latin typeface="Arial Black" pitchFamily="34" charset="0"/>
              </a:rPr>
              <a:t> III</a:t>
            </a:r>
          </a:p>
        </p:txBody>
      </p:sp>
      <p:sp>
        <p:nvSpPr>
          <p:cNvPr id="3076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8178800" cy="5159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3200" dirty="0">
                <a:solidFill>
                  <a:srgbClr val="000000"/>
                </a:solidFill>
                <a:latin typeface="Arial Black" pitchFamily="34" charset="0"/>
              </a:rPr>
              <a:t>Process Control - Introduction</a:t>
            </a:r>
            <a:endParaRPr lang="en-IE" sz="3200" dirty="0">
              <a:solidFill>
                <a:srgbClr val="000000"/>
              </a:solidFill>
              <a:latin typeface="Tahoma" pitchFamily="34" charset="0"/>
            </a:endParaRPr>
          </a:p>
          <a:p>
            <a:pPr marL="338138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3200" dirty="0">
                <a:solidFill>
                  <a:srgbClr val="000000"/>
                </a:solidFill>
                <a:latin typeface="Tahoma" pitchFamily="34" charset="0"/>
              </a:rPr>
              <a:t>Syllabus</a:t>
            </a:r>
          </a:p>
          <a:p>
            <a:pPr marL="738188" lvl="1" indent="-280988">
              <a:spcBef>
                <a:spcPts val="700"/>
              </a:spcBef>
              <a:buClr>
                <a:srgbClr val="FFCC00"/>
              </a:buClr>
              <a:buFont typeface="Monotype Sorts" pitchFamily="2" charset="2"/>
              <a:buChar char="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2800" dirty="0" err="1">
                <a:solidFill>
                  <a:srgbClr val="000000"/>
                </a:solidFill>
                <a:latin typeface="Tahoma" pitchFamily="34" charset="0"/>
              </a:rPr>
              <a:t>Flowsheeting</a:t>
            </a:r>
            <a:r>
              <a:rPr lang="en-IE" sz="2800" dirty="0">
                <a:solidFill>
                  <a:srgbClr val="000000"/>
                </a:solidFill>
                <a:latin typeface="Tahoma" pitchFamily="34" charset="0"/>
              </a:rPr>
              <a:t>, Flow Diagrams</a:t>
            </a:r>
          </a:p>
          <a:p>
            <a:pPr marL="738188" lvl="1" indent="-280988">
              <a:spcBef>
                <a:spcPts val="700"/>
              </a:spcBef>
              <a:buClr>
                <a:srgbClr val="FFCC00"/>
              </a:buClr>
              <a:buFont typeface="Monotype Sorts" pitchFamily="2" charset="2"/>
              <a:buChar char="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2800" dirty="0">
                <a:solidFill>
                  <a:srgbClr val="000000"/>
                </a:solidFill>
                <a:latin typeface="Tahoma" pitchFamily="34" charset="0"/>
              </a:rPr>
              <a:t>Material and Energy Balances</a:t>
            </a:r>
          </a:p>
          <a:p>
            <a:pPr marL="738188" lvl="1" indent="-280988">
              <a:spcBef>
                <a:spcPts val="700"/>
              </a:spcBef>
              <a:buClr>
                <a:srgbClr val="FFCC00"/>
              </a:buClr>
              <a:buFont typeface="Monotype Sorts" pitchFamily="2" charset="2"/>
              <a:buChar char="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2800" dirty="0">
                <a:solidFill>
                  <a:srgbClr val="000000"/>
                </a:solidFill>
                <a:latin typeface="Tahoma" pitchFamily="34" charset="0"/>
              </a:rPr>
              <a:t>Unit operations</a:t>
            </a:r>
            <a:endParaRPr lang="en-IE" sz="2800" dirty="0">
              <a:solidFill>
                <a:srgbClr val="000000"/>
              </a:solidFill>
              <a:latin typeface="Tahoma" pitchFamily="34" charset="0"/>
            </a:endParaRPr>
          </a:p>
          <a:p>
            <a:pPr marL="1143000" lvl="2" indent="-228600">
              <a:spcBef>
                <a:spcPts val="600"/>
              </a:spcBef>
              <a:buClr>
                <a:srgbClr val="FFCC00"/>
              </a:buClr>
              <a:buFont typeface="Monotype Sorts" pitchFamily="2" charset="2"/>
              <a:buChar char="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dirty="0">
                <a:solidFill>
                  <a:srgbClr val="000000"/>
                </a:solidFill>
                <a:latin typeface="Tahoma" pitchFamily="34" charset="0"/>
              </a:rPr>
              <a:t>Heat exchangers</a:t>
            </a:r>
          </a:p>
          <a:p>
            <a:pPr marL="1143000" lvl="2" indent="-228600">
              <a:spcBef>
                <a:spcPts val="600"/>
              </a:spcBef>
              <a:buClr>
                <a:srgbClr val="FFCC00"/>
              </a:buClr>
              <a:buFont typeface="Monotype Sorts" pitchFamily="2" charset="2"/>
              <a:buChar char="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dirty="0">
                <a:solidFill>
                  <a:srgbClr val="000000"/>
                </a:solidFill>
                <a:latin typeface="Tahoma" pitchFamily="34" charset="0"/>
              </a:rPr>
              <a:t>Distillation columns</a:t>
            </a:r>
          </a:p>
          <a:p>
            <a:pPr marL="685800" lvl="1" indent="-228600">
              <a:spcBef>
                <a:spcPts val="600"/>
              </a:spcBef>
              <a:buClr>
                <a:srgbClr val="FFCC00"/>
              </a:buClr>
              <a:buFont typeface="Monotype Sorts" pitchFamily="2" charset="2"/>
              <a:buChar char="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2800" dirty="0">
                <a:solidFill>
                  <a:srgbClr val="000000"/>
                </a:solidFill>
                <a:latin typeface="Tahoma" pitchFamily="34" charset="0"/>
              </a:rPr>
              <a:t>Crystal Structures</a:t>
            </a:r>
          </a:p>
          <a:p>
            <a:pPr marL="1143000" lvl="2" indent="-228600">
              <a:spcBef>
                <a:spcPts val="600"/>
              </a:spcBef>
              <a:buClr>
                <a:srgbClr val="FFCC00"/>
              </a:buClr>
              <a:buFont typeface="Monotype Sorts" pitchFamily="2" charset="2"/>
              <a:buChar char="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endParaRPr lang="en-IE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40E1C28-1C5B-4627-9E35-0AC867B4BC74}" type="slidenum">
              <a:rPr lang="en-US" sz="1400">
                <a:solidFill>
                  <a:srgbClr val="000000"/>
                </a:solidFill>
              </a:rPr>
              <a:pPr algn="r"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2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06400" y="228600"/>
            <a:ext cx="8269288" cy="67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Font typeface="Arial Black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3600">
                <a:solidFill>
                  <a:srgbClr val="000000"/>
                </a:solidFill>
                <a:latin typeface="Arial Black" pitchFamily="34" charset="0"/>
              </a:rPr>
              <a:t>Class Schedule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1844675"/>
            <a:ext cx="6480175" cy="4716463"/>
          </a:xfrm>
          <a:prstGeom prst="rect">
            <a:avLst/>
          </a:prstGeom>
        </p:spPr>
        <p:txBody>
          <a:bodyPr/>
          <a:lstStyle/>
          <a:p>
            <a:pPr marL="336550" indent="-336550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defRPr/>
            </a:pPr>
            <a:r>
              <a:rPr lang="en-IE" sz="3200" b="0" kern="0" dirty="0">
                <a:solidFill>
                  <a:srgbClr val="000000"/>
                </a:solidFill>
                <a:latin typeface="+mn-lt"/>
              </a:rPr>
              <a:t>Two lectures with Adrienne</a:t>
            </a:r>
          </a:p>
          <a:p>
            <a:pPr marL="336550" indent="-336550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defRPr/>
            </a:pPr>
            <a:r>
              <a:rPr lang="en-IE" sz="3200" b="0" kern="0" dirty="0">
                <a:solidFill>
                  <a:srgbClr val="000000"/>
                </a:solidFill>
              </a:rPr>
              <a:t>Two hours a week with me:</a:t>
            </a:r>
          </a:p>
          <a:p>
            <a:pPr marL="736600" lvl="1" indent="-279400">
              <a:spcBef>
                <a:spcPts val="700"/>
              </a:spcBef>
              <a:buClr>
                <a:srgbClr val="FFCC00"/>
              </a:buClr>
              <a:buFont typeface="Monotype Sorts" pitchFamily="2" charset="2"/>
              <a:buChar char=""/>
              <a:defRPr/>
            </a:pPr>
            <a:r>
              <a:rPr lang="en-GB" sz="2800" b="0" kern="0" dirty="0">
                <a:solidFill>
                  <a:srgbClr val="000000"/>
                </a:solidFill>
              </a:rPr>
              <a:t>Monday 13:00 room TN-301</a:t>
            </a:r>
          </a:p>
          <a:p>
            <a:pPr marL="736600" lvl="1" indent="-279400">
              <a:spcBef>
                <a:spcPts val="700"/>
              </a:spcBef>
              <a:buClr>
                <a:srgbClr val="FFCC00"/>
              </a:buClr>
              <a:buFont typeface="Monotype Sorts" pitchFamily="2" charset="2"/>
              <a:buChar char=""/>
              <a:defRPr/>
            </a:pPr>
            <a:r>
              <a:rPr lang="en-GB" sz="2800" b="0" kern="0" dirty="0">
                <a:solidFill>
                  <a:srgbClr val="000000"/>
                </a:solidFill>
              </a:rPr>
              <a:t>Tuesday 14:00 room 142</a:t>
            </a:r>
          </a:p>
          <a:p>
            <a:pPr marL="736600" lvl="1" indent="-279400">
              <a:spcBef>
                <a:spcPts val="700"/>
              </a:spcBef>
              <a:buClr>
                <a:srgbClr val="FFCC00"/>
              </a:buClr>
              <a:buFont typeface="Monotype Sorts" pitchFamily="2" charset="2"/>
              <a:buChar char=""/>
              <a:defRPr/>
            </a:pPr>
            <a:r>
              <a:rPr lang="en-GB" sz="2800" b="0" kern="0" dirty="0">
                <a:solidFill>
                  <a:srgbClr val="000000"/>
                </a:solidFill>
              </a:rPr>
              <a:t>Have tutorial once every two weeks</a:t>
            </a:r>
            <a:endParaRPr lang="en-IE" sz="2800" b="0" kern="0" dirty="0">
              <a:solidFill>
                <a:srgbClr val="000000"/>
              </a:solidFill>
            </a:endParaRPr>
          </a:p>
          <a:p>
            <a:pPr marL="336550" indent="-336550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defRPr/>
            </a:pPr>
            <a:r>
              <a:rPr lang="en-IE" sz="3200" b="0" kern="0" dirty="0">
                <a:solidFill>
                  <a:srgbClr val="000000"/>
                </a:solidFill>
                <a:latin typeface="+mn-lt"/>
              </a:rPr>
              <a:t>Labs Tuesday 10:00 room 116</a:t>
            </a:r>
            <a:endParaRPr lang="en-IE" sz="2800" b="0" kern="0" dirty="0">
              <a:solidFill>
                <a:srgbClr val="000000"/>
              </a:solidFill>
              <a:latin typeface="+mn-lt"/>
            </a:endParaRPr>
          </a:p>
          <a:p>
            <a:pPr marL="279400" indent="-279400">
              <a:spcBef>
                <a:spcPts val="700"/>
              </a:spcBef>
              <a:buClr>
                <a:srgbClr val="FFCC00"/>
              </a:buClr>
              <a:buFont typeface="Monotype Sorts" pitchFamily="2" charset="2"/>
              <a:buChar char=""/>
              <a:defRPr/>
            </a:pPr>
            <a:endParaRPr lang="en-IE" sz="2800" b="0" kern="0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5E3ECC72-F6B3-4084-A05D-B58D7E6B2DC7}" type="slidenum">
              <a:rPr lang="en-US" sz="1400">
                <a:solidFill>
                  <a:srgbClr val="000000"/>
                </a:solidFill>
              </a:rPr>
              <a:pPr algn="r"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06400" y="228600"/>
            <a:ext cx="8269288" cy="67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Font typeface="Arial Black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3600">
                <a:solidFill>
                  <a:srgbClr val="000000"/>
                </a:solidFill>
                <a:latin typeface="Arial Black" pitchFamily="34" charset="0"/>
              </a:rPr>
              <a:t>TextBooks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0" y="1260475"/>
            <a:ext cx="4013200" cy="53324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Analysis, Synthesis, and Design of Chemical Processes, Second Edition, by Richard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Turton</a:t>
            </a:r>
            <a:endParaRPr lang="en-IE" sz="1800" dirty="0">
              <a:solidFill>
                <a:srgbClr val="000000"/>
              </a:solidFill>
              <a:latin typeface="Tahoma" pitchFamily="34" charset="0"/>
            </a:endParaRPr>
          </a:p>
          <a:p>
            <a:pPr marL="338138" indent="-338138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Chemical Engineering Computing by Finlayson</a:t>
            </a:r>
          </a:p>
          <a:p>
            <a:pPr marL="338138" indent="-338138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Product and Process Design Principles, Second Edition, by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Seider</a:t>
            </a: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Seader</a:t>
            </a: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, &amp;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Lewin</a:t>
            </a:r>
            <a:endParaRPr lang="en-IE" sz="1800" dirty="0">
              <a:solidFill>
                <a:srgbClr val="000000"/>
              </a:solidFill>
              <a:latin typeface="Tahoma" pitchFamily="34" charset="0"/>
            </a:endParaRPr>
          </a:p>
          <a:p>
            <a:pPr marL="338138" indent="-338138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Process Dynamics and Control, Second Edition, by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Seborg</a:t>
            </a: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, Edgar, &amp;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Mellichamp</a:t>
            </a:r>
            <a:endParaRPr lang="en-IE" sz="1800" dirty="0">
              <a:solidFill>
                <a:srgbClr val="000000"/>
              </a:solidFill>
              <a:latin typeface="Tahoma" pitchFamily="34" charset="0"/>
            </a:endParaRPr>
          </a:p>
          <a:p>
            <a:pPr marL="338138" indent="-338138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Process Control, by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Bequette</a:t>
            </a:r>
            <a:endParaRPr lang="en-IE" sz="1800" dirty="0">
              <a:solidFill>
                <a:srgbClr val="000000"/>
              </a:solidFill>
              <a:latin typeface="Tahoma" pitchFamily="34" charset="0"/>
            </a:endParaRPr>
          </a:p>
          <a:p>
            <a:pPr marL="338138" indent="-338138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Chemical Process Equipment,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Couper</a:t>
            </a: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, Penney, Fair &amp;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Walas</a:t>
            </a:r>
            <a:endParaRPr lang="en-IE" sz="1800" dirty="0">
              <a:solidFill>
                <a:srgbClr val="000000"/>
              </a:solidFill>
              <a:latin typeface="Tahoma" pitchFamily="34" charset="0"/>
            </a:endParaRPr>
          </a:p>
          <a:p>
            <a:pPr marL="338138" indent="-338138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</a:rPr>
              <a:t>Materials Science and Engineering, </a:t>
            </a:r>
            <a:r>
              <a:rPr lang="en-US" sz="1800" dirty="0" err="1">
                <a:solidFill>
                  <a:srgbClr val="000000"/>
                </a:solidFill>
                <a:latin typeface="Tahoma" pitchFamily="34" charset="0"/>
              </a:rPr>
              <a:t>Callister</a:t>
            </a:r>
            <a:endParaRPr lang="en-US" sz="1800" dirty="0">
              <a:solidFill>
                <a:srgbClr val="000000"/>
              </a:solidFill>
              <a:latin typeface="Tahoma" pitchFamily="34" charset="0"/>
            </a:endParaRPr>
          </a:p>
          <a:p>
            <a:pPr marL="338138" indent="-338138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GB" sz="1800" dirty="0">
                <a:solidFill>
                  <a:schemeClr val="tx1"/>
                </a:solidFill>
                <a:latin typeface="Tahoma" pitchFamily="34" charset="0"/>
              </a:rPr>
              <a:t>Materials Science for Engineers, Shackelford</a:t>
            </a:r>
            <a:endParaRPr lang="en-IE" sz="1800" dirty="0">
              <a:solidFill>
                <a:srgbClr val="000000"/>
              </a:solidFill>
              <a:latin typeface="Tahoma" pitchFamily="34" charset="0"/>
            </a:endParaRPr>
          </a:p>
          <a:p>
            <a:pPr marL="338138" indent="-338138">
              <a:lnSpc>
                <a:spcPct val="80000"/>
              </a:lnSpc>
              <a:spcBef>
                <a:spcPts val="5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1800" dirty="0">
                <a:solidFill>
                  <a:srgbClr val="000000"/>
                </a:solidFill>
                <a:latin typeface="Tahoma" pitchFamily="34" charset="0"/>
              </a:rPr>
              <a:t>Books expensive, but look on </a:t>
            </a:r>
            <a:r>
              <a:rPr lang="en-IE" sz="1800" dirty="0" err="1">
                <a:solidFill>
                  <a:srgbClr val="000000"/>
                </a:solidFill>
                <a:latin typeface="Tahoma" pitchFamily="34" charset="0"/>
              </a:rPr>
              <a:t>books.google</a:t>
            </a:r>
            <a:endParaRPr lang="en-IE" sz="1800" dirty="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3363" y="3455988"/>
            <a:ext cx="7937" cy="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3363" y="3455988"/>
            <a:ext cx="7937" cy="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128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3363" y="3455988"/>
            <a:ext cx="7937" cy="9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14" name="Group 13"/>
          <p:cNvGrpSpPr/>
          <p:nvPr/>
        </p:nvGrpSpPr>
        <p:grpSpPr>
          <a:xfrm>
            <a:off x="3943351" y="1260475"/>
            <a:ext cx="3436961" cy="4184749"/>
            <a:chOff x="3943350" y="1260475"/>
            <a:chExt cx="4875213" cy="5053013"/>
          </a:xfrm>
        </p:grpSpPr>
        <p:pic>
          <p:nvPicPr>
            <p:cNvPr id="512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7638" y="1274763"/>
              <a:ext cx="1620837" cy="25193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5129" name="Picture 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43350" y="3794125"/>
              <a:ext cx="1635125" cy="2519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5130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580063" y="3794125"/>
              <a:ext cx="1620837" cy="2519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5131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199313" y="1260475"/>
              <a:ext cx="1619250" cy="25193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5132" name="Picture 1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199313" y="3779838"/>
              <a:ext cx="1619250" cy="252412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pic>
          <p:nvPicPr>
            <p:cNvPr id="5133" name="Picture 14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580063" y="1268413"/>
              <a:ext cx="1736725" cy="2520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4274" name="AutoShape 2" descr="data:image/jpeg;base64,/9j/4AAQSkZJRgABAQAAAQABAAD/2wBDAAoHBwgHBgoICAgLCgoLDhgQDg0NDh0VFhEYIx8lJCIfIiEmKzcvJik0KSEiMEExNDk7Pj4+JS5ESUM8SDc9Pjv/2wBDAQoLCw4NDhwQEBw7KCIoOzs7Ozs7Ozs7Ozs7Ozs7Ozs7Ozs7Ozs7Ozs7Ozs7Ozs7Ozs7Ozs7Ozs7Ozs7Ozs7Ozv/wAARCAFNAQQDASIAAhEBAxEB/8QAGwAAAQUBAQAAAAAAAAAAAAAABQECAwQGAAf/xABWEAACAQMDAQQEBwkMBgkFAQABAgMABBEFEiExBhNBUSJhcdEHFDKBkaGxFSMkQnJ0ssHiFhczNFJiZJKToqTwVGVzhJThJTVDU1VjgoPSJkSjwvFF/8QAGwEAAgMBAQEAAAAAAAAAAAAAAAQCAwUBBgf/xAAzEQACAgIBAgQFAgUEAwAAAAAAAQIDBBESITEFE0FRFCIyYXEjkQYzgaGxFVLB0TRCU//aAAwDAQACEQMRAD8Aw3aDtJrNt2l1SFNY1CONLyZURLlwFAc4AGeBQz903aDduGualj87k99L2oAbtVq23wvZs/1zQ4OgTBBz7KDgTPanXGUBdb1LP50/vpE7Ua9Gfvmt6kf96k99C1wrbmBwadIVk+Rn5xXQCTdptfY5TXNSA/O5PfTv3Va2U2jW9T3fnT++hiSRopVgc+oU0DDbiDigAmnafXkOX1zUiPzuT305+0+uyNmPW9SA/On99DZHjkACA59ldEyx+i+c+yhA+wWXtPrYUg61qWfzp/fSL2j14HLa3qOPzp/fQ4qC24dKlyhTaAc1fxFnIIP2l1uTAj1rUQfzp/fT4u0usoMSazqJP50/vobFtjOWBxT2USNlM4qSiiDmy/8Auh10tuGs6jt8vjT++pn7S6vJGFTWNRDDqfjLj9dUVaLZsO7d7Kt28dkERrhtgx6WAd2c/R0+uu8UQ5tnR9o9aiP33WdRP+8v76jftDrrNuTWtRA8vjTj9dT3MWlPGTC7swDDGeCecHp0459tPddDh2+nIysxyASSBjPl51HS9iab9yqe02slNo1nUd35y/vqNe0euocvrWokfnUnvqSWLS0VnjZy23jOcA7fLH8r6vrkkOhzx4TdE4zn5R3HGMDy6Z+c1zS9iaf3KsnaTXWbKa3qQH51J76790+uBcHW9Sz+dP76mjXRY8F3fJc5Ubvk59lUr2OyEcfxVy77m3tgjjjHB+euaRJMeO02vK2W1zUsfnUnvp0najXJP4LW9SH+9OP10Odl245Jx5U2IrEfvmfmFVS7l0XtBNO1OtoMSa3qRP50/vpv7pdf3bvu5qW387k99DZMSNlAcesU/vIu7287vZXDoRftTrbLhNb1LP50/vpI+1Gux/wmt6kf96k99C0xG25uhpZSsp+95NABFu02vs2V1zUsfncnvpx7U62VwNb1Ld+dSe+hqyRqpVs7vUKYBht3hQATXtPryHL65qRH53J765+0+vOcx65qQH53J76HSMkgwmc+sUkbJGMPn6KACY7U64Fwdc1Ld+dSe+mDtP2gU5bXNSx+dye+hpALbgOKczxsmBnPsoA9m+DDULrUuzdxNd3U9y63jKHnkLsBsQ4yfDk11VvgiBHZS5z/AKc/6EddUSR5t2jdE7VauHz/AB6bw/nmhJALbh8mifakBu1WrY8L2bP9c1QEkXd7STn2VIiT2No+q31tp9moa4uZFijDHALE4HNG7PsHr0vaK40JbVDeWsYllzIAgU4x6XTnIoZ2YvLfS+1GmahduUt7e6jlkYAnChgScCvQNP8AhB0WKbT5WkkWc3ZS8m2Mc20bSGLjHJO8f1aAMBa9ndS1Ow1DUbO3MlvpoDXBzyo56Dxxgk+qicvYzUItH+6ButNaDBwy30ZLELkqBnlsEcda0Oi9tOzXZ+w02xFtLeb3ea9lVmRQ0mUYFSvp7UNZ/UL/AEqLs9HpVldGdYNXlnRjGwzCUUKTkdeOlAEd12H1TS7lILmbTzO8yQiCO8RpAzEAZUHI6ipZ+wOufGoo4o7Wbfci1LQ3SOI5efRfB9E8HrWn7R9rdC1PVIL221qCSKO+gn7hdKKSBVZd2ZcZOBk+upE7e6RcahaTPOlgltrEk80UNptF3ESdkrbVzvAOCDyetAGM0zs9qOp6dqF5aW5kh05Q05yMgc9PPoT81QPpVzbaZb6rIqi1uXeOMhsklcZ4+cVtdD7XaF2e0yws47Wa7MkjzXzhzGAXyhUqR6YCHpnGarXc3Ze87PQ6THrkkIs7q4kh3WkjmRGI25PGDgUwm/YVcY+4F1Xsxe6ZYrc3Ulqjnbute/UzpuGVLJ4ZFP0/s1d3GkfdJ5LW2t2D90bicRmcr8rYD1xRzV9X0i57Ndzdaguq6ie6FvObIwywKPlB3/HGOB186foGq6TDobW+q363VqO8P3NksyzBiDgxyfiknkmpLlrZW1HfH0AkPZHUJLFNQkezto5I+8hjublY5Jl81U+HtxVpOyd/c/e1+Lx4tUui80yoojc4Uknj5qv3l32f160tJ7zU5bK5tbNLd4Pixk3FAQCpBwM+vFFrPtLpMcxL3ggDaTb2u+S1MqiRGywK45Fd3PXQhxg31/yZW37I6m0F/PCkFxHp4DTtBMJBgjdxjrx5VVi7L6nfvaG2gVlu4WuEYuFVY1YqWYnhQCPGtNJ2nttPS7n029W4unvbedNlsYUdVQqy7egGDj15q1d9p+zW9bC2eeGxudPktnYRktbM8hfpgbgCcceFDc/Yko1999TLjsfeTXb2cF3ps5jtzctNHeIYljBAJLeHJ8cUEvtOfSrw288tvKQA2+3lEqc+scVs+z912e7N6leNHrnfLc2DwmZ7BiiuXUj0DksMA9Rj21TfVtLTtO178eW4VrYhJ4LRrdY5OnMakEjA8COvqqO3snxjoxkihzlTxRKw7PahqMlhBbxKX1EuLbc4AYp8rPl08a3B7Z6Mt3zDA9nsLG2aE4aXvxIGztPG3I9p6VUTtXpi9qNAvJb6aeDT3nMs7w4bD5K+io8OlR2/Ymox9zMx9htVn1eDTraXT7m4mDlVgvEfbtGTuwePnqnP2a1R47tltSHs7pLSWMkbhKxICgePIrafup0W27RwX76xDcRrb3KfeNLNuULrhc4HpZP0fPTYPhB0pdBtr24Vjri3ltJdp3Z23Aizh84wGKn6RVL3vqMR7GXvex99o1lJNeXOn95EwSa2ju0eaEk4AZR6z4ZpsvYLX4xqkvxVHXSSBdBJAxGVDZA8eDn6a0Euo9krXTdakt9RW/fUi0lvFNp57+CRmB5lPkMjjx5qzqHwgafbXmq3ul3Jkln1SGdI2iYCaIQlHU5Hjkjn21w6Ze37G6rqCwLCtugmsTfK8s6oohDBSST05NOsuxGpytd7bjTWisxGZp/j0fdLvztG/OM+ia2a9suyltrMbWN41rYrob2cRntGlEUjShgpTHpADPq461W03tToVs2uRnXbYvfrbGKf7jnugUL7gYcY6Y58z6qAMjF2I1S7+MSwzaf3VvOLcyNexhHkKggKxOD1+nNSxdhddnlitBaok8t09oEeVRiRELsD6sDrWj03tpomjR3MUsltqgm1aOdt2n7EaLuwGZVIwrKenjx66kse2ejW17ayXWqyXXdavc3LzmBgWjeBkUkY65IGB9lAGJ/ctq1tJqaz2pV9LkjS5TPpAu21do/Gz6qtap2K1LTrOa5ubjT45LdQ81obxO/jB6ZT5xx15rSWfbzTP3JmS53PrsTWqEbTtuY4ZQ6ktjAbBIyT4V1xrHZEDX9RGorcvq8UjR2k+nlpoJmBxiTkAAk9PV5UAedh4whUk59lRqNrbm6UpALbh0p7vEyYUkt7KAPX/gmZW7L3JU5Hx1v0Erqb8EQI7K3IP+nP+gldUWSPNu0Txr2p1cOcfh03h/PNCMDfu8KKdqQG7Vart5/DZs/1zVAPF3e0n0vZUiIjvEyAKefZXQlIz984+bNNjAV8twtOmKSfwZz81ADZArvuTJFS95CY9uct5Yro3iRNrnB8sVEAO83fi0ALFtjfL8CpG7uSZTHyMjwxXTNFIoCNkj1U61MaOqucEnjiux7o5Lsy+gQLgtz7KVEw2T0pxjUvkdKMaZolxqceYQqJ03yZH0Dxp2c4VR5WPSM6FdlsuNa22C2VZBhefmqaFY0GHJHzUbuOy11ZLvR45h4jbtb6KFpDJcTCOGMsxPQLXacim6PKEk0Ruxr6pKE4tb7EQjG/cOlWWETx4U5Psoqug3ghyUj9mRmlTs9fR5dkix5Z5+yhZuKunmL9yLwMx9fLf7ARFSL5Zx81QSqGbcvI9lELyMrIyFMMvUFaiTBxHhd7cAbaa0n1QpuUX1XUpOybNvJPsquNqHLCtI3Z5Rb9810m8+AUYz9vz4oHcrtZkwNynB4qEo6LKrYT6RZTlKscqKbvULg9am9EL6Qx81QsvOccVU0NJoqTsqSKzA4qOeWOXiMGpL3b6Izziq8WxHHeZx40lZ9Q/V1ii58XktreGSaP0bhSYyDnOPsPT5iPOoYLaW4umjjjO5UZyG4wFUsfqBos3aUM7MLKNdjFoDGxUx+gUx4542+XyRVOPVwt4bp1LubZoCC2ckxGPdn580unPXVDLjDfRkLRPOuIoZGKoWOFPQdTUMHofLjbpnp4UV/dE0k0rSJKFk70DEmCodVAA48NtLD2hMeQ6yuA0bLtlxwi42njlTnOKFKfsHGHuC/i0ksclwinu48ZJHXJxxXZDxYVGJ68A0Tj7QRrEqtFLwIgU73CAJj5IxwTikl12JrNbWKKeFI0VVeObDHAb5XHI9Lp7fOjlL2DjD3BwtJrf+GjKneUKfjg9enXx61HKhcllRsA8nHSjDdo0YSDupSZXdmcS+mhYAeiccdPoJFNl7QmVDHsaOMiUMveE796KoLcckFc+2hSn6oHGHuCleIR7S3peyolAVst0pSAX3Dp51I7RNGArZb2VYVHr3wTsjdl7kocj4636CV1M+CIFeytyD/pz/oJXVFkjzftE0S9qdX3nH4bN4fzzQgqN+4fJov2oQN2o1Urz+GzZ/rmqI7nusFhuPhXdneJHI8TIArZPspICkZ++HbSxoqvl+B50+YRyfwbbvZRs5xIZArvuTkDxqbfCYtu70vLBp0XdKhDsAajVAJN34vnRsOI2Haj5kOBUhMclwhjORuHhT5u6dAEYMceVLaBEdQ7bSSMZrsX8yIzWosLRd2SFY4ycdK1+lajHDGuwBVAG1R0Az0rJAYkDKeh60UtdkgbupMeajqvI8Kj4tRKyta7Fvgd9cLJRl3ZptT1sXILHAOPAYoPp13D38jqoDFsMf5VQXFuqsAJ2ePjc23bip5Dp0Nt96j2OBy2azcXAsnXLg9b/uaeb4rj4ttcJx2/t10FZdXRrlIxgLEB85PNXLjWYWs1jEaAr1YDk1lmidgs6SZZxyuDkeRpXilMAfvkJJwUGdwrPlirZreYmkxby6inmIYjgZz8/wDzoeQBMsi8gHJxRfTdEW4ctcOwZhgKOuKMTdm7NHEBDxvgE4PODW9i+KY+NUqrW9r7djy/iPhWRk5DuqS0/v3MzJOjQ/xkZ6EY5xQqXmQsTx0Ga2t72QtIEB3zIxGRuIOfmxWeXRJrm9+LRleOTIRxj/PhTtPiWLcnJS1r36GVLwrJo0uO+XsA5AD0NMO0LjPNbg9h7dbfc1zNk/jbQF/z89ZbU9Kk0642OwZCfRcdDRR4hjZMnGuXUttwb6IcproAL0YdCTxVaQo3yDmr+oBDsGecVTiVQfSOPbVd3SbL6FutMYhRVIY4Psphxuz4VLIgZsryKeRHsxuG7yqrZdxY61txe3UVvG3LHk+Q8a9CtOyc8EEK29tBiVlQ/fULKWGV385GQCeawGmziyv47hvkqeePA8GvTbDtLsisCn3yOJxJK6KgaXA2oM45CjPXzPqp7G+luPcy87o0pNpfb3Mh2p0CK1iNxEbcuoDN8XlV1IJx+KSM1lmKbMbufZW47X6zDPF3YmleWRAh73ZkDP8ANAGKxAUbs+FVZLSn9/UYw1J19e3oNj2qfSOBSyYY5Q5+apHVGHonNOhEajDnHtpfY5xOV4hGVLel5YqJAFfLcA08oN+R8nzqaQRFAFYE+VGw4nrPwUFG7MXJQ5Hx1v0Erqb8Ei7ey1yP6c/6CV1cOHn2vCIdp9W7xgCb2br+WaEmMd5kH0fOjHaVA3aXUyvP4ZLn+uapqIu6ILqG8qp5Dah0IZBE0YCMCfKm26oh++EL7akijCvljgeZp9wkbH72wb2Ucg4FaSMNJlDkeYqc9yYtu8bvKpYliEZDuAfI1EIwJcn5PnXOQcCOBERiZDtHrqRlR7iMxMGww6VNOkTINjqx9VdaIilQ7BTngGpwl8yIWQ1Bv7BJAoGC2DRCx0W+uVaRID3eOCxAz9NV7NIRdq0igqOcHoTW303U7eNGMiLJ6PQmrvEvEZ4rUK1t/cR8N8LjlVu2bevZGSubKazcCaMqfXyD89S29rHdbUWFmI6j30T1e/iMTnAI8qg0O6i3vKTmMt6OeOKpj4u3j83D5/b0L5fw9yyFFTfDW9+v4GNp16hG6ORlJ4AO76hU88FxFEd/eLxg5B6eWaLW+pw3E3e7QiE+io8BUuo31sQ3cgquOhOaVj49apJTqRdZ/D0P/S2SMbbXE1tqPeEkEPg+yikWsO08ju5YlzyTVeVILljIowwODgcHFMmghlk3L3UOAAVBPP01C3CssfNR2n1NGjxDHrXlzmlJdGmXr3XGdPScnA8TQ/StVka/kySEx4+ddPa27Bdg2cellw+T6gKrgwxNsHAH4wHOajV4dZKEtRO2+J49U4pzXX2NRPrbm2EbSEqvQZ6VktWvvjUhTGVHJPl/nP11cc2zWw++APnJYyjBHs60JuXjOViOR4t0zVmBgzjcnprRT4jmUrHlGMk9+wHvVBkTPAqtMqNjYQfZRC9CkKMjOKqRIoPpkAeutHJerWZuHHdKZHGqAHcwB9dR7Bv9XnViRAW9E5Hqp+2Pu8bhnypfkN8CvIqFRtYE+qnW0skGdszxZ67WIzTo0Ab0uB66WWNSfRIPsrqk12OOtPuiu67pC2d2TyfOnlU7vG4ZqZVQIQWGajEYDZPTzrnL1O8NEcShW9M4HrpZUVmyhB9lTyIhHosD7KdAiAemwX20cjnAYixdyQXGfKokjAfLcDzqYxjvMjkedTSJEYwFdSfIGjkHA9R+C7Z+5q42MCPjjdPyErqb8Fa7ezFwP6Y36CV1WLsLTWpMw2tqn7o9U3sB+GTdT/PNCzGO8yMY86L9oYwe0WoEYP4XLn+uaqhI+6OXXPlmk3Lqa0a/lRBIsbRgKyk+QptvGi/LIX21JHGA5zgDzNPnjQ/IYN7K5zO+WVpI1MmVwR5ipisJixvXd5Z5qaKOPuyGZQfImohGBLz8nzo5h5ZFBGquS+FGepp8kaGZTGQ3pDpViaOMoNjqTjoDXWyIvyiAfI1KuXzr8lV0P05P7MuIispUsFPgfI1dtI7py0aMoO38dgv21Tx6eR0q7E5ERCuDgcA84rbzfD/iGpRemeb8O8WWHFwmtpkEkEs7FZDhQfSINPWJ4TtjAEZPo89PVU0ZLH74RjyPSrCRsW9AqAeCScA1R/pMfK4t9fcul/EbWRyUfk129SrEbi2fuiFYg4yDkGrFw10p7uWEIxHRlq4IowvprGc+QFLKFjt5ZUiUMqnHX7TSr8JsjuTa6DcP4jxrZKCi030J9E0p5oBlVBdixxGP8+FXpNAZ5QsTQnn0t0Q4odpGtXFvG5LkOo9Ejwovpur904YkFgCeeecVRDMy4dIvovsOXeE4Nrc5R23676lG806exjZkihdPErGAfnqhAhun2NBAOmGaIH9VG77VxIWYlcn1UPsbgPcq4RNobPyRWtTmWutua6mNd4Ljq5cG0n3Wye57OyRR71jtHPkYQKEOiIxVrW3VgcEGFfdWtvtY79ckKMcdKzN7cCeYsFUkcE4pnCyJ2PjNC3ivh1NFSsqbX23sossJkG61tT+VAh/VSSx27fJtLI+y2T3VYzknhOB/JrkwDyqD2qKuuUeb6EcGMnQnsrxpbhfStLIe22T3UzuoN+fiVnj82T3VafGeAh9iin4Up0jz7BVPy+w7wl7lWSO3KDFpZH/dk91JFHbgelZ2Q9tsnuq4mowWQP3tN2CCcYOar2l391r820KR79pbcR5Ee+uWOuuPKekhOm+V13lRTIWig38Wdnj82T3U8pb7MfFLLP5snuohJZSQg7hGT5AVVx6XyEx+TUK7abVyhpo0LMe2t6ntFeOOAHmzsx7bZPdSyRwM3FnZn2Wye6rU8alUYbclece00kUagckD21Z8vsV8Je5GqW2zBtLHP5tH7qzerRIuqthI41IHCKFHTyFaYxDfnHFBNdjQ3pwyk7Rxn1UnmNKrohzDg3b1N18GwUdnrjYQR8bbp+QldSfBmuzs5cDGPwtv0ErqTh1iidy1Y0Y3V40+7+pFiBm6l6/lmhpiHecYx50W12IHXb49fwmT9I1WESd3ywz7azJPqz0MK/lRBJEhjGCpPtptvGo+UQvtqaOIbyTges06eJCPRIb2HNc2S8sqyxDvBtwR5ipjHH3Xylz5ZqeKJNnJAPrNRCEd54Y865sPLIYIlDndgD106aJe8BUg8+HNWZoUKDDA+ykhiVUJOBxVlUv1I/kpyIaqk/s/8EqBcHkVLCMbvZ+uoiF7w+2rUaIUI3gZHnXtz5ZJitt25JGPGqrG5uShjUxheAM+vrTblJ5SI4SFQdW3Dk0sel3Ny6lp0AXgHdis+7IbnxiaePhJVOc+42V7tEC94458M8+umpeXC8M278oZp1xY3NhJuVgwbjcDmoQ0rfKfPz0vKUpS6j1NcIwTj+4YspLOQjvHKqeGXcAfr61cs4RJLtSdduGBbOccHrihllpFxdgNlUQ+LGr33HezPetcr6KtyvUeiaXVEN9Ganxd6juUNonlttrEPKNoPyjkA1e01YY8A7Qc9fKs+ozcKxmVzkck1EupvF40p4pCcK1XF9xvwu2F85zku3b/ALNnqb2sa7Yp+8BHPFA2tppgTHAwXPXGAfpqLTL0TffpuecLn7a0DanZix2CP77/AC91YuLl34Vm6+v2ezRzcGrLoVdn7ruZ1YWSYq6lSB40XsLS13gybWbzPIFCrvUUSQngqOoqmmqtEow2eK0s7Pty61x+VvuLYXhteGuLfLXY1Wqi2h9COVZBjkgcUEjga4ctFC2B1IHFM0y5GoXBeY5jj8D4mtMLyySzZSpMn4pBwBWXTlXYs9Q6/lvQ/dTXZUlJf19TLXmlxMS8gKMRyD0z51f0CKw0QyziNJ55E27nHCjrx9VQaneo6EZHnQRp5pE3RBivmKduzLsqGn0QnV4ZjUS5pbZoZnk1GYxwAcdT4CrEmjGGANMzMSPl4wDQvS70WlsoY+kfSYnxNXL/ALRPPEFeUkKMAeVIVzvplqp6Ro2whYlzW0QvCilAGBAXx69TUbxgnjBoNf6v3fdSJ6RAJx5+keK0MSKy5BGDzzXqMTInZD5+6MTJorjP5OxGsabOSPZWd1aIfdVugG1efmrS92N9BtbhU3jHIztHHzVzNl+kSw6/1TYfB+oXQpwpB/Cm6fkrXUnwert0GYYx+FN+itdVNX0IUyVq6SMtqkSnWr8kgZuZOv5RoeYR3nqotrEAOr3ZwDm4f9I1CLde7PSsqctSZ6yuHyL8FR4V2DBBPtpsEK+OBVpLcbzxTprceGD7Kjy9CfApSQjeOAealMK911HszVqO3XYc4FRi3Ak6D20cg4FWGEbzkAc11zEoBIwceVXpbcbRjBpqWoeJlGFJGATUqrEpqTKb63KqSXdplVF4OfrqSJfTpptJxJ1jOfbVj4tMqA5jPzmvW/6jjf7z5rLwPxD/AOb/ALGblmlhupe7kZcSN0Prq3ba3PCQJEVx9Bqjcgi6lB672zj21EOtZ++u0ayhqPGRqItWsbtdssjQt4FhkfTU8Ko0i4KsueqnINZVKsQyPGwMblD6jiprbfVkHxikkjeW8gQg4HHgakaESFmDY3BsgjjoahsVAtYpeSxRSSTnnFXIo1MgbaM7T4eo12NZc8p60kBItPkikZhtI3HA9VOuNCaQ99Gu4nlkxjPszWgjUscKCeOMCnY8MEGrrowvgoS9BDGlPEtdsPX9jE36SafcGJYpY0wGUPjOP/7mqUmoXPQA1u7/AE2LUYtsnosvyWHUVnXsLcu9msSvcI5XerEdPVisW7DdUnLW4+56SjPjfHjvUvYjifTorVlniEspA9JiMZ8ahtbaC+aQW6+jDtBQHnBz0z7KnuOyV13YYYYnybp7c4/XRDRdJi01HjDq80mGfHgB0H1/XTkrsS+tQg1/TuZGBj5tWU7LN69d9gXcr9zX2wrKI35y6458aqy6vNjABNam6sY7mMxuOOoI6g+dCJtNgigIaEuxbCSo+AT5YNZ1mI0+SW0ehnkQTUJS032Rmri9uJjzkA1qdCtDHpMDd48ckiEkgjkEkjIPXgim2nZklhLdjag52Dkn20XzDI5SN1JQcqOCPm8q7izpsbW0SlXZB8gBqFlLbtlW3I3jjoaGXen3cYDTK6BuQSODW2EKshBAIPUGqzadA+FZWKjoNxwKsnjaluBJT5LUjIW2kSX09vFzs25kbyXca17xDPA4qz8VjghjSJAq7eg9ppY4eKbpj5a6i0obfQhWIbfCs/qkI+6bcfir9laXuhu6UI1mAG7J4+SPsqvLn+mM4lf6hpOxKhdHmAI/jB6fkrXUvYlNmjSjGPwhv0VrqKf5aMfMWsia+4EvoAdTvDxzO5/vGqZtxv6UUv4c39wcdZX+00wQDbXnp26kz2NS/Tj+EUntxsFJDbjPIxRGyiiW8TvgO6Y7WJGcAjGfmzmr918SKExqillZSAg42qwU/wDqyPnFShqS+orttcHxUWzOvbjf0zUnxcd3xWhmWwnY4ZAu8nhccbpCPtX6aj+LaOsu0Fny3y92MAtjpjwHNSa9pIrjlbXWL/Yz8VuC3Slmthnzo9ZiGK22u9uo70FxLGGJXHhwf1VX0+GCO6Bk2bSpKFhkK2DjI9RqG+z2T876uj6AxLcd2emajS29M8eNHlhtmkMlzLE0oKkGNQBxt44Az4+Hh9M7x6dKiiRlAzzgY8D/AMqlrp9RB5On9LPKtRXbqd0o8JW+01WrWalH2da7nLnZKsartRjhnw29jnoQQuBznJ48gV3DZtJb/FZY4omxGzPIWO4KpZyAOFy2BjyNeir+lHj7frf5Kq1MnUUY1AaQ1jHHBJC15HFHG0iEqnoqWY8L6RJwoPr+eg6daZgK2I31l/EYD1+9r9gq2sixAF+CQQB58GqlgPwK3OOO7X7BVXXZZIBbOpOzEgPt2jH2Gq8iUo1Nx7luLXGd0Yz7GhtZrV4276UoAOAB1obPftFL96y/PyMZzWai1eWWRIVJ3OcD1VqtNmtYNobJH4xHU15FqyiSmn19/wDs9UoQlGS1texehPexLIAw3LnDDBFZvv0t9Yu2YjPetj6c0W1G/t95a33Kvhk81k793mu3lRsl+W9vnWtPPnlUuua1/wAmdj+HRotVye/+DUTdoM2Ygyuwermq1np1zqU0d1G5j2HcoC5LDx+Y9Ky3dzpNGZdwRjgZHBrTWuvtapiKQpxjjyrOlXKvTg+ppxfyvRd1CRIraZAGRihAOc4OKzWkPtummnbdtPANS3+siQkls+2hVtNJIJmjUmNX6+0dPqp6F10qHXN9xWePS8mF/qlo2s+vIbIQBYwB+MByfnoPa211qOpJPaOIzGcsxGQR4jHjmgUpuFILhlX7a02kaqNNgXuyA+Mk4pNwdXWPcZT5JpBSdo4Hw4Yc9fKpVjR4g6EMrdCPGs7qWtCZmZnyTyTUnZTUzdahPY9U2d4p8iCAfpz9VPYt1r6WdTk+GlruaAQjCceH6zSPDzxV14fRX2frNIkNPcyviVlgGygmpW+dQbI8BWk7n0ulCtUhBuj7BSeXZ+kNYqSmFOzCCPTZAP8Avj+itdTuzabNOkH/AJp+wV1OYz3TE87nf+TP8g65jBvJz/5rfaag7obquXUZN1Mf/Mb7aZ3XFePtsasl+T1VU/kX4IDENuRXInnUwiyaVosVV5j7E3ND47ATRowmIkk37F2ZHo88nPH0Vw065MasI+GGRyOlOSSdYO6WQhOeB6+tc09w7HdIeVKe0Hr9lMeZS0tp7Fd3bemtEZ094xI7kAKMjJALcgdM9Oa57IdzvDsX2bygQYAz4nP6qleW4aJo2kJVuoNJHLOsXdCT0cY6Dp5Z8q75tO96Zz9bu2jrHT/jcUj97s7sgH0QRznk8jgYqOPTbgqXYKi7C4LkAEAZ+w04PMjMVcjcwY48+feaf3k4A++fJUqOnTGMfRRG2nS5J7CTu29SWmYfVtH1du0Fzb2m2YNOyx7XTJwcc88Y4znpkedD/iWqG2aZQcRoZJM7BtXapHjnOHHGOKdrGp38GtXwjunTdJIpK8cMQWHz7R9FU/uvqBkmkNyxeff3jMqknfjdjjjOB0r2FSi4Jpeh5WxyU3t+oSOk6gbK5d5ou9gkCPBvTPyXZuh+UAh9HrQxPlCpW1jUZT6d0Tnqdqgt6LLknHJw7DJ86hTrTUEkK2PZ6FpwzYwDx7pfsFTz20d3C0Eo9Eg4PipweRUGnn8BtvVEv2VdjB3evB+yp6UlplfJxakjL3eiSWMM03dtIUG5HQjGPHI69M0LGrSxjGDRq+7SPHdT2y8d07RkBQc448aERtYTS5ffGnip4+g1kZGLFP5epvY2bKxam9Mqz6vNIMAH567TLlzdu8zFVMZGccdR7qtzWdq0hW1fvB1A3At9ANUJYLkY2RFVbpx1qzEx25b1pIW8Ry1XXxUtthiZ1u4u5WTBQ5RdxwD7KHmzupd2xXbb12jpVYB48Bn9IDBINWodRuYDlZCT5knP0iu246b3Anj5ny6sKT2kpPJOfXRzSb2DQrCW2u7T4wblgzKTjbjoP8+dD3vJ5MlQqnxZQc/TVZmZvlEn2miulr6wtylv9MOzanpd7am3BvYD/wBmr7ZEz4c8EChssVychQ2V64FVEZkbcpwavW+rzwMGxlhxuBwfpqNmMn1iTqzX2sBssMzH0mNa3sFo00bz6lKCqMvdR5Hyuck/UBQY30M77mTbITnL+kD9GK9K0yeC90+G4tgqxuvCr0XwI+aqXCcF1GYWVzl8rJAnT2VzR81YaPgeyuVKg2xlTIRHxQe/izen2Cjuzmhmow/hBPqFI502qi/HnqZb0VQlm4H/AHh+wV1LpC7bRh/PP2CurWwnvHg/sefzXvIn+TxHtDd3g7T6sq3c6qt7MABIQAN5oSdQvt+Pjlx/at76t9qhjtXq3rvZv0zVARfe803wj7C3OXuWXvL4ID8cuP7VvfTYb2+c/wAcuP7VvfVRFJfFOnjKUcI+wc5e5PJf3yvj47cf2p99Sm7ve73fHLj+1b31Wij3Jmotv3zFd4R9g5y9y1FfXzNj45cH/wB1vfSzX18jfxy4/tW99QSxbFBFdBHv9dHCPsHOXuW0u74xlvjtx/at76iS/vjJt+OXH9q3vqs6kSYyalaHEQajhH2DnL3CiMzIC7MzHqWOSacKhtP4pH7KmFdIkq1MnhUK1MnUVdAosPQtOH4HbHw7pfsq/FtDAscDkHjNUtO40+29cS5+irifWOKmitmEuoI7jtDqMSysGEzHGweftp33KY/jN/VHvqtdTi27XXUrH0Bctu58MnNG9QRwT8SlBAGfA59hpWUkn1HYQco7RVt9NjhcSPM5I5AVP+dMl1EqxX0kx/Kj5+2qsc88kgDTP6+avqFO1gdxAyd3OKthCUl0FbroVySkipIvfDeY5CPMQf8AOoUNsp5yfbH+1Wmt7SKe1SVXIZuqkVS1PRw0ZkVlEi+fGRSqsfLTRqSxo8OUWU472zwE2yc+Cxj31P8AFrGQBiSCfAx4/XQyGCRZhwD6waKQ2d1LgGPAx1Y8CmoqGm5GVa7nNRrRSuLfTgcrcSKfIJn9dVe6tc/xl/7L/nRiTs9wWEjEnnjpQu6025tW5Qsv8oCqFOLekPyosjHckOhtrB+Gunz5d2B+up2jFrF+D3s4QnkLxg/M1UIba4uG2wQvIfNV4+npV0aFdC3eaZkiCqW253E4+r66vrlxmmK2x5Qa2MN5cEoqXdwQowSXIzyT50x7u7B/jU/9offUUiFfDFLGm4Vu+XD2R552z3vkywt1d7M/Gp/7U1ntVvL37qFRd3HyR/2re+i5B3YzQXXYfwouOPRFKZlcPL7DmDZPze77HqHwYtK/Zy4MsjyN8cbl2JONieddVb4I8/uVuckn8Ofr+QldWPrXY2tt9zzXtFHv7Vauf6dP+maEFTv280Y7UKB2p1Xg83s343881US3hMW4xsT+VVii2RK0ke1AeRSQJ3h55q1DFA77WjcgeHeVPLa28fKwSD2SH3VPy2GwZIpV8ZNS91963YorDYWbpua2lPr7w+6kSytDLtNvLjy70+6pKmTObA8Sb25JNLNGUbyrQPplgigi0mH/ALp91Pt9L06UZNpMf/dPuqXw8w5Iz6Q5jLVGgJk2kkitKdL04Sbfik39sfdVk6JpgjB+JTA+ffn3VL4WZzkgRAuyBR5VJWjs9L0n4smbG4J8+/Pn7KsjSdIz/wBX3H/EH3Vz4WZ3kjLrUyfKFaddJ0Yf/wCdcf8AEH3VOmk6N/4dcf8AEH3VNUTRTN7Cumj/AKOtxn/sl+yrq5B4q/Z2dgllDi0lVQgAzMeOPZUF1HGlwywoVXA4Jz9dRUWiMl0PK9aP/T1//t3+00PGVIK5BHlRDWgPu9qH+3f9I0PxSr7jMexOl9dJnE7N+X6X25q5aa7NbZEttBcg/wDeBgR7NpH1g0MrsUJtHHFPujUwdsYFCrJYSKB4pID9WB9tWLnXtJv4j+FSxMRgiWIj9HdWNrqhwW9l6tmlrZqILG3lw0OoW0g64EqhvoJz9VHLIMIVSGKWbA+UBhfpOBXngAyK9ggj228KkdI1+yuuKZGM3F7QPMN9NEFkkjhA6BBvYfPwPqNIdPgyveBpyPGU5+rp9VEGH21Ey5BxXFFLsErJS7srlQEIAwB0FU9Ryun3GPCJvsog2D+uh+q/9X3HPPdmpx7oql9LMqilmIJJpJFKnjinyoUGRxSRqWHOTXpDy2/U4J6GazurKz6qVycbB40fIIfbk0F1yEi6LjIO0cik8z+WPYH83+h6Z8Fsfddmrlcf/eMf7iV1RfBISeytzuJJ+PP1P8xK6sVm8ec9oI9/ajV+p/DZv0zQxdwfbuOPbRDtOGXtTquGIzezdD/PNVEhJj3ePnV0SBI0RVAwyCfGn26GTG4k8eJqCHe7lSzEDwJqxMjRYKkrx4GrYnBzBkcAMQPIGrQhPd7vHzqK3haRRjLMeniSa0Wn9mo5Qour4ozAnaGAUfOaYgm+wvfkV0rc2A4VLtgsT89TSKYzwSPYaLNoC/GEWK6IiPym/GHs861GkaBpzlIRBE7fy5sMT9P6qSzPEK8RqMk2/ZD+HjvLr82D+X3MTFFuj3fXXRhi+0sceWa3WraHYws0TQxA4+VD6P2Vk7ywNofQYsh6N41PC8Tqym461L2ZZkYNlMOfePuTQLtjA8qvQRQFlEsu0k4PgB7eDVCxY9yhbLYPj481HYWd3dag8M8hWFD6Uniw8Me2nrr4URc59kZN1d9zjXR3YTJgMmyNsnPHOc1Kq8jjHto/pVpYRMEURwjHLkZJ+enagYA5QOsyjoSOKwH/ABFFy6Vvj+Vv9jXp8ItjHhZZuX4/5L9iPwBfVEv6qr3Z/CiPUK7Tb6OaB4kADxoAVz4ZHNV7+4dbs4VThR9lacboWw8yL6MSupnXJwkuqPMda/68v/8Abv8ApGqFXdXbdq96x6md/wBI1RyaWZNdhwpOtdXA/NXDp1dS5pPCgBV+UPbXsqr97QYxhR9leNJ/CL7RXtTgjjxHFAFZhzwOp6GomGPDpUzHJ9fWonGOQKAIHHB9dDtYGdLuSP5IH0kUTOOCKE9oX7nQ7lxzgL8/pCpR+pEZpuL0ZlAznkk0kgKHgkUOuNVeBQe5xx4Gkt9Vedc91njxNbXxNXuYHwd296Cgjym6s9qwZ9UKFmxtHGasNrjrL3fdH2bqraizTv8AGQChKgcGlsq6ucNRY3iY9ldnKS6HqPwWxd12auVxj8MY/wBxK6ovgmZm7LXJdix+OvyTn8RK6stmsec9oIzJ2o1YnJxezfpmqFvFcT3SW0G93c4VAetXe0xePtTqu1iM3s3T8s0V7MLFaobljmaTgE+C+r2n7KLbPLrci2irzbFEK6X8H8ckSte3kiyN+Jb44+cg5+iiN58HVpEnF3eIxHHfYYfYPtq1a6qFIIbBHjV261yS4VRLKWwPGvNzzMvk5c39l6G38LQtRS6Hnlzp13ouppFOeGB7tlPoscYH105dTuF4INaLV5Ir+1aF+T1Q+TeHurNW16ySgSwxykeLjk+2vT4GTK+vb6NdzznimAozXHqi3bahcNOjMMIDyaNQax3YHpVnrsSOVkUBVYfJXgA1BGk8sixxhizHAFZ+fFXWfN6Gn4XF41HHXfqaibWe8GN1UpLtbjMJYjcDjHmOf8+2i2kdnLRFVrxvjEh6rkhB76P3PZnTLaJJja2ufDZ1H0VlVZNdFilFN69jWtUpQ4Ppsx0C7IwBxStqSwzmLIHdgDH1/roleaaluC1u7Fc5Ksckew1ndWtGMwuEyQ4Ab2jj7MfXXpMq6vMxlOt9NmNj1zxruMl10Go9ZAHyqZNrQI+UKzAjlLBQpJPAxWt0XQrOFFe8VZ5jyQ3Kr83jXnLa6qlyZr1uyx9CHRNY/wCnYER/4Q7CPMH/ADn5q0moH8MJ8MAUQNpY29iJIpYQwGQiKBt5FCbq6jaXdI3P8qmsTPjFeVKOtimTizufOL3o871b/ra8H/nv+kaqAUR1qzuINQuZpImEckrMkg5VgSSOfZQ7pWupKS2jIlGUXqS0caSlrsV0iJmupcUtADoRmdB4bhXs038IfbXjdsCbqIfz1+2vZpBuzz+NQBBg8+rrUUg4z81WPDHUVBKPCgCBhnjwPNA+17MOzt1g4J2gEflCjrjBAx48Vnu2WToL4ON0iDj20Aec24luGKySO/tOaS5WW3fakjIPJTiprmGS2UNGxQ46ikgie5XdKzOeuWNdOCLbloTISS3mTzUEZlkkKNK5A8CaczTpL3QlcL5A1LLbtFEJFJUnxFAHq3wXRCLs3cKBj8MY/wBxK6o/god5Oy9y0jlz8dfk/kJXVFkjzntBEZO0+rEknF7Nj+ua61d0tkIJwMrn58/rFN7TGSPtRqm1yAb2bp+WaZYuIgxlBZHxnzHrrtsOUNE6Z8J7YRjvpk/Go9p+mahforySLAhHGRlj81CrGK371Z9yyIDxjkZrR22pCNl9LwrByG10iup6GitSjykx0/ZKZVWUXjjBB9KPg/XWXv8AR7nTfSlIYeEi9P8AlW6uO0ks9sIXkBUeqhJ1HbMJARwfGpYmXdRJ+q/YjdiQvj16NGVspnZyC5kXOCpPFEoZIbabeucnIGRgj/Oa1GsvpqRxs3dziRAylV5AP2VkNRswkQuLaVpYg2PS+UufA/R9dPTyasuL3HjIUrpsxmnGW4/4DkGrBfxqsNrIx8qsSJHX8Yj56Xv5P5ZpB4kWXvIb7mnuNVHUNzTgBIgZo/QkXdgjgg1llWadwigszHAHnW5nNvplnb2zSK/dxqp8QSBzTePkRw/la2pd0RnTLK1p6a9QLLFDaATKPxgBu6g1JFquz8ak1OBL2wZrZiQp3ADzHh9GforNkOvBzU8qiqUlKvsyNV1sU4T7o1w1sd2/pfi/rFULjVg341AQTtbk9P1imhWY4AJpSONCL2WefL0NVZ3qXenlJAGXJQg85FZnULUWt2Ujz3ZG5M+VENPgvZYO7tLaSYAnLKOM+2lvdD1loleWxk9En5JDHGB4A1bjzjXY48u/3K839WpPXVAX213SlwVJGMY6g+FJ81apiC11Jg11AE9kM39uPOVR9deyv6vGvHdNGdUteP8Atk+0V7E/PAoAibgcD1Z8qhI3Z64yAamfoeevX1VGQcY86AK8g9Lr44zWb7b5GhkKSD3y4P01p265/wAist223HR4wpIzOo49hoAwFv31y22WV3GcYJpLjvrV9scjIPIVLcRSWih4mKEjORSQxSXa7pXaQ+uunBFt2eLvSSW86hjeeWQxvK7KPA05pbhJe6EzBT4cVJJbvFGJVJDHxoA9V+DCIQ9m7hR/pjH+4ldUfwUySS9mLlpXLt8dcZP5CV1RZ0877QRmXtPq2TnF7Nj+uaGB5lfu95C+VEe0ryxdp9U2OQDeTeH881USFmTvOS3nV8UQ2XrctBartyMuxP0LU/xyUAc+FUbOZ3l7qZsxn1fJPnV97OQFQOcjI8c1nZNaU9tdzVxbHKGk+wvx+Xx5ppvpTwKnj0a8kTeIH2fysYFNFqUcRoA0h4HkPWaVaivQbTn7kjXjtGiO3KqBXQXJ3PEG4dCSOoOBn9VaDQdE0x2Am/CZfEvwufUPfWkvezWnWsSu1najcMZQAEAj1Up8VCuz6W0u5bKuTjx31ZgFsY5xvUgDxB6j3097DTokyb5Wk/kBeRV/U9NNp6dnKWg6Mh5K/P5UGvbJ/RmTowAb1H/+VsTqqnV51L6f4EYWWRs8q1df8lm3kgt5N6nJHQ+VR318ZnBLZx66oCCVnC9Mnqa2WhaHp0cccjqs8jDl5BkD2Csq6UKlyfU0YOc00ugA0e5LXjRA5DIT7MeNXZ9MhnfemEJ6r4H2VtrvTLK0iV4/i7Fh+IgyKz91HFvJiwp8vA09hZdFy8i6On6MSupuX61T2vUGT6Db21o00ouF3Dj0QV6jxBqtZ6arXC96jJF1JPG71Ct9ZqrWIV1BBjGQRnPIrH9pJ4tP1cQxII0MSsAvTknP2VbmYjri5RfQ5iZUZy4yRpNOntYdiMmIl/FTjiptRvbV3zbqUXHQmsOmthR8qmy64GHDV5/4Rv0NF2x5ctk3aG0huw1xGAJ1GSR+OPX66zFEptTkZsqSDng0ObG4gedb2JyUOMvQxs7g7OUfU6krqWnBAt6SudYsv9un6Qr15gemPGvJNDXOu2A87hPtFetsvifPzoAa/TjxqE8AnnipWI554Pn41C7DOGIxn6qAIpOOD0HNZXtwW+5UOxsN32ePYa1THJPIyOM+FZLtwz/FbSNDjdI2fXgUI4+xiYWuLxtk0hcDjGAKScz2TbYpCgzjpUs8Utku+JtpPOcZpIo5b1d8zFz16YqWiOxBbtJH3zElh41AktxM5ieUlR4YFPae5STuRKQp8MCpJIHgTvUOGPjRoOR6l8GMPcdnLhP6Yx/uJXUz4LJpZ+zNw8rbm+OMM4x+IldUH3JrseedoImm7TapuycXk2P65ocJJlfuw/o+WBRHtHJLD2m1PY2AbyXw/nmqixMy95n0qaiugq5dRe6eJd68E+NWrO5uiysJjx4FQR9B4qtHJNKdjMMDwxU7iS2wYzjjyqzimtMFY11Rbk1bUAe7MqbT1Xu193HzVLJOgjRgu1nzuGaqRRPONzHLeyrN3YXcNnHNMgADEbc8gcdRSuVTX5e9dR7EyLPM030Cek34hYktV3UNaZoNiuefXWRWR16EipY1uLltkYZ2HgKwvhVOe0bEshQhuXQIJqTRS53ZU/KGfCrAadZWi3bowSBleooWmm3ElwkLrtLsF69M1uNgHAGB4DyFa+JuhSjJdGZmTdC5RlCXb2MrqBSARBV2l8k/Njp9NXrDVBFAi7ugp/aWyaa0juEBLQscj1HHP0gfTWYJdeMkUjk1QnN6WkP418uG31NdLrYKH0vCgj6rJ35ffxnzoXvY/jGlSJ5XCgHmqK8eMX0LZXvRpbPtHdW57xLl3DL6SScr1HQeHzYqxr8UeuW8d9bryq8jxx4j5iDWbXT77bjuXAcYXKnnp0rWafaGw06CF5BIxTeWU5Hpc8H1Zx81eguXKrizyuHOUb3JPaMa1tIvhTRBJ5UROs3FnqU/oRyKszjDKOgJ+b6qW+103RBjtI4j68H7AKyvJsXQ9B8RS+pRWI2479uCP4MY6t/y61VqSWV5nLyNuP2Uyma4cV1EbbOctrsdgE12DS8dK6rCov8AZ4Z7Q2A/pCfbXrDf59VeVdnB/wDUVj/tlNeoORgkHHroAR2JOAc1FzxwOnTNSYOahkIA6A48aAI2bjAIwBznpWS7b7hFad2cFS56Z/k1qW4J4I8NtZPtrJIZbKNTjcHzkZ8q6u5Gb1EykUlxetsmfcBxwoFJLJcWLbIXCjpyoNSyxy2IDwkAnnkZrkSW+9OZsnrwMVboW5jBbvJGZ25ceOKiSe6nbuXfKjw2ipPjFzG3cBl2n+aKdJBJAvfKcMepxRoOZ6d8GcIg7O3CD/S2P9xK6k+DCaSfs3cPKQW+OMOBj8RK6qZdxqH0owmt2puO0eqFs8XcuP65ocO9V+5BGD6qKa7NNb9odSEZADXcvUfzzVVYXde+/GHqp2K6GXKfU5rMwIJFyCfOrNlp9xqgyRlAOWxgD56tWKCQA6jJlB0iRefnNaOC/sRHHFFiNQuAoGBVcrUuiGa6ZPrIzKRi3JSMnjjd40oznn0sjBB8aPXOix3DGS3kC56g8iqU2jXMK7iUIHkaXk+XcbiuPYGGyhc5VtoJ+Seo/UadHeQadLJBGehBLY68U8rgkVFPaR3IBY7HAwGxwR66MeMap8kRzpSyKeDR17qwuQGZ2ZlGFJPQVoLbVIxpkE9wxMjoCQByfX89ZwaVAm1mmL+a7cfXVk8+GABgAdAPKr7p8hLDodWwnJrasCq24KkY9M9RQr4vayuWwYx129foPvpcV2KUnXGfc1a7ZVv5SVdOsZSEheXef5YGB9GTRjS9Lisx3m0mQ8biOg8hQe3l7mdZOuD0oodeAHEH11GNMU9lk8mc1xKeoTTSTyozEKBwM9eRUFneSWjYxujJ5T3VPPfG7VzJBF06jOeop9npi30ReOUoVOCrDNW7FUkuxmLv0r2dh0MrEceBJpmK1lz2U7+MkXAEoHonbwfUazFxbTWs7QzoUkXqDQdIsA03ipMcUzFACcmuwRS89aUZNd0c2E+zK57RWX+0z9Rr0dpBk58forzns3ldftfa36Jrfhs4bg+rwzRo5smLHPHlzVd5N3jn1+uleTdxuIz41Bu2tkDHgM+NGg2PJIHXqKyXbDcbm3dOqIcE+s/8q1LtkcY9dZDtRPIb+KJcBTFyCPWalBfMVXS1BgJZbi9OyUqQOOFxXPJPYkpGQB61zUjLJZ4aMDJ55FIBLeHdJjPqGKY4iHP1GdzJIpnJyw8hTPjFxP8AemZdo/m0/wCMTp95G3afVSmJ4QJV6+ujQc9Hpnwaw9x2euE/pbH+4ldXfBrM8/Z24eTGfjbDgfzErqVn9TNOr6EYfW42m7QaiT4XUuMD+eaHXFzMls8SkADB6c9aKa3JJD2g1HaBg3UvX8o0Nuoi1nLKeoXNPNfIY6lq3r7lnTr5buPa5xKvX10QYfJx5VkI5XhkDocMOleg9mns9TtRLvbvo/lx56eukDbL+jpK0ID59WavXcltAnduveSHw8qil1QWh2oW/rGh0l3JcTmQu3P841VY36DNEY72ySS0jYAvAoDcjiht5YiH75Gcp4g+FE1nkbAMr49bGnXGcOneMykYzuNURlJMesrhOHbqAYow8ioW25OM1o7TSYYV9MB8+YoAjMrKxZjg5+UaMw69OzKgQ4H8404ZKTb0i22k2TnJgX5uKDanZxW5xGgXnzo991meIJCGDtxuJqlPCzsVnyzeJJ5+mqXakNRxZSXczu2u21durZ4GBDuUPQ7jxTIAS2SzHHTk1dDUuwrYnXtMgjQlXAHh+sUfsg1nYmRom2gdAOtE9Ht4Z7VWcEnODubINO1y/sbGwZJXzKR6ESnk+3yFdsi4raIUTVj1LoZe71i5JJLdyg8AOaBX88lyytISSOBk81YuLmS6k7yVskdB4L7PfVWf8X21FE5a30K+3g4qHFW8EqfHiqvzVI4zsk8YpSCnTFdyORSgmQ4x9FS0UOYU7NAvrkB8g36Jrbd8RxgceqsR2fZotZi6Y2tz/wCk1rmdj6R8Klo5yJXcgcZ9lR94X5Ps4qEztJw2BUbzPEcAjgcVziHMlkmfpkY86zXaBWN8ki9VjA+s0eBL+kQPm8az+s3Ej33deiRsHh7asrXzFGRL9MGd7NdELJt444FIZJbU7UC88cjNSMr23pqAfbXBXufScAewUxoz+Xr6EXdM4709R6qTvpZvvTBcDyFS99Kh7oKuPZSGJoh3gAya5oN+56P8HEfddn51/pbH+4ldXfB1I0vZ+dmAB+NMOPyErqSs+pm1Rvy1sxmtK0uvahkcC6lx/WNDbmWT4rNFhcFD4UU1qV4td1DCqc3UnX8o1QmiL28jkc7T9laGvkMPerNv3M9U9lfXGn3CzW8hRvHHiKj20m2s09CbKzvxqMYlDZb8YeRozpcEU8oEnXPSvPLK8lsZu8TkeK5xmtLYdsobVw8mnPIfMTgf/rUWiyMtHo0VhAsf8EjceIoJqEKd8UXC+wUOX4T7UDB0ib+3H/xqhc9u7SUsYtPmQMckM6mqpQfoNV3QX1E1xYvANwO5PPypLfCgnxzVRO2VkQRNaXGD4KVP2mmRdo9GVstDfYz0CIf/ANqmuTWmVT8uMuUGGoMu4VeuaLRaRdS4bKkHzPNA7Ptp2ctjn4tfk+ZiT/50TT4SNAA/g75R/sV/+dQdZbHI0OvdHvO4kBjGB0JIoCYzC5Vjgijlx8IHZy4gaMteqSP+5H/yrP6iS8iyKCIZkDoDwWU9CfdVla4lF81Y9j31WeNO6t5cAcbh0Hs86HyM8jFnYuzc7icmnHrjAGDTDgckVY3sWSSIySefVUcgyV88/qqVsjOfCo2JDL48/qrhIaVIUn1VTx0q+/8ABtx4GqHjkV1dyMnqLYqsSduBTuYemM+um4Kel1p29pRggD2UyomW7Qjoe59TRzxhW6eytG1y+NhC+3xFZrSJWhvVAUH0T1o07MfvnjXeIK3oTs7J6Q5zRCzSHUdMlRxGk9tIJiw4LQ9GGfHBxj20F+MvL6G1RjypvxiS1BCH5Qwc+IrjhsFckzRXMUEV9bokamHUZY2iXr3cZ6jPgdxI/wDSaAavp8CW2oXiqe9gvEgQ7uNm1j+oU3v5nKSd4waP5BViNvOePLnmqcmragtxNHFczRh23NtlYbjjqeeTXYwezllycdFmOG0bRLO6uYYWkllmRld3XcE2EBduefSPX1VHHb2ceki8UbWtn7u4hbJMpbPdlT4dCD5Yz44quNR1K0X0L65wWLkd8wG49T161AZri5RwXYJIQzoGOGI6Ejx6n6at4sW5w9uhB3TN98I5pO9eX0CqjFSd86/e9i0mxovTxyanoq37noXwex93oM6/0pj/AHVrqX4P5DLoUzEAfhTDj8la6s6362b+Pvyo7MbrKGXXL/I6XMn6RqkZn7totq4Ixmt7c9iTcX1xcjUQvfytJtMGcZJOM7vXVY/B7ltx1T/D/tU6rq+OtmS8S9zb49Pyjy3ZSFK9G/esH/jP+F/brv3rB/4z/hf26Q2biPOCnBpPCvRz8FYIP/TP+F/bpn70/wDrv/C/t0Aed11eifvT/wCu/wDC/t1370/+u/8AC/t0Aed11eifvT/67/wv7dd+9P8A67/wv7dAHndd4V6J+9P/AK7/AML+3XfvT/67/wAL+3QB53W1kYR29iSpkDWsZ2seB19311f/AHp/9d/4X9ujMnYcSRW8Z1H+AhEWe5+Vgnn5XroAyMs8RQgRDdz1UZx/n7K43cYKGOFQdxJBAx/nxrUnsDkc6n/+D9qmn4PsjH3Ux/u/7VAGSe6VlP3lVYjG4ezHlStfhsI8Kt1xk+r3cVq/3vT/AOK/4f8Aapv73XpA/dXp/R/2qAMq92ixsTbRsRljkDn6qGzXCzIiJCsYVicD1491b1vg73IV+6mMjH8X/aqAfBlgg/djp/Rv266mtkZpuLSMKGLejgU4Zi5AB9tbofBrg5+6/wDhv2qc3wcbuuq/4f8AapvzIe5kvGu/2/4Mfp6l7neeMKelEGvH5j7tfbk1prfsAbckjUwcjHNv+1Tv3B+lu+6XP+w/aqStr9ymWLk+kf7oym9ovTHJ8qa8zXH4oX2Vr37DF1wdSA/9j9qmx9g+76akD7YP2q75tXuQ+EytfT/dGSF3JF6AVT6zVd1O9pcck1tG7A7mydT/APwftU49gyU2nUh/w/7VCuq9zvwmTr6f7oxBka4G0qB7KQSNbnaFB9tbWP4P+7ORqYPtt/2qST4P+9OTqYHst/2q759fud+Dv7cen5Riihb74R81d3zyDYUUYrcDsEQm37pj/h/2qjX4Pdrbvup/h/2qPOr9w+Dv9Y/3Rc7Ap3ehzD+kt+itdRbRNJ+41m9v3/fbpC+7ZtxwBjGT5V1I2NObaNqiMo1RUu5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6" name="AutoShape 4" descr="data:image/jpeg;base64,/9j/4AAQSkZJRgABAQAAAQABAAD/2wBDAAoHBwgHBgoICAgLCgoLDhgQDg0NDh0VFhEYIx8lJCIfIiEmKzcvJik0KSEiMEExNDk7Pj4+JS5ESUM8SDc9Pjv/2wBDAQoLCw4NDhwQEBw7KCIoOzs7Ozs7Ozs7Ozs7Ozs7Ozs7Ozs7Ozs7Ozs7Ozs7Ozs7Ozs7Ozs7Ozs7Ozs7Ozs7Ozv/wAARCAFNAQQDASIAAhEBAxEB/8QAGwAAAQUBAQAAAAAAAAAAAAAABQECAwQGAAf/xABWEAACAQMDAQQEBwkMBgkFAQABAgMABBEFEiExBhNBUSJhcdEHFDKBkaGxFSMkQnJ0ssHiFhczNFJiZJKToqTwVGVzhJThJTVDU1VjgoPSJkSjwvFF/8QAGwEAAgMBAQEAAAAAAAAAAAAAAAQCAwUBBgf/xAAzEQACAgIBAgQFAgUEAwAAAAAAAQIDBBESITEFE0FRFCIyYXEjkQYzgaGxFVLB0TRCU//aAAwDAQACEQMRAD8Aw3aDtJrNt2l1SFNY1CONLyZURLlwFAc4AGeBQz903aDduGualj87k99L2oAbtVq23wvZs/1zQ4OgTBBz7KDgTPanXGUBdb1LP50/vpE7Ua9Gfvmt6kf96k99C1wrbmBwadIVk+Rn5xXQCTdptfY5TXNSA/O5PfTv3Va2U2jW9T3fnT++hiSRopVgc+oU0DDbiDigAmnafXkOX1zUiPzuT305+0+uyNmPW9SA/On99DZHjkACA59ldEyx+i+c+yhA+wWXtPrYUg61qWfzp/fSL2j14HLa3qOPzp/fQ4qC24dKlyhTaAc1fxFnIIP2l1uTAj1rUQfzp/fT4u0usoMSazqJP50/vobFtjOWBxT2USNlM4qSiiDmy/8Auh10tuGs6jt8vjT++pn7S6vJGFTWNRDDqfjLj9dUVaLZsO7d7Kt28dkERrhtgx6WAd2c/R0+uu8UQ5tnR9o9aiP33WdRP+8v76jftDrrNuTWtRA8vjTj9dT3MWlPGTC7swDDGeCecHp0459tPddDh2+nIysxyASSBjPl51HS9iab9yqe02slNo1nUd35y/vqNe0euocvrWokfnUnvqSWLS0VnjZy23jOcA7fLH8r6vrkkOhzx4TdE4zn5R3HGMDy6Z+c1zS9iaf3KsnaTXWbKa3qQH51J76790+uBcHW9Sz+dP76mjXRY8F3fJc5Ubvk59lUr2OyEcfxVy77m3tgjjjHB+euaRJMeO02vK2W1zUsfnUnvp0najXJP4LW9SH+9OP10Odl245Jx5U2IrEfvmfmFVS7l0XtBNO1OtoMSa3qRP50/vpv7pdf3bvu5qW387k99DZMSNlAcesU/vIu7287vZXDoRftTrbLhNb1LP50/vpI+1Gux/wmt6kf96k99C0xG25uhpZSsp+95NABFu02vs2V1zUsfncnvpx7U62VwNb1Ld+dSe+hqyRqpVs7vUKYBht3hQATXtPryHL65qRH53J765+0+vOcx65qQH53J76HSMkgwmc+sUkbJGMPn6KACY7U64Fwdc1Ld+dSe+mDtP2gU5bXNSx+dye+hpALbgOKczxsmBnPsoA9m+DDULrUuzdxNd3U9y63jKHnkLsBsQ4yfDk11VvgiBHZS5z/AKc/6EddUSR5t2jdE7VauHz/AB6bw/nmhJALbh8mifakBu1WrY8L2bP9c1QEkXd7STn2VIiT2No+q31tp9moa4uZFijDHALE4HNG7PsHr0vaK40JbVDeWsYllzIAgU4x6XTnIoZ2YvLfS+1GmahduUt7e6jlkYAnChgScCvQNP8AhB0WKbT5WkkWc3ZS8m2Mc20bSGLjHJO8f1aAMBa9ndS1Ow1DUbO3MlvpoDXBzyo56Dxxgk+qicvYzUItH+6ButNaDBwy30ZLELkqBnlsEcda0Oi9tOzXZ+w02xFtLeb3ea9lVmRQ0mUYFSvp7UNZ/UL/AEqLs9HpVldGdYNXlnRjGwzCUUKTkdeOlAEd12H1TS7lILmbTzO8yQiCO8RpAzEAZUHI6ipZ+wOufGoo4o7Wbfci1LQ3SOI5efRfB9E8HrWn7R9rdC1PVIL221qCSKO+gn7hdKKSBVZd2ZcZOBk+upE7e6RcahaTPOlgltrEk80UNptF3ESdkrbVzvAOCDyetAGM0zs9qOp6dqF5aW5kh05Q05yMgc9PPoT81QPpVzbaZb6rIqi1uXeOMhsklcZ4+cVtdD7XaF2e0yws47Wa7MkjzXzhzGAXyhUqR6YCHpnGarXc3Ze87PQ6THrkkIs7q4kh3WkjmRGI25PGDgUwm/YVcY+4F1Xsxe6ZYrc3Ulqjnbute/UzpuGVLJ4ZFP0/s1d3GkfdJ5LW2t2D90bicRmcr8rYD1xRzV9X0i57Ndzdaguq6ie6FvObIwywKPlB3/HGOB186foGq6TDobW+q363VqO8P3NksyzBiDgxyfiknkmpLlrZW1HfH0AkPZHUJLFNQkezto5I+8hjublY5Jl81U+HtxVpOyd/c/e1+Lx4tUui80yoojc4Uknj5qv3l32f160tJ7zU5bK5tbNLd4Pixk3FAQCpBwM+vFFrPtLpMcxL3ggDaTb2u+S1MqiRGywK45Fd3PXQhxg31/yZW37I6m0F/PCkFxHp4DTtBMJBgjdxjrx5VVi7L6nfvaG2gVlu4WuEYuFVY1YqWYnhQCPGtNJ2nttPS7n029W4unvbedNlsYUdVQqy7egGDj15q1d9p+zW9bC2eeGxudPktnYRktbM8hfpgbgCcceFDc/Yko1999TLjsfeTXb2cF3ps5jtzctNHeIYljBAJLeHJ8cUEvtOfSrw288tvKQA2+3lEqc+scVs+z912e7N6leNHrnfLc2DwmZ7BiiuXUj0DksMA9Rj21TfVtLTtO178eW4VrYhJ4LRrdY5OnMakEjA8COvqqO3snxjoxkihzlTxRKw7PahqMlhBbxKX1EuLbc4AYp8rPl08a3B7Z6Mt3zDA9nsLG2aE4aXvxIGztPG3I9p6VUTtXpi9qNAvJb6aeDT3nMs7w4bD5K+io8OlR2/Ymox9zMx9htVn1eDTraXT7m4mDlVgvEfbtGTuwePnqnP2a1R47tltSHs7pLSWMkbhKxICgePIrafup0W27RwX76xDcRrb3KfeNLNuULrhc4HpZP0fPTYPhB0pdBtr24Vjri3ltJdp3Z23Aizh84wGKn6RVL3vqMR7GXvex99o1lJNeXOn95EwSa2ju0eaEk4AZR6z4ZpsvYLX4xqkvxVHXSSBdBJAxGVDZA8eDn6a0Euo9krXTdakt9RW/fUi0lvFNp57+CRmB5lPkMjjx5qzqHwgafbXmq3ul3Jkln1SGdI2iYCaIQlHU5Hjkjn21w6Ze37G6rqCwLCtugmsTfK8s6oohDBSST05NOsuxGpytd7bjTWisxGZp/j0fdLvztG/OM+ia2a9suyltrMbWN41rYrob2cRntGlEUjShgpTHpADPq461W03tToVs2uRnXbYvfrbGKf7jnugUL7gYcY6Y58z6qAMjF2I1S7+MSwzaf3VvOLcyNexhHkKggKxOD1+nNSxdhddnlitBaok8t09oEeVRiRELsD6sDrWj03tpomjR3MUsltqgm1aOdt2n7EaLuwGZVIwrKenjx66kse2ejW17ayXWqyXXdavc3LzmBgWjeBkUkY65IGB9lAGJ/ctq1tJqaz2pV9LkjS5TPpAu21do/Gz6qtap2K1LTrOa5ubjT45LdQ81obxO/jB6ZT5xx15rSWfbzTP3JmS53PrsTWqEbTtuY4ZQ6ktjAbBIyT4V1xrHZEDX9RGorcvq8UjR2k+nlpoJmBxiTkAAk9PV5UAedh4whUk59lRqNrbm6UpALbh0p7vEyYUkt7KAPX/gmZW7L3JU5Hx1v0Erqb8EQI7K3IP+nP+gldUWSPNu0Txr2p1cOcfh03h/PNCMDfu8KKdqQG7Vart5/DZs/1zVAPF3e0n0vZUiIjvEyAKefZXQlIz984+bNNjAV8twtOmKSfwZz81ADZArvuTJFS95CY9uct5Yro3iRNrnB8sVEAO83fi0ALFtjfL8CpG7uSZTHyMjwxXTNFIoCNkj1U61MaOqucEnjiux7o5Lsy+gQLgtz7KVEw2T0pxjUvkdKMaZolxqceYQqJ03yZH0Dxp2c4VR5WPSM6FdlsuNa22C2VZBhefmqaFY0GHJHzUbuOy11ZLvR45h4jbtb6KFpDJcTCOGMsxPQLXacim6PKEk0Ruxr6pKE4tb7EQjG/cOlWWETx4U5Psoqug3ghyUj9mRmlTs9fR5dkix5Z5+yhZuKunmL9yLwMx9fLf7ARFSL5Zx81QSqGbcvI9lELyMrIyFMMvUFaiTBxHhd7cAbaa0n1QpuUX1XUpOybNvJPsquNqHLCtI3Z5Rb9810m8+AUYz9vz4oHcrtZkwNynB4qEo6LKrYT6RZTlKscqKbvULg9am9EL6Qx81QsvOccVU0NJoqTsqSKzA4qOeWOXiMGpL3b6Izziq8WxHHeZx40lZ9Q/V1ii58XktreGSaP0bhSYyDnOPsPT5iPOoYLaW4umjjjO5UZyG4wFUsfqBos3aUM7MLKNdjFoDGxUx+gUx4542+XyRVOPVwt4bp1LubZoCC2ckxGPdn580unPXVDLjDfRkLRPOuIoZGKoWOFPQdTUMHofLjbpnp4UV/dE0k0rSJKFk70DEmCodVAA48NtLD2hMeQ6yuA0bLtlxwi42njlTnOKFKfsHGHuC/i0ksclwinu48ZJHXJxxXZDxYVGJ68A0Tj7QRrEqtFLwIgU73CAJj5IxwTikl12JrNbWKKeFI0VVeObDHAb5XHI9Lp7fOjlL2DjD3BwtJrf+GjKneUKfjg9enXx61HKhcllRsA8nHSjDdo0YSDupSZXdmcS+mhYAeiccdPoJFNl7QmVDHsaOMiUMveE796KoLcckFc+2hSn6oHGHuCleIR7S3peyolAVst0pSAX3Dp51I7RNGArZb2VYVHr3wTsjdl7kocj4636CV1M+CIFeytyD/pz/oJXVFkjzftE0S9qdX3nH4bN4fzzQgqN+4fJov2oQN2o1Urz+GzZ/rmqI7nusFhuPhXdneJHI8TIArZPspICkZ++HbSxoqvl+B50+YRyfwbbvZRs5xIZArvuTkDxqbfCYtu70vLBp0XdKhDsAajVAJN34vnRsOI2Haj5kOBUhMclwhjORuHhT5u6dAEYMceVLaBEdQ7bSSMZrsX8yIzWosLRd2SFY4ycdK1+lajHDGuwBVAG1R0Az0rJAYkDKeh60UtdkgbupMeajqvI8Kj4tRKyta7Fvgd9cLJRl3ZptT1sXILHAOPAYoPp13D38jqoDFsMf5VQXFuqsAJ2ePjc23bip5Dp0Nt96j2OBy2azcXAsnXLg9b/uaeb4rj4ttcJx2/t10FZdXRrlIxgLEB85PNXLjWYWs1jEaAr1YDk1lmidgs6SZZxyuDkeRpXilMAfvkJJwUGdwrPlirZreYmkxby6inmIYjgZz8/wDzoeQBMsi8gHJxRfTdEW4ctcOwZhgKOuKMTdm7NHEBDxvgE4PODW9i+KY+NUqrW9r7djy/iPhWRk5DuqS0/v3MzJOjQ/xkZ6EY5xQqXmQsTx0Ga2t72QtIEB3zIxGRuIOfmxWeXRJrm9+LRleOTIRxj/PhTtPiWLcnJS1r36GVLwrJo0uO+XsA5AD0NMO0LjPNbg9h7dbfc1zNk/jbQF/z89ZbU9Kk0642OwZCfRcdDRR4hjZMnGuXUttwb6IcproAL0YdCTxVaQo3yDmr+oBDsGecVTiVQfSOPbVd3SbL6FutMYhRVIY4Psphxuz4VLIgZsryKeRHsxuG7yqrZdxY61txe3UVvG3LHk+Q8a9CtOyc8EEK29tBiVlQ/fULKWGV385GQCeawGmziyv47hvkqeePA8GvTbDtLsisCn3yOJxJK6KgaXA2oM45CjPXzPqp7G+luPcy87o0pNpfb3Mh2p0CK1iNxEbcuoDN8XlV1IJx+KSM1lmKbMbufZW47X6zDPF3YmleWRAh73ZkDP8ANAGKxAUbs+FVZLSn9/UYw1J19e3oNj2qfSOBSyYY5Q5+apHVGHonNOhEajDnHtpfY5xOV4hGVLel5YqJAFfLcA08oN+R8nzqaQRFAFYE+VGw4nrPwUFG7MXJQ5Hx1v0Erqb8Ei7ey1yP6c/6CV1cOHn2vCIdp9W7xgCb2br+WaEmMd5kH0fOjHaVA3aXUyvP4ZLn+uapqIu6ILqG8qp5Dah0IZBE0YCMCfKm26oh++EL7akijCvljgeZp9wkbH72wb2Ucg4FaSMNJlDkeYqc9yYtu8bvKpYliEZDuAfI1EIwJcn5PnXOQcCOBERiZDtHrqRlR7iMxMGww6VNOkTINjqx9VdaIilQ7BTngGpwl8yIWQ1Bv7BJAoGC2DRCx0W+uVaRID3eOCxAz9NV7NIRdq0igqOcHoTW303U7eNGMiLJ6PQmrvEvEZ4rUK1t/cR8N8LjlVu2bevZGSubKazcCaMqfXyD89S29rHdbUWFmI6j30T1e/iMTnAI8qg0O6i3vKTmMt6OeOKpj4u3j83D5/b0L5fw9yyFFTfDW9+v4GNp16hG6ORlJ4AO76hU88FxFEd/eLxg5B6eWaLW+pw3E3e7QiE+io8BUuo31sQ3cgquOhOaVj49apJTqRdZ/D0P/S2SMbbXE1tqPeEkEPg+yikWsO08ju5YlzyTVeVILljIowwODgcHFMmghlk3L3UOAAVBPP01C3CssfNR2n1NGjxDHrXlzmlJdGmXr3XGdPScnA8TQ/StVka/kySEx4+ddPa27Bdg2cellw+T6gKrgwxNsHAH4wHOajV4dZKEtRO2+J49U4pzXX2NRPrbm2EbSEqvQZ6VktWvvjUhTGVHJPl/nP11cc2zWw++APnJYyjBHs60JuXjOViOR4t0zVmBgzjcnprRT4jmUrHlGMk9+wHvVBkTPAqtMqNjYQfZRC9CkKMjOKqRIoPpkAeutHJerWZuHHdKZHGqAHcwB9dR7Bv9XnViRAW9E5Hqp+2Pu8bhnypfkN8CvIqFRtYE+qnW0skGdszxZ67WIzTo0Ab0uB66WWNSfRIPsrqk12OOtPuiu67pC2d2TyfOnlU7vG4ZqZVQIQWGajEYDZPTzrnL1O8NEcShW9M4HrpZUVmyhB9lTyIhHosD7KdAiAemwX20cjnAYixdyQXGfKokjAfLcDzqYxjvMjkedTSJEYwFdSfIGjkHA9R+C7Z+5q42MCPjjdPyErqb8Fa7ezFwP6Y36CV1WLsLTWpMw2tqn7o9U3sB+GTdT/PNCzGO8yMY86L9oYwe0WoEYP4XLn+uaqhI+6OXXPlmk3Lqa0a/lRBIsbRgKyk+QptvGi/LIX21JHGA5zgDzNPnjQ/IYN7K5zO+WVpI1MmVwR5ipisJixvXd5Z5qaKOPuyGZQfImohGBLz8nzo5h5ZFBGquS+FGepp8kaGZTGQ3pDpViaOMoNjqTjoDXWyIvyiAfI1KuXzr8lV0P05P7MuIispUsFPgfI1dtI7py0aMoO38dgv21Tx6eR0q7E5ERCuDgcA84rbzfD/iGpRemeb8O8WWHFwmtpkEkEs7FZDhQfSINPWJ4TtjAEZPo89PVU0ZLH74RjyPSrCRsW9AqAeCScA1R/pMfK4t9fcul/EbWRyUfk129SrEbi2fuiFYg4yDkGrFw10p7uWEIxHRlq4IowvprGc+QFLKFjt5ZUiUMqnHX7TSr8JsjuTa6DcP4jxrZKCi030J9E0p5oBlVBdixxGP8+FXpNAZ5QsTQnn0t0Q4odpGtXFvG5LkOo9Ejwovpur904YkFgCeeecVRDMy4dIvovsOXeE4Nrc5R23676lG806exjZkihdPErGAfnqhAhun2NBAOmGaIH9VG77VxIWYlcn1UPsbgPcq4RNobPyRWtTmWutua6mNd4Ljq5cG0n3Wye57OyRR71jtHPkYQKEOiIxVrW3VgcEGFfdWtvtY79ckKMcdKzN7cCeYsFUkcE4pnCyJ2PjNC3ivh1NFSsqbX23sossJkG61tT+VAh/VSSx27fJtLI+y2T3VYzknhOB/JrkwDyqD2qKuuUeb6EcGMnQnsrxpbhfStLIe22T3UzuoN+fiVnj82T3VafGeAh9iin4Up0jz7BVPy+w7wl7lWSO3KDFpZH/dk91JFHbgelZ2Q9tsnuq4mowWQP3tN2CCcYOar2l391r820KR79pbcR5Ee+uWOuuPKekhOm+V13lRTIWig38Wdnj82T3U8pb7MfFLLP5snuohJZSQg7hGT5AVVx6XyEx+TUK7abVyhpo0LMe2t6ntFeOOAHmzsx7bZPdSyRwM3FnZn2Wye6rU8alUYbclece00kUagckD21Z8vsV8Je5GqW2zBtLHP5tH7qzerRIuqthI41IHCKFHTyFaYxDfnHFBNdjQ3pwyk7Rxn1UnmNKrohzDg3b1N18GwUdnrjYQR8bbp+QldSfBmuzs5cDGPwtv0ErqTh1iidy1Y0Y3V40+7+pFiBm6l6/lmhpiHecYx50W12IHXb49fwmT9I1WESd3ywz7azJPqz0MK/lRBJEhjGCpPtptvGo+UQvtqaOIbyTges06eJCPRIb2HNc2S8sqyxDvBtwR5ipjHH3Xylz5ZqeKJNnJAPrNRCEd54Y865sPLIYIlDndgD106aJe8BUg8+HNWZoUKDDA+ykhiVUJOBxVlUv1I/kpyIaqk/s/8EqBcHkVLCMbvZ+uoiF7w+2rUaIUI3gZHnXtz5ZJitt25JGPGqrG5uShjUxheAM+vrTblJ5SI4SFQdW3Dk0sel3Ny6lp0AXgHdis+7IbnxiaePhJVOc+42V7tEC94458M8+umpeXC8M278oZp1xY3NhJuVgwbjcDmoQ0rfKfPz0vKUpS6j1NcIwTj+4YspLOQjvHKqeGXcAfr61cs4RJLtSdduGBbOccHrihllpFxdgNlUQ+LGr33HezPetcr6KtyvUeiaXVEN9Ganxd6juUNonlttrEPKNoPyjkA1e01YY8A7Qc9fKs+ozcKxmVzkck1EupvF40p4pCcK1XF9xvwu2F85zku3b/ALNnqb2sa7Yp+8BHPFA2tppgTHAwXPXGAfpqLTL0TffpuecLn7a0DanZix2CP77/AC91YuLl34Vm6+v2ezRzcGrLoVdn7ruZ1YWSYq6lSB40XsLS13gybWbzPIFCrvUUSQngqOoqmmqtEow2eK0s7Pty61x+VvuLYXhteGuLfLXY1Wqi2h9COVZBjkgcUEjga4ctFC2B1IHFM0y5GoXBeY5jj8D4mtMLyySzZSpMn4pBwBWXTlXYs9Q6/lvQ/dTXZUlJf19TLXmlxMS8gKMRyD0z51f0CKw0QyziNJ55E27nHCjrx9VQaneo6EZHnQRp5pE3RBivmKduzLsqGn0QnV4ZjUS5pbZoZnk1GYxwAcdT4CrEmjGGANMzMSPl4wDQvS70WlsoY+kfSYnxNXL/ALRPPEFeUkKMAeVIVzvplqp6Ro2whYlzW0QvCilAGBAXx69TUbxgnjBoNf6v3fdSJ6RAJx5+keK0MSKy5BGDzzXqMTInZD5+6MTJorjP5OxGsabOSPZWd1aIfdVugG1efmrS92N9BtbhU3jHIztHHzVzNl+kSw6/1TYfB+oXQpwpB/Cm6fkrXUnwert0GYYx+FN+itdVNX0IUyVq6SMtqkSnWr8kgZuZOv5RoeYR3nqotrEAOr3ZwDm4f9I1CLde7PSsqctSZ6yuHyL8FR4V2DBBPtpsEK+OBVpLcbzxTprceGD7Kjy9CfApSQjeOAealMK911HszVqO3XYc4FRi3Ak6D20cg4FWGEbzkAc11zEoBIwceVXpbcbRjBpqWoeJlGFJGATUqrEpqTKb63KqSXdplVF4OfrqSJfTpptJxJ1jOfbVj4tMqA5jPzmvW/6jjf7z5rLwPxD/AOb/ALGblmlhupe7kZcSN0Prq3ba3PCQJEVx9Bqjcgi6lB672zj21EOtZ++u0ayhqPGRqItWsbtdssjQt4FhkfTU8Ko0i4KsueqnINZVKsQyPGwMblD6jiprbfVkHxikkjeW8gQg4HHgakaESFmDY3BsgjjoahsVAtYpeSxRSSTnnFXIo1MgbaM7T4eo12NZc8p60kBItPkikZhtI3HA9VOuNCaQ99Gu4nlkxjPszWgjUscKCeOMCnY8MEGrrowvgoS9BDGlPEtdsPX9jE36SafcGJYpY0wGUPjOP/7mqUmoXPQA1u7/AE2LUYtsnosvyWHUVnXsLcu9msSvcI5XerEdPVisW7DdUnLW4+56SjPjfHjvUvYjifTorVlniEspA9JiMZ8ahtbaC+aQW6+jDtBQHnBz0z7KnuOyV13YYYYnybp7c4/XRDRdJi01HjDq80mGfHgB0H1/XTkrsS+tQg1/TuZGBj5tWU7LN69d9gXcr9zX2wrKI35y6458aqy6vNjABNam6sY7mMxuOOoI6g+dCJtNgigIaEuxbCSo+AT5YNZ1mI0+SW0ehnkQTUJS032Rmri9uJjzkA1qdCtDHpMDd48ckiEkgjkEkjIPXgim2nZklhLdjag52Dkn20XzDI5SN1JQcqOCPm8q7izpsbW0SlXZB8gBqFlLbtlW3I3jjoaGXen3cYDTK6BuQSODW2EKshBAIPUGqzadA+FZWKjoNxwKsnjaluBJT5LUjIW2kSX09vFzs25kbyXca17xDPA4qz8VjghjSJAq7eg9ppY4eKbpj5a6i0obfQhWIbfCs/qkI+6bcfir9laXuhu6UI1mAG7J4+SPsqvLn+mM4lf6hpOxKhdHmAI/jB6fkrXUvYlNmjSjGPwhv0VrqKf5aMfMWsia+4EvoAdTvDxzO5/vGqZtxv6UUv4c39wcdZX+00wQDbXnp26kz2NS/Tj+EUntxsFJDbjPIxRGyiiW8TvgO6Y7WJGcAjGfmzmr918SKExqillZSAg42qwU/wDqyPnFShqS+orttcHxUWzOvbjf0zUnxcd3xWhmWwnY4ZAu8nhccbpCPtX6aj+LaOsu0Fny3y92MAtjpjwHNSa9pIrjlbXWL/Yz8VuC3Slmthnzo9ZiGK22u9uo70FxLGGJXHhwf1VX0+GCO6Bk2bSpKFhkK2DjI9RqG+z2T876uj6AxLcd2emajS29M8eNHlhtmkMlzLE0oKkGNQBxt44Az4+Hh9M7x6dKiiRlAzzgY8D/AMqlrp9RB5On9LPKtRXbqd0o8JW+01WrWalH2da7nLnZKsartRjhnw29jnoQQuBznJ48gV3DZtJb/FZY4omxGzPIWO4KpZyAOFy2BjyNeir+lHj7frf5Kq1MnUUY1AaQ1jHHBJC15HFHG0iEqnoqWY8L6RJwoPr+eg6daZgK2I31l/EYD1+9r9gq2sixAF+CQQB58GqlgPwK3OOO7X7BVXXZZIBbOpOzEgPt2jH2Gq8iUo1Nx7luLXGd0Yz7GhtZrV4276UoAOAB1obPftFL96y/PyMZzWai1eWWRIVJ3OcD1VqtNmtYNobJH4xHU15FqyiSmn19/wDs9UoQlGS1texehPexLIAw3LnDDBFZvv0t9Yu2YjPetj6c0W1G/t95a33Kvhk81k793mu3lRsl+W9vnWtPPnlUuua1/wAmdj+HRotVye/+DUTdoM2Ygyuwermq1np1zqU0d1G5j2HcoC5LDx+Y9Ky3dzpNGZdwRjgZHBrTWuvtapiKQpxjjyrOlXKvTg+ppxfyvRd1CRIraZAGRihAOc4OKzWkPtummnbdtPANS3+siQkls+2hVtNJIJmjUmNX6+0dPqp6F10qHXN9xWePS8mF/qlo2s+vIbIQBYwB+MByfnoPa211qOpJPaOIzGcsxGQR4jHjmgUpuFILhlX7a02kaqNNgXuyA+Mk4pNwdXWPcZT5JpBSdo4Hw4Yc9fKpVjR4g6EMrdCPGs7qWtCZmZnyTyTUnZTUzdahPY9U2d4p8iCAfpz9VPYt1r6WdTk+GlruaAQjCceH6zSPDzxV14fRX2frNIkNPcyviVlgGygmpW+dQbI8BWk7n0ulCtUhBuj7BSeXZ+kNYqSmFOzCCPTZAP8Avj+itdTuzabNOkH/AJp+wV1OYz3TE87nf+TP8g65jBvJz/5rfaag7obquXUZN1Mf/Mb7aZ3XFePtsasl+T1VU/kX4IDENuRXInnUwiyaVosVV5j7E3ND47ATRowmIkk37F2ZHo88nPH0Vw065MasI+GGRyOlOSSdYO6WQhOeB6+tc09w7HdIeVKe0Hr9lMeZS0tp7Fd3bemtEZ094xI7kAKMjJALcgdM9Oa57IdzvDsX2bygQYAz4nP6qleW4aJo2kJVuoNJHLOsXdCT0cY6Dp5Z8q75tO96Zz9bu2jrHT/jcUj97s7sgH0QRznk8jgYqOPTbgqXYKi7C4LkAEAZ+w04PMjMVcjcwY48+feaf3k4A++fJUqOnTGMfRRG2nS5J7CTu29SWmYfVtH1du0Fzb2m2YNOyx7XTJwcc88Y4znpkedD/iWqG2aZQcRoZJM7BtXapHjnOHHGOKdrGp38GtXwjunTdJIpK8cMQWHz7R9FU/uvqBkmkNyxeff3jMqknfjdjjjOB0r2FSi4Jpeh5WxyU3t+oSOk6gbK5d5ou9gkCPBvTPyXZuh+UAh9HrQxPlCpW1jUZT6d0Tnqdqgt6LLknHJw7DJ86hTrTUEkK2PZ6FpwzYwDx7pfsFTz20d3C0Eo9Eg4PipweRUGnn8BtvVEv2VdjB3evB+yp6UlplfJxakjL3eiSWMM03dtIUG5HQjGPHI69M0LGrSxjGDRq+7SPHdT2y8d07RkBQc448aERtYTS5ffGnip4+g1kZGLFP5epvY2bKxam9Mqz6vNIMAH567TLlzdu8zFVMZGccdR7qtzWdq0hW1fvB1A3At9ANUJYLkY2RFVbpx1qzEx25b1pIW8Ry1XXxUtthiZ1u4u5WTBQ5RdxwD7KHmzupd2xXbb12jpVYB48Bn9IDBINWodRuYDlZCT5knP0iu246b3Anj5ny6sKT2kpPJOfXRzSb2DQrCW2u7T4wblgzKTjbjoP8+dD3vJ5MlQqnxZQc/TVZmZvlEn2miulr6wtylv9MOzanpd7am3BvYD/wBmr7ZEz4c8EChssVychQ2V64FVEZkbcpwavW+rzwMGxlhxuBwfpqNmMn1iTqzX2sBssMzH0mNa3sFo00bz6lKCqMvdR5Hyuck/UBQY30M77mTbITnL+kD9GK9K0yeC90+G4tgqxuvCr0XwI+aqXCcF1GYWVzl8rJAnT2VzR81YaPgeyuVKg2xlTIRHxQe/izen2Cjuzmhmow/hBPqFI502qi/HnqZb0VQlm4H/AHh+wV1LpC7bRh/PP2CurWwnvHg/sefzXvIn+TxHtDd3g7T6sq3c6qt7MABIQAN5oSdQvt+Pjlx/at76t9qhjtXq3rvZv0zVARfe803wj7C3OXuWXvL4ID8cuP7VvfTYb2+c/wAcuP7VvfVRFJfFOnjKUcI+wc5e5PJf3yvj47cf2p99Sm7ve73fHLj+1b31Wij3Jmotv3zFd4R9g5y9y1FfXzNj45cH/wB1vfSzX18jfxy4/tW99QSxbFBFdBHv9dHCPsHOXuW0u74xlvjtx/at76iS/vjJt+OXH9q3vqs6kSYyalaHEQajhH2DnL3CiMzIC7MzHqWOSacKhtP4pH7KmFdIkq1MnhUK1MnUVdAosPQtOH4HbHw7pfsq/FtDAscDkHjNUtO40+29cS5+irifWOKmitmEuoI7jtDqMSysGEzHGweftp33KY/jN/VHvqtdTi27XXUrH0Bctu58MnNG9QRwT8SlBAGfA59hpWUkn1HYQco7RVt9NjhcSPM5I5AVP+dMl1EqxX0kx/Kj5+2qsc88kgDTP6+avqFO1gdxAyd3OKthCUl0FbroVySkipIvfDeY5CPMQf8AOoUNsp5yfbH+1Wmt7SKe1SVXIZuqkVS1PRw0ZkVlEi+fGRSqsfLTRqSxo8OUWU472zwE2yc+Cxj31P8AFrGQBiSCfAx4/XQyGCRZhwD6waKQ2d1LgGPAx1Y8CmoqGm5GVa7nNRrRSuLfTgcrcSKfIJn9dVe6tc/xl/7L/nRiTs9wWEjEnnjpQu6025tW5Qsv8oCqFOLekPyosjHckOhtrB+Gunz5d2B+up2jFrF+D3s4QnkLxg/M1UIba4uG2wQvIfNV4+npV0aFdC3eaZkiCqW253E4+r66vrlxmmK2x5Qa2MN5cEoqXdwQowSXIzyT50x7u7B/jU/9offUUiFfDFLGm4Vu+XD2R552z3vkywt1d7M/Gp/7U1ntVvL37qFRd3HyR/2re+i5B3YzQXXYfwouOPRFKZlcPL7DmDZPze77HqHwYtK/Zy4MsjyN8cbl2JONieddVb4I8/uVuckn8Ofr+QldWPrXY2tt9zzXtFHv7Vauf6dP+maEFTv280Y7UKB2p1Xg83s343881US3hMW4xsT+VVii2RK0ke1AeRSQJ3h55q1DFA77WjcgeHeVPLa28fKwSD2SH3VPy2GwZIpV8ZNS91963YorDYWbpua2lPr7w+6kSytDLtNvLjy70+6pKmTObA8Sb25JNLNGUbyrQPplgigi0mH/ALp91Pt9L06UZNpMf/dPuqXw8w5Iz6Q5jLVGgJk2kkitKdL04Sbfik39sfdVk6JpgjB+JTA+ffn3VL4WZzkgRAuyBR5VJWjs9L0n4smbG4J8+/Pn7KsjSdIz/wBX3H/EH3Vz4WZ3kjLrUyfKFaddJ0Yf/wCdcf8AEH3VOmk6N/4dcf8AEH3VNUTRTN7Cumj/AKOtxn/sl+yrq5B4q/Z2dgllDi0lVQgAzMeOPZUF1HGlwywoVXA4Jz9dRUWiMl0PK9aP/T1//t3+00PGVIK5BHlRDWgPu9qH+3f9I0PxSr7jMexOl9dJnE7N+X6X25q5aa7NbZEttBcg/wDeBgR7NpH1g0MrsUJtHHFPujUwdsYFCrJYSKB4pID9WB9tWLnXtJv4j+FSxMRgiWIj9HdWNrqhwW9l6tmlrZqILG3lw0OoW0g64EqhvoJz9VHLIMIVSGKWbA+UBhfpOBXngAyK9ggj228KkdI1+yuuKZGM3F7QPMN9NEFkkjhA6BBvYfPwPqNIdPgyveBpyPGU5+rp9VEGH21Ey5BxXFFLsErJS7srlQEIAwB0FU9Ryun3GPCJvsog2D+uh+q/9X3HPPdmpx7oql9LMqilmIJJpJFKnjinyoUGRxSRqWHOTXpDy2/U4J6GazurKz6qVycbB40fIIfbk0F1yEi6LjIO0cik8z+WPYH83+h6Z8Fsfddmrlcf/eMf7iV1RfBISeytzuJJ+PP1P8xK6sVm8ec9oI9/ajV+p/DZv0zQxdwfbuOPbRDtOGXtTquGIzezdD/PNVEhJj3ePnV0SBI0RVAwyCfGn26GTG4k8eJqCHe7lSzEDwJqxMjRYKkrx4GrYnBzBkcAMQPIGrQhPd7vHzqK3haRRjLMeniSa0Wn9mo5Qour4ozAnaGAUfOaYgm+wvfkV0rc2A4VLtgsT89TSKYzwSPYaLNoC/GEWK6IiPym/GHs861GkaBpzlIRBE7fy5sMT9P6qSzPEK8RqMk2/ZD+HjvLr82D+X3MTFFuj3fXXRhi+0sceWa3WraHYws0TQxA4+VD6P2Vk7ywNofQYsh6N41PC8Tqym461L2ZZkYNlMOfePuTQLtjA8qvQRQFlEsu0k4PgB7eDVCxY9yhbLYPj481HYWd3dag8M8hWFD6Uniw8Me2nrr4URc59kZN1d9zjXR3YTJgMmyNsnPHOc1Kq8jjHto/pVpYRMEURwjHLkZJ+enagYA5QOsyjoSOKwH/ABFFy6Vvj+Vv9jXp8ItjHhZZuX4/5L9iPwBfVEv6qr3Z/CiPUK7Tb6OaB4kADxoAVz4ZHNV7+4dbs4VThR9lacboWw8yL6MSupnXJwkuqPMda/68v/8Abv8ApGqFXdXbdq96x6md/wBI1RyaWZNdhwpOtdXA/NXDp1dS5pPCgBV+UPbXsqr97QYxhR9leNJ/CL7RXtTgjjxHFAFZhzwOp6GomGPDpUzHJ9fWonGOQKAIHHB9dDtYGdLuSP5IH0kUTOOCKE9oX7nQ7lxzgL8/pCpR+pEZpuL0ZlAznkk0kgKHgkUOuNVeBQe5xx4Gkt9Vedc91njxNbXxNXuYHwd296Cgjym6s9qwZ9UKFmxtHGasNrjrL3fdH2bqraizTv8AGQChKgcGlsq6ucNRY3iY9ldnKS6HqPwWxd12auVxj8MY/wBxK6ovgmZm7LXJdix+OvyTn8RK6stmsec9oIzJ2o1YnJxezfpmqFvFcT3SW0G93c4VAetXe0xePtTqu1iM3s3T8s0V7MLFaobljmaTgE+C+r2n7KLbPLrci2irzbFEK6X8H8ckSte3kiyN+Jb44+cg5+iiN58HVpEnF3eIxHHfYYfYPtq1a6qFIIbBHjV261yS4VRLKWwPGvNzzMvk5c39l6G38LQtRS6Hnlzp13ouppFOeGB7tlPoscYH105dTuF4INaLV5Ir+1aF+T1Q+TeHurNW16ySgSwxykeLjk+2vT4GTK+vb6NdzznimAozXHqi3bahcNOjMMIDyaNQax3YHpVnrsSOVkUBVYfJXgA1BGk8sixxhizHAFZ+fFXWfN6Gn4XF41HHXfqaibWe8GN1UpLtbjMJYjcDjHmOf8+2i2kdnLRFVrxvjEh6rkhB76P3PZnTLaJJja2ufDZ1H0VlVZNdFilFN69jWtUpQ4Ppsx0C7IwBxStqSwzmLIHdgDH1/roleaaluC1u7Fc5Ksckew1ndWtGMwuEyQ4Ab2jj7MfXXpMq6vMxlOt9NmNj1zxruMl10Go9ZAHyqZNrQI+UKzAjlLBQpJPAxWt0XQrOFFe8VZ5jyQ3Kr83jXnLa6qlyZr1uyx9CHRNY/wCnYER/4Q7CPMH/ADn5q0moH8MJ8MAUQNpY29iJIpYQwGQiKBt5FCbq6jaXdI3P8qmsTPjFeVKOtimTizufOL3o871b/ra8H/nv+kaqAUR1qzuINQuZpImEckrMkg5VgSSOfZQ7pWupKS2jIlGUXqS0caSlrsV0iJmupcUtADoRmdB4bhXs038IfbXjdsCbqIfz1+2vZpBuzz+NQBBg8+rrUUg4z81WPDHUVBKPCgCBhnjwPNA+17MOzt1g4J2gEflCjrjBAx48Vnu2WToL4ON0iDj20Aec24luGKySO/tOaS5WW3fakjIPJTiprmGS2UNGxQ46ikgie5XdKzOeuWNdOCLbloTISS3mTzUEZlkkKNK5A8CaczTpL3QlcL5A1LLbtFEJFJUnxFAHq3wXRCLs3cKBj8MY/wBxK6o/god5Oy9y0jlz8dfk/kJXVFkjzntBEZO0+rEknF7Nj+ua61d0tkIJwMrn58/rFN7TGSPtRqm1yAb2bp+WaZYuIgxlBZHxnzHrrtsOUNE6Z8J7YRjvpk/Go9p+mahforySLAhHGRlj81CrGK371Z9yyIDxjkZrR22pCNl9LwrByG10iup6GitSjykx0/ZKZVWUXjjBB9KPg/XWXv8AR7nTfSlIYeEi9P8AlW6uO0ks9sIXkBUeqhJ1HbMJARwfGpYmXdRJ+q/YjdiQvj16NGVspnZyC5kXOCpPFEoZIbabeucnIGRgj/Oa1GsvpqRxs3dziRAylV5AP2VkNRswkQuLaVpYg2PS+UufA/R9dPTyasuL3HjIUrpsxmnGW4/4DkGrBfxqsNrIx8qsSJHX8Yj56Xv5P5ZpB4kWXvIb7mnuNVHUNzTgBIgZo/QkXdgjgg1llWadwigszHAHnW5nNvplnb2zSK/dxqp8QSBzTePkRw/la2pd0RnTLK1p6a9QLLFDaATKPxgBu6g1JFquz8ak1OBL2wZrZiQp3ADzHh9GforNkOvBzU8qiqUlKvsyNV1sU4T7o1w1sd2/pfi/rFULjVg341AQTtbk9P1imhWY4AJpSONCL2WefL0NVZ3qXenlJAGXJQg85FZnULUWt2Ujz3ZG5M+VENPgvZYO7tLaSYAnLKOM+2lvdD1loleWxk9En5JDHGB4A1bjzjXY48u/3K839WpPXVAX213SlwVJGMY6g+FJ81apiC11Jg11AE9kM39uPOVR9deyv6vGvHdNGdUteP8Atk+0V7E/PAoAibgcD1Z8qhI3Z64yAamfoeevX1VGQcY86AK8g9Lr44zWb7b5GhkKSD3y4P01p265/wAist223HR4wpIzOo49hoAwFv31y22WV3GcYJpLjvrV9scjIPIVLcRSWih4mKEjORSQxSXa7pXaQ+uunBFt2eLvSSW86hjeeWQxvK7KPA05pbhJe6EzBT4cVJJbvFGJVJDHxoA9V+DCIQ9m7hR/pjH+4ldUfwUySS9mLlpXLt8dcZP5CV1RZ0877QRmXtPq2TnF7Nj+uaGB5lfu95C+VEe0ryxdp9U2OQDeTeH881USFmTvOS3nV8UQ2XrctBartyMuxP0LU/xyUAc+FUbOZ3l7qZsxn1fJPnV97OQFQOcjI8c1nZNaU9tdzVxbHKGk+wvx+Xx5ppvpTwKnj0a8kTeIH2fysYFNFqUcRoA0h4HkPWaVaivQbTn7kjXjtGiO3KqBXQXJ3PEG4dCSOoOBn9VaDQdE0x2Am/CZfEvwufUPfWkvezWnWsSu1najcMZQAEAj1Up8VCuz6W0u5bKuTjx31ZgFsY5xvUgDxB6j3097DTokyb5Wk/kBeRV/U9NNp6dnKWg6Mh5K/P5UGvbJ/RmTowAb1H/+VsTqqnV51L6f4EYWWRs8q1df8lm3kgt5N6nJHQ+VR318ZnBLZx66oCCVnC9Mnqa2WhaHp0cccjqs8jDl5BkD2Csq6UKlyfU0YOc00ugA0e5LXjRA5DIT7MeNXZ9MhnfemEJ6r4H2VtrvTLK0iV4/i7Fh+IgyKz91HFvJiwp8vA09hZdFy8i6On6MSupuX61T2vUGT6Db21o00ouF3Dj0QV6jxBqtZ6arXC96jJF1JPG71Ct9ZqrWIV1BBjGQRnPIrH9pJ4tP1cQxII0MSsAvTknP2VbmYjri5RfQ5iZUZy4yRpNOntYdiMmIl/FTjiptRvbV3zbqUXHQmsOmthR8qmy64GHDV5/4Rv0NF2x5ctk3aG0huw1xGAJ1GSR+OPX66zFEptTkZsqSDng0ObG4gedb2JyUOMvQxs7g7OUfU6krqWnBAt6SudYsv9un6Qr15gemPGvJNDXOu2A87hPtFetsvifPzoAa/TjxqE8AnnipWI554Pn41C7DOGIxn6qAIpOOD0HNZXtwW+5UOxsN32ePYa1THJPIyOM+FZLtwz/FbSNDjdI2fXgUI4+xiYWuLxtk0hcDjGAKScz2TbYpCgzjpUs8Utku+JtpPOcZpIo5b1d8zFz16YqWiOxBbtJH3zElh41AktxM5ieUlR4YFPae5STuRKQp8MCpJIHgTvUOGPjRoOR6l8GMPcdnLhP6Yx/uJXUz4LJpZ+zNw8rbm+OMM4x+IldUH3JrseedoImm7TapuycXk2P65ocJJlfuw/o+WBRHtHJLD2m1PY2AbyXw/nmqixMy95n0qaiugq5dRe6eJd68E+NWrO5uiysJjx4FQR9B4qtHJNKdjMMDwxU7iS2wYzjjyqzimtMFY11Rbk1bUAe7MqbT1Xu193HzVLJOgjRgu1nzuGaqRRPONzHLeyrN3YXcNnHNMgADEbc8gcdRSuVTX5e9dR7EyLPM030Cek34hYktV3UNaZoNiuefXWRWR16EipY1uLltkYZ2HgKwvhVOe0bEshQhuXQIJqTRS53ZU/KGfCrAadZWi3bowSBleooWmm3ElwkLrtLsF69M1uNgHAGB4DyFa+JuhSjJdGZmTdC5RlCXb2MrqBSARBV2l8k/Njp9NXrDVBFAi7ugp/aWyaa0juEBLQscj1HHP0gfTWYJdeMkUjk1QnN6WkP418uG31NdLrYKH0vCgj6rJ35ffxnzoXvY/jGlSJ5XCgHmqK8eMX0LZXvRpbPtHdW57xLl3DL6SScr1HQeHzYqxr8UeuW8d9bryq8jxx4j5iDWbXT77bjuXAcYXKnnp0rWafaGw06CF5BIxTeWU5Hpc8H1Zx81eguXKrizyuHOUb3JPaMa1tIvhTRBJ5UROs3FnqU/oRyKszjDKOgJ+b6qW+103RBjtI4j68H7AKyvJsXQ9B8RS+pRWI2479uCP4MY6t/y61VqSWV5nLyNuP2Uyma4cV1EbbOctrsdgE12DS8dK6rCov8AZ4Z7Q2A/pCfbXrDf59VeVdnB/wDUVj/tlNeoORgkHHroAR2JOAc1FzxwOnTNSYOahkIA6A48aAI2bjAIwBznpWS7b7hFad2cFS56Z/k1qW4J4I8NtZPtrJIZbKNTjcHzkZ8q6u5Gb1EykUlxetsmfcBxwoFJLJcWLbIXCjpyoNSyxy2IDwkAnnkZrkSW+9OZsnrwMVboW5jBbvJGZ25ceOKiSe6nbuXfKjw2ipPjFzG3cBl2n+aKdJBJAvfKcMepxRoOZ6d8GcIg7O3CD/S2P9xK6k+DCaSfs3cPKQW+OMOBj8RK6qZdxqH0owmt2puO0eqFs8XcuP65ocO9V+5BGD6qKa7NNb9odSEZADXcvUfzzVVYXde+/GHqp2K6GXKfU5rMwIJFyCfOrNlp9xqgyRlAOWxgD56tWKCQA6jJlB0iRefnNaOC/sRHHFFiNQuAoGBVcrUuiGa6ZPrIzKRi3JSMnjjd40oznn0sjBB8aPXOix3DGS3kC56g8iqU2jXMK7iUIHkaXk+XcbiuPYGGyhc5VtoJ+Seo/UadHeQadLJBGehBLY68U8rgkVFPaR3IBY7HAwGxwR66MeMap8kRzpSyKeDR17qwuQGZ2ZlGFJPQVoLbVIxpkE9wxMjoCQByfX89ZwaVAm1mmL+a7cfXVk8+GABgAdAPKr7p8hLDodWwnJrasCq24KkY9M9RQr4vayuWwYx129foPvpcV2KUnXGfc1a7ZVv5SVdOsZSEheXef5YGB9GTRjS9Lisx3m0mQ8biOg8hQe3l7mdZOuD0oodeAHEH11GNMU9lk8mc1xKeoTTSTyozEKBwM9eRUFneSWjYxujJ5T3VPPfG7VzJBF06jOeop9npi30ReOUoVOCrDNW7FUkuxmLv0r2dh0MrEceBJpmK1lz2U7+MkXAEoHonbwfUazFxbTWs7QzoUkXqDQdIsA03ipMcUzFACcmuwRS89aUZNd0c2E+zK57RWX+0z9Rr0dpBk58forzns3ldftfa36Jrfhs4bg+rwzRo5smLHPHlzVd5N3jn1+uleTdxuIz41Bu2tkDHgM+NGg2PJIHXqKyXbDcbm3dOqIcE+s/8q1LtkcY9dZDtRPIb+KJcBTFyCPWalBfMVXS1BgJZbi9OyUqQOOFxXPJPYkpGQB61zUjLJZ4aMDJ55FIBLeHdJjPqGKY4iHP1GdzJIpnJyw8hTPjFxP8AemZdo/m0/wCMTp95G3afVSmJ4QJV6+ujQc9Hpnwaw9x2euE/pbH+4ldXfBrM8/Z24eTGfjbDgfzErqVn9TNOr6EYfW42m7QaiT4XUuMD+eaHXFzMls8SkADB6c9aKa3JJD2g1HaBg3UvX8o0Nuoi1nLKeoXNPNfIY6lq3r7lnTr5buPa5xKvX10QYfJx5VkI5XhkDocMOleg9mns9TtRLvbvo/lx56eukDbL+jpK0ID59WavXcltAnduveSHw8qil1QWh2oW/rGh0l3JcTmQu3P841VY36DNEY72ySS0jYAvAoDcjiht5YiH75Gcp4g+FE1nkbAMr49bGnXGcOneMykYzuNURlJMesrhOHbqAYow8ioW25OM1o7TSYYV9MB8+YoAjMrKxZjg5+UaMw69OzKgQ4H8404ZKTb0i22k2TnJgX5uKDanZxW5xGgXnzo991meIJCGDtxuJqlPCzsVnyzeJJ5+mqXakNRxZSXczu2u21durZ4GBDuUPQ7jxTIAS2SzHHTk1dDUuwrYnXtMgjQlXAHh+sUfsg1nYmRom2gdAOtE9Ht4Z7VWcEnODubINO1y/sbGwZJXzKR6ESnk+3yFdsi4raIUTVj1LoZe71i5JJLdyg8AOaBX88lyytISSOBk81YuLmS6k7yVskdB4L7PfVWf8X21FE5a30K+3g4qHFW8EqfHiqvzVI4zsk8YpSCnTFdyORSgmQ4x9FS0UOYU7NAvrkB8g36Jrbd8RxgceqsR2fZotZi6Y2tz/wCk1rmdj6R8Klo5yJXcgcZ9lR94X5Ps4qEztJw2BUbzPEcAjgcVziHMlkmfpkY86zXaBWN8ki9VjA+s0eBL+kQPm8az+s3Ej33deiRsHh7asrXzFGRL9MGd7NdELJt444FIZJbU7UC88cjNSMr23pqAfbXBXufScAewUxoz+Xr6EXdM4709R6qTvpZvvTBcDyFS99Kh7oKuPZSGJoh3gAya5oN+56P8HEfddn51/pbH+4ldXfB1I0vZ+dmAB+NMOPyErqSs+pm1Rvy1sxmtK0uvahkcC6lx/WNDbmWT4rNFhcFD4UU1qV4td1DCqc3UnX8o1QmiL28jkc7T9laGvkMPerNv3M9U9lfXGn3CzW8hRvHHiKj20m2s09CbKzvxqMYlDZb8YeRozpcEU8oEnXPSvPLK8lsZu8TkeK5xmtLYdsobVw8mnPIfMTgf/rUWiyMtHo0VhAsf8EjceIoJqEKd8UXC+wUOX4T7UDB0ib+3H/xqhc9u7SUsYtPmQMckM6mqpQfoNV3QX1E1xYvANwO5PPypLfCgnxzVRO2VkQRNaXGD4KVP2mmRdo9GVstDfYz0CIf/ANqmuTWmVT8uMuUGGoMu4VeuaLRaRdS4bKkHzPNA7Ptp2ctjn4tfk+ZiT/50TT4SNAA/g75R/sV/+dQdZbHI0OvdHvO4kBjGB0JIoCYzC5Vjgijlx8IHZy4gaMteqSP+5H/yrP6iS8iyKCIZkDoDwWU9CfdVla4lF81Y9j31WeNO6t5cAcbh0Hs86HyM8jFnYuzc7icmnHrjAGDTDgckVY3sWSSIySefVUcgyV88/qqVsjOfCo2JDL48/qrhIaVIUn1VTx0q+/8ABtx4GqHjkV1dyMnqLYqsSduBTuYemM+um4Kel1p29pRggD2UyomW7Qjoe59TRzxhW6eytG1y+NhC+3xFZrSJWhvVAUH0T1o07MfvnjXeIK3oTs7J6Q5zRCzSHUdMlRxGk9tIJiw4LQ9GGfHBxj20F+MvL6G1RjypvxiS1BCH5Qwc+IrjhsFckzRXMUEV9bokamHUZY2iXr3cZ6jPgdxI/wDSaAavp8CW2oXiqe9gvEgQ7uNm1j+oU3v5nKSd4waP5BViNvOePLnmqcmragtxNHFczRh23NtlYbjjqeeTXYwezllycdFmOG0bRLO6uYYWkllmRld3XcE2EBduefSPX1VHHb2ceki8UbWtn7u4hbJMpbPdlT4dCD5Yz44quNR1K0X0L65wWLkd8wG49T161AZri5RwXYJIQzoGOGI6Ejx6n6at4sW5w9uhB3TN98I5pO9eX0CqjFSd86/e9i0mxovTxyanoq37noXwex93oM6/0pj/AHVrqX4P5DLoUzEAfhTDj8la6s6362b+Pvyo7MbrKGXXL/I6XMn6RqkZn7totq4Ixmt7c9iTcX1xcjUQvfytJtMGcZJOM7vXVY/B7ltx1T/D/tU6rq+OtmS8S9zb49Pyjy3ZSFK9G/esH/jP+F/brv3rB/4z/hf26Q2biPOCnBpPCvRz8FYIP/TP+F/bpn70/wDrv/C/t0Aed11eifvT/wCu/wDC/t1370/+u/8AC/t0Aed11eifvT/67/wv7dd+9P8A67/wv7dAHndd4V6J+9P/AK7/AML+3XfvT/67/wAL+3QB53W1kYR29iSpkDWsZ2seB19311f/AHp/9d/4X9ujMnYcSRW8Z1H+AhEWe5+Vgnn5XroAyMs8RQgRDdz1UZx/n7K43cYKGOFQdxJBAx/nxrUnsDkc6n/+D9qmn4PsjH3Ux/u/7VAGSe6VlP3lVYjG4ezHlStfhsI8Kt1xk+r3cVq/3vT/AOK/4f8Aapv73XpA/dXp/R/2qAMq92ixsTbRsRljkDn6qGzXCzIiJCsYVicD1491b1vg73IV+6mMjH8X/aqAfBlgg/djp/Rv266mtkZpuLSMKGLejgU4Zi5AB9tbofBrg5+6/wDhv2qc3wcbuuq/4f8AapvzIe5kvGu/2/4Mfp6l7neeMKelEGvH5j7tfbk1prfsAbckjUwcjHNv+1Tv3B+lu+6XP+w/aqStr9ymWLk+kf7oym9ovTHJ8qa8zXH4oX2Vr37DF1wdSA/9j9qmx9g+76akD7YP2q75tXuQ+EytfT/dGSF3JF6AVT6zVd1O9pcck1tG7A7mydT/APwftU49gyU2nUh/w/7VCuq9zvwmTr6f7oxBka4G0qB7KQSNbnaFB9tbWP4P+7ORqYPtt/2qST4P+9OTqYHst/2q759fud+Dv7cen5Riihb74R81d3zyDYUUYrcDsEQm37pj/h/2qjX4Pdrbvup/h/2qPOr9w+Dv9Y/3Rc7Ap3ehzD+kt+itdRbRNJ+41m9v3/fbpC+7ZtxwBjGT5V1I2NObaNqiMo1RUu5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0312" y="1268760"/>
            <a:ext cx="155937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AutoShape 7" descr="data:image/jpeg;base64,/9j/4AAQSkZJRgABAQAAAQABAAD/2wBDAAoHBwgHBgoICAgLCgoLDhgQDg0NDh0VFhEYIx8lJCIfIiEmKzcvJik0KSEiMEExNDk7Pj4+JS5ESUM8SDc9Pjv/2wBDAQoLCw4NDhwQEBw7KCIoOzs7Ozs7Ozs7Ozs7Ozs7Ozs7Ozs7Ozs7Ozs7Ozs7Ozs7Ozs7Ozs7Ozs7Ozs7Ozs7Ozv/wAARCAFVAQQDASIAAhEBAxEB/8QAGwAAAgMBAQEAAAAAAAAAAAAABAUAAwYCBwH/xABPEAABAwMCAwQFBwkFBgUEAwABAgMEAAUREiEGMUETIlFhFDJxgZEWQlKhsbLRBxUjZaPB4eLwMzVic3QkJUNkcvE2RVOCoiZEVGODwtL/xAAZAQACAwEAAAAAAAAAAAAAAAAAAgEDBAX/xAAnEQACAgICAgMBAAIDAQAAAAAAAQIRAyESMRNRBDJBIhRhQlJx0f/aAAwDAQACEQMRAD8A0qYLjEh99ybIcC1qUlHbK0oGdhz+oUPK4hZi7IX2y8YODsPfyH10gvt5kOT5EdbpCEOqQG0bZAJG9JXSechWgdEA7/wqqOFvcmQ5+hrL4kmvKw1Id1J2HZrKUj29TQDt8uKCSq5SisnOEvKAHuzQCpKiMMjQnlmuENavxNaVFLRU2ws3q7L/APMpaR5Pq/GrE3W6n/zKZjHV9X41S1HJ2SM+Zq39E0e8dShQ2o9kpN9BKLlcyMm4ygB1L6vxqKvdwRs3OlLP0i8rA+ul70kHOTt4dKEcl52TlWOQFZZ5r1Eujj/WNjxBdGkOD84PqK9v7QnHs32o2feJ0e2s6ZsntV8iHVZP11l+yfekIKlFKAobD205uIamNMpbWT2W23u3qht+y5IGXer9rUj02W2R1L6vxqyJcr2h1Li7pLdx81T68H667ah57yyfMmi22UCM462Uq7PnvuKjkwo5RNumjJuUwHzkK/GiBfLiG+zcmunwUFq1fbSx6QvDSNOS4e6R1puiysFoOuOncZ3Vyotk6BTe7jnCJsknw7VR/fUTOvbqtpcwZ/8A2qH76KbTFjbNJyfZXD1w6aseQ3qLYUdNuXQAl26Sk/8A86vxq4XF9kbTZa1dSp9WPtpeX1uZwPearwtR2yqpthQyVeJyuUt8exw1Su8zU7emyCfAOq/GurdBLzpdfPcT83pUc9ETIPozR0g7qxn4VFsD4m4XZ0d2XISPEuq/GuhLnp9e4yifAPK/GixFYfaCmpmtQ9ZsJwaIYtmgBSkpaHirc/Ci2AGiTc3B3ZclI83VfjRDSbioZM6UcDf9Mr8aYNegsn9IC54knFEPTIxjOJhgHuGlc2gqwGFGmpbCnrhJKepU8on7aLXPDCcIedV/iWs1zDtsibbNURwak4wk7lfjjwruLwfcJKsyXEsjrqOpXwo51+kUBO3l0g6XV4/wqP21W1Kus1WmL6S5n/0ycfGte1YLTGYaiSAmS6k5GU5V78dPbTVCY8RAQhKW0joBiq5ZqBJGWt1gvalB2VNUyPoKWVGtJGhMRGtCUKeUdypw6vt5VXIu0dnPeBPhz+qgHrrKdH6FvQn6S9vqqvnkn0TS/RqvsEDLjbKB4aRmgZF3gtq0oZQtXglANZ+VeY6ErEmQXNJ3A23pU/xSlA0wo4AHzjsK0R+NkfbKnkia1ElModolsN4OCkdKlKOF5ztwt7zzriVq7cjKeQ7qfxqVujHiqFu9mFu8jReJ6WUHV6S5lX/uPXpS7QpZBKtR+oUxuzal3qdnl6S5sP8AqNU9mhpOp5YSB0q/8KSptnJAAz50SllDSNTnTmB0oJ66oR3WAf8AqHM0EH5EgEIQUknmeVUzzJfUsjj9jN+aACkHSnwFAPSlqSewGTyHlX1uEFr1unJ8OlGtsMtJBKgjyxuayyk29l6VLQIiMt0ArVnPQUW1BSE4OlKcdauSscm0+9X4VFvtoOpxWpX10ljUdIZbGMAnbfartSGQCdKfOgzLcc2ZQfcK6RbpUhWSSM0AduzhyTv5mhHFS1JKmkr3GPDansOxNJILhyabmJCiR8OOt5IIAzQQZqA0hmOl2QorcHq6ug8hXbk9xw6UZIPjVnYMhSiVqVknuiukgDZpAT9ZoGKA2+4MrUUj4VYiOkchqPiasdStDS1KODjrT5NmhC+Toz/aiK2phhjv79q6kEe3Bz8aaMXLoVtIRhtOcHvHwFWhlxQwkBA+umsO1MvcPx3cOJuK5GhadW2kOBCtvLUKYGFEaenLgRFyUstR1stmR2ZIcCsnUfZTeKRHNCWPbpCo/ZZwgnKlK2zRSIMRhOFqLh+inYV0l0PWRctER+U4C8H+wfClwyk9wFHzk45miIFvcXbX5MmMJj6OyKWEv9mAFZzk8ulR43dByQIqWzH2aShv/pGT8aCenqUeeM9Scmjo1iEuUiRMdMWIt9SVIO2DvhOvlzwM0TEtiY86QWra5EltQy8lDzwUjXrAylROCMHrUKDfQNpC2Jbbncj/ALPEcWPpud1NaGPwWrsE+nTF5Ud0tbBP40Ym5LYuC2JTy0R2YzTjpSrkpeBzHTJ+qhHb05Hj9pN7ZSUzlQ1hCykpCRkq25nypHjyPoOSNLCiw7VETHYAQhIxnO5oKbJkOO6ESw0wrfU36xpGl59dh/PC3X3I7aXtYyQpwhelvPgOpoaS4uHGteiOoJmCN2sgSAMFagCAjn7/ADqI/Gn22Q5I0QkNQ2ymInJPrKUdz7aCkTBuuRICR1wcfXWdt0lybfrtDw6+iE2+ptrttGsoXgAq6UKGopdjuXSC/wD7dc0QURxL1hgFKSV6h6x73Kr18WKdieRsZyuJ4UfKYyO0X4gbfGkM7iaVIJC5KWUeCTvTGFw5GdhJTJjPuJ7eY0/MS9p7BLSiEK0dc4oS38O2qREt7Sorqpcq3LlelF06UrTnbRywcVeowiJ/TEQekSlkR2lOb51rO3t8KIat3bKHpclbihyaZGa0NvsfbsNOLQ4+VgHQkaECtBFtZt5Ki00W1IKVMJb3+PPNZ5Z5y1EsWOMewbheMmLbFtpY7EF0nTnJOw3PnUpnFabaZ0tR1sDOdK+Z86lXwvirIdXo86urgXPuCmFgKRJcSdskHWRyrOS4rqpLqXXisA48KZXZpXyguBbScmU5nHXvGumbbIlr1uDGeeKplOTY6ikA28MxZbJWnUkHByM09mW2O5+kgqBxuUA1dGsjSfWGo+AoomBbQdS0oP0UnJqtuxgCHaF7KcTjPQ/hTty0wHYiQ6AlSRss7YpM/wARKSCmM0lsfTXzoZD1wnL1BS8H569h7qgDqTAZbfWFSVBrpoxXxiGwtWI8dThHz18vbRjEBDYyvLq+qlbCrHbjGgAlxaVnGA2igkth29Cjp2JHMJGwo+Su3QGD2jgSo8hmgLDKTdZbqFLLaBjS3kD20HeoXpN6WmOg6UgJ23360EHT1/Rgpitav8SthQiS9Ke7R0kqPuppD4f0gKfIQB486OS3Bh+oO0I6mgkDj2l+TgoRgDY52o0WhLKtLjqQB4U9t1rcmxEyXJHYtLHdSgb48T4UXLg2NKBEcDiVD/jpV3s06xyqxOaujLOqixUuJRGbkocQULSs6T7QrodqqXxJdEqdW12UcuSQ+tSdwQEhKUb9AAN+dGzuFZ5eT+b3ES2V/wDEzgp9oo6HwA24hLs+W4FYGUaRtSPJwRNJ7M83xHPduKXY0RpJBkZ0qJT+lIJPuIBFGxIs+4sOw3LW3KadZYaUO1Un+yBAOR45rZt2q0wGdCGEBI3yrbJ/fXLt3abGiOgrx9AYFV/5Mn0TwQit3D0y3ditFviR32Q4hp1txWUpXnZQ+fjOxNFzrYluH6GgNJZWGytSjvlGenvrt+4SXQQXEtD6KdyaBUtCDqec5bkrNMpZZO2Q+KOu0cbYUhLDLjaTswokoIxg/jS58yzE9ELLLEcxVRm2y4VqAUoKJ8zkVzL4lhxEkNALV9Ks/L4lkvg9idAPMoGPrrTixzXZVOaHr10mRe1wpuEVtMtdqVArKWwQAEkdc53oCRxioynHFW9p8F9MhOXCnDoSE6tuYIAyKzRffkOFKEqcWfo70S3ZJTuFS3BHR9E8/hV7cIfZiLk+gtPGU1gMpdaadbQH0vNaiEvB05IPhg8sVV+dX7k5bnUWFPpFvQyhqQqQsd1tQIBGMHO/xo6JZozCQtEbV/8AseOBTePZ5UlQShPdPUJ0p+vn8Kzy+Qv+KLVjf6xUXFLkzn2rW0w7cGXWpGh9a89oQSRnljB286MtEdy2xmIqIDDrbMkSmEqdIUh0DGTjmNhtWjZsTSl9pLWNeANDQwAAMVe9It9sI0FtvTzGNSz+Hvqp5MkmNUUhXBtlyaVDkutNlUN194KWrT2injlWR0G9dsxJkaPHa9GYQWIxjplKWdkHOcDlnfnQs/jFpsKDA1qJ5rOrH7hWddu1yvMrsmu3kL3/AEbI5e+r4RyNbK5SX4bF7iK32uMiP2wUUjAS2MA0nmcUznjlC24DODhxznjyHOq4HBl4lN9o6tq3pUfDtHPec7fGtJbLFa7Gl1XbOPrcGHFPLBB/Coaxx72yP6YHwrKMu2OPKdddJfPfdGNWyeXlUpyiVHl5VGUlSEHSdPLPP99SrYu1ZJjZcFpNwlOqSO88skqOBzNBvXSHG7qSXljonZNLb3LfevMxoKWvQ+tISOgCjVDFpkPqBdPZp8BuayPsuRZKvch3uJX2ST81HM1SzBlySFBPZpPzl7n4UctNvtJGpOXSOQ3V/CqlX5a0lMWLufnLOcVABDdviW9svyVaz9JX2AVQ/eye7Gax4KX+FUqYlXF/tXirB5JTyHsp83w/EZZCQpXa7Eq6eygDOETJZJW6s588fVRUWwvPKGUk56mtAhmHDSdgtXnXTVxjrd0uvJZaR6xHP2CgCiFZ2YB7RbxSrGO7tRTk9lhOGkAYHrHnSmTPS86stFSUZONXM0OS45uE/wDuVQTQc/cXHckEnzOwoi22mVdFha19kzk5WoED3DmaCYtj8hQOlSs+Ow/E1roaHYzLbLykq0DY7k/woi03RD0gv0hUO2qSwVdmygITtucDnisVIvLpfUdRO9bE5kdo01sCnasnPtoLi1Otb59dP9fbWrPpJFGLbbC7dxEtlQUlwpPkedaiHxE1NQG3ldmo8lo/CvOVwXUbtL1g8s7GozJkRV97UnHjWRpPs0UekyIL60lxLzbjZPrlRxQpiSVIUC7EbSRgELKlfuApNZ+J1sdxeFIIwpJ3BFS7cORL+kPWuT6O9j+xUruH8PdTY1FP0JK2KpXEiIyVstrUSkkc9Sj7SdvqNIZd3kyThS9KT4nJpl8i58Y5ubojt/4O9q9houPAt0Mj0aN2i+jjo1H3DlV7zY4dbZUscn3oQRrfKmHW2woj/wBV84SKZMWNnI7VxUhXgnuoHvrQJtM+WoKU0pLZONbqcYHs8KOZssRpIdlSlPJHMNDIqmWac+ixQjERRY4bWG2EBAOxDI//ALGnkKxFWHH1Ijpzucaln3mj23Y0GOXG47gSRnUrBJHs6UkufFrcZ39GvBTt3SCojw8B9dLHG5slzSH7cSEwhS206lNndx38T+6gLjxOxGWda9YHPHdB9mDk1lE3S9Xp4t26M8oKO5bBOPao7CmLHA0xcrVKnGMk8glOt4+PkPdmr44ox+xU5uXRTc+MXlp0tER0HpnBPuG5oKJar9fFksRVhpXJ6UdCT7E9frrbROHbFZUhwQ09pz7V7vrJHXfl9VVzuKI7OrsE61IGe6NRT5noKFOK1jQOP/Zi+H+T+AyUvXCW6+pABUjOlsnrv4U4NytVlaU3FQ22gkkhtOE5rIz+JpcvICtI8zn+FJX5oUrW87lQHU1Z4pz+7F5JdGsuHGbrmUxhgdCRis7LukuUCqRJOMbBR+wUkfumM6SBnqev76WyLmrOkBSlHkkDnV0ccI9IVts9V4LcS5aHilRIEhQyf+lNShPycJkJ4cdVIZW0VyVKSFDGU6U7/bUpX2WLoX3V6FBuMourSlanVq0IGVHJNI5Fymy1aIyOwb8vWPtNM5lpLt5mrI9aQ4cn/qNHsW6FFbCnT2ivo9KwvsvEbFoenvdqW9SiBnw5U5j2NhgBTyht0T+NWPXdttOhpIHgBSx6c+8TlRAqCRuqTFiDDaEgjrQEi6rc9QbeNAjWs5Skn/Eo7VY3CW6rScrJ5BOwqAOVyFL5qKj4Cq1oKgVKAQkDOK0LHC0j0ftFlKOpR1FMWrSxHCGtALh56gN/LGPtqLvoG0hJa7GuWyHG9JR1XkGn8ayxIwC1gvK8RyHvomFa4duiLR2TbCCok97Or2DNBTeJ4EZYaZQXlDZKR1PhgUjg5OlsjlQ6jIKUKSy0hOeeBVEpYGcqBCOtIFzOIbsg6cQGPFWxPsA3rmU8qJARH169CcFQzuepq7HDxu2JJuSoiuIVRZYaZRlR2G1EMcSW+4EJltDWfnpOlQ99Y16SsP8AaJVuM4IoUEZylRBqx5G+yFjS6N+u2RpOVR3ArV490n38j76AlWmSwrStsn/CoYPuzsfdWbi3WXDI0rOPA1prVxvpAZlJSps7ELGoUlJj20KlwkBR0hTaxz25e0VYxIlw1BSTrSPnJNbHFhu7WGnAhahnkcD2dRQT/Cb2tKo7yCg8io7Hyz/3pGmuybTL7TxOl5vsZjYcSdjmj5K7fbIK7hEiggn1tOOZ8f3Upj8PTQshbKCBzXrAHxrN8V8RymcWxZSlLBHcbUCPq60eK5JNaIctOjZyLvHmwQWkKU0fXUVaEg9Rncn3Cs1cOJG4QUGVkpB7qQQlIPjjr7azMC6KXqZCzhQ8aXylodkpacUcKUATmuhHClr8Mrm2bG2269cWsrkOTEwYmO447/xPHA8POtJb+ALNbwh+TqnLKc5eUOzz44H781nos1DcZtpkFLaEhKBnOAKZxro76K42patOMjBq5/HfH+XRV50pbQ9lXOHAZ0JKUpTybawkfV09lZ2dxQ/pPopEdJONYwM+886z1yu3ZuL0kDzV3lfwrPSrqSSSTnxUcms0fj0/62XeS1ofSbmp1au2kLcKualKOPjzpU7ckpBCScEYIBwD7aWM/nC5KxCiuvkn1kjuj38qd2/gOfMUHZ8jsmT0a/8A9dKt5RihabEz94UFYQ4ArfASK7RHvF6eb0Rez1JCUnRpyB5czW0iWawWn9EhlT7/ACGBnJ9vMj2UW9NWjCWkswUIScg+uc+I5n30nlvpDcaEET8na2kekXaZ2SE7kE6P407gwuGLU5oZYEh3Gy1p0oz59aBeukFg6l9pcHAe8CshPx6UDM4udQpQhRmIqTyH9ooe/l9VVuM59/8Awm0j0G2OJdYWtOjBXsEJwBsNhUpLwHLdm2aS886txZlKGVnJ9VPwqU6XFUMnYDPQ0m4SVKkOKJdUdIwANzQLwMg6UFXxyKtuGgXSUVKKj2y9jsB3jRVutU+eNbTCksjmsjSmsUnTNCFHo+lwoWs7fNSNzRcO1PTHezYaCifm5Ga0ka02uCtTkv8ATvD/AIYPcUfOvn54YgzdUJDaUEaVNp2HspscXklSEnPgrKYvCobwqY8ARzQjc02ZhNQ3ELjsNISk94uHfGKBTxMVLBDDSQDvgUsvN/d1lLRWs/SP4Vc/izXZT54yNC7NjsNlTjwxzKlHGfdSC5cYx46VCKyFHkFK2HtrJTZr7yit57AHLJ5eyk7ssKc0MhbrngkZNNH48VuTDm30bKyTJnEd8QiStS2EDW4M4GOg95rZQrNZkSyUw2mVj1Vp3x8axXAjj1tTNdmNpaLugIBO+2c5+NalMxLqtSVUs3FOojRTrYyuNqfDZUxhxHkdxWNuTchCjlJz4HY1rGbm43hIVXxyS3JBTKYQ54nGD8aqkl+FkWYFbcNpYUsKdcHQDAzSxxpWonGxOceFbqbaILgKm1FH+FQyPjSV+06D3SMfEUg5nAVDl8DXWgK6aTTo2vJyrCfsr6i3tDcqGKLChZFW/HcSoKWlOdyjfatbGuNwhstrL3bRlnIUk4+IpMUxGtX6TJTzAoZ26SExnWEBLLax1OVDzplKhXE1V34wiQ7U9rcV6YtBDSUHcq5DIryZ1T0p3vE945Kj9tO31sKjNqOlboG5Vz99MOH7HGmoMiWSoIIU2lPI+2mUmxaSM+IFxgPhXYKcbzstAyCKYQbJOvz6yhQito3KlI3J8MVo5yWQSdCQfHTVNllyI85TEeOp1Dm68DcY6irY55dMV412haH3rdcVwHl/pGzgKGw8jTpp1SIaidSlLThKU7lXs8aX8UWaROmsXCCFEryhfaKSNOPHH8aHjxJMSV6TInNvaAlAbGRz8PZit2L5C+rMeTC65IJ+Rt8uag642iG0rfvnUsj/AKR+/FMoXBNntzuuZma6Ojm4z5JG3206g3pz0ZMfSkt75CyTk/HlSi7XGWySFutMDlpaRkj4UmfDk/HonFmi9DRclmGzpjtNsgcu1UEAe7w91KZl3jOLDy1uSnCNJS1+jTseRPMisxJuWFnOp0jkVnOPdQL0yU4UN6FEvEdmlDedfTbA+ys8cCW2XObfQ/ev8htBbbW3HTvnswMkeBxuce2k0q6lZyVa/bgfEDrTG28CcTXhvtBGERknBXKOgjz08611t/JhY4Gh27TFz3B8xJ7Nv4Dc/GmeTHAFFs8zD8qa4GY7bjyzyQ0kk/AVprV+TS/XDQ7O7O3MK3JeOV4/6R+8ivRPSrdZoymrVFiw0Y5oQAT7/wAc1WzIjzYYmzprxbQTlIUAHPZjlSLLOf0RPFR7K7JYYnD0Ew4chchKllxbixjKsAHA6DYVKIt94Zvcb0iOAlttRaSkdAP+9Sm2uxl/oCEe0QpTz7kf0p5a1LJWdkknlivsviktYQNBTowUJ5fwrM3e5LTOktpUQEuqG23U0nLzjvLJHjyA99YXFWXjCTf1usnTsQopPuOKTIu6hMUV4Tkd0edcxWVvNvDoHl5xt18aYW/g9+5JTILqWmdWysZz7PGrcc+ErFnHkqLUyuxcQ2vIWpAUQemeX1VLlIedYCWGTkJBUsjYVpm7JFjOrlqaC3l4Haub8vAdPdQ0tJcWdOcnqdvqrTL5f80jOvj7tmDTbZUpBekqUgH1U9SK0cOA0qKhcNpDLR5nG4PUe2mLNnkSyezbK8c1HYD30bBs0i3yUutNGcws/pWkAhI89Wwz5DnWKebk6s0qKiLGrdqWpLLC5bo5n5oPnTUR1NMNNqUhpQ5hAypR64HhWicRCKEsLc1LIyGUIKEj/wBo3PvNLLpcY0GUhlRDSyAMlO6R5dBSQjN7eiXJfhUk9igLUCB0KutBSrohskkgZNccQzWY8ZJQ4S4sAJyrcjxNZNx5x07k71a/RCQ2lcROAkIAI86Cb4h1L0vMnGeaTQyYi3OlXotiOa96WyaGceVHmJ/RO5zzCtjVU55mK3lRG3IdTVJbajNa06cjlSWQtc64oYcKinBJwdyKOyeisT1uS1ejtFZwSSP3ml9xlzG3f0g9fl3s4p+4y3HbCWgEjHICs3Jy/NcKz6p0jyFXYoqUiub4oEU7IVk9oR5YrX8CXMuvG3vq0kDIV4ikDUMrXjISnmVK5J86IjodtFwamMuNOdmrcIWDqHUVqljVaKFPZ6Y/Y4bnfXPQB4JBJqyA3EtpcSwsq7T1lK5msszxZDfQcrKFdEK2Oa+ougkPpU2VJRpwdR3zWdJRY7baGl2ktoJwvUd+6kcqyFwmqDyXEAApOcDc1pVsouCDqUdY2wDzpTKtSxlIbx7qSScZWPFqSoNt8zW0lSQRrTlJUN+fSibn2kthtphkOPOHbHrH39BWfiqegPBt7Ib6KPzaftyQCyU6kggnUdgoeI+FdrFkjlgcrLCWOVllp/J9BfUh69XfGDlUeONj5a/wr0Ff5qtcVgtIaAbQAwTuoDbkTvvgcqwSZywpKNWASDjOw/rem8eQmYhaXuzw0NlOL2Hu3yM0mX4qktMaHyXdNBNx4uyVJbyodSk4CfeazsjiB91RIfUyTvqHj47fxpdepkRlLjbbzjrudlpRpR9e/wBlZxyasknOrHPwFYlgjFmzm5D6VdHpKVrK05OSVOHmee2dqHuXET05hmJGQttptASUg8zSJ+UC4Qwl17PqgJzgmrWLROlgKkudkg/NTz/Cmc4wBQcj0P8AJ4sOWF8jG0tQ2Ocd1FSreBIbUGyOtMlRBkqUSo9dKfwqVXfLZbVaBHuHZE25yXG2lLCnlnUvuoG569aOHCKRGX/tIXIAyAhPdTjnT1x7OzruEjYJTzx51bFuSW19my2Anrjf4mubOdWXoydo4ajxIyJU4qdLqy6lrGOZyAR8K0rrqG0oShjCwMYPzfd0rmOtqPe3WXE9oXhqir1d1P0k77A/uo4wkNguy3ktDPqI5n3nf4fGkcpMNCksPyF99eCeWQSfcBRkbh/WoLW173d//iP3105xBBhJWiIyCr6WPW9vWk0viaWsqJcwDySDyqFCTC/Ro3PzdBGl5YcUkerjIHsA2FKLjxWlCdEdISke8/wrLy7o6+DrcKs7BIPKgVkhHaPqIB9VCeZq2ONIA2ZxZPVMbSH+xZUdJ7MBJ+POlt2muXCap5Wd8AZ3OBtVMmN6SkhaEoQegG9E2a3Tp7pioZK9I2fVsnHgT4/bVu2RpAHZuLwVqO2w1HNH2y2uzXg3HZU6vrgZxWoZ4SgRQHLlN7Tbdprx6jPM/VV7t1iw2xHgsIYaGwwBmlsDM31o8ONtmWjJXkAJ3APhmsqeJZD0ruoSGuWnrXolyYeu1mkMoaS6pacBK859vjtzzXmcuyz7Y/iVFcaCjspSTpV7D1p40yG2OZksOspUjbUBSpuWqPMRIQSpaRjfwrotuPA6eSByqxiFkjIoWiQxl/0xBISUqHMHelMqMWZSlK2Czke2n0eKGTsMEdRXM6D2rZyPf4Gmxz4ysWceSoUMhJGlfI1emChs60oBB5jHLzFUhKkKKFjBG1MYT4bIQ7ug8j4V0U7VoxtA67YzITnSMnr41W2xIgZUApbYB25kU/EYY7RnByMlP0vMedWpjIloy2d+eM8/4+VRKMZoIycWKbbeNOAonnvitJGurDqEhzCh7cGszLiyYZW7C2PzkY9b3UHBMmWpTiQoaSApCf3Vklyhp9GhKMto9HiRLXLZdUplvShOTq3+qs7fO1TLbDCFK30hKE8h4AU14f4buqlhcjtWWFJwUkd8+7p7a1ca2N2uQHEt6VJBwpZ1KP4U8Zq1WmI4Pp7PLTdWQ5s4gqJwRz35YptC9NQgLMV3sicA6MZzW5ffiR2Q3oZaQN9Okbnxx40juE4SElKDz2CicVe/nNfhT/hxZip8J154ks6d/nnJ+A/GuG4JbwFYA56VDPPyppJklzJ1BPQgDrRnDUBciep9yMl1plOSF779NutY+U8069mrjHFG/QPbbDOuKVuRIpWkc1q7qSfLpWot3CqYaUrlpZkSD83daU+7YZ9pPspkm+hLWlTwRk4BKcpBxSG9Xa4xfWfwFpyMbj3jp0+NaH8OUTP/AJUZGlwEgICUpCRjCcbe4AAeypSbhmS5Ltq3HcBfakEA5xsNqlLx46Lk7VhyIEmS6ottEo1HdZ0p5/XRKmLfbkZmPB9fPsx6ufZ+NZ+depJlOMl9QShRQEg4GAcUskT1LX3lFR8Otc5497L02aO631ubGLDbCAkDulW5SehHhSM3h2XDbefcUXMaVpJ5KGx+ygDIKsgnT5czVEFDy5kmKlJKie2RtkkHn9Yp0kkSEOy3DsNgfrrkwpa2+0LeEk7a1BP1Zpqi3iO2gs7P4PbuO4KUHoE1WtEdtzW66p5z6SjgCosBeIobThIDjo+d81PsFcx4C5Lyi0O0cz31neubvdY8NknWk7bAbD4U6sHE8N6AhEUNIUEjXhOFZ8ashByFlLiGWrhyMy4XLk2pah6ra9h7SKKuV0QygR2WENpRsEpGAPdQb9xKiSF5qlNzS2vU4whed8nn8a1Twfx/PZnjm/rZWGbhPcKW2l/Cm9v4TSgpcnPhGN8Dc+6uWOJXCnsosZpBxyAzVDt/Wt3U4orXg7cqzw+PKT/t6HllVaH5n2yzt9nEaBUOZ/jWS4wkPXuAjvZ7JwKCByA5fvoSa88t3JJUDv5VdFw4jQ6eYxikkuLotjtWZhqMhD2rThY5pq1MfSkrICQPGi7iyWJCVEAAnT76ofiGSgEEheNt9lClGLY7jJZ5ZNdLIO2nalscOtSEtrQoZOKaKGBvyp3K9CpUKZ9vJy42NxyJ5KFANK3KFDHiPCtO0pKQEqGpGdwa6nWiNPQHGsNPgbLA5+RHWrcWbjpiZMd7QrgylsHB3TnNN0NGQfSIgw8N1I/9TzHnSHQ5GdLLyMKHwPsNMYjym1ApURiujFKatGGdx7HADNzYyoaHk7ZPzvI+BpXGtBbvMdyNKaYeU8kOIcBwsZ8hzo5axLBdaX2UjGFAEhLw8DirrF2c26mS6sBTCe6hXrZ5fVSPF+MmOT0ehfnRtC9CEDGNgOZpPMnJXbJVzU8WSApnCU5AUeWT7NvfQD61OOZQ5y6DnRDtsl3hpEdqQENJIJSogAY8qXNhXHkkPjyvlTMwh119xtbySGSoalqUE7eWa6j2t6dKKIyHJO/MbJA9v/ata3wvbIDXaTVKlL545D8froSZxAGE9jFShhscktgDFctxktPRtUr6B2uCWgntJc5Ed0DYNJB0jzJodD0WAgsRXNQSSNeBqXz7xPjS+VdH3ScKO/nkmk3pD7DytYUUKOyiORrX8Nxjk2Z/kxlKGhpLfUoFsE6c6sdM1I7bmnt3ElTae8sHqK7hMJf0OOKw2RnNAcRXuMj/AGVhzShO2lJ513ZzjCNs48ISnKkaPhMg26RgYHpKvupqULwG4HbI+oDA9JV91NSuPJ8naOzFUqFdyWhNxlYGo9svJ5AbmqGWJMxQbaaJycAJGM1qk2GO3MdlSlpWtxalJQBrCQSdz5+R2qxU2Lb2y1EQlBG2pPeUfarkPdXNlLejSmLonDaGNJuEgNazhKBnP1b11PbjW+VElx9LKo7uhQBBKkK2PLbng+6qpVxUs7EJzt/3NIbrc0JSloHWS4nZPXBFCi/0DRTrkhsqU2kBR2ClnKvwHurMXG4oClYGVqOcA0Lcpzha7RwqCicIbT1NL4jcxQ7bsw8E+sBzq2OOTVoRyS0wKYp9+4J7UEJAylNNYkdKQlbeUKG+UnBFVXRKVMoeCClbRyQRg1bBkpcQMY1AfGuh8dpxpmXPd2hk3c5LKtEhJdQeTiRv7x+FFGYFkjOCOY8KGaVq5pB8RjnRC+HVPtmVEVpXjKkA7n3dasyY2lcSqE03UihUlxpZU06UbbkdKrVcNLusLKkE+svmapw6xkSGyCfnDl/Cl90ZCoxcbWUadyAcZrByalTNnFNWbGBJRNAYSFLUoZABwaNhCFFdJkuawlWNDfX41jIAcet7TbMhTL7Zy26hWN/M/wBZrYWR6HObEaVGSqUtJS5rAGvxIPQ5/oVbmwuSsqx5FF0D8UXC2PuIQ232aFjYHmMcjtQmllu3NvB/VqI0hQANO5fCUR+Ar0YhatOB2ucpPiPAisU/b34T3YSsjSdjmsdL8NKdj1KEPDB2V0NVuoKe6pNDQpCkgNu9fVV402ShLydC/cqoGFiMoJ6iiW3ikZBqPR1NLUlQ3H11w0nZYGxG9AHF0iPOMBakAjmcfN86VR3dC9Cjy5E1oI0zVlp05PQnrQ0yzJlkuMENuJ/rlWjDlcGVZMamiltefI9DXLjSy4HWVqQ51wojPltQrTi2nSw8NLieY/CjULzXYhOM0cucXBi5QusVSnoM14k7qbdVr399XRONb1bXBIdjJfaR/aFrIIPv2o8the4OFDkaHkQkyv8AC7zxjY+6iWOuiY5L7NhauMbfxNAIQvCh6zatlIPmK+OWVhxRWuQgI8zjHu5mvPH+HpCJIfgv+iyUDJ0qx9lXHimZEiLj3JKkOgY1dF1hzxTjTRrxNp6ZqJ82yW5CsPJcUnqdh8KyVzvUq9NLYgN6Gh87GMjyFZtDrk+YXX1FSSrISTsBWwgRmGUJDCws9QBsn30uD4yfY2XNXQkQb2mJ6IiY4EAYGDg48M86WqbkR3cPpUFHqrrXoCIrC1Fa0LO2dKMZUaoXbm5qOyfZAz48x76vy4m1TKsWVXoafk5OeHn/APVK+6ipR3B9sVarY/HUSQZBWnI3xpT+FSsyVKjTd7Bp89xUt5sqOlC1ADpzpNPubURouur0pFfbxNSzPl5VjDq+vmaxMqa5dJ2on9Gg9xPQ+dZoY+cqLJSUUNZPEb7ysRoyinqpe2Pd4VdBwFB5RC3TzJ3Hs9lEWe3omgJSpKHUjbPXypyjhgLyqOrslp9ZCh6h88dKfLCEVpiQm32Z64oPbR3FJJb72cdOVarhz0UYUEoUTyV+PnS6daQqI428pTcxnvJQTsfxBpba5imiHY6sEesg0+KskOKEyXGXI19+4dZujBU0kIcA5gV5zJgy7HJKHknQDsrwr0y13duS3gnGOYJ3T/CibnZod3jqQ4hJKh051UpzwyqRNKa0ef2+aHDz3+2tTbJAyCDjyrJzOHZ9lkK7FQeSDsgcyPEePso+23JK8YJChsQdiDXUx5VNGTJj4uzYybKzdI6nEJTkjvDxrC36ySbYlau8tjxxun21r4F0UjBQvB8qdqRHucYdqlOpYwQobK8jWLOmnf4X4pWqPFbPcxHV2albA471bGM+iUhK2l6XU8jnfPt+w+6lXFPBJtElVyiIWqHuXG+rJ/Cg7C3cpSwYUZ15sK0haRtV0Mi43ZE4WeiWy7qkgsSFFEhO2rlrx0PgfOjrhbY9zYOEALHPVz99ZBC1LWW3ctSGzhQNP7Tdi72bbgw8jbJV648KXLg5rlASGXi6kZmbapMGaooQ52eoahjIx1x4UdGeKQG1K7h5HFbB1pElCijuON7EHmPb5VnJ1o9GadejBQKe8416wx4jeufLRujKy8tpeb7NzkfVVQTkdUZ/CtwobK8akCYAyO0ypo887FBpoW0uNgLGttXJQpUxjOyGlA6k5BH1UXEcKmsrOFdDRMyEpB1DdJ5Gq0tAx07YxTEC+5we3AdxhaeS00FGeyrsnCAtPh1p2pYSQlKCUYwQTvS2ZbkqPatqxvkeINXYszxvRXkxqaL29xg0U0hKnAlwEZ5KSaXMObBCwQrqehphHWFHQvcV3MOSORaORmg8bGDcVgoDcpICSRoeTsCemccjVc/h2NO/2aY2kFzPZuDZKz+5X20XGUUJ0LIKVbZIylQ8FCjWtKUlkoU4x89k7qQPFP0h9YrLnxTi7RfhyxemeT3jhuZw9LJWhSmCe6vH20XbJoASQduor1CTFYmRTHkK7eKod1fUDwI/fzrzy/8ACkizuGZB1ORSSSMbprPiy7/2aJwTQ3iSASFDvDO4NNV3O3xEBT6u/wDRCcq9hH9e6sTFuam4ylIPe5YpfJnLUrUVkn2861TlGapmeONxlo9btE6PcIZdi9oG0rKcL6YA5eW9Skn5PnS7YHlHpJUP/impWRpJ0jZHoyd3YWm+zlPDWhUlzSfojUelJ5UFEZ8ONHuKPIdDXpDsOFLlykhKVLDiu0bCgSNzvtSyTw6hkd1IcQobEjJqhzjGVx0NtqmZqBKU2pKkK0rTW5tVz9OYSkKCJKQNKtOc+XmD/Xnh5dudgO9CkbpINXRJZQoKScYPLNXNRzRtFe4M3kyMLghxp6E4lxnBKiQCjPUdcVgLtDftUtUhKSEE/pEDp/ird2m6NTGUYdLbjYwlROSjyPik/wBb4oybb492QctpRIaGVJ5j2jxSayKbwy6La5IwcOZnS8yvCvEda1dnvAWUocVjoN9waTXuFboOCyy7HkBGSgYCFezxHntQEKU242HkrAAGSa3xlDPGmZpRljdo9Dl29i4s6HQNXNKh18xWD4gs70BzUsaV/MeSNleRqx3jKa2gIYk6UITgdwE+3fr50muHEkuYlQfkKczvoUdjWePx5Qlpl3kTW0E224lb3ZLJS4nmD41qYFxKFBCwCD48sUi4St9kuEVcgpkLnIVhaHHNh4EAY26UyS0WJKmlfN3HsrfhlGf8zWzHmi4f1E2bS2psfKkjYYJO/uNJLnazHb7e2BJaR67TXzfMYrLXe+PYDCFKbaHzRzIx9maUJvkttzLby0KzzBOax5PipSfFmnHmfFWhnetUV1E4r6hLhz9fuo+GRKSkhYSvGUrB2P8AXjWfkrXe2iyDl0pOEjAyRRNifcij0aQhSSg4UlXrIP4Vo+G2nwkVfKVrlE21ulrfPo7yi1MbHcUfneR8f695q21S286OxdSMONg5Iz1HkfCkYZU9pdbV3kgYI600bmrcYSpaB2rYIDnX4dfZ76v+R8XluJmw/I46YJKsyVNdtBJD7aclsnPaezP2UFCmlo4SO6fWaUeXsp5JlpYirflkqfawFpQMApJ2I+IoVxmLfEaoaUokITkdO09vga4mbC8Vv8OrjyqaO21Nut6kYW2rYjwql6L2bWpHebB5dRQkWQ4w+W1js3QcKChgK9vgaaKkstpB3CiDqbUOVImWtClbQO9c9nkFJHOjuxDrfbMnKT5VV2ZB37tSKZ+4yEw2zhsKc6Z5D20Pbr0lxxLb+EqV6p6Z8DRV+ZC0qUmsoApSilOQtJyK04cjxvkirJBZFTPTLe8lSezWNST0o+Ys22Ep4LSpC0KQhR5pyD/Q8MVjOG7k8pJYkqJcRyUeeKd8SPPP25php0pDgIUkHb2/XXZjkWWFxOS4PFPjIQy+KZjri2mXlKbKglRG3w8/Or4V9kKAQlzbIPeOcjwJ86zz0RSF9m3yG+c0ZEbAACWylQ5kqzmsrgm9o2ctaDL5a4i21ToI7EkanWR6ufFPh7KzyopUo7cthT65SwzaXVZAIQcZ+ykce7Q1sla19mpI3Sf3eNQ6ToaNtWehcBtdjYnU/wDMKP8A8U1K+cAzGptjecZ1aUyVJ3GN9KfxqVRLsuj0K7tAunD91kXJsFyNIdU4Vp5YJzpV4EZxnrT613SLdmRoUO0PrN9c+VN25Tb4djupSsElBSeRG+1Y+9cNyLJI/OtoBXHSdSmurfs8R9lZXWR1LTG+u0NZvDapx7hRjO5UcCs7P4Xeikux5DC0p2UAvP7q0tnvLN4ikOJQp3GHWj87zoa72hKmS/be6nH9kD18PI/b9tMZZMcqLKjJGSizVsPBTatC07EHr7a19suyZKGy292Tre6c76D1Hmk+HSvPJEgt3BWrI1c0kYII50yhSlNOJcSspOchQroOKyxv9M24M9DnQ4t7i9lJaCVYzhJyUn6SD1HsrzS72a42CQpCkFyI8ctuoHdP9eFbe3XUOICXe6U7hSeaf8Q8j1pwptm4tOR320uBxPfQd8n6Q8/t9tZFywyLbU0eNalkkb+Yr6WFuIyCdQ8K1F34aXbnisd9v5q/pDz86CbjgpHIe+tsJqasqkuIiY9MiPh+M642obZQojPka0FtuMl2QHHpDjuRhSVqJIzXIjIL6QQnfbGc71YLatlwONd1QNVyy+PIOoc4FN0bUXNvI6gedKS3p3p5LWVpHaAJKByxy3zSeRISMhKTj2Ve8kXuypQktHdvuSYNxQXOXia188Ce23NikKWkAHxKetefdiuQ6VYOfCtJYbg9b1Bt1JcZ5FJ5p9lZlk4ztFzhcaZpbRMAxvrbzg/4fdWqZjNvBDrCgDnORyPkayrjLCUifAwUK9bG2fIjxpxaboyqG660shTYOUdUmuvHJzj/ALOVLG4S/wBCHie7OduuOD2aSrvJ8fCuuHbqmHOQCrKFEA+ys/d1Lckuuq+cd6ssranlFe+hPXzrB8iqakbsSeqPVZ9oh3JvtCtOpIyHM4I9tYqXBlMSnENyEymkHvKSN053xQUziZdtJjtPHtsaVqPJIP286Xxro62rTHdWEatRLmFEnPUVzcHxpJbejVPIkapm46Y6G2cpSjmOpNIeIeLPze56M2yHH1J1ZOyR4e2gbvfJcKAuUwhDiyRla/DxxWLdmvzn1PyFlbijuT9laI4al/RHO1o3NkuqL4ytqUttEkHZKdtQrt/htfa9oklO/PFYRKsHIJBHIjpWnsXFfYoEa5qWpHzXTuR7fxq/xxaoqcpLaHSbc8ytMiMrK0jcYq1udJKlNyWgkEYBAO1GdiHW0vR3hpUNSVIOxFfSh5xBDqtQHU9KinhfKLF1lVSQocQ12hRrSFE5CSd/hVTqm46dalBIA3JrL3yeJF3eLaiUNnQn3fxzQZV2oGVE48a0rI5K62V+Kn2EXm6+nOpbaKgyjx+cfGlnOr1tVSU4NZ5Xds0RpI9V/JX/AOGZP+tV9xFSvv5LP/DMn/WK+4ipSDD+XFUh5b8bOoHLjZ6j6Qo2HPbMYrfWlLaTpUpZ+oiuL3Mj2e3pU2oLde76ATkpV191eeyLvImyVFbhUPLYbeVWTwxlszwnJNo0V1sjTUk3WwOoUoHU7HQrc+afwoiLfofozcp5zBWNK0afXPs6Uot7zgIVrIV4g7is5fJD35yd5BGsk421b70rwJrY6n6HfEcCz3mOuVGkpjyRunWDz8Dj7azdtcX2xjPbOoO4+l5ih3JricjJCfLpXEBYUX3l69bWFJKRn20ySgg3I2MNJSkJ323GOYPl+FPYUrTpGQCNwRy9o8vspRa1IlMoVnpsoU+ati1jUlJKhuQnmfMefl1rfLBGcNmBZpRnoPfZi3WI4zIQFBacLSeRrzDiq3z+FmEoaUp1pTp0OLbB0J6JKs7/AA6V6IqQ3bk9o6sDbI32I/r4Uvl3y3XOG5EkQi4ysaSCrYVzFinilS6N6yRmrPGnZ0qS+HnHTrTjSRtivReHeII15ilmQkNyGkjX0BHLIrH3+ytWq5FphZWysa0ahuB4GlS9TRykkHyNN/6NVrR6dMtmknbUD1pW7a0qVyyKUWPjeVGl9ndXFSI68DVgZR51ueyYfaTIYUlbawFAjcEVTLDe4jRyVqRmU2wtKBSPZRbEUEjIwRyP9dKdpjA5yMg19EIZyMZ+2ljjZMpoHiNuMKIQdJUMKT0UKAkW+4JdU5Ge7JSuRGcY8DT9qOR3VDb7Pwo1gxQ6ph55CVIwVE9PbW1Y21SMrmk7Zh1CXGWpU6MTjcq5pPnWgtamZDCkNISkkZGkUVLvNuZy0hov7905H76WQ5DDk7VEaLSTuU5zg+VZMsci72acbh+GWuDC13OTsf7U/bV8ZotjJUMinfFLTcVKrqoABWAtI21K8qxE7iB1xsojNdkTzUTk1oxzTihJRdl3EF1T2RhMrBJP6TbOPKkbSsEVQdSlEqySTkk9a7TUN2yUqDUmu8UO2voavBprA0dl4uXaoCIa4/aoSvOvVuEnoBQ114ruNwQtpspjMq+a3zI8zSbGa+YoavshUijBSa7Q4Qdq6Kc1wUEUdEhSHAsYNcrbodJxV6HM7Gn1LsXo9Q/JcNPDUgf84r7iKld/kzx8nJGP/wAtX3EVKpapliJxMS/MVpTg40DPkdz7OdZxDLTLmFOJSQNgTil9+vVzHENwQJatLclxCAQDhIUQBypE8tbzhcdUVLPMmtEskXVGeOOSuz0KItqQhforqXNOyinfB91C3S2do1qUg5Qd6yFqucm0TUyY55bLQeSx4GvVLFcrTf4gKUNhwjvtk95NWwlGSplU4zi7R5xMt6wCcGmnClvD5cSsZVnH9eVbuRwnHkIcKVhAA7u3KlLMVq3LbWABIbUAMcljzpMkI2q6GhOVbB0MN2a5JYT/AGS/WGfUV/X9eG8tSkJj6ld5KRkHqK82uLxfecUs4WTnx500s16kw4a2Bh5JThBzun+FQs6dwfRDwtf2uwTiOa7MuLhA0pUo90HkM0uitrAyVDzGdzRtyebiMKlSF7ZAKUDJJNZufxEkZRBQof41jHwFNJx7sIKVVR3xU4yssDUC+jII66fOs0tGqu3FrdWVrUVKUcknrUTkVme3ZpjpUDKj+VP+F+InrM8mO+rVCUrvJIyUeYpWSK50jPKhaJas9VdmsR2PTEup9HG6lZ2FH22fFuzZkNPIebVzI2x+BryJTr7jYQt5akAABJUcbcqItlymWlxa4bujWMKBGQfd5U0ZJOytwtUesuyWmlYa72Ov7qXyGO3KlpeBcVuQravO3rvdngddwf8A/avT9lWw+K7vCUEuP+lNDbQ9v9fOrY5mmVyw2h+9EWOfNPh1oA31NgnI/wBmD61J37+MD4UtuHFMmZH7NhoxlE5UtDpJ9lJFalrKlKKiTkknJNJllGWkPjjKPZqr1xku628xG4iW0uDv6u8Rvtj8ayqmQeVdpFWAVSopdF12CFjyrktFPSjtNclvNSQBpBFXIO1dFrFfAnFSBamvunNcpqwUyZDOOzqFFXACvujNPVi2CKb8q+AYotTdVFFI1Qydnp/5L/8Aw1I/1ivuIqV9/JiMcNyP9Yr7iKlVPsddGC4gH/1Fcv8AVu/fNLiM02vyM8Q3I4/+7d++aA7I+FWUJYPprtl12M6l1hxTTiTkKQSCKsKMVzpoA9O4H4rVeGlW64d6Q2nIcPzxn7aZX21khTqR3fKvJ4Up+BKRJjLKHEHIP41pJ3Hl0mROwQ20ycg6wMn66tUtbKpRvoaeiNhaT6wUMEEcq+r7CBHdfeylLYySkb4rGuzZchet6Q4pQ88Yqt1+Q42W1POKQSCQVE5qngixNoruswT57j6ApKFY0g+QoLTRBbIFc6KmibKdFTTtV2ipo8qKCynTU01dor6EeVFBY1YtcdXCT9xKCZCHQhJ1HllI5e+vrPCV8dWUpgqykZ9ZP40yjBtPAEgFQ1GSMJ6nvJphMkqd40jqBU0lMbSAlR5YVmoJFMDh1L9lkuutuem5xHbCwAcHBznl150rTw3dJDCpDcUlpLZcK9QwEjrnNMXXUC2XlOd1yCAM7nvVZeHn2+H7Qw2+60y6hRcShZSF4CcZxzG52oARN2C4usB9EY6SnUNwCR7OdUR7dIkhRaaKgnY1pFx1PcVxTpdCSzy6D1s48uX1VVOiauG31sJOBOUlRT4ajj91AAlysDzUuLEjRT2zjHaqTrznlvS9q3SnIr8pDYLMc4cVqHdPszvW7Qz2XElu1+t6CoqztvtSGI0pHDF01tKwZA3KT9IUAL2eHbq9FElENRbKdQ3GSPHHOjo/Dva8OuTC2syyoFtOoYKNtz9dHXSPdpPGMdEEKRIVGHY69kgd7Jxy/oVyi3qPA9yeed1PImaVpTyJ1JyfZzoATT4Qcchsxba4wtxvqsK7U7bjc4FVS+HblDj+kPRVJa1BJWCCAT44rew24rF9s5CAT+blHf6Xd/dmkEF1bfCt5Q8SNcgEg/T1D+FBIoHB191KT6CQUpB3WnfPhvvSxqM85KTFS2S8pegI5HVnGPjW7mOLPHUBRUvCY2AkE9dXT4Vjro0oXebkEH0hz2jvGpRA2v3DarcmGqIy6oOpCXMqB/SHoBQMix3GGwX3o5CE+sQoHT7cVqlRWxxRYPSFakGIojwCtO3vqi3MrTH4rWtH6MFeVL6HvY9/L6qlSIaMcUg1wpverQK705q3sruj0P8AJqMcPSP9Wr7iKld/k6GmwPj/AJpX3EVKzS7L49GIvaP9/wBx/wBU7940Jo2pleW832ef+Zc+8aGDe1XpaKG9gam647OjeyqdjU8QsD7Ouktnwr0/gy0WB7htp+5QWpD631IBUMnngdaQ2G2QWbtcPziwh1qLqRoXuNWrA+ylsamZHs9q+FFaDiOLHTewzDZS0hSE4SkY3JP8KNutvtzcCSxHaT6TGQhRUB8fqBotEUzIlOa57OtTZzCuLwjOW5DfZNAlzOSsjA5VTFciXG8R4yLYlloLXqOoErwDUE0Zzs6nZ1p5s+2w5z0U2NDnZK06gsDO1fY79thcONyHbU1KklZBCzjmrA335UBRluzr7oOadzhDegNSW4wjuFWChJ254qq5R+yMfDKGgpJ5deVSgaF3pMoRTES8UxyoKU3pGCfbjPSuvTJpk+lGUovBOkL0pyB8PM1pY1mjqiIjrbR6Q6wXEqI3HL8RQfDkNiRNcRJYDoDecK6HIqNBsRNvSmdSm3yFLJKiUJOSfaK6elS5LTDMiQXG46SlpJSBpzjwG/Ic6sCNajsBlR5dN60U1dvs5jRm7Y1KCxl11z92xqaoE2xCm73REfsG5iko06QdCSoDyVjNSBdLhbGltwpPZpX6wUgL38d+tdz1Q3ZqjBx2RSCQAcA+G9OLLZUP2aZc1sl8xwopb8cDNDSSsE3dCBU+4qfbkLmLU60nQheBkD4b++u13i7Ow3obk9S475HaNltODjfbbI5dKPeetj1pJW2lidq7qEHIIz448DRk5hmxsxGlW9t958FS1ObYAxnofGoDYtHEt9RDERFxWlsJ0A6E6wPAKxmhodyuNvjrjxJSm21+skpSrPnuK0Tlrtqb/BSwpp1p8HtGknIBA/r4URb7ZCd4jubDkZtTTIToRpyB3QaNE7MoqdPceZeclrK46dLSsAaB4bDf311MuNwnpSiVK1tpVq0JQlIJ8Tgb0zlXa3vRXWo9hQytQwl3WCU+eK0Vz4XZPCfpkaKlL7bKHlKHMpx3vqOfdU6I37MWi53FE9M/0smS2NKHChJ0jfpjHU86HdLj7rjzyy466orWogDJJyTgVsJ9jiq4dsBjpQmRNdCFrA3wQedM5j9htN9jWBuxxXWVJSHpLpBWCrYc/idxzqNBsxLt+vLkNiGqersI6wtsBtAUkjl3sZNfLhf7zdI/o0yaVMkgqQhtKNZHjgb1rGLPao3FMyOG2ZEbsQttJUFhGSNsg+2kcy7W11p9tiwIbWQpKHAsd08gcYo0GzPhFdBNW9nX0I8qsRW2b/8AJ+MWJ/8A1SvupqV1wEMWN4f8yr7qalZ5/ZmiH1RlLun/AHzO/wBQ5940GEimF2H++Jv+oc+8aD01sS0Y29lekVNNWaammpoORo4lxdicGoS13ezlpcJHPZaa+XJTcPtlJPaOTZbeD0xsT9ivjSVc5420W9LSOyKwsrKt9jnlivr0519cXU0kJjHUDqyVn4bVS4Oy1TVDN9lUziltTpwENJXsOWM4+uiIcBxFxnOF1pTcru4ByrAGPxpWm8vpmOS/Q2y4tAQAXDhIGT4eyg7W4bZKblhpLjqMlWdtRI33o4SZPOI04WiKRd32lbFttST7lAUttb4hXZEgpCw24vbx5iio95fYuUif6I0VvbdkFkAcuuPKgWVKaV2mgKVknTnbem4sXktFlwvEqZKeIhxk94jOME+fKulwH2LC1PcbLrZISEk4STqxz9tfFTnyDiGwM/4z+FXrvEpzh9FmUy32YWHC5q3zq1csUnF10NzSd2VzIwftbEkBTSUkZaTgpJ5ZzimN1tr0mTa2Uo1Ke1JSkdfVoE3E/mr83+ipVuCHe0wRvnljf400Txc8J0GUbY0TBSsNp7YjUVADJ7u2MfXU8JIjmmfZUSQxe25Ml1tCG0dkGs97xOw9o+FCWxl1q9y0sNk6gSnI6Eg/vpfKluTby7dXWkJfW92oA3Ccchn3CjTxBMXcVTVR0BSmw3pS6RkZzzxUcJInnFsSMsqWAnGVE49+a0CXH7W+zEvcEONugHWFAqCc4zjrUe4iK4jsdmzxGStBSHAvKk5HMd3nRp4yU7GYRNskSZJY/s31qx78EH7cUzUmuiE4r9AeLbHHtExj0XKW30E6D80jGceW9Th69XXh9h2TFaaeiq/tGnTtkdR1B3oC43GdeJplz1pK8aUIQMJQnOce3zrqFPchJUjsUPsr9ZtRx9dTxfHYvJctDaf6HfrU/dkQkRH28lwI5Ejc+321Rxaha5MJw5KVtK0nx3FDTLy/KgegRorUKMo/pAhWpS/LkAB40xicVJYt7MSdZo08MHLK1L0qHt2OaVRkt0O5Reji2cNO23iG2BwNqVKUogJB6DfPxp7ZoTaeNL4h5WzaW9h17qazj3E1wl39q7vtt5jjSxHQohKB7cc/PHQVGeI5bNzmXERWy5LI1I7Q4AAA548qhwkwU4o4uHEqJ0B2GzYYMbtMAPIPfTvnI28qfyLqpq5WRpRPZPQVR1JPI5CMfX9tZ6XfX5LLjKLbEZCwRqSckf8Axqu43V64LhEsJZ9Cb0JUFlRUdt+W3q1PButEc0v0fz4kmI3YIi04DUoISSeZ3xS7iSzSHONEwCodrKDQCiNgVbfAGvt+4pfvjUZv0FuKqO52gdQ6VFRxjlgY8aYJ49UosSJlijSp0dOESe00H4aTj40KMluiXKL1Ydwdw2LHxZKt8ksPKTECzoTkbqHiKQ3bipEyPKhNcPW6PrKkB9HrJ35+rzqWzi64wb1KvEhluXJlJ0qTrKEoAxgDY7ACipXGiZUV5kcOQm1OoUkOBYykkYz6lHF3bRHJVSZki35V87PFXhJxX3TV1FPI2fAwxZXv9Qr7qaldcFjFnd/1B+6mpWLJ9mbIfVGWuqf97zP9Qv7xoXSKNug/3tM/z1/eNC4NdCK0jnt7ONPlU0+Vd4NTBqaIs40+VTTXeDUxU0FnGnyqaTXeKmKKCzjSamK7xUA3ooLHsWzWhNkauVynOR0rJBCd99RAwME9KWSU2p+W0xaX33QclxbqcAYxy2HnXbpCbM24804WULHeSM76jjFEWBqFOuzbTaHVpDalOdogpAORj29ay8mr2auKpaBGY0WVLVCjF1x8ZGQO7kc96Mtlkakemma4toQzhen35+yq4jyIHETrqEBSUPu4SnlzOKtT6TcHbo4QsIPee0A7DT4eyiUpL9CMYyfRQ/Fs64K5ECa64tG5Qtsj7QMUtSnUQOhpoxDEuwynrZlwITh1ToKShONzjG+2aAjJHbNJ6agPrqyDbsryJKglyPAiPtonPraC99gSce4Gm1m4cgX6XMEGW4YzCkBDihgqyN+njTHij5Ow5TCZzEvtFNZR2Kcgpz199LLPPSxAvDkAOttFOW9eygAk4JqrlLi3Zbxjyqiu08PsSbrNhTnHEei5ALeO8QcdaDttviOwnbhPfU1Gb5BHrH+tqdRXe2nm4JJxKYSVBPRQ5jP9cqAbiIc/J68/rOpDrYKQnxcHM1PNsjgkfJdkjL4d/PsB1wsJcCFIdG4ycZ+JFX3Ph6FAesraX3VfnDBdzjuDu8tv8RqyXw5APDD91hXl+SzHICmkgpRryMgjPmOlWcRId9O4fOrXlsaR1zhG1HJ/jI4r9QFxBw/GtT0T0Z5xxl8lKirGQcj9x+qmKuEII4ubsyZDxaVF7Yr2znJGOXlS+W+7JVKiupOuO4h1sK5jYZH2/GmkS6kccokrPKIE/Wqo5yrsbhGwSdbuDISpDJvcgyGdSS32Z9cZ2zp8atj8NWRvhyJeLrPeiIfAzhOoBRztsCelDXSXwit2coIuJmFbh2QdBcyfqzTiS7bmeAraq7RpC2Mp0mOcq1d7H76OTpbI4q3oTRrTw7cb7GgW65PvMrQtTzhTp0YG2MgVcuzcMrlvwY90k+lM5BC0DTkc8HAB9xpbFnwE3pDtoZkR2ktnJkDKtW/L3V1CDc+8vtxEOPzSVKw73Uk9d/8AvUuTX6EYp/gHHhNEyXH1K7GOSFFHXHOuVsxHoJlxnFgJO6Fg59tX295MJ6QzdUOuslxfbCPgjVnceyi5lits+Au5Wt0rbbGotHJ043Oc4IPtpuUuW2RxjWkItIqYrrANTFaKMxsuDhi0u/55+6mpX3g/+6Xf88/dTUrnZfuzoYvojL3T+9pn+ev7xoWirp/e0z/PX940LXRj0jny7ZKlSpUkEqVKlAEqVKlAEqVKlAB8q7MKsEa2NtOKeDmpaynugaiedBtOqaXrGrz0nciuKlIoJWvY7m20/QfHmWeI4p/VJW5gkNBo8/by+uibNfWoFsuqJZcD88HSltBVuQrY/EfCk9Sl8SG8rG1ovTFts86G+HNUtvSkoQVY7pG/xpUwvQptZHqkEg18qUyik2xHJtJDm7cQwb1MTJmNyNSEaEhDZAAzmg27hBajTmkpf0Oo0sjQSSdPXw3NBVKXxaqx/K7uh/w9erdb43ZXEvJwrKS02VZHnjz+2uuH73aWbBItF4bdQy93kuIQVY9w6ggEVnqlDxLYeV6NPL4hsbfCsyx25MpWsp7N1xojtVagVHyAAFU3e+22bKsimA6PQhiQS0R9DlnnyNZ6pUeJew8r9DVV2iq4jcnp7RcVeArU2QSNIHLOeYrhVzgm9qmNdshgMhO7Zzqydsc+tLalT4kHlYYZdm7RalNSlFairIQRud6dRuJLPI4ei2m7tyilnCj2KDsoZ6++kLcCY7HEhEZxTJOkOBJ058M1Slta0LWlCilAyo49UZxv76jxrqyfI7ujQtXDhWJd4r8RuUY6UrL3btFWDju4HXfNAxrrGa4jfuJKxHcdWQQgg4PLu0ucjPtNhxxlaEK2ClJwDsD9hB99drgy22mnVx3Eoe2bUUnC/Z41PjXsjyP0O7XerO25c409UgwpTi1tutoIKdXPKef2105xDaLXYpdrsYkSnZgKVPvN6QgEYJ3A6cvM0jVAmIJ1RnRjnlPLbP2A/Ch6jxL2T5ZeiCpUqVcUmy4P/ul3/PP3U1KnB/8AdLv+efupqVzsv3Z0cX0Rl7p/e0z/AD1/eNC0VdP72mf56/vGha6Eekc+XbJUqVKkglSpUoAlSpUoAlSpUoAlSpUoAlSpUoAlSpUoAlSpUoAlSpUoAlSpUoAlSpUoAcRLvGYgRmHG1KWw4pR/RpOc/wCInI/fTJd+iRAwps9rqCStDfJKcoOnfHRKh76ytSkeNMdTaNDK4kakW9UYodJWzoOrBGrQhIPxST765j36I0Iyi0vWzHDRUlpOQRjcKzk8iN/GkFSjxxDmzTucURHMgxndBydBxgkoWnf3qB91R7iiGtLiURXO+FAkpTyIcwPYNafhWYqVHjiHkkSpUqVYIbLg/wDul3/PP3U1KnB/90u/55+6mpXOy/dnRxfRFUrhL0mW8/6dp7VxS9PZZxk5xzqr5F/rD9j/ADVKlHmn7I8MPRPkX+sP2P8ANU+Rf6w/Y/zVKlT5snsPDD0T5F/rD9j/ADVPkX+sP2P81SpR5snsPDD0T5F/rD9j/NU+Rf6w/Y/zVKlHmyew8MPRPkX+sP2P81T5F/rD9j/NUqUebJ7Dww9E+Rf6w/Y/zVPkX+sP2P8ANUqUebJ7Dww9E+Rf6w/Y/wA1T5F/rD9j/NUqUebJ7Dww9E+Rf6w/Y/zVPkX+sP2P81SpR5snsPDD0T5F/rD9j/NU+Rf6w/Y/zVKlHmyew8MPRPkX+sP2P81T5F/rD9j/ADVKlHmyew8MPRPkX+sP2P8ANU+Rf6w/Y/zVKlHmyew8MPRPkX+sP2P81T5F/rD9j/NUqUebJ7Dww9E+Rf6w/Y/zVPkX+sP2P81SpR5snsPDD0T5F/rD9j/NU+Rf6w/Y/wA1SpR5snsPDD0T5F/rD9j/ADVPkX+sP2P81SpR5snsPDD0T5F/rD9j/NU+Rf6w/Y/zVKlHmyew8MPQ5s9s/NMRTHbdrqcK9WnT0AxzPhUqVKqbbdssSSVI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380312" y="3356993"/>
            <a:ext cx="1592201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1957629-DFEB-455B-B2E0-A03780C3CA82}" type="slidenum">
              <a:rPr lang="en-US" sz="1400">
                <a:solidFill>
                  <a:srgbClr val="000000"/>
                </a:solidFill>
              </a:rPr>
              <a:pPr algn="r"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4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06400" y="228600"/>
            <a:ext cx="8269288" cy="67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b"/>
          <a:lstStyle/>
          <a:p>
            <a:pPr>
              <a:buFont typeface="Arial Black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3600">
                <a:solidFill>
                  <a:srgbClr val="000000"/>
                </a:solidFill>
                <a:latin typeface="Arial Black" pitchFamily="34" charset="0"/>
              </a:rPr>
              <a:t>Assessment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51520" y="1341438"/>
            <a:ext cx="8568952" cy="4716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38138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3200" dirty="0">
                <a:solidFill>
                  <a:srgbClr val="000000"/>
                </a:solidFill>
                <a:latin typeface="Tahoma" pitchFamily="34" charset="0"/>
              </a:rPr>
              <a:t>January Exam – 50%</a:t>
            </a:r>
          </a:p>
          <a:p>
            <a:pPr marL="795338" lvl="1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3200" dirty="0">
                <a:solidFill>
                  <a:srgbClr val="000000"/>
                </a:solidFill>
                <a:latin typeface="Tahoma" pitchFamily="34" charset="0"/>
              </a:rPr>
              <a:t>Common paper for Adrienne and me</a:t>
            </a:r>
          </a:p>
          <a:p>
            <a:pPr marL="338138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3200" dirty="0">
                <a:solidFill>
                  <a:srgbClr val="000000"/>
                </a:solidFill>
                <a:latin typeface="Tahoma" pitchFamily="34" charset="0"/>
              </a:rPr>
              <a:t>Midterm – 15%</a:t>
            </a:r>
          </a:p>
          <a:p>
            <a:pPr marL="795338" lvl="1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3200" dirty="0">
                <a:solidFill>
                  <a:srgbClr val="000000"/>
                </a:solidFill>
                <a:latin typeface="Tahoma" pitchFamily="34" charset="0"/>
              </a:rPr>
              <a:t>10% for Adrienne’s ½ of course</a:t>
            </a:r>
          </a:p>
          <a:p>
            <a:pPr marL="795338" lvl="1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3200" dirty="0">
                <a:solidFill>
                  <a:srgbClr val="000000"/>
                </a:solidFill>
                <a:latin typeface="Tahoma" pitchFamily="34" charset="0"/>
              </a:rPr>
              <a:t>5% for Process Technology ½ </a:t>
            </a:r>
          </a:p>
          <a:p>
            <a:pPr marL="1252538" lvl="2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3200" dirty="0">
                <a:solidFill>
                  <a:srgbClr val="000000"/>
                </a:solidFill>
                <a:latin typeface="Tahoma" pitchFamily="34" charset="0"/>
              </a:rPr>
              <a:t>Series of multi-choice online quizzes</a:t>
            </a:r>
          </a:p>
          <a:p>
            <a:pPr marL="338138" indent="-338138">
              <a:spcBef>
                <a:spcPts val="800"/>
              </a:spcBef>
              <a:buClr>
                <a:srgbClr val="FFCC00"/>
              </a:buClr>
              <a:buFont typeface="Monotype Sorts" pitchFamily="2" charset="2"/>
              <a:buChar char="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</a:pPr>
            <a:r>
              <a:rPr lang="en-IE" sz="3200" dirty="0">
                <a:solidFill>
                  <a:srgbClr val="000000"/>
                </a:solidFill>
                <a:latin typeface="Tahoma" pitchFamily="34" charset="0"/>
              </a:rPr>
              <a:t>Labs – 35%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1957629-DFEB-455B-B2E0-A03780C3CA82}" type="slidenum">
              <a:rPr lang="en-US" sz="1400">
                <a:solidFill>
                  <a:srgbClr val="000000"/>
                </a:solidFill>
              </a:rPr>
              <a:pPr algn="r"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5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06400" y="228600"/>
            <a:ext cx="8269288" cy="67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40" tIns="45720" rIns="91440" bIns="45720" anchor="b"/>
          <a:lstStyle/>
          <a:p>
            <a:pPr>
              <a:buFont typeface="Arial Black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3600" dirty="0">
                <a:solidFill>
                  <a:srgbClr val="000000"/>
                </a:solidFill>
                <a:latin typeface="Arial Black"/>
              </a:rPr>
              <a:t>Brightspace</a:t>
            </a:r>
            <a:endParaRPr lang="en-IE" sz="3600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51520" y="1341438"/>
            <a:ext cx="8784976" cy="4716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rgbClr val="000000"/>
                </a:solidFill>
                <a:latin typeface="Californian FB"/>
              </a:rPr>
              <a:t>You're enrolled already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16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 algn="r">
              <a:spcBef>
                <a:spcPts val="87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1957629-DFEB-455B-B2E0-A03780C3CA82}" type="slidenum">
              <a:rPr lang="en-US" sz="1400">
                <a:solidFill>
                  <a:srgbClr val="000000"/>
                </a:solidFill>
              </a:rPr>
              <a:pPr algn="r">
                <a:spcBef>
                  <a:spcPts val="87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06400" y="228600"/>
            <a:ext cx="8269288" cy="679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40" tIns="45720" rIns="91440" bIns="45720" anchor="b"/>
          <a:lstStyle/>
          <a:p>
            <a:pPr>
              <a:buFont typeface="Arial Black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E" sz="3600" dirty="0">
                <a:solidFill>
                  <a:srgbClr val="000000"/>
                </a:solidFill>
                <a:latin typeface="Arial Black"/>
              </a:rPr>
              <a:t>Brightspace</a:t>
            </a:r>
            <a:endParaRPr lang="en-IE" sz="3600" dirty="0">
              <a:solidFill>
                <a:srgbClr val="000000"/>
              </a:solidFill>
              <a:latin typeface="Arial Black" pitchFamily="34" charset="0"/>
            </a:endParaRP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251520" y="1341438"/>
            <a:ext cx="8784976" cy="4716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440" tIns="45720" rIns="91440" bIns="45720" anchor="t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 err="1">
                <a:solidFill>
                  <a:srgbClr val="000000"/>
                </a:solidFill>
                <a:latin typeface="Californian FB"/>
              </a:rPr>
              <a:t>brightspace</a:t>
            </a:r>
            <a:r>
              <a:rPr lang="en-IE" sz="3200" dirty="0">
                <a:solidFill>
                  <a:srgbClr val="000000"/>
                </a:solidFill>
                <a:latin typeface="Californian FB"/>
              </a:rPr>
              <a:t> site contains: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rgbClr val="000000"/>
                </a:solidFill>
                <a:latin typeface="Californian FB" panose="0207040306080B030204" pitchFamily="18" charset="0"/>
              </a:rPr>
              <a:t>Course announcements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rgbClr val="000000"/>
                </a:solidFill>
                <a:latin typeface="Californian FB" panose="0207040306080B030204" pitchFamily="18" charset="0"/>
              </a:rPr>
              <a:t>Lecture notes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rgbClr val="000000"/>
                </a:solidFill>
                <a:latin typeface="Californian FB" panose="0207040306080B030204" pitchFamily="18" charset="0"/>
              </a:rPr>
              <a:t>Past papers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rgbClr val="000000"/>
                </a:solidFill>
                <a:latin typeface="Californian FB" panose="0207040306080B030204" pitchFamily="18" charset="0"/>
              </a:rPr>
              <a:t>Tutorial Sheets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rgbClr val="000000"/>
                </a:solidFill>
                <a:latin typeface="Californian FB" panose="0207040306080B030204" pitchFamily="18" charset="0"/>
              </a:rPr>
              <a:t>CA Quizzes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rgbClr val="000000"/>
                </a:solidFill>
                <a:latin typeface="Californian FB"/>
              </a:rPr>
              <a:t>Upload points for lab write-ups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3200" dirty="0">
                <a:solidFill>
                  <a:srgbClr val="000000"/>
                </a:solidFill>
                <a:latin typeface="Californian FB"/>
              </a:rPr>
              <a:t>Same </a:t>
            </a:r>
            <a:r>
              <a:rPr lang="en-IE" sz="3200" dirty="0" err="1">
                <a:solidFill>
                  <a:srgbClr val="000000"/>
                </a:solidFill>
                <a:latin typeface="Californian FB"/>
              </a:rPr>
              <a:t>brightspace</a:t>
            </a:r>
            <a:r>
              <a:rPr lang="en-IE" sz="3200" dirty="0">
                <a:solidFill>
                  <a:srgbClr val="000000"/>
                </a:solidFill>
                <a:latin typeface="Californian FB"/>
              </a:rPr>
              <a:t> site for both Adrienne and Eugene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IE" sz="3200" dirty="0">
              <a:solidFill>
                <a:srgbClr val="000000"/>
              </a:solidFill>
              <a:latin typeface="Californian FB" panose="0207040306080B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757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 Black"/>
        <a:ea typeface="DejaVu Sans"/>
        <a:cs typeface="DejaVu Sans"/>
      </a:majorFont>
      <a:minorFont>
        <a:latin typeface="Tahoma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227</Words>
  <Application>Microsoft Office PowerPoint</Application>
  <PresentationFormat>On-screen Show (4:3)</PresentationFormat>
  <Paragraphs>59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Californian FB</vt:lpstr>
      <vt:lpstr>DejaVu Sans</vt:lpstr>
      <vt:lpstr>Monotype Sorts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IPCMF</dc:creator>
  <cp:lastModifiedBy>Eugene Hickey</cp:lastModifiedBy>
  <cp:revision>385</cp:revision>
  <dcterms:modified xsi:type="dcterms:W3CDTF">2025-09-14T14:43:13Z</dcterms:modified>
</cp:coreProperties>
</file>