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B392E-265D-4FBE-8162-F89B6E23E77F}" v="1" dt="2023-01-13T15:23:0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Hickey" userId="17fcf2e9-1605-4812-b43a-1168e0459469" providerId="ADAL" clId="{C85B392E-265D-4FBE-8162-F89B6E23E77F}"/>
    <pc:docChg chg="custSel modSld">
      <pc:chgData name="Eugene Hickey" userId="17fcf2e9-1605-4812-b43a-1168e0459469" providerId="ADAL" clId="{C85B392E-265D-4FBE-8162-F89B6E23E77F}" dt="2023-01-13T15:27:45.067" v="1" actId="478"/>
      <pc:docMkLst>
        <pc:docMk/>
      </pc:docMkLst>
      <pc:sldChg chg="delSp modSp mod">
        <pc:chgData name="Eugene Hickey" userId="17fcf2e9-1605-4812-b43a-1168e0459469" providerId="ADAL" clId="{C85B392E-265D-4FBE-8162-F89B6E23E77F}" dt="2023-01-13T15:27:45.067" v="1" actId="478"/>
        <pc:sldMkLst>
          <pc:docMk/>
          <pc:sldMk cId="2356322916" sldId="256"/>
        </pc:sldMkLst>
        <pc:spChg chg="del">
          <ac:chgData name="Eugene Hickey" userId="17fcf2e9-1605-4812-b43a-1168e0459469" providerId="ADAL" clId="{C85B392E-265D-4FBE-8162-F89B6E23E77F}" dt="2023-01-13T15:27:45.067" v="1" actId="478"/>
          <ac:spMkLst>
            <pc:docMk/>
            <pc:sldMk cId="2356322916" sldId="256"/>
            <ac:spMk id="6" creationId="{2F96AC9C-5D6E-3077-F0BF-38CD706B2D03}"/>
          </ac:spMkLst>
        </pc:spChg>
        <pc:picChg chg="mod">
          <ac:chgData name="Eugene Hickey" userId="17fcf2e9-1605-4812-b43a-1168e0459469" providerId="ADAL" clId="{C85B392E-265D-4FBE-8162-F89B6E23E77F}" dt="2023-01-13T15:23:05.946" v="0"/>
          <ac:picMkLst>
            <pc:docMk/>
            <pc:sldMk cId="2356322916" sldId="256"/>
            <ac:picMk id="5" creationId="{2403B95A-DD86-A4BF-E3E8-4F848EF2A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509A-9104-1173-F835-0DAE2C69D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1C64-233D-3484-AA59-4A5177FA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8E32-6847-861C-4077-6C079A4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B955-1FE0-188B-EAB0-9C584A38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3CE0-474A-59D4-6557-F413D98C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73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1F51-8F67-82D5-2C26-7A5B0055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DD17-9D5D-6F2C-B9E9-5CFDE24A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7695-DDB3-9ECC-D745-F065756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E6E4-2297-5F5E-2546-6F910BDE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383D-C53D-0DB6-17CF-7A90567D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1DEF0-4F45-E266-9F70-881D0A6AE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3D48-233B-BE64-FC85-F92FCEAA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3100-28CF-980D-8D28-7D49EE17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C581-D0E8-B22E-89F5-4309F543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DEE8-03E5-310D-59BD-67B104F5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560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2D09-F7B3-4270-3941-07D0E986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3DDC-17F0-4490-F801-53239933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3E76-BC58-47FB-AAC1-EF90F9D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CD97-FD07-C543-E953-9EF233F8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8835-06AB-DFDA-68DE-F3BDCFB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828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BDBC-BC95-48FE-C275-4E888834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83FE-AD85-3C09-D122-D41F5B2D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D6BD-BEBF-8E2C-14FD-86D9934D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37EC-023A-3A57-99BD-D177615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E893-E6F9-8D7D-2353-C505D30D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4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ADCA-C118-E672-634A-F59E2578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70E9-B949-1C7D-7028-57CBA252D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1CAB-F355-9F8D-F8A4-62304D6E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D0B1-5797-542C-4035-92AD57AE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94325-7DEA-99E3-BC95-20F622F0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02186-BF58-C80E-1176-C41EA7E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1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DA5-7A5F-ACD6-6F84-38F9A852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33537-8BDE-F744-6748-08B33AE8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47A60-AAB2-0F88-7293-6F9858C2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FB05D-E93C-0A60-EDD9-3E925A6CA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63E14-6EF7-43C0-E2D7-F1DF1D58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142E1-6819-B226-7FDC-15946FE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43E4-13FA-A56F-68D5-541A96B7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E0E8A-B3BC-B15D-9096-C3C1760F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291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876D-9596-19DA-E938-4F3A5086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03CF8-994A-08B9-AB64-1E203B0B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4DE0C-2925-828F-F321-7B8B3C8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CCA8B-3331-1C90-A841-47A9AFB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0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FA05-D7BC-3DA3-EC76-DBF2244C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20D71-6386-670C-15BB-C2F5B215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EA297-2633-B7D7-2E63-137ABCEF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16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55B-FF5E-F1AF-9DED-E3E09869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8CDE-750D-D5C4-74D9-A6558FB2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A4CDD-9DA0-33EB-AC90-257383C8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498E-7CC4-D174-4798-2905D168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6E58-292F-00A1-27D2-3F4398D9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E68AE-47E8-4FB2-D9B3-12CB6C0D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21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A900-9E20-6915-B82B-90A284C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09582-0DD1-B54B-AEDD-D4D59A28C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3E36-59AE-0764-C749-25F91B68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48A7D-C95E-4478-66D3-CFBD7152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DDF7-3808-52FB-0C3F-DFA19D1D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9311A-46DF-275E-7E18-F761211D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4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34DBC-D668-3203-F30F-C414002C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0CD5-7688-6C06-51B6-C2709805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2F1E-4EF8-FC76-99A3-6143C1B2B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EF0A-FE30-44DC-900D-AA9DAF48AD57}" type="datetimeFigureOut">
              <a:rPr lang="en-IE" smtClean="0"/>
              <a:t>13/01/2023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FF92-1C6D-10D3-D7EB-87DB1653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959C-3300-E2C0-0180-58B6B973E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4CEB-D037-4E8E-8914-CD0CBF1D1D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51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ud.netlify.app/school-c#/sec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403B95A-DD86-A4BF-E3E8-4F848EF2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2" y="503433"/>
            <a:ext cx="11784097" cy="60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F05D8-23C7-4220-2397-0E90530B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4"/>
            <a:ext cx="12192000" cy="68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2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626ED-AD62-5D51-36D1-2307E845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68"/>
            <a:ext cx="12192000" cy="6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4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D1093-B86D-15DC-A0E9-04ED3F3B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" y="0"/>
            <a:ext cx="11828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Hickey</dc:creator>
  <cp:lastModifiedBy>Eugene Hickey</cp:lastModifiedBy>
  <cp:revision>1</cp:revision>
  <dcterms:created xsi:type="dcterms:W3CDTF">2023-01-13T15:12:47Z</dcterms:created>
  <dcterms:modified xsi:type="dcterms:W3CDTF">2023-01-13T15:27:47Z</dcterms:modified>
</cp:coreProperties>
</file>