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media/image4.png" ContentType="image/png"/>
  <Override PartName="/ppt/media/image3.wmf" ContentType="image/x-wm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BF6E12E-B112-4D45-94C0-4D935F8BFDA8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110400" y="405000"/>
            <a:ext cx="3857400" cy="48384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4032000" y="405000"/>
            <a:ext cx="1368000" cy="243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5904000" y="765000"/>
            <a:ext cx="648000" cy="243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6120000" y="1197000"/>
            <a:ext cx="648000" cy="45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5976000" y="1728000"/>
            <a:ext cx="648000" cy="45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5"/>
          <p:cNvSpPr/>
          <p:nvPr/>
        </p:nvSpPr>
        <p:spPr>
          <a:xfrm>
            <a:off x="5706720" y="2473560"/>
            <a:ext cx="648000" cy="3344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6"/>
          <p:cNvSpPr/>
          <p:nvPr/>
        </p:nvSpPr>
        <p:spPr>
          <a:xfrm>
            <a:off x="5616000" y="2217960"/>
            <a:ext cx="864000" cy="18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4298760" y="1251000"/>
            <a:ext cx="864000" cy="18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8"/>
          <p:cNvSpPr/>
          <p:nvPr/>
        </p:nvSpPr>
        <p:spPr>
          <a:xfrm>
            <a:off x="4371840" y="2732040"/>
            <a:ext cx="864000" cy="18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9"/>
          <p:cNvSpPr/>
          <p:nvPr/>
        </p:nvSpPr>
        <p:spPr>
          <a:xfrm>
            <a:off x="4896000" y="3384000"/>
            <a:ext cx="864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0"/>
          <p:cNvSpPr/>
          <p:nvPr/>
        </p:nvSpPr>
        <p:spPr>
          <a:xfrm>
            <a:off x="4248000" y="3312000"/>
            <a:ext cx="648000" cy="3344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1"/>
          <p:cNvSpPr/>
          <p:nvPr/>
        </p:nvSpPr>
        <p:spPr>
          <a:xfrm>
            <a:off x="5200200" y="3987000"/>
            <a:ext cx="1927800" cy="40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2"/>
          <p:cNvSpPr/>
          <p:nvPr/>
        </p:nvSpPr>
        <p:spPr>
          <a:xfrm>
            <a:off x="5544000" y="4491000"/>
            <a:ext cx="1224000" cy="40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3"/>
          <p:cNvSpPr/>
          <p:nvPr/>
        </p:nvSpPr>
        <p:spPr>
          <a:xfrm>
            <a:off x="3456000" y="4752000"/>
            <a:ext cx="1224000" cy="40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4"/>
          <p:cNvSpPr/>
          <p:nvPr/>
        </p:nvSpPr>
        <p:spPr>
          <a:xfrm>
            <a:off x="2880000" y="1683000"/>
            <a:ext cx="504000" cy="1773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4824000" y="648000"/>
            <a:ext cx="4409640" cy="44478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88000" y="144000"/>
            <a:ext cx="1512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800" spc="-1" strike="noStrike">
                <a:latin typeface="Arial"/>
              </a:rPr>
              <a:t>Feed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216000" y="1097280"/>
            <a:ext cx="1512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800" spc="-1" strike="noStrike">
                <a:latin typeface="Arial"/>
              </a:rPr>
              <a:t>Reboiler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144000" y="1872000"/>
            <a:ext cx="1512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800" spc="-1" strike="noStrike">
                <a:latin typeface="Arial"/>
              </a:rPr>
              <a:t>Reflux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60" name="TextShape 4"/>
          <p:cNvSpPr txBox="1"/>
          <p:nvPr/>
        </p:nvSpPr>
        <p:spPr>
          <a:xfrm>
            <a:off x="144000" y="2808000"/>
            <a:ext cx="2160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800" spc="-1" strike="noStrike">
                <a:latin typeface="Arial"/>
              </a:rPr>
              <a:t>Condenser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61" name="TextShape 5"/>
          <p:cNvSpPr txBox="1"/>
          <p:nvPr/>
        </p:nvSpPr>
        <p:spPr>
          <a:xfrm>
            <a:off x="144000" y="3436920"/>
            <a:ext cx="2520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800" spc="-1" strike="noStrike">
                <a:latin typeface="Arial"/>
              </a:rPr>
              <a:t>Reflux Drum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62" name="TextShape 6"/>
          <p:cNvSpPr txBox="1"/>
          <p:nvPr/>
        </p:nvSpPr>
        <p:spPr>
          <a:xfrm>
            <a:off x="72000" y="4409280"/>
            <a:ext cx="3168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800" spc="-1" strike="noStrike">
                <a:latin typeface="Arial"/>
              </a:rPr>
              <a:t>Bottom Product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2234160" y="504000"/>
            <a:ext cx="4677840" cy="3836520"/>
            <a:chOff x="2234160" y="504000"/>
            <a:chExt cx="4677840" cy="3836520"/>
          </a:xfrm>
        </p:grpSpPr>
        <p:pic>
          <p:nvPicPr>
            <p:cNvPr id="64" name="Picture 4" descr=""/>
            <p:cNvPicPr/>
            <p:nvPr/>
          </p:nvPicPr>
          <p:blipFill>
            <a:blip r:embed="rId1"/>
            <a:stretch/>
          </p:blipFill>
          <p:spPr>
            <a:xfrm>
              <a:off x="3786840" y="504000"/>
              <a:ext cx="1847520" cy="383652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5" name="CustomShape 2"/>
            <p:cNvSpPr/>
            <p:nvPr/>
          </p:nvSpPr>
          <p:spPr>
            <a:xfrm>
              <a:off x="2234160" y="2007360"/>
              <a:ext cx="914040" cy="410760"/>
            </a:xfrm>
            <a:prstGeom prst="borderCallout2">
              <a:avLst>
                <a:gd name="adj1" fmla="val 27801"/>
                <a:gd name="adj2" fmla="val 108333"/>
                <a:gd name="adj3" fmla="val 27801"/>
                <a:gd name="adj4" fmla="val 152954"/>
                <a:gd name="adj5" fmla="val -66023"/>
                <a:gd name="adj6" fmla="val 199134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>
              <a:noAutofit/>
            </a:bodyPr>
            <a:p>
              <a:pPr>
                <a:lnSpc>
                  <a:spcPct val="100000"/>
                </a:lnSpc>
              </a:pPr>
              <a:r>
                <a:rPr b="0" lang="en-GB" sz="1000" spc="-1" strike="noStrike">
                  <a:solidFill>
                    <a:srgbClr val="000000"/>
                  </a:solidFill>
                  <a:latin typeface="Arial"/>
                </a:rPr>
                <a:t>Overflow Weir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66" name="CustomShape 3"/>
            <p:cNvSpPr/>
            <p:nvPr/>
          </p:nvSpPr>
          <p:spPr>
            <a:xfrm>
              <a:off x="5997960" y="2686680"/>
              <a:ext cx="914040" cy="410760"/>
            </a:xfrm>
            <a:prstGeom prst="borderCallout2">
              <a:avLst>
                <a:gd name="adj1" fmla="val 27801"/>
                <a:gd name="adj2" fmla="val -8333"/>
                <a:gd name="adj3" fmla="val 27801"/>
                <a:gd name="adj4" fmla="val -38194"/>
                <a:gd name="adj5" fmla="val -26639"/>
                <a:gd name="adj6" fmla="val -6909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0" tIns="0" bIns="0">
              <a:noAutofit/>
            </a:bodyPr>
            <a:p>
              <a:pPr>
                <a:lnSpc>
                  <a:spcPct val="100000"/>
                </a:lnSpc>
              </a:pPr>
              <a:r>
                <a:rPr b="0" lang="en-GB" sz="1000" spc="-1" strike="noStrike">
                  <a:solidFill>
                    <a:srgbClr val="000000"/>
                  </a:solidFill>
                  <a:latin typeface="Arial"/>
                </a:rPr>
                <a:t>Downcomer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67" name="CustomShape 4"/>
            <p:cNvSpPr/>
            <p:nvPr/>
          </p:nvSpPr>
          <p:spPr>
            <a:xfrm>
              <a:off x="5990040" y="2094840"/>
              <a:ext cx="914040" cy="410760"/>
            </a:xfrm>
            <a:prstGeom prst="borderCallout2">
              <a:avLst>
                <a:gd name="adj1" fmla="val 27801"/>
                <a:gd name="adj2" fmla="val -8333"/>
                <a:gd name="adj3" fmla="val 27801"/>
                <a:gd name="adj4" fmla="val -38194"/>
                <a:gd name="adj5" fmla="val -68338"/>
                <a:gd name="adj6" fmla="val -69097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>
              <a:noAutofit/>
            </a:bodyPr>
            <a:p>
              <a:pPr>
                <a:lnSpc>
                  <a:spcPct val="100000"/>
                </a:lnSpc>
              </a:pPr>
              <a:r>
                <a:rPr b="0" lang="en-GB" sz="1000" spc="-1" strike="noStrike">
                  <a:solidFill>
                    <a:srgbClr val="000000"/>
                  </a:solidFill>
                  <a:latin typeface="Arial"/>
                </a:rPr>
                <a:t>Underflow Weir</a:t>
              </a:r>
              <a:endParaRPr b="0" lang="en-GB" sz="1000" spc="-1" strike="noStrike">
                <a:latin typeface="Arial"/>
              </a:endParaRPr>
            </a:p>
          </p:txBody>
        </p:sp>
      </p:grpSp>
      <p:sp>
        <p:nvSpPr>
          <p:cNvPr id="68" name="CustomShape 5"/>
          <p:cNvSpPr/>
          <p:nvPr/>
        </p:nvSpPr>
        <p:spPr>
          <a:xfrm>
            <a:off x="5634360" y="1971000"/>
            <a:ext cx="1709640" cy="1341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6"/>
          <p:cNvSpPr/>
          <p:nvPr/>
        </p:nvSpPr>
        <p:spPr>
          <a:xfrm>
            <a:off x="2077200" y="1611000"/>
            <a:ext cx="1709640" cy="1341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"/>
          <p:cNvSpPr/>
          <p:nvPr/>
        </p:nvSpPr>
        <p:spPr>
          <a:xfrm>
            <a:off x="5400000" y="1872000"/>
            <a:ext cx="234360" cy="28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8"/>
          <p:cNvSpPr/>
          <p:nvPr/>
        </p:nvSpPr>
        <p:spPr>
          <a:xfrm>
            <a:off x="3797640" y="1728000"/>
            <a:ext cx="234360" cy="28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9"/>
          <p:cNvSpPr/>
          <p:nvPr/>
        </p:nvSpPr>
        <p:spPr>
          <a:xfrm flipH="1">
            <a:off x="3786840" y="1728000"/>
            <a:ext cx="10800" cy="864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0"/>
          <p:cNvSpPr/>
          <p:nvPr/>
        </p:nvSpPr>
        <p:spPr>
          <a:xfrm>
            <a:off x="5400000" y="2592000"/>
            <a:ext cx="234360" cy="28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11"/>
          <p:cNvSpPr/>
          <p:nvPr/>
        </p:nvSpPr>
        <p:spPr>
          <a:xfrm>
            <a:off x="5634360" y="1728000"/>
            <a:ext cx="0" cy="1296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6552000" y="360000"/>
            <a:ext cx="2381040" cy="408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2020-04-19T16:26:56Z</dcterms:created>
  <dc:creator/>
  <dc:description/>
  <dc:language>en-GB</dc:language>
  <cp:lastModifiedBy/>
  <dcterms:modified xsi:type="dcterms:W3CDTF">2020-04-19T22:15:05Z</dcterms:modified>
  <cp:revision>2</cp:revision>
  <dc:subject/>
  <dc:title/>
</cp:coreProperties>
</file>