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B451D-3C36-4454-90B4-DB3567E7DF92}" v="23" dt="2023-04-26T19:12:16.689"/>
    <p1510:client id="{7B92845F-BF14-411F-8A99-7129882C3FF9}" v="335" dt="2023-04-25T18:40:51.896"/>
    <p1510:client id="{D1C7A1F9-4834-4556-87D3-4BD1D7FD0045}" v="34" dt="2023-04-25T17:54:2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40:52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1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6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4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73" r:id="rId6"/>
    <p:sldLayoutId id="2147483768" r:id="rId7"/>
    <p:sldLayoutId id="2147483769" r:id="rId8"/>
    <p:sldLayoutId id="2147483770" r:id="rId9"/>
    <p:sldLayoutId id="2147483772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800" dirty="0">
                <a:ea typeface="+mj-lt"/>
                <a:cs typeface="+mj-lt"/>
              </a:rPr>
              <a:t>Разработка системы распознавания эмоций в голосе человека.</a:t>
            </a:r>
            <a:endParaRPr lang="ru-RU" sz="3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ru-RU"/>
              <a:t>Подготовил Пестровский Евгений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ECB78"/>
          </a:solidFill>
          <a:ln w="38100" cap="rnd">
            <a:solidFill>
              <a:srgbClr val="FECB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B0D977D5-2EE7-D093-9617-D6ED56D39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589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1EF37-B3B4-0796-1D6D-DADA6785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Алгоритм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F0C62A3-6BA0-CF0F-FF69-5E17535C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85" y="640080"/>
            <a:ext cx="513412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4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C28C0-71C9-BDDA-F2BD-E644C1B0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программирования </a:t>
            </a:r>
          </a:p>
        </p:txBody>
      </p:sp>
      <p:pic>
        <p:nvPicPr>
          <p:cNvPr id="5" name="Рисунок 5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2E89F55-AEBE-7E21-BC8A-1A88A384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938" y="2181010"/>
            <a:ext cx="2743200" cy="3179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3CEBD-EB69-5135-18B3-FD002F3268D4}"/>
              </a:ext>
            </a:extLst>
          </p:cNvPr>
          <p:cNvSpPr txBox="1"/>
          <p:nvPr/>
        </p:nvSpPr>
        <p:spPr>
          <a:xfrm>
            <a:off x="1846384" y="570523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b="1" dirty="0" err="1"/>
              <a:t>PyCharm</a:t>
            </a:r>
            <a:endParaRPr lang="ru-RU" sz="3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6627-D79A-43D9-FD9E-0FF43C27E3FD}"/>
              </a:ext>
            </a:extLst>
          </p:cNvPr>
          <p:cNvSpPr txBox="1"/>
          <p:nvPr/>
        </p:nvSpPr>
        <p:spPr>
          <a:xfrm>
            <a:off x="7667936" y="570523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b="1" dirty="0" err="1"/>
              <a:t>Jupyter</a:t>
            </a:r>
            <a:r>
              <a:rPr lang="ru-RU" sz="3200" b="1" dirty="0"/>
              <a:t> </a:t>
            </a:r>
            <a:r>
              <a:rPr lang="ru-RU" sz="3200" b="1" dirty="0" err="1"/>
              <a:t>Notebook</a:t>
            </a:r>
            <a:endParaRPr lang="ru-RU" sz="3200" b="1" dirty="0"/>
          </a:p>
        </p:txBody>
      </p:sp>
      <p:pic>
        <p:nvPicPr>
          <p:cNvPr id="3" name="Рисунок 7" descr="Изображение выглядит как текст, визитная карточ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CF4A0FB-3BD2-3A19-B414-8CC8C1DA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26" y="261560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1124D-5F24-A288-1EAA-C63CBBA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Инструменты</a:t>
            </a:r>
          </a:p>
        </p:txBody>
      </p:sp>
      <p:pic>
        <p:nvPicPr>
          <p:cNvPr id="6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8C30A401-A3A9-C12E-319B-28C013FB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22" y="808445"/>
            <a:ext cx="3300984" cy="2360203"/>
          </a:xfrm>
          <a:prstGeom prst="rect">
            <a:avLst/>
          </a:prstGeom>
        </p:spPr>
      </p:pic>
      <p:pic>
        <p:nvPicPr>
          <p:cNvPr id="5" name="Рисунок 5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8B7C59F3-662B-D504-FB23-43A569CF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566" y="1064545"/>
            <a:ext cx="3438144" cy="1848002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27432"/>
          </a:xfrm>
          <a:custGeom>
            <a:avLst/>
            <a:gdLst>
              <a:gd name="connsiteX0" fmla="*/ 0 w 3566160"/>
              <a:gd name="connsiteY0" fmla="*/ 0 h 27432"/>
              <a:gd name="connsiteX1" fmla="*/ 665683 w 3566160"/>
              <a:gd name="connsiteY1" fmla="*/ 0 h 27432"/>
              <a:gd name="connsiteX2" fmla="*/ 1295705 w 3566160"/>
              <a:gd name="connsiteY2" fmla="*/ 0 h 27432"/>
              <a:gd name="connsiteX3" fmla="*/ 1925726 w 3566160"/>
              <a:gd name="connsiteY3" fmla="*/ 0 h 27432"/>
              <a:gd name="connsiteX4" fmla="*/ 2413102 w 3566160"/>
              <a:gd name="connsiteY4" fmla="*/ 0 h 27432"/>
              <a:gd name="connsiteX5" fmla="*/ 2936138 w 3566160"/>
              <a:gd name="connsiteY5" fmla="*/ 0 h 27432"/>
              <a:gd name="connsiteX6" fmla="*/ 3566160 w 3566160"/>
              <a:gd name="connsiteY6" fmla="*/ 0 h 27432"/>
              <a:gd name="connsiteX7" fmla="*/ 3566160 w 3566160"/>
              <a:gd name="connsiteY7" fmla="*/ 27432 h 27432"/>
              <a:gd name="connsiteX8" fmla="*/ 2971800 w 3566160"/>
              <a:gd name="connsiteY8" fmla="*/ 27432 h 27432"/>
              <a:gd name="connsiteX9" fmla="*/ 2484425 w 3566160"/>
              <a:gd name="connsiteY9" fmla="*/ 27432 h 27432"/>
              <a:gd name="connsiteX10" fmla="*/ 1997050 w 3566160"/>
              <a:gd name="connsiteY10" fmla="*/ 27432 h 27432"/>
              <a:gd name="connsiteX11" fmla="*/ 1367028 w 3566160"/>
              <a:gd name="connsiteY11" fmla="*/ 27432 h 27432"/>
              <a:gd name="connsiteX12" fmla="*/ 843991 w 3566160"/>
              <a:gd name="connsiteY12" fmla="*/ 27432 h 27432"/>
              <a:gd name="connsiteX13" fmla="*/ 0 w 3566160"/>
              <a:gd name="connsiteY13" fmla="*/ 27432 h 27432"/>
              <a:gd name="connsiteX14" fmla="*/ 0 w 356616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27432" fill="none" extrusionOk="0">
                <a:moveTo>
                  <a:pt x="0" y="0"/>
                </a:moveTo>
                <a:cubicBezTo>
                  <a:pt x="255333" y="-24997"/>
                  <a:pt x="523477" y="22112"/>
                  <a:pt x="665683" y="0"/>
                </a:cubicBezTo>
                <a:cubicBezTo>
                  <a:pt x="807889" y="-22112"/>
                  <a:pt x="989772" y="-2194"/>
                  <a:pt x="1295705" y="0"/>
                </a:cubicBezTo>
                <a:cubicBezTo>
                  <a:pt x="1601638" y="2194"/>
                  <a:pt x="1620121" y="-1789"/>
                  <a:pt x="1925726" y="0"/>
                </a:cubicBezTo>
                <a:cubicBezTo>
                  <a:pt x="2231331" y="1789"/>
                  <a:pt x="2188826" y="13242"/>
                  <a:pt x="2413102" y="0"/>
                </a:cubicBezTo>
                <a:cubicBezTo>
                  <a:pt x="2637378" y="-13242"/>
                  <a:pt x="2827851" y="14124"/>
                  <a:pt x="2936138" y="0"/>
                </a:cubicBezTo>
                <a:cubicBezTo>
                  <a:pt x="3044425" y="-14124"/>
                  <a:pt x="3426025" y="-10300"/>
                  <a:pt x="3566160" y="0"/>
                </a:cubicBezTo>
                <a:cubicBezTo>
                  <a:pt x="3565203" y="8431"/>
                  <a:pt x="3565811" y="14612"/>
                  <a:pt x="3566160" y="27432"/>
                </a:cubicBezTo>
                <a:cubicBezTo>
                  <a:pt x="3393987" y="1168"/>
                  <a:pt x="3182544" y="46323"/>
                  <a:pt x="2971800" y="27432"/>
                </a:cubicBezTo>
                <a:cubicBezTo>
                  <a:pt x="2761056" y="8541"/>
                  <a:pt x="2655962" y="37587"/>
                  <a:pt x="2484425" y="27432"/>
                </a:cubicBezTo>
                <a:cubicBezTo>
                  <a:pt x="2312889" y="17277"/>
                  <a:pt x="2237511" y="43801"/>
                  <a:pt x="1997050" y="27432"/>
                </a:cubicBezTo>
                <a:cubicBezTo>
                  <a:pt x="1756589" y="11063"/>
                  <a:pt x="1637414" y="32760"/>
                  <a:pt x="1367028" y="27432"/>
                </a:cubicBezTo>
                <a:cubicBezTo>
                  <a:pt x="1096642" y="22104"/>
                  <a:pt x="1099175" y="3132"/>
                  <a:pt x="843991" y="27432"/>
                </a:cubicBezTo>
                <a:cubicBezTo>
                  <a:pt x="588807" y="51732"/>
                  <a:pt x="214973" y="54657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566160" h="27432" stroke="0" extrusionOk="0">
                <a:moveTo>
                  <a:pt x="0" y="0"/>
                </a:moveTo>
                <a:cubicBezTo>
                  <a:pt x="168567" y="23516"/>
                  <a:pt x="346949" y="12409"/>
                  <a:pt x="558698" y="0"/>
                </a:cubicBezTo>
                <a:cubicBezTo>
                  <a:pt x="770447" y="-12409"/>
                  <a:pt x="899633" y="12543"/>
                  <a:pt x="1046074" y="0"/>
                </a:cubicBezTo>
                <a:cubicBezTo>
                  <a:pt x="1192515" y="-12543"/>
                  <a:pt x="1548298" y="10405"/>
                  <a:pt x="1711757" y="0"/>
                </a:cubicBezTo>
                <a:cubicBezTo>
                  <a:pt x="1875216" y="-10405"/>
                  <a:pt x="2091031" y="-9254"/>
                  <a:pt x="2270455" y="0"/>
                </a:cubicBezTo>
                <a:cubicBezTo>
                  <a:pt x="2449879" y="9254"/>
                  <a:pt x="2675329" y="352"/>
                  <a:pt x="2829154" y="0"/>
                </a:cubicBezTo>
                <a:cubicBezTo>
                  <a:pt x="2982979" y="-352"/>
                  <a:pt x="3244418" y="-16893"/>
                  <a:pt x="3566160" y="0"/>
                </a:cubicBezTo>
                <a:cubicBezTo>
                  <a:pt x="3564805" y="9524"/>
                  <a:pt x="3564958" y="13975"/>
                  <a:pt x="3566160" y="27432"/>
                </a:cubicBezTo>
                <a:cubicBezTo>
                  <a:pt x="3384441" y="8593"/>
                  <a:pt x="3203420" y="35847"/>
                  <a:pt x="2971800" y="27432"/>
                </a:cubicBezTo>
                <a:cubicBezTo>
                  <a:pt x="2740180" y="19017"/>
                  <a:pt x="2723309" y="5556"/>
                  <a:pt x="2484425" y="27432"/>
                </a:cubicBezTo>
                <a:cubicBezTo>
                  <a:pt x="2245541" y="49308"/>
                  <a:pt x="2170758" y="20008"/>
                  <a:pt x="1890065" y="27432"/>
                </a:cubicBezTo>
                <a:cubicBezTo>
                  <a:pt x="1609372" y="34856"/>
                  <a:pt x="1546680" y="48820"/>
                  <a:pt x="1295705" y="27432"/>
                </a:cubicBezTo>
                <a:cubicBezTo>
                  <a:pt x="1044730" y="6044"/>
                  <a:pt x="854443" y="3778"/>
                  <a:pt x="737006" y="27432"/>
                </a:cubicBezTo>
                <a:cubicBezTo>
                  <a:pt x="619569" y="51086"/>
                  <a:pt x="358133" y="34838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00FF96"/>
          </a:solidFill>
          <a:ln w="38100" cap="rnd">
            <a:solidFill>
              <a:srgbClr val="00FF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1443307-BF0A-5435-DF8E-2BBAE73F8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422" y="4214633"/>
            <a:ext cx="3438144" cy="140749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865E68F-1FAD-0BF7-41E2-07C5B3715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341" y="4218429"/>
            <a:ext cx="3300984" cy="1478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6CAD7B-87A7-DD5C-76C1-925BF4873B35}"/>
              </a:ext>
            </a:extLst>
          </p:cNvPr>
          <p:cNvSpPr txBox="1"/>
          <p:nvPr/>
        </p:nvSpPr>
        <p:spPr>
          <a:xfrm>
            <a:off x="5197231" y="327269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dirty="0"/>
              <a:t>PyQt5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3B9EC-5DEE-FDCE-07E3-3001BF4460C7}"/>
              </a:ext>
            </a:extLst>
          </p:cNvPr>
          <p:cNvSpPr txBox="1"/>
          <p:nvPr/>
        </p:nvSpPr>
        <p:spPr>
          <a:xfrm>
            <a:off x="8704384" y="327269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dirty="0" err="1"/>
              <a:t>Scikit-learn</a:t>
            </a:r>
            <a:endParaRPr lang="ru-RU" sz="28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F951-48A2-7E58-1FA8-D9C249E4D036}"/>
              </a:ext>
            </a:extLst>
          </p:cNvPr>
          <p:cNvSpPr txBox="1"/>
          <p:nvPr/>
        </p:nvSpPr>
        <p:spPr>
          <a:xfrm>
            <a:off x="5265615" y="573453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dirty="0" err="1"/>
              <a:t>Librosa</a:t>
            </a:r>
            <a:endParaRPr lang="ru-RU" sz="28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A6BE6-E684-8E10-F60A-9811CD447BBA}"/>
              </a:ext>
            </a:extLst>
          </p:cNvPr>
          <p:cNvSpPr txBox="1"/>
          <p:nvPr/>
        </p:nvSpPr>
        <p:spPr>
          <a:xfrm>
            <a:off x="8704385" y="573453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dirty="0" err="1"/>
              <a:t>NumPy</a:t>
            </a:r>
            <a:endParaRPr lang="ru-RU" sz="2800" dirty="0" err="1"/>
          </a:p>
        </p:txBody>
      </p:sp>
    </p:spTree>
    <p:extLst>
      <p:ext uri="{BB962C8B-B14F-4D97-AF65-F5344CB8AC3E}">
        <p14:creationId xmlns:p14="http://schemas.microsoft.com/office/powerpoint/2010/main" val="34891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1DA1-D142-77BA-1497-7E666A89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3AEAB36-D177-60F5-3BED-C0F01DE23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13" y="2994229"/>
            <a:ext cx="6203527" cy="2757268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4AADE4-D100-9CB9-4066-847053D1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92" y="1850558"/>
            <a:ext cx="4843584" cy="2756344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06B26E-432F-7D21-BF5C-C99AD8C49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4679664"/>
            <a:ext cx="5029200" cy="19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9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A9992-D59F-B81C-5CF6-0FC8651D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Проблемы в процессе обучения нейросети 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97D58"/>
          </a:solidFill>
          <a:ln w="38100" cap="rnd">
            <a:solidFill>
              <a:srgbClr val="F97D5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417281-B10C-BC0B-50B8-411DA850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373" y="1468089"/>
            <a:ext cx="7214616" cy="39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8842B-8ACC-62B7-6004-5D94E51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800"/>
              <a:t>Графический интерфейс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9E2FF"/>
          </a:solidFill>
          <a:ln w="38100" cap="rnd">
            <a:solidFill>
              <a:srgbClr val="29E2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6F2BE8-EEB3-11FE-CCB0-4F30122B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BE990AC-3136-5E7D-E5F6-6EB83DEBC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19" y="640080"/>
            <a:ext cx="517002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2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SketchyVTI</vt:lpstr>
      <vt:lpstr>Разработка системы распознавания эмоций в голосе человека.</vt:lpstr>
      <vt:lpstr>Алгоритм</vt:lpstr>
      <vt:lpstr>Среда программирования </vt:lpstr>
      <vt:lpstr>Инструменты</vt:lpstr>
      <vt:lpstr>Процесс разработки</vt:lpstr>
      <vt:lpstr>Проблемы в процессе обучения нейросети </vt:lpstr>
      <vt:lpstr>Графический интерфейс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162</cp:revision>
  <dcterms:created xsi:type="dcterms:W3CDTF">2023-04-25T17:47:18Z</dcterms:created>
  <dcterms:modified xsi:type="dcterms:W3CDTF">2023-04-26T19:21:24Z</dcterms:modified>
</cp:coreProperties>
</file>