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66" y="6400192"/>
            <a:ext cx="6550703" cy="1071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0200" y="655893"/>
            <a:ext cx="14274752" cy="1463709"/>
            <a:chOff x="1410200" y="655893"/>
            <a:chExt cx="14274752" cy="14637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5906" y="611580"/>
              <a:ext cx="3333177" cy="124355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106" y="617799"/>
              <a:ext cx="1599691" cy="44455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7630" y="611580"/>
              <a:ext cx="2186558" cy="5077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240" y="8311720"/>
            <a:ext cx="838994" cy="6706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52485" cy="9572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04000" y="3903287"/>
            <a:ext cx="3679737" cy="6171429"/>
            <a:chOff x="12504000" y="3903287"/>
            <a:chExt cx="3679737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04000" y="3903287"/>
              <a:ext cx="3679737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2513" y="2402143"/>
            <a:ext cx="11637694" cy="3966449"/>
            <a:chOff x="1192513" y="2402143"/>
            <a:chExt cx="11637694" cy="39664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1720" y="4355609"/>
              <a:ext cx="3639848" cy="192169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7228" y="2266857"/>
              <a:ext cx="11470486" cy="25549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15385" y="4439951"/>
            <a:ext cx="3828269" cy="755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036" y="2435082"/>
            <a:ext cx="4227950" cy="11857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141" y="3531068"/>
            <a:ext cx="7970538" cy="22411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141" y="5711011"/>
            <a:ext cx="4138795" cy="17405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31026" y="2329427"/>
            <a:ext cx="4941390" cy="2791661"/>
            <a:chOff x="9231026" y="2329427"/>
            <a:chExt cx="4941390" cy="27916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1026" y="2329427"/>
              <a:ext cx="4941390" cy="27916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71956" y="5735505"/>
            <a:ext cx="2776202" cy="2032744"/>
            <a:chOff x="7171956" y="5735505"/>
            <a:chExt cx="2776202" cy="203274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1956" y="5735505"/>
              <a:ext cx="2776202" cy="203274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141" y="7362258"/>
            <a:ext cx="12710224" cy="22411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14646" y="6030281"/>
            <a:ext cx="4487977" cy="2846271"/>
            <a:chOff x="11614646" y="6030281"/>
            <a:chExt cx="4487977" cy="28462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14646" y="6030281"/>
              <a:ext cx="4487977" cy="284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036" y="2435082"/>
            <a:ext cx="4227950" cy="11857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141" y="3552839"/>
            <a:ext cx="8789129" cy="48098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15557" y="3584133"/>
            <a:ext cx="6721008" cy="4288985"/>
            <a:chOff x="9215557" y="3584133"/>
            <a:chExt cx="6721008" cy="42889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15557" y="3584133"/>
              <a:ext cx="6721008" cy="4288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036" y="2435082"/>
            <a:ext cx="4227950" cy="11857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141" y="3552839"/>
            <a:ext cx="8683233" cy="32643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01539" y="3258734"/>
            <a:ext cx="5788827" cy="4483757"/>
            <a:chOff x="9701539" y="3258734"/>
            <a:chExt cx="5788827" cy="44837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01539" y="3258734"/>
              <a:ext cx="5788827" cy="44837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15985" y="7177751"/>
            <a:ext cx="948763" cy="1129479"/>
            <a:chOff x="15015985" y="7177751"/>
            <a:chExt cx="948763" cy="11294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">
              <a:off x="15015985" y="7177751"/>
              <a:ext cx="948763" cy="1129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036" y="2435082"/>
            <a:ext cx="4227950" cy="11857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141" y="3552839"/>
            <a:ext cx="10029500" cy="2763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03912" y="5643537"/>
            <a:ext cx="6171429" cy="3276647"/>
            <a:chOff x="9503912" y="5643537"/>
            <a:chExt cx="6171429" cy="32766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3912" y="5643537"/>
              <a:ext cx="6171429" cy="3276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8823" y="9460571"/>
            <a:ext cx="18818596" cy="164571"/>
            <a:chOff x="-318823" y="9460571"/>
            <a:chExt cx="18818596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8818596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036" y="2435086"/>
            <a:ext cx="5444816" cy="13096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2141" y="3552839"/>
            <a:ext cx="8644157" cy="21908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141" y="5842992"/>
            <a:ext cx="7129719" cy="17405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141" y="7654227"/>
            <a:ext cx="7001833" cy="1740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99620" y="2977623"/>
            <a:ext cx="6171429" cy="1913850"/>
            <a:chOff x="7499620" y="2977623"/>
            <a:chExt cx="6171429" cy="19138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9620" y="2977623"/>
              <a:ext cx="6171429" cy="19138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7792" y="5743672"/>
            <a:ext cx="6171429" cy="1818003"/>
            <a:chOff x="8457792" y="5743672"/>
            <a:chExt cx="6171429" cy="18180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7792" y="5743672"/>
              <a:ext cx="6171429" cy="18180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25510" y="3064697"/>
            <a:ext cx="2998967" cy="6171429"/>
            <a:chOff x="15025510" y="3064697"/>
            <a:chExt cx="2998967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25510" y="3064697"/>
              <a:ext cx="299896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8823" y="9460571"/>
            <a:ext cx="18775059" cy="164571"/>
            <a:chOff x="-318823" y="9460571"/>
            <a:chExt cx="18775059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8775059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036" y="2268627"/>
            <a:ext cx="5444816" cy="13096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701" y="3316127"/>
            <a:ext cx="8871432" cy="21850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701" y="5353358"/>
            <a:ext cx="6025213" cy="16914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701" y="7014979"/>
            <a:ext cx="11426136" cy="2678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50396" y="3888331"/>
            <a:ext cx="2208010" cy="4516384"/>
            <a:chOff x="9650396" y="3888331"/>
            <a:chExt cx="2208010" cy="45163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0396" y="3888331"/>
              <a:ext cx="2208010" cy="45163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14286" y="5975529"/>
            <a:ext cx="6171429" cy="3485042"/>
            <a:chOff x="12114286" y="5975529"/>
            <a:chExt cx="6171429" cy="34850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14286" y="5975529"/>
              <a:ext cx="6171429" cy="34850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37695" y="2545253"/>
            <a:ext cx="6248019" cy="2347899"/>
            <a:chOff x="12037695" y="2545253"/>
            <a:chExt cx="6248019" cy="2347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7695" y="2545253"/>
              <a:ext cx="6248019" cy="23478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70130" y="4240468"/>
            <a:ext cx="1081003" cy="648602"/>
            <a:chOff x="13570130" y="4240468"/>
            <a:chExt cx="1081003" cy="6486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70130" y="4240468"/>
              <a:ext cx="1081003" cy="648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57720" cy="16237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57936" y="-90254"/>
            <a:ext cx="1333051" cy="2236415"/>
            <a:chOff x="16257936" y="-90254"/>
            <a:chExt cx="1333051" cy="22364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7936" y="-90254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8823" y="9460571"/>
            <a:ext cx="18731521" cy="164571"/>
            <a:chOff x="-318823" y="9460571"/>
            <a:chExt cx="18731521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8731521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3283" y="134223"/>
            <a:ext cx="6293373" cy="19988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20888" y="1180334"/>
            <a:ext cx="13858816" cy="8644437"/>
            <a:chOff x="2420888" y="1180334"/>
            <a:chExt cx="13858816" cy="86444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0888" y="1180334"/>
              <a:ext cx="13858816" cy="8644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4480" cy="670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52485" cy="9572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3902" y="3159281"/>
            <a:ext cx="9126018" cy="27871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13524" y="3401241"/>
            <a:ext cx="3710351" cy="6171429"/>
            <a:chOff x="12313524" y="3401241"/>
            <a:chExt cx="3710351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3524" y="3401241"/>
              <a:ext cx="3710351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0200" y="655893"/>
            <a:ext cx="14274752" cy="1463709"/>
            <a:chOff x="1410200" y="655893"/>
            <a:chExt cx="14274752" cy="14637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65906" y="611580"/>
              <a:ext cx="3333177" cy="124355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2106" y="617799"/>
              <a:ext cx="1599691" cy="44455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7630" y="611580"/>
              <a:ext cx="2186558" cy="507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9262" y="615094"/>
            <a:ext cx="2297329" cy="17379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02063" y="-58365"/>
            <a:ext cx="1333051" cy="2236415"/>
            <a:chOff x="16302063" y="-58365"/>
            <a:chExt cx="1333051" cy="22364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2063" y="-58365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35737" y="2681728"/>
            <a:ext cx="1020295" cy="113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8775" y="2661894"/>
            <a:ext cx="4078006" cy="12478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35737" y="3948116"/>
            <a:ext cx="1163152" cy="11318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80544" y="4010862"/>
            <a:ext cx="11219616" cy="20829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35737" y="6026054"/>
            <a:ext cx="1153629" cy="11318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58775" y="6027988"/>
            <a:ext cx="4381407" cy="13833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6422" y="4973513"/>
            <a:ext cx="1947623" cy="4591113"/>
            <a:chOff x="1066422" y="4973513"/>
            <a:chExt cx="1947623" cy="45911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422" y="4973513"/>
              <a:ext cx="1947623" cy="4591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281" y="322894"/>
            <a:ext cx="1457720" cy="16237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6924" y="268527"/>
            <a:ext cx="5826406" cy="17110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6893" y="2920055"/>
            <a:ext cx="12885665" cy="32557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02063" y="-58365"/>
            <a:ext cx="1333051" cy="2236415"/>
            <a:chOff x="16302063" y="-58365"/>
            <a:chExt cx="1333051" cy="22364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02063" y="-58365"/>
              <a:ext cx="1333051" cy="22364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6424" y="1703659"/>
            <a:ext cx="5851369" cy="13047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5122" y="6109598"/>
            <a:ext cx="14123532" cy="32557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3244" y="4240302"/>
            <a:ext cx="3651233" cy="3863739"/>
            <a:chOff x="14373244" y="4240302"/>
            <a:chExt cx="3651233" cy="38637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3244" y="4240302"/>
              <a:ext cx="3651233" cy="3863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281" y="322894"/>
            <a:ext cx="1457720" cy="16237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6823" y="268426"/>
            <a:ext cx="5829878" cy="17120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424" y="2001212"/>
            <a:ext cx="3732064" cy="1304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6594" y="3461540"/>
            <a:ext cx="15125714" cy="4149848"/>
            <a:chOff x="1196594" y="3461540"/>
            <a:chExt cx="15125714" cy="41498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02763" y="3461540"/>
              <a:ext cx="14219545" cy="4149848"/>
              <a:chOff x="2102763" y="3461540"/>
              <a:chExt cx="14219545" cy="41498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16348" y="3375125"/>
                <a:ext cx="13243964" cy="1086193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016348" y="4597750"/>
                <a:ext cx="14037383" cy="1086193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36923" y="5886589"/>
                <a:ext cx="13221621" cy="19208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96594" y="3543842"/>
              <a:ext cx="606905" cy="3062994"/>
              <a:chOff x="1196594" y="3543842"/>
              <a:chExt cx="606905" cy="306299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196594" y="3543842"/>
                <a:ext cx="606905" cy="576560"/>
                <a:chOff x="1196594" y="3543842"/>
                <a:chExt cx="606905" cy="576560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96594" y="3543842"/>
                  <a:ext cx="606905" cy="576560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96594" y="4762417"/>
                <a:ext cx="606905" cy="576560"/>
                <a:chOff x="1196594" y="4762417"/>
                <a:chExt cx="606905" cy="576560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196594" y="4762417"/>
                  <a:ext cx="606905" cy="57656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196594" y="6030275"/>
                <a:ext cx="606905" cy="576560"/>
                <a:chOff x="1196594" y="6030275"/>
                <a:chExt cx="606905" cy="576560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196594" y="6030275"/>
                  <a:ext cx="606905" cy="57656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302063" y="-58365"/>
            <a:ext cx="1333051" cy="2236415"/>
            <a:chOff x="16302063" y="-58365"/>
            <a:chExt cx="1333051" cy="223641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02063" y="-58365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314564" y="5660421"/>
            <a:ext cx="2622838" cy="3756613"/>
            <a:chOff x="15314564" y="5660421"/>
            <a:chExt cx="2622838" cy="375661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14564" y="5660421"/>
              <a:ext cx="2622838" cy="37566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457720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343" y="262946"/>
            <a:ext cx="6043235" cy="17803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8025" y="2948072"/>
            <a:ext cx="13248203" cy="488861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420" y="1703658"/>
            <a:ext cx="6181045" cy="13047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37698" y="0"/>
            <a:ext cx="1333051" cy="2236415"/>
            <a:chOff x="14737698" y="0"/>
            <a:chExt cx="1333051" cy="22364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7698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5545" y="5940340"/>
            <a:ext cx="3184306" cy="3381273"/>
            <a:chOff x="13145545" y="5940340"/>
            <a:chExt cx="3184306" cy="33812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45545" y="5940340"/>
              <a:ext cx="3184306" cy="3381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593" y="3768915"/>
            <a:ext cx="13360754" cy="28161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1463" y="2674905"/>
            <a:ext cx="3032378" cy="1319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6593" y="6885264"/>
            <a:ext cx="13537850" cy="17912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67131" y="1636915"/>
            <a:ext cx="3148307" cy="2296321"/>
            <a:chOff x="10767131" y="1636915"/>
            <a:chExt cx="3148307" cy="22963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67131" y="1636915"/>
              <a:ext cx="3148307" cy="2296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8823" y="9460571"/>
            <a:ext cx="18753290" cy="164571"/>
            <a:chOff x="-318823" y="9460571"/>
            <a:chExt cx="1875329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875329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1463" y="2674905"/>
            <a:ext cx="3032378" cy="1319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6328" y="4041639"/>
            <a:ext cx="13507731" cy="4821885"/>
            <a:chOff x="856328" y="4041639"/>
            <a:chExt cx="13507731" cy="48218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287" y="3986598"/>
              <a:ext cx="12509050" cy="175311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1287" y="5818597"/>
              <a:ext cx="13191592" cy="179129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287" y="7759797"/>
              <a:ext cx="11765059" cy="12688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21953" y="6212604"/>
            <a:ext cx="4402524" cy="2999220"/>
            <a:chOff x="13621953" y="6212604"/>
            <a:chExt cx="4402524" cy="29992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21953" y="6212604"/>
              <a:ext cx="4402524" cy="2999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1463" y="2674905"/>
            <a:ext cx="3032378" cy="1319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1288" y="3986597"/>
            <a:ext cx="13406564" cy="17912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1288" y="5818597"/>
            <a:ext cx="13622888" cy="17912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80736" y="6947266"/>
            <a:ext cx="4508340" cy="2513306"/>
            <a:chOff x="11180736" y="6947266"/>
            <a:chExt cx="4508340" cy="251330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80736" y="6947266"/>
              <a:ext cx="4508340" cy="2513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58733" y="4833143"/>
            <a:ext cx="6577322" cy="4202867"/>
            <a:chOff x="9558733" y="4833143"/>
            <a:chExt cx="6577322" cy="42028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8733" y="4833143"/>
              <a:ext cx="6577322" cy="42028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281" y="322894"/>
            <a:ext cx="1667244" cy="16237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8918" y="357661"/>
            <a:ext cx="8915889" cy="23429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03514" y="0"/>
            <a:ext cx="1333051" cy="2236415"/>
            <a:chOff x="14603514" y="0"/>
            <a:chExt cx="1333051" cy="22364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3514" y="0"/>
              <a:ext cx="1333051" cy="22364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7576" y="9766571"/>
            <a:ext cx="17586901" cy="303870"/>
            <a:chOff x="437576" y="9766571"/>
            <a:chExt cx="17586901" cy="3038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100" y="9752884"/>
              <a:ext cx="5273759" cy="40624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6953" y="9731115"/>
              <a:ext cx="4558835" cy="4062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036" y="2435082"/>
            <a:ext cx="4227950" cy="11857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141" y="3531068"/>
            <a:ext cx="11218842" cy="53105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421336" y="4268403"/>
            <a:ext cx="948763" cy="1129479"/>
            <a:chOff x="15421336" y="4268403"/>
            <a:chExt cx="948763" cy="11294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140000">
              <a:off x="15421336" y="4268403"/>
              <a:ext cx="948763" cy="1129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2022-10-04T00:25:40Z</dcterms:created>
  <dcterms:modified xsi:type="dcterms:W3CDTF">2022-10-04T00:25:40Z</dcterms:modified>
</cp:coreProperties>
</file>