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2"/>
  </p:notesMasterIdLst>
  <p:handoutMasterIdLst>
    <p:handoutMasterId r:id="rId13"/>
  </p:handoutMasterIdLst>
  <p:sldIdLst>
    <p:sldId id="453" r:id="rId2"/>
    <p:sldId id="454" r:id="rId3"/>
    <p:sldId id="492" r:id="rId4"/>
    <p:sldId id="493" r:id="rId5"/>
    <p:sldId id="494" r:id="rId6"/>
    <p:sldId id="496" r:id="rId7"/>
    <p:sldId id="497" r:id="rId8"/>
    <p:sldId id="489" r:id="rId9"/>
    <p:sldId id="490" r:id="rId10"/>
    <p:sldId id="498" r:id="rId11"/>
  </p:sldIdLst>
  <p:sldSz cx="12192000" cy="6858000"/>
  <p:notesSz cx="6858000" cy="9144000"/>
  <p:defaultTextStyle>
    <a:defPPr>
      <a:defRPr lang="ko-KR"/>
    </a:defPPr>
    <a:lvl1pPr algn="l" rtl="0" fontAlgn="base" latinLnBrk="1">
      <a:spcBef>
        <a:spcPct val="0"/>
      </a:spcBef>
      <a:spcAft>
        <a:spcPct val="0"/>
      </a:spcAft>
      <a:defRPr kumimoji="1" b="1" kern="1200">
        <a:solidFill>
          <a:schemeClr val="tx1"/>
        </a:solidFill>
        <a:latin typeface="Gulim" panose="020B0600000101010101" pitchFamily="34" charset="-127"/>
        <a:ea typeface="Gulim" panose="020B0600000101010101" pitchFamily="34" charset="-127"/>
        <a:cs typeface="+mn-cs"/>
      </a:defRPr>
    </a:lvl1pPr>
    <a:lvl2pPr marL="457200" algn="l" rtl="0" fontAlgn="base" latinLnBrk="1">
      <a:spcBef>
        <a:spcPct val="0"/>
      </a:spcBef>
      <a:spcAft>
        <a:spcPct val="0"/>
      </a:spcAft>
      <a:defRPr kumimoji="1" b="1" kern="1200">
        <a:solidFill>
          <a:schemeClr val="tx1"/>
        </a:solidFill>
        <a:latin typeface="Gulim" panose="020B0600000101010101" pitchFamily="34" charset="-127"/>
        <a:ea typeface="Gulim" panose="020B0600000101010101" pitchFamily="34" charset="-127"/>
        <a:cs typeface="+mn-cs"/>
      </a:defRPr>
    </a:lvl2pPr>
    <a:lvl3pPr marL="914400" algn="l" rtl="0" fontAlgn="base" latinLnBrk="1">
      <a:spcBef>
        <a:spcPct val="0"/>
      </a:spcBef>
      <a:spcAft>
        <a:spcPct val="0"/>
      </a:spcAft>
      <a:defRPr kumimoji="1" b="1" kern="1200">
        <a:solidFill>
          <a:schemeClr val="tx1"/>
        </a:solidFill>
        <a:latin typeface="Gulim" panose="020B0600000101010101" pitchFamily="34" charset="-127"/>
        <a:ea typeface="Gulim" panose="020B0600000101010101" pitchFamily="34" charset="-127"/>
        <a:cs typeface="+mn-cs"/>
      </a:defRPr>
    </a:lvl3pPr>
    <a:lvl4pPr marL="1371600" algn="l" rtl="0" fontAlgn="base" latinLnBrk="1">
      <a:spcBef>
        <a:spcPct val="0"/>
      </a:spcBef>
      <a:spcAft>
        <a:spcPct val="0"/>
      </a:spcAft>
      <a:defRPr kumimoji="1" b="1" kern="1200">
        <a:solidFill>
          <a:schemeClr val="tx1"/>
        </a:solidFill>
        <a:latin typeface="Gulim" panose="020B0600000101010101" pitchFamily="34" charset="-127"/>
        <a:ea typeface="Gulim" panose="020B0600000101010101" pitchFamily="34" charset="-127"/>
        <a:cs typeface="+mn-cs"/>
      </a:defRPr>
    </a:lvl4pPr>
    <a:lvl5pPr marL="1828800" algn="l" rtl="0" fontAlgn="base" latinLnBrk="1">
      <a:spcBef>
        <a:spcPct val="0"/>
      </a:spcBef>
      <a:spcAft>
        <a:spcPct val="0"/>
      </a:spcAft>
      <a:defRPr kumimoji="1" b="1" kern="1200">
        <a:solidFill>
          <a:schemeClr val="tx1"/>
        </a:solidFill>
        <a:latin typeface="Gulim" panose="020B0600000101010101" pitchFamily="34" charset="-127"/>
        <a:ea typeface="Gulim" panose="020B0600000101010101" pitchFamily="34" charset="-127"/>
        <a:cs typeface="+mn-cs"/>
      </a:defRPr>
    </a:lvl5pPr>
    <a:lvl6pPr marL="2286000" algn="l" defTabSz="914400" rtl="0" eaLnBrk="1" latinLnBrk="0" hangingPunct="1">
      <a:defRPr kumimoji="1" b="1" kern="1200">
        <a:solidFill>
          <a:schemeClr val="tx1"/>
        </a:solidFill>
        <a:latin typeface="Gulim" panose="020B0600000101010101" pitchFamily="34" charset="-127"/>
        <a:ea typeface="Gulim" panose="020B0600000101010101" pitchFamily="34" charset="-127"/>
        <a:cs typeface="+mn-cs"/>
      </a:defRPr>
    </a:lvl6pPr>
    <a:lvl7pPr marL="2743200" algn="l" defTabSz="914400" rtl="0" eaLnBrk="1" latinLnBrk="0" hangingPunct="1">
      <a:defRPr kumimoji="1" b="1" kern="1200">
        <a:solidFill>
          <a:schemeClr val="tx1"/>
        </a:solidFill>
        <a:latin typeface="Gulim" panose="020B0600000101010101" pitchFamily="34" charset="-127"/>
        <a:ea typeface="Gulim" panose="020B0600000101010101" pitchFamily="34" charset="-127"/>
        <a:cs typeface="+mn-cs"/>
      </a:defRPr>
    </a:lvl7pPr>
    <a:lvl8pPr marL="3200400" algn="l" defTabSz="914400" rtl="0" eaLnBrk="1" latinLnBrk="0" hangingPunct="1">
      <a:defRPr kumimoji="1" b="1" kern="1200">
        <a:solidFill>
          <a:schemeClr val="tx1"/>
        </a:solidFill>
        <a:latin typeface="Gulim" panose="020B0600000101010101" pitchFamily="34" charset="-127"/>
        <a:ea typeface="Gulim" panose="020B0600000101010101" pitchFamily="34" charset="-127"/>
        <a:cs typeface="+mn-cs"/>
      </a:defRPr>
    </a:lvl8pPr>
    <a:lvl9pPr marL="3657600" algn="l" defTabSz="914400" rtl="0" eaLnBrk="1" latinLnBrk="0" hangingPunct="1">
      <a:defRPr kumimoji="1" b="1" kern="1200">
        <a:solidFill>
          <a:schemeClr val="tx1"/>
        </a:solidFill>
        <a:latin typeface="Gulim" panose="020B0600000101010101" pitchFamily="34" charset="-127"/>
        <a:ea typeface="Gulim" panose="020B0600000101010101" pitchFamily="34" charset="-127"/>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76CB"/>
    <a:srgbClr val="0944EA"/>
    <a:srgbClr val="33CCFF"/>
    <a:srgbClr val="66FF33"/>
    <a:srgbClr val="336600"/>
    <a:srgbClr val="99CC00"/>
    <a:srgbClr val="00A8E4"/>
    <a:srgbClr val="35DE00"/>
    <a:srgbClr val="006699"/>
    <a:srgbClr val="005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72" autoAdjust="0"/>
    <p:restoredTop sz="94717" autoAdjust="0"/>
  </p:normalViewPr>
  <p:slideViewPr>
    <p:cSldViewPr snapToGrid="0">
      <p:cViewPr varScale="1">
        <p:scale>
          <a:sx n="89" d="100"/>
          <a:sy n="89" d="100"/>
        </p:scale>
        <p:origin x="106" y="528"/>
      </p:cViewPr>
      <p:guideLst>
        <p:guide orient="horz" pos="2160"/>
        <p:guide pos="3840"/>
      </p:guideLst>
    </p:cSldViewPr>
  </p:slideViewPr>
  <p:notesTextViewPr>
    <p:cViewPr>
      <p:scale>
        <a:sx n="3" d="2"/>
        <a:sy n="3" d="2"/>
      </p:scale>
      <p:origin x="0" y="0"/>
    </p:cViewPr>
  </p:notesTextViewPr>
  <p:sorterViewPr>
    <p:cViewPr>
      <p:scale>
        <a:sx n="100" d="100"/>
        <a:sy n="100" d="100"/>
      </p:scale>
      <p:origin x="0" y="-798"/>
    </p:cViewPr>
  </p:sorterViewPr>
  <p:notesViewPr>
    <p:cSldViewPr snapToGrid="0">
      <p:cViewPr varScale="1">
        <p:scale>
          <a:sx n="62" d="100"/>
          <a:sy n="62" d="100"/>
        </p:scale>
        <p:origin x="3226"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221DC5-55DF-4462-9459-A53E65AFE0A9}" type="slidenum">
              <a:rPr lang="zh-CN" altLang="en-US" smtClean="0"/>
              <a:t>‹#›</a:t>
            </a:fld>
            <a:endParaRPr lang="zh-CN" altLang="en-US"/>
          </a:p>
        </p:txBody>
      </p:sp>
    </p:spTree>
    <p:extLst>
      <p:ext uri="{BB962C8B-B14F-4D97-AF65-F5344CB8AC3E}">
        <p14:creationId xmlns:p14="http://schemas.microsoft.com/office/powerpoint/2010/main" val="2629098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ltLang="ko-KR"/>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ltLang="ko-KR"/>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ltLang="ko-KR"/>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C8557971-CBC1-4EEA-8939-04CAAC6D2C4D}" type="slidenum">
              <a:rPr lang="en-US" altLang="ko-KR"/>
              <a:pPr/>
              <a:t>‹#›</a:t>
            </a:fld>
            <a:endParaRPr lang="en-US" altLang="ko-KR"/>
          </a:p>
        </p:txBody>
      </p:sp>
    </p:spTree>
    <p:extLst>
      <p:ext uri="{BB962C8B-B14F-4D97-AF65-F5344CB8AC3E}">
        <p14:creationId xmlns:p14="http://schemas.microsoft.com/office/powerpoint/2010/main" val="57404695"/>
      </p:ext>
    </p:extLst>
  </p:cSld>
  <p:clrMap bg1="lt1" tx1="dk1" bg2="lt2" tx2="dk2" accent1="accent1" accent2="accent2" accent3="accent3" accent4="accent4" accent5="accent5" accent6="accent6" hlink="hlink" folHlink="folHlink"/>
  <p:notesStyle>
    <a:lvl1pPr algn="l" rtl="0" fontAlgn="base" latinLnBrk="1">
      <a:spcBef>
        <a:spcPct val="30000"/>
      </a:spcBef>
      <a:spcAft>
        <a:spcPct val="0"/>
      </a:spcAft>
      <a:defRPr kumimoji="1" sz="1200" kern="1200">
        <a:solidFill>
          <a:schemeClr val="tx1"/>
        </a:solidFill>
        <a:latin typeface="Gulim" panose="020B0600000101010101" pitchFamily="34" charset="-127"/>
        <a:ea typeface="Gulim" panose="020B0600000101010101" pitchFamily="34" charset="-127"/>
        <a:cs typeface="+mn-cs"/>
      </a:defRPr>
    </a:lvl1pPr>
    <a:lvl2pPr marL="457200" algn="l" rtl="0" fontAlgn="base" latinLnBrk="1">
      <a:spcBef>
        <a:spcPct val="30000"/>
      </a:spcBef>
      <a:spcAft>
        <a:spcPct val="0"/>
      </a:spcAft>
      <a:defRPr kumimoji="1" sz="1200" kern="1200">
        <a:solidFill>
          <a:schemeClr val="tx1"/>
        </a:solidFill>
        <a:latin typeface="Gulim" panose="020B0600000101010101" pitchFamily="34" charset="-127"/>
        <a:ea typeface="Gulim" panose="020B0600000101010101" pitchFamily="34" charset="-127"/>
        <a:cs typeface="+mn-cs"/>
      </a:defRPr>
    </a:lvl2pPr>
    <a:lvl3pPr marL="914400" algn="l" rtl="0" fontAlgn="base" latinLnBrk="1">
      <a:spcBef>
        <a:spcPct val="30000"/>
      </a:spcBef>
      <a:spcAft>
        <a:spcPct val="0"/>
      </a:spcAft>
      <a:defRPr kumimoji="1" sz="1200" kern="1200">
        <a:solidFill>
          <a:schemeClr val="tx1"/>
        </a:solidFill>
        <a:latin typeface="Gulim" panose="020B0600000101010101" pitchFamily="34" charset="-127"/>
        <a:ea typeface="Gulim" panose="020B0600000101010101" pitchFamily="34" charset="-127"/>
        <a:cs typeface="+mn-cs"/>
      </a:defRPr>
    </a:lvl3pPr>
    <a:lvl4pPr marL="1371600" algn="l" rtl="0" fontAlgn="base" latinLnBrk="1">
      <a:spcBef>
        <a:spcPct val="30000"/>
      </a:spcBef>
      <a:spcAft>
        <a:spcPct val="0"/>
      </a:spcAft>
      <a:defRPr kumimoji="1" sz="1200" kern="1200">
        <a:solidFill>
          <a:schemeClr val="tx1"/>
        </a:solidFill>
        <a:latin typeface="Gulim" panose="020B0600000101010101" pitchFamily="34" charset="-127"/>
        <a:ea typeface="Gulim" panose="020B0600000101010101" pitchFamily="34" charset="-127"/>
        <a:cs typeface="+mn-cs"/>
      </a:defRPr>
    </a:lvl4pPr>
    <a:lvl5pPr marL="1828800" algn="l" rtl="0" fontAlgn="base" latinLnBrk="1">
      <a:spcBef>
        <a:spcPct val="30000"/>
      </a:spcBef>
      <a:spcAft>
        <a:spcPct val="0"/>
      </a:spcAft>
      <a:defRPr kumimoji="1" sz="1200" kern="1200">
        <a:solidFill>
          <a:schemeClr val="tx1"/>
        </a:solidFill>
        <a:latin typeface="Gulim" panose="020B0600000101010101" pitchFamily="34" charset="-127"/>
        <a:ea typeface="Gulim" panose="020B0600000101010101"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Notes Placeholder 2"/>
          <p:cNvSpPr>
            <a:spLocks noGrp="1" noRot="1" noChangeAspect="1" noChangeArrowheads="1"/>
          </p:cNvSpPr>
          <p:nvPr>
            <p:ph type="body" idx="1"/>
          </p:nvPr>
        </p:nvSpPr>
        <p:spPr>
          <a:xfrm>
            <a:off x="0" y="0"/>
            <a:ext cx="0" cy="0"/>
          </a:xfrm>
          <a:ln/>
        </p:spPr>
        <p:txBody>
          <a:bodyPr/>
          <a:lstStyle/>
          <a:p>
            <a:pPr marL="228600" indent="-228600"/>
            <a:r>
              <a:rPr lang="en-US" altLang="zh-CN"/>
              <a:t>Custom animation effects: dotted line with text fade by letter</a:t>
            </a:r>
            <a:endParaRPr lang="zh-CN" altLang="en-US"/>
          </a:p>
          <a:p>
            <a:pPr marL="228600" indent="-228600"/>
            <a:r>
              <a:rPr lang="en-US" altLang="zh-CN"/>
              <a:t>(Basic)</a:t>
            </a:r>
            <a:endParaRPr lang="zh-CN" altLang="en-US"/>
          </a:p>
          <a:p>
            <a:pPr marL="228600" indent="-228600"/>
            <a:endParaRPr lang="zh-CN" altLang="en-US"/>
          </a:p>
          <a:p>
            <a:pPr marL="228600" indent="-228600"/>
            <a:endParaRPr lang="zh-CN" altLang="en-US"/>
          </a:p>
          <a:p>
            <a:pPr marL="228600" indent="-228600"/>
            <a:r>
              <a:rPr lang="en-US" altLang="zh-CN"/>
              <a:t>To reproduce the text effects on this slide, do the following:</a:t>
            </a:r>
            <a:endParaRPr lang="zh-CN" altLang="en-US"/>
          </a:p>
          <a:p>
            <a:pPr marL="228600" indent="-228600" eaLnBrk="1" hangingPunct="1">
              <a:spcBef>
                <a:spcPct val="0"/>
              </a:spcBef>
              <a:buFontTx/>
              <a:buAutoNum type="arabicPeriod"/>
            </a:pPr>
            <a:r>
              <a:rPr lang="en-US" altLang="zh-CN"/>
              <a:t>On the Home tab, in the Slides group, click Layout, and then click Blank.</a:t>
            </a:r>
            <a:endParaRPr lang="zh-CN" altLang="en-US"/>
          </a:p>
          <a:p>
            <a:pPr marL="228600" indent="-228600" eaLnBrk="1" hangingPunct="1">
              <a:spcBef>
                <a:spcPct val="0"/>
              </a:spcBef>
              <a:buFontTx/>
              <a:buAutoNum type="arabicPeriod"/>
            </a:pPr>
            <a:r>
              <a:rPr lang="en-US" altLang="zh-CN"/>
              <a:t>On the Insert tab, in the Text group, click Text Box, and then on the slide, drag to draw a text box that spans the entire width of the slide.</a:t>
            </a:r>
            <a:endParaRPr lang="zh-CN" altLang="en-US"/>
          </a:p>
          <a:p>
            <a:pPr marL="228600" indent="-228600" eaLnBrk="1" hangingPunct="1">
              <a:spcBef>
                <a:spcPct val="0"/>
              </a:spcBef>
              <a:buFontTx/>
              <a:buAutoNum type="arabicPeriod"/>
            </a:pPr>
            <a:r>
              <a:rPr lang="en-US" altLang="zh-CN"/>
              <a:t>On the Insert tab, in the Text group, click Symbol. In the Symbol dialog box, do the following:</a:t>
            </a:r>
            <a:endParaRPr lang="zh-CN" altLang="en-US"/>
          </a:p>
          <a:p>
            <a:pPr marL="685800" lvl="1" indent="-228600" eaLnBrk="1" hangingPunct="1">
              <a:spcBef>
                <a:spcPct val="0"/>
              </a:spcBef>
              <a:buFontTx/>
              <a:buAutoNum type="arabicPeriod"/>
            </a:pPr>
            <a:r>
              <a:rPr lang="en-US" altLang="zh-CN"/>
              <a:t>In the Font list, select (normal text).</a:t>
            </a:r>
            <a:endParaRPr lang="zh-CN" altLang="en-US"/>
          </a:p>
          <a:p>
            <a:pPr marL="685800" lvl="1" indent="-228600" eaLnBrk="1" hangingPunct="1">
              <a:spcBef>
                <a:spcPct val="0"/>
              </a:spcBef>
              <a:buFontTx/>
              <a:buAutoNum type="arabicPeriod"/>
            </a:pPr>
            <a:r>
              <a:rPr lang="en-US" altLang="zh-CN"/>
              <a:t>In the Subset list, select General Punctuation.</a:t>
            </a:r>
            <a:endParaRPr lang="zh-CN" altLang="en-US"/>
          </a:p>
          <a:p>
            <a:pPr marL="685800" lvl="1" indent="-228600" eaLnBrk="1" hangingPunct="1">
              <a:spcBef>
                <a:spcPct val="0"/>
              </a:spcBef>
              <a:buFontTx/>
              <a:buAutoNum type="arabicPeriod"/>
            </a:pPr>
            <a:r>
              <a:rPr lang="en-US" altLang="zh-CN"/>
              <a:t>In the Character Code box, enter 2022 to select BULLET, and then click Insert.</a:t>
            </a:r>
            <a:endParaRPr lang="zh-CN" altLang="en-US"/>
          </a:p>
          <a:p>
            <a:pPr marL="685800" lvl="1" indent="-228600" eaLnBrk="1" hangingPunct="1">
              <a:spcBef>
                <a:spcPct val="0"/>
              </a:spcBef>
              <a:buFontTx/>
              <a:buAutoNum type="arabicPeriod"/>
            </a:pPr>
            <a:r>
              <a:rPr lang="en-US" altLang="zh-CN"/>
              <a:t>Click Insert 33 more times until there is a row of 34 bullets in the text box. </a:t>
            </a:r>
            <a:endParaRPr lang="zh-CN" altLang="en-US"/>
          </a:p>
          <a:p>
            <a:pPr marL="228600" indent="-228600">
              <a:buFontTx/>
              <a:buAutoNum type="arabicPeriod"/>
            </a:pPr>
            <a:r>
              <a:rPr lang="en-US" altLang="zh-CN"/>
              <a:t>In the text box, select the text, and then on the Home tab, in the Font group do the following:</a:t>
            </a:r>
            <a:endParaRPr lang="zh-CN" altLang="en-US"/>
          </a:p>
          <a:p>
            <a:pPr marL="685800" lvl="1" indent="-228600">
              <a:buFontTx/>
              <a:buChar char="•"/>
            </a:pPr>
            <a:r>
              <a:rPr lang="en-US" altLang="zh-CN"/>
              <a:t>In the Font list, select Arial Black.</a:t>
            </a:r>
            <a:endParaRPr lang="zh-CN" altLang="en-US"/>
          </a:p>
          <a:p>
            <a:pPr marL="685800" lvl="1" indent="-228600">
              <a:buFontTx/>
              <a:buChar char="•"/>
            </a:pPr>
            <a:r>
              <a:rPr lang="en-US" altLang="zh-CN"/>
              <a:t>In the Font Size list, select 44.</a:t>
            </a:r>
            <a:endParaRPr lang="zh-CN" altLang="en-US"/>
          </a:p>
          <a:p>
            <a:pPr marL="685800" lvl="1" indent="-228600">
              <a:buFontTx/>
              <a:buChar char="•"/>
            </a:pPr>
            <a:r>
              <a:rPr lang="en-US" altLang="zh-CN"/>
              <a:t>Click the arrow next to Font Color, and then under Theme Colors click White, Background 1 (first row, first option from the left).</a:t>
            </a:r>
            <a:endParaRPr lang="zh-CN" altLang="en-US"/>
          </a:p>
          <a:p>
            <a:pPr marL="228600" indent="-228600">
              <a:buFontTx/>
              <a:buAutoNum type="arabicPeriod"/>
            </a:pPr>
            <a:r>
              <a:rPr lang="en-US" altLang="zh-CN"/>
              <a:t>On the Home tab, in the Drawing group, click Arrange, point to Align, and then do the following:</a:t>
            </a:r>
            <a:endParaRPr lang="zh-CN" altLang="en-US"/>
          </a:p>
          <a:p>
            <a:pPr marL="685800" lvl="1" indent="-228600">
              <a:buFontTx/>
              <a:buAutoNum type="arabicPeriod"/>
            </a:pPr>
            <a:r>
              <a:rPr lang="en-US" altLang="zh-CN"/>
              <a:t>Click Align to Slide.</a:t>
            </a:r>
            <a:endParaRPr lang="zh-CN" altLang="en-US"/>
          </a:p>
          <a:p>
            <a:pPr marL="685800" lvl="1" indent="-228600">
              <a:buFontTx/>
              <a:buAutoNum type="arabicPeriod"/>
            </a:pPr>
            <a:r>
              <a:rPr lang="en-US" altLang="zh-CN"/>
              <a:t>Click Align Center.</a:t>
            </a:r>
            <a:endParaRPr lang="zh-CN" altLang="en-US"/>
          </a:p>
          <a:p>
            <a:pPr marL="685800" lvl="1" indent="-228600">
              <a:buFontTx/>
              <a:buAutoNum type="arabicPeriod"/>
            </a:pPr>
            <a:r>
              <a:rPr lang="en-US" altLang="zh-CN"/>
              <a:t>Click Align Middle.</a:t>
            </a:r>
            <a:endParaRPr lang="zh-CN" altLang="en-US"/>
          </a:p>
          <a:p>
            <a:pPr marL="228600" indent="-228600">
              <a:buFontTx/>
              <a:buAutoNum type="arabicPeriod"/>
            </a:pPr>
            <a:r>
              <a:rPr lang="en-US" altLang="zh-CN"/>
              <a:t>On the Insert tab, in the Text group, click Text Box. Drag to draw a text box on the slide.</a:t>
            </a:r>
            <a:endParaRPr lang="zh-CN" altLang="en-US"/>
          </a:p>
          <a:p>
            <a:pPr marL="228600" indent="-228600">
              <a:buFontTx/>
              <a:buAutoNum type="arabicPeriod"/>
            </a:pPr>
            <a:r>
              <a:rPr lang="en-US" altLang="zh-CN"/>
              <a:t>Enter and select the text. On the Home tab, in the Font group, do the following:</a:t>
            </a:r>
            <a:endParaRPr lang="zh-CN" altLang="en-US"/>
          </a:p>
          <a:p>
            <a:pPr marL="685800" lvl="1" indent="-228600">
              <a:buFontTx/>
              <a:buChar char="•"/>
            </a:pPr>
            <a:r>
              <a:rPr lang="en-US" altLang="zh-CN"/>
              <a:t>In the Font list, select Corbel.</a:t>
            </a:r>
            <a:endParaRPr lang="zh-CN" altLang="en-US"/>
          </a:p>
          <a:p>
            <a:pPr marL="685800" lvl="1" indent="-228600">
              <a:buFontTx/>
              <a:buChar char="•"/>
            </a:pPr>
            <a:r>
              <a:rPr lang="en-US" altLang="zh-CN"/>
              <a:t>In the Font Size box, enter 50.</a:t>
            </a:r>
            <a:endParaRPr lang="zh-CN" altLang="en-US"/>
          </a:p>
          <a:p>
            <a:pPr marL="685800" lvl="1" indent="-228600">
              <a:buFontTx/>
              <a:buChar char="•"/>
            </a:pPr>
            <a:r>
              <a:rPr lang="en-US" altLang="zh-CN"/>
              <a:t>Click the arrow next to Font Color, and then under Theme Colors click White, Background 1 (first row, first option from the left).</a:t>
            </a:r>
            <a:endParaRPr lang="zh-CN" altLang="en-US"/>
          </a:p>
          <a:p>
            <a:pPr marL="685800" lvl="1" indent="-228600">
              <a:buFontTx/>
              <a:buChar char="•"/>
            </a:pPr>
            <a:r>
              <a:rPr lang="en-US" altLang="zh-CN"/>
              <a:t>Click Bold.</a:t>
            </a:r>
            <a:endParaRPr lang="zh-CN" altLang="en-US"/>
          </a:p>
          <a:p>
            <a:pPr marL="228600" indent="-228600">
              <a:buFontTx/>
              <a:buAutoNum type="arabicPeriod"/>
            </a:pPr>
            <a:r>
              <a:rPr lang="en-US" altLang="zh-CN"/>
              <a:t>With the text still selected, on the Home tab, in the Paragraph group, click Center.</a:t>
            </a:r>
            <a:endParaRPr lang="zh-CN" altLang="en-US"/>
          </a:p>
          <a:p>
            <a:pPr marL="228600" indent="-228600">
              <a:buFontTx/>
              <a:buAutoNum type="arabicPeriod"/>
            </a:pPr>
            <a:r>
              <a:rPr lang="en-US" altLang="zh-CN"/>
              <a:t>Select the second text box. On the Home tab, in the Drawing group, click Arrange, point to Align, and then do the following:</a:t>
            </a:r>
            <a:endParaRPr lang="zh-CN" altLang="en-US"/>
          </a:p>
          <a:p>
            <a:pPr marL="685800" lvl="1" indent="-228600">
              <a:buFontTx/>
              <a:buAutoNum type="arabicPeriod"/>
            </a:pPr>
            <a:r>
              <a:rPr lang="en-US" altLang="zh-CN"/>
              <a:t>Click Align to Slide.</a:t>
            </a:r>
            <a:endParaRPr lang="zh-CN" altLang="en-US"/>
          </a:p>
          <a:p>
            <a:pPr marL="685800" lvl="1" indent="-228600">
              <a:buFontTx/>
              <a:buAutoNum type="arabicPeriod"/>
            </a:pPr>
            <a:r>
              <a:rPr lang="en-US" altLang="zh-CN"/>
              <a:t>Click Align Center.</a:t>
            </a:r>
            <a:endParaRPr lang="zh-CN" altLang="en-US"/>
          </a:p>
          <a:p>
            <a:pPr marL="685800" lvl="1" indent="-228600">
              <a:buFontTx/>
              <a:buAutoNum type="arabicPeriod"/>
            </a:pPr>
            <a:r>
              <a:rPr lang="en-US" altLang="zh-CN"/>
              <a:t>Click Align Middle.</a:t>
            </a:r>
            <a:endParaRPr lang="zh-CN" altLang="en-US"/>
          </a:p>
          <a:p>
            <a:pPr marL="228600" indent="-228600"/>
            <a:endParaRPr lang="zh-CN" altLang="en-US"/>
          </a:p>
          <a:p>
            <a:pPr marL="228600" indent="-228600"/>
            <a:endParaRPr lang="zh-CN" altLang="en-US"/>
          </a:p>
          <a:p>
            <a:pPr marL="228600" indent="-228600"/>
            <a:r>
              <a:rPr lang="en-US" altLang="zh-CN"/>
              <a:t>To reproduce the background effects on this slide, do the following:</a:t>
            </a:r>
            <a:endParaRPr lang="zh-CN" altLang="en-US"/>
          </a:p>
          <a:p>
            <a:pPr marL="228600" indent="-228600">
              <a:buFontTx/>
              <a:buAutoNum type="arabicPeriod"/>
            </a:pPr>
            <a:r>
              <a:rPr lang="en-US" altLang="zh-CN"/>
              <a:t>Right-click the slide background area, and then click Format Background. In the Format Background dialog box, click Fill in the left pane, select Gradient fill in the Fill pane, and then do the following:</a:t>
            </a:r>
            <a:endParaRPr lang="zh-CN" altLang="en-US"/>
          </a:p>
          <a:p>
            <a:pPr marL="685800" lvl="1" indent="-228600">
              <a:buFontTx/>
              <a:buChar char="•"/>
            </a:pPr>
            <a:r>
              <a:rPr lang="en-US" altLang="zh-CN"/>
              <a:t>In the Type list, select Radial.</a:t>
            </a:r>
            <a:endParaRPr lang="zh-CN" altLang="en-US"/>
          </a:p>
          <a:p>
            <a:pPr marL="685800" lvl="1" indent="-228600">
              <a:buFontTx/>
              <a:buChar char="•"/>
            </a:pPr>
            <a:r>
              <a:rPr lang="en-US" altLang="zh-CN"/>
              <a:t>Click the button next to Direction, and then click From Center (third option from the left). </a:t>
            </a:r>
            <a:endParaRPr lang="zh-CN" altLang="en-US"/>
          </a:p>
          <a:p>
            <a:pPr marL="685800" lvl="1" indent="-228600">
              <a:buFontTx/>
              <a:buChar char="•"/>
            </a:pPr>
            <a:r>
              <a:rPr lang="en-US" altLang="zh-CN"/>
              <a:t>Under Gradient stops, click Add or Remove until two stops appear in the drop-down list.</a:t>
            </a:r>
            <a:endParaRPr lang="zh-CN" altLang="en-US"/>
          </a:p>
          <a:p>
            <a:pPr marL="228600" indent="-228600">
              <a:buFontTx/>
              <a:buAutoNum type="arabicPeriod"/>
            </a:pPr>
            <a:r>
              <a:rPr lang="en-US" altLang="zh-CN"/>
              <a:t>Also under Gradient stops, customize the gradient stops that you added as follows:</a:t>
            </a:r>
            <a:endParaRPr lang="zh-CN" altLang="en-US"/>
          </a:p>
          <a:p>
            <a:pPr marL="685800" lvl="1" indent="-228600">
              <a:buFontTx/>
              <a:buChar char="•"/>
            </a:pPr>
            <a:r>
              <a:rPr lang="en-US" altLang="zh-CN"/>
              <a:t>Select Stop 1 from the list, and then do the following:</a:t>
            </a:r>
            <a:endParaRPr lang="zh-CN" altLang="en-US"/>
          </a:p>
          <a:p>
            <a:pPr marL="1143000" lvl="2" indent="-228600">
              <a:buFontTx/>
              <a:buChar char="•"/>
            </a:pPr>
            <a:r>
              <a:rPr lang="en-US" altLang="zh-CN"/>
              <a:t>In the Stop position box, enter 0%.</a:t>
            </a:r>
            <a:endParaRPr lang="zh-CN" altLang="en-US"/>
          </a:p>
          <a:p>
            <a:pPr marL="1143000" lvl="2" indent="-228600">
              <a:buFontTx/>
              <a:buChar char="•"/>
            </a:pPr>
            <a:r>
              <a:rPr lang="en-US" altLang="zh-CN"/>
              <a:t>Click the button next to Color, and then under Theme Colors select Blue, Accent 1, Darker 25% (fifth row, fifth option from the left). </a:t>
            </a:r>
            <a:endParaRPr lang="zh-CN" altLang="en-US"/>
          </a:p>
          <a:p>
            <a:pPr marL="685800" lvl="1" indent="-228600">
              <a:buFontTx/>
              <a:buChar char="•"/>
            </a:pPr>
            <a:r>
              <a:rPr lang="en-US" altLang="zh-CN"/>
              <a:t>Select Stop 2 from the list, and then do the following: </a:t>
            </a:r>
            <a:endParaRPr lang="zh-CN" altLang="en-US"/>
          </a:p>
          <a:p>
            <a:pPr marL="1143000" lvl="2" indent="-228600">
              <a:buFontTx/>
              <a:buChar char="•"/>
            </a:pPr>
            <a:r>
              <a:rPr lang="en-US" altLang="zh-CN"/>
              <a:t>In the Stop position box, enter 100%.</a:t>
            </a:r>
            <a:endParaRPr lang="zh-CN" altLang="en-US"/>
          </a:p>
          <a:p>
            <a:pPr marL="1143000" lvl="2" indent="-228600" eaLnBrk="1" hangingPunct="1">
              <a:spcBef>
                <a:spcPct val="0"/>
              </a:spcBef>
              <a:buFontTx/>
              <a:buChar char="•"/>
            </a:pPr>
            <a:r>
              <a:rPr lang="en-US" altLang="zh-CN"/>
              <a:t>Click the button next to Color, and then under Theme Colors select Black, Text 1 (first row, second option from the left). </a:t>
            </a:r>
            <a:endParaRPr lang="zh-CN" altLang="en-US"/>
          </a:p>
          <a:p>
            <a:pPr marL="228600" indent="-228600"/>
            <a:endParaRPr lang="en-US" altLang="zh-CN"/>
          </a:p>
          <a:p>
            <a:pPr marL="228600" indent="-228600"/>
            <a:endParaRPr lang="zh-CN" altLang="en-US"/>
          </a:p>
          <a:p>
            <a:pPr marL="228600" indent="-228600"/>
            <a:r>
              <a:rPr lang="en-US" altLang="zh-CN"/>
              <a:t>To reproduce the animation effects on this slide, do the following:</a:t>
            </a:r>
            <a:endParaRPr lang="zh-CN" altLang="en-US"/>
          </a:p>
          <a:p>
            <a:pPr marL="228600" indent="-228600" eaLnBrk="1" hangingPunct="1">
              <a:spcBef>
                <a:spcPct val="0"/>
              </a:spcBef>
              <a:buFontTx/>
              <a:buAutoNum type="arabicPeriod"/>
            </a:pPr>
            <a:r>
              <a:rPr lang="en-US" altLang="zh-CN"/>
              <a:t>On the Animations tab, in the Animations group, click Custom Animation. </a:t>
            </a:r>
            <a:endParaRPr lang="zh-CN" altLang="en-US"/>
          </a:p>
          <a:p>
            <a:pPr marL="228600" indent="-228600" eaLnBrk="1" hangingPunct="1">
              <a:spcBef>
                <a:spcPct val="0"/>
              </a:spcBef>
              <a:buFontTx/>
              <a:buAutoNum type="arabicPeriod"/>
            </a:pPr>
            <a:r>
              <a:rPr lang="en-US" altLang="zh-CN"/>
              <a:t>On the slide, select the first text box. In the Custom Animation task pane, do the following:</a:t>
            </a:r>
            <a:endParaRPr lang="zh-CN" altLang="en-US"/>
          </a:p>
          <a:p>
            <a:pPr marL="685800" lvl="1" indent="-228600" eaLnBrk="1" hangingPunct="1">
              <a:spcBef>
                <a:spcPct val="0"/>
              </a:spcBef>
              <a:buFontTx/>
              <a:buAutoNum type="arabicPeriod"/>
            </a:pPr>
            <a:r>
              <a:rPr lang="en-US" altLang="zh-CN"/>
              <a:t>Click Add Effect, point to Entrance, and then click More Effects. In the Add Entrance Effect dialog box, under Basic, click Fly In.</a:t>
            </a:r>
            <a:endParaRPr lang="zh-CN" altLang="en-US"/>
          </a:p>
          <a:p>
            <a:pPr marL="685800" lvl="1" indent="-228600">
              <a:buFontTx/>
              <a:buAutoNum type="arabicPeriod"/>
            </a:pPr>
            <a:r>
              <a:rPr lang="en-US" altLang="zh-CN"/>
              <a:t>Select the animation effect (fly-in effect for the first text box). Click the arrow to the right of the selected effect, and then click Effect Options. In the Fly In dialog box, do the following:</a:t>
            </a:r>
            <a:endParaRPr lang="zh-CN" altLang="en-US"/>
          </a:p>
          <a:p>
            <a:pPr marL="1143000" lvl="2" indent="-228600">
              <a:buFontTx/>
              <a:buChar char="•"/>
            </a:pPr>
            <a:r>
              <a:rPr lang="en-US" altLang="zh-CN"/>
              <a:t>On the Effect tab, do the following:</a:t>
            </a:r>
            <a:endParaRPr lang="zh-CN" altLang="en-US"/>
          </a:p>
          <a:p>
            <a:pPr marL="1600200" lvl="3" indent="-228600" eaLnBrk="1" hangingPunct="1">
              <a:spcBef>
                <a:spcPct val="0"/>
              </a:spcBef>
              <a:buFontTx/>
              <a:buChar char="•"/>
            </a:pPr>
            <a:r>
              <a:rPr lang="en-US" altLang="zh-CN"/>
              <a:t>In the Direction list, select From Left.</a:t>
            </a:r>
            <a:endParaRPr lang="zh-CN" altLang="en-US"/>
          </a:p>
          <a:p>
            <a:pPr marL="1600200" lvl="3" indent="-228600">
              <a:buFontTx/>
              <a:buChar char="•"/>
            </a:pPr>
            <a:r>
              <a:rPr lang="en-US" altLang="zh-CN"/>
              <a:t>In the Animate text list, select By Letter.</a:t>
            </a:r>
            <a:endParaRPr lang="zh-CN" altLang="en-US"/>
          </a:p>
          <a:p>
            <a:pPr marL="1600200" lvl="3" indent="-228600">
              <a:buFontTx/>
              <a:buChar char="•"/>
            </a:pPr>
            <a:r>
              <a:rPr lang="en-US" altLang="zh-CN"/>
              <a:t>In the % delay between letters box, enter 10.</a:t>
            </a:r>
            <a:endParaRPr lang="zh-CN" altLang="en-US"/>
          </a:p>
          <a:p>
            <a:pPr marL="1143000" lvl="2" indent="-228600" eaLnBrk="1" hangingPunct="1">
              <a:spcBef>
                <a:spcPct val="0"/>
              </a:spcBef>
              <a:buFontTx/>
              <a:buChar char="•"/>
            </a:pPr>
            <a:r>
              <a:rPr lang="en-US" altLang="zh-CN"/>
              <a:t>On the Timing tab, do the following:</a:t>
            </a:r>
            <a:endParaRPr lang="zh-CN" altLang="en-US"/>
          </a:p>
          <a:p>
            <a:pPr marL="1600200" lvl="3" indent="-228600">
              <a:buFontTx/>
              <a:buChar char="•"/>
            </a:pPr>
            <a:r>
              <a:rPr lang="en-US" altLang="zh-CN"/>
              <a:t>In the Start list, select With Previous.</a:t>
            </a:r>
            <a:endParaRPr lang="zh-CN" altLang="en-US"/>
          </a:p>
          <a:p>
            <a:pPr marL="1600200" lvl="3" indent="-228600">
              <a:buFontTx/>
              <a:buChar char="•"/>
            </a:pPr>
            <a:r>
              <a:rPr lang="en-US" altLang="zh-CN"/>
              <a:t>In the Speed list, select 0.5 seconds (Very Fast).</a:t>
            </a:r>
            <a:endParaRPr lang="zh-CN" altLang="en-US"/>
          </a:p>
          <a:p>
            <a:pPr marL="228600" indent="-228600" eaLnBrk="1" hangingPunct="1">
              <a:spcBef>
                <a:spcPct val="0"/>
              </a:spcBef>
              <a:buFontTx/>
              <a:buAutoNum type="arabicPeriod"/>
            </a:pPr>
            <a:r>
              <a:rPr lang="en-US" altLang="zh-CN"/>
              <a:t>On the slide, select the first text box. In the Custom Animation task pane, do the following:</a:t>
            </a:r>
            <a:endParaRPr lang="zh-CN" altLang="en-US"/>
          </a:p>
          <a:p>
            <a:pPr marL="685800" lvl="1" indent="-228600">
              <a:buFontTx/>
              <a:buAutoNum type="arabicPeriod"/>
            </a:pPr>
            <a:r>
              <a:rPr lang="en-US" altLang="zh-CN"/>
              <a:t>Click Add Effect, point to Exit, and then click More Effects. In the Add Exit Effect dialog box, under Subtle, click Fade. </a:t>
            </a:r>
            <a:endParaRPr lang="zh-CN" altLang="en-US"/>
          </a:p>
          <a:p>
            <a:pPr marL="685800" lvl="1" indent="-228600" eaLnBrk="1" hangingPunct="1">
              <a:spcBef>
                <a:spcPct val="0"/>
              </a:spcBef>
              <a:buFontTx/>
              <a:buAutoNum type="arabicPeriod"/>
            </a:pPr>
            <a:r>
              <a:rPr lang="en-US" altLang="zh-CN"/>
              <a:t>Select the second animation effect (fade effect for the first text box). Click the arrow to the right of the selected effect, and then click Effect Options. In the Fade dialog box, do the following:</a:t>
            </a:r>
            <a:endParaRPr lang="zh-CN" altLang="en-US"/>
          </a:p>
          <a:p>
            <a:pPr marL="1143000" lvl="2" indent="-228600">
              <a:buFontTx/>
              <a:buChar char="•"/>
            </a:pPr>
            <a:r>
              <a:rPr lang="en-US" altLang="zh-CN"/>
              <a:t>On the Effect tab, do the following:</a:t>
            </a:r>
            <a:endParaRPr lang="zh-CN" altLang="en-US"/>
          </a:p>
          <a:p>
            <a:pPr marL="1600200" lvl="3" indent="-228600">
              <a:buFontTx/>
              <a:buChar char="•"/>
            </a:pPr>
            <a:r>
              <a:rPr lang="en-US" altLang="zh-CN"/>
              <a:t>In the Animate text list, select By Letter.</a:t>
            </a:r>
            <a:endParaRPr lang="zh-CN" altLang="en-US"/>
          </a:p>
          <a:p>
            <a:pPr marL="1600200" lvl="3" indent="-228600">
              <a:buFontTx/>
              <a:buChar char="•"/>
            </a:pPr>
            <a:r>
              <a:rPr lang="en-US" altLang="zh-CN"/>
              <a:t>In the % delay between letters box, enter 10.</a:t>
            </a:r>
            <a:endParaRPr lang="zh-CN" altLang="en-US"/>
          </a:p>
          <a:p>
            <a:pPr marL="1143000" lvl="2" indent="-228600" eaLnBrk="1" hangingPunct="1">
              <a:spcBef>
                <a:spcPct val="0"/>
              </a:spcBef>
              <a:buFontTx/>
              <a:buChar char="•"/>
            </a:pPr>
            <a:r>
              <a:rPr lang="en-US" altLang="zh-CN"/>
              <a:t>On the Timing tab, do the following:</a:t>
            </a:r>
            <a:endParaRPr lang="zh-CN" altLang="en-US"/>
          </a:p>
          <a:p>
            <a:pPr marL="1600200" lvl="3" indent="-228600">
              <a:buFontTx/>
              <a:buChar char="•"/>
            </a:pPr>
            <a:r>
              <a:rPr lang="en-US" altLang="zh-CN"/>
              <a:t>In the Start list, select With Previous.</a:t>
            </a:r>
            <a:endParaRPr lang="zh-CN" altLang="en-US"/>
          </a:p>
          <a:p>
            <a:pPr marL="1600200" lvl="3" indent="-228600">
              <a:buFontTx/>
              <a:buChar char="•"/>
            </a:pPr>
            <a:r>
              <a:rPr lang="en-US" altLang="zh-CN"/>
              <a:t>In the Delay box, enter 1.5.</a:t>
            </a:r>
            <a:endParaRPr lang="zh-CN" altLang="en-US"/>
          </a:p>
          <a:p>
            <a:pPr marL="1600200" lvl="3" indent="-228600">
              <a:buFontTx/>
              <a:buChar char="•"/>
            </a:pPr>
            <a:r>
              <a:rPr lang="en-US" altLang="zh-CN"/>
              <a:t>In the Speed list, select 0.5 seconds (Very Fast).</a:t>
            </a:r>
            <a:endParaRPr lang="zh-CN" altLang="en-US"/>
          </a:p>
          <a:p>
            <a:pPr marL="228600" indent="-228600">
              <a:buFontTx/>
              <a:buAutoNum type="arabicPeriod"/>
            </a:pPr>
            <a:r>
              <a:rPr lang="en-US" altLang="zh-CN"/>
              <a:t>On the slide, select the second text box. In the Custom Animation task pane, do the following.</a:t>
            </a:r>
            <a:endParaRPr lang="zh-CN" altLang="en-US"/>
          </a:p>
          <a:p>
            <a:pPr marL="685800" lvl="1" indent="-228600">
              <a:buFontTx/>
              <a:buAutoNum type="arabicPeriod"/>
            </a:pPr>
            <a:r>
              <a:rPr lang="en-US" altLang="zh-CN"/>
              <a:t>Click Add Effect, point to Entrance, and then click More Effects. In the Add Entrance Effect dialog box, under Subtle, click Fade.</a:t>
            </a:r>
            <a:endParaRPr lang="zh-CN" altLang="en-US"/>
          </a:p>
          <a:p>
            <a:pPr marL="685800" lvl="1" indent="-228600">
              <a:buFontTx/>
              <a:buAutoNum type="arabicPeriod"/>
            </a:pPr>
            <a:r>
              <a:rPr lang="en-US" altLang="zh-CN"/>
              <a:t>Select the third animation effect (fade effect for the second text box). Click the arrow to the right of the selected effect, and then click Effect Options. In the Fade dialog box, do the following:</a:t>
            </a:r>
            <a:endParaRPr lang="zh-CN" altLang="en-US"/>
          </a:p>
          <a:p>
            <a:pPr marL="1143000" lvl="2" indent="-228600">
              <a:buFontTx/>
              <a:buChar char="•"/>
            </a:pPr>
            <a:r>
              <a:rPr lang="en-US" altLang="zh-CN"/>
              <a:t>On the Effect tab, do the following:</a:t>
            </a:r>
            <a:endParaRPr lang="zh-CN" altLang="en-US"/>
          </a:p>
          <a:p>
            <a:pPr marL="1600200" lvl="3" indent="-228600">
              <a:buFontTx/>
              <a:buChar char="•"/>
            </a:pPr>
            <a:r>
              <a:rPr lang="en-US" altLang="zh-CN"/>
              <a:t>In the Animate text list, select By Letter.</a:t>
            </a:r>
            <a:endParaRPr lang="zh-CN" altLang="en-US"/>
          </a:p>
          <a:p>
            <a:pPr marL="1600200" lvl="3" indent="-228600">
              <a:buFontTx/>
              <a:buChar char="•"/>
            </a:pPr>
            <a:r>
              <a:rPr lang="en-US" altLang="zh-CN"/>
              <a:t>In the % delay between letters box, enter 6.</a:t>
            </a:r>
            <a:endParaRPr lang="zh-CN" altLang="en-US"/>
          </a:p>
          <a:p>
            <a:pPr marL="1143000" lvl="2" indent="-228600" eaLnBrk="1" hangingPunct="1">
              <a:spcBef>
                <a:spcPct val="0"/>
              </a:spcBef>
              <a:buFontTx/>
              <a:buChar char="•"/>
            </a:pPr>
            <a:r>
              <a:rPr lang="en-US" altLang="zh-CN"/>
              <a:t>On the Timing tab, do the following:</a:t>
            </a:r>
            <a:endParaRPr lang="zh-CN" altLang="en-US"/>
          </a:p>
          <a:p>
            <a:pPr marL="1600200" lvl="3" indent="-228600">
              <a:buFontTx/>
              <a:buChar char="•"/>
            </a:pPr>
            <a:r>
              <a:rPr lang="en-US" altLang="zh-CN"/>
              <a:t>In the Start list, select With Previous.</a:t>
            </a:r>
            <a:endParaRPr lang="zh-CN" altLang="en-US"/>
          </a:p>
          <a:p>
            <a:pPr marL="1600200" lvl="3" indent="-228600">
              <a:buFontTx/>
              <a:buChar char="•"/>
            </a:pPr>
            <a:r>
              <a:rPr lang="en-US" altLang="zh-CN"/>
              <a:t>In the Delay box, enter 2.</a:t>
            </a:r>
            <a:endParaRPr lang="zh-CN" altLang="en-US"/>
          </a:p>
          <a:p>
            <a:pPr marL="1600200" lvl="3" indent="-228600">
              <a:buFontTx/>
              <a:buChar char="•"/>
            </a:pPr>
            <a:r>
              <a:rPr lang="en-US" altLang="zh-CN"/>
              <a:t>In the Speed list, select 0.5 seconds (Very Fast).</a:t>
            </a:r>
            <a:endParaRPr lang="zh-CN" altLang="en-US"/>
          </a:p>
          <a:p>
            <a:pPr marL="685800" lvl="1" indent="-228600"/>
            <a:endParaRPr lang="en-US" altLang="zh-CN"/>
          </a:p>
        </p:txBody>
      </p:sp>
      <p:sp>
        <p:nvSpPr>
          <p:cNvPr id="4099" name="Slide Image Placeholder 4"/>
          <p:cNvSpPr>
            <a:spLocks noGrp="1" noRot="1" noChangeAspect="1" noChangeArrowheads="1"/>
          </p:cNvSpPr>
          <p:nvPr>
            <p:ph type="sldImg" idx="4294967295"/>
          </p:nvPr>
        </p:nvSpPr>
        <p:spPr>
          <a:xfrm>
            <a:off x="0" y="0"/>
            <a:ext cx="0" cy="0"/>
          </a:xfrm>
          <a:ln/>
        </p:spPr>
      </p:sp>
    </p:spTree>
    <p:extLst>
      <p:ext uri="{BB962C8B-B14F-4D97-AF65-F5344CB8AC3E}">
        <p14:creationId xmlns:p14="http://schemas.microsoft.com/office/powerpoint/2010/main" val="1829894906"/>
      </p:ext>
    </p:extLst>
  </p:cSld>
  <p:clrMapOvr>
    <a:overrideClrMapping bg1="dk2" tx1="lt1" bg2="dk1" tx2="lt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pic>
        <p:nvPicPr>
          <p:cNvPr id="11448" name="Picture 184" descr="blu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
            <a:ext cx="12217400" cy="4029075"/>
          </a:xfrm>
          <a:prstGeom prst="rect">
            <a:avLst/>
          </a:prstGeom>
          <a:noFill/>
          <a:extLst>
            <a:ext uri="{909E8E84-426E-40DD-AFC4-6F175D3DCCD1}">
              <a14:hiddenFill xmlns:a14="http://schemas.microsoft.com/office/drawing/2010/main">
                <a:solidFill>
                  <a:srgbClr val="FFFFFF"/>
                </a:solidFill>
              </a14:hiddenFill>
            </a:ext>
          </a:extLst>
        </p:spPr>
      </p:pic>
      <p:grpSp>
        <p:nvGrpSpPr>
          <p:cNvPr id="11449" name="Group 185"/>
          <p:cNvGrpSpPr>
            <a:grpSpLocks/>
          </p:cNvGrpSpPr>
          <p:nvPr userDrawn="1"/>
        </p:nvGrpSpPr>
        <p:grpSpPr bwMode="auto">
          <a:xfrm>
            <a:off x="114302" y="44450"/>
            <a:ext cx="11891433" cy="495300"/>
            <a:chOff x="54" y="28"/>
            <a:chExt cx="5618" cy="312"/>
          </a:xfrm>
        </p:grpSpPr>
        <p:sp>
          <p:nvSpPr>
            <p:cNvPr id="11450" name="Oval 186"/>
            <p:cNvSpPr>
              <a:spLocks noChangeArrowheads="1"/>
            </p:cNvSpPr>
            <p:nvPr/>
          </p:nvSpPr>
          <p:spPr bwMode="auto">
            <a:xfrm>
              <a:off x="54"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1" name="Oval 187"/>
            <p:cNvSpPr>
              <a:spLocks noChangeArrowheads="1"/>
            </p:cNvSpPr>
            <p:nvPr/>
          </p:nvSpPr>
          <p:spPr bwMode="auto">
            <a:xfrm>
              <a:off x="22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2" name="Oval 188"/>
            <p:cNvSpPr>
              <a:spLocks noChangeArrowheads="1"/>
            </p:cNvSpPr>
            <p:nvPr/>
          </p:nvSpPr>
          <p:spPr bwMode="auto">
            <a:xfrm>
              <a:off x="41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3" name="Oval 189"/>
            <p:cNvSpPr>
              <a:spLocks noChangeArrowheads="1"/>
            </p:cNvSpPr>
            <p:nvPr/>
          </p:nvSpPr>
          <p:spPr bwMode="auto">
            <a:xfrm>
              <a:off x="60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4" name="Oval 190"/>
            <p:cNvSpPr>
              <a:spLocks noChangeArrowheads="1"/>
            </p:cNvSpPr>
            <p:nvPr/>
          </p:nvSpPr>
          <p:spPr bwMode="auto">
            <a:xfrm>
              <a:off x="79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5" name="Oval 191"/>
            <p:cNvSpPr>
              <a:spLocks noChangeArrowheads="1"/>
            </p:cNvSpPr>
            <p:nvPr/>
          </p:nvSpPr>
          <p:spPr bwMode="auto">
            <a:xfrm>
              <a:off x="98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6" name="Oval 192"/>
            <p:cNvSpPr>
              <a:spLocks noChangeArrowheads="1"/>
            </p:cNvSpPr>
            <p:nvPr/>
          </p:nvSpPr>
          <p:spPr bwMode="auto">
            <a:xfrm>
              <a:off x="117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7" name="Oval 193"/>
            <p:cNvSpPr>
              <a:spLocks noChangeArrowheads="1"/>
            </p:cNvSpPr>
            <p:nvPr/>
          </p:nvSpPr>
          <p:spPr bwMode="auto">
            <a:xfrm>
              <a:off x="136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8" name="Oval 194"/>
            <p:cNvSpPr>
              <a:spLocks noChangeArrowheads="1"/>
            </p:cNvSpPr>
            <p:nvPr/>
          </p:nvSpPr>
          <p:spPr bwMode="auto">
            <a:xfrm>
              <a:off x="155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9" name="Oval 195"/>
            <p:cNvSpPr>
              <a:spLocks noChangeArrowheads="1"/>
            </p:cNvSpPr>
            <p:nvPr/>
          </p:nvSpPr>
          <p:spPr bwMode="auto">
            <a:xfrm>
              <a:off x="174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0" name="Oval 196"/>
            <p:cNvSpPr>
              <a:spLocks noChangeArrowheads="1"/>
            </p:cNvSpPr>
            <p:nvPr/>
          </p:nvSpPr>
          <p:spPr bwMode="auto">
            <a:xfrm>
              <a:off x="193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1" name="Oval 197"/>
            <p:cNvSpPr>
              <a:spLocks noChangeArrowheads="1"/>
            </p:cNvSpPr>
            <p:nvPr/>
          </p:nvSpPr>
          <p:spPr bwMode="auto">
            <a:xfrm>
              <a:off x="212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2" name="Oval 198"/>
            <p:cNvSpPr>
              <a:spLocks noChangeArrowheads="1"/>
            </p:cNvSpPr>
            <p:nvPr/>
          </p:nvSpPr>
          <p:spPr bwMode="auto">
            <a:xfrm>
              <a:off x="231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3" name="Oval 199"/>
            <p:cNvSpPr>
              <a:spLocks noChangeArrowheads="1"/>
            </p:cNvSpPr>
            <p:nvPr/>
          </p:nvSpPr>
          <p:spPr bwMode="auto">
            <a:xfrm>
              <a:off x="250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4" name="Oval 200"/>
            <p:cNvSpPr>
              <a:spLocks noChangeArrowheads="1"/>
            </p:cNvSpPr>
            <p:nvPr/>
          </p:nvSpPr>
          <p:spPr bwMode="auto">
            <a:xfrm>
              <a:off x="269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5" name="Oval 201"/>
            <p:cNvSpPr>
              <a:spLocks noChangeArrowheads="1"/>
            </p:cNvSpPr>
            <p:nvPr/>
          </p:nvSpPr>
          <p:spPr bwMode="auto">
            <a:xfrm>
              <a:off x="288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6" name="Oval 202"/>
            <p:cNvSpPr>
              <a:spLocks noChangeArrowheads="1"/>
            </p:cNvSpPr>
            <p:nvPr/>
          </p:nvSpPr>
          <p:spPr bwMode="auto">
            <a:xfrm>
              <a:off x="307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7" name="Oval 203"/>
            <p:cNvSpPr>
              <a:spLocks noChangeArrowheads="1"/>
            </p:cNvSpPr>
            <p:nvPr/>
          </p:nvSpPr>
          <p:spPr bwMode="auto">
            <a:xfrm>
              <a:off x="326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8" name="Oval 204"/>
            <p:cNvSpPr>
              <a:spLocks noChangeArrowheads="1"/>
            </p:cNvSpPr>
            <p:nvPr/>
          </p:nvSpPr>
          <p:spPr bwMode="auto">
            <a:xfrm>
              <a:off x="345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 name="Oval 205"/>
            <p:cNvSpPr>
              <a:spLocks noChangeArrowheads="1"/>
            </p:cNvSpPr>
            <p:nvPr/>
          </p:nvSpPr>
          <p:spPr bwMode="auto">
            <a:xfrm>
              <a:off x="364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0" name="Oval 206"/>
            <p:cNvSpPr>
              <a:spLocks noChangeArrowheads="1"/>
            </p:cNvSpPr>
            <p:nvPr/>
          </p:nvSpPr>
          <p:spPr bwMode="auto">
            <a:xfrm>
              <a:off x="383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 name="Oval 207"/>
            <p:cNvSpPr>
              <a:spLocks noChangeArrowheads="1"/>
            </p:cNvSpPr>
            <p:nvPr/>
          </p:nvSpPr>
          <p:spPr bwMode="auto">
            <a:xfrm>
              <a:off x="402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2" name="Oval 208"/>
            <p:cNvSpPr>
              <a:spLocks noChangeArrowheads="1"/>
            </p:cNvSpPr>
            <p:nvPr/>
          </p:nvSpPr>
          <p:spPr bwMode="auto">
            <a:xfrm>
              <a:off x="421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3" name="Oval 209"/>
            <p:cNvSpPr>
              <a:spLocks noChangeArrowheads="1"/>
            </p:cNvSpPr>
            <p:nvPr/>
          </p:nvSpPr>
          <p:spPr bwMode="auto">
            <a:xfrm>
              <a:off x="440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4" name="Oval 210"/>
            <p:cNvSpPr>
              <a:spLocks noChangeArrowheads="1"/>
            </p:cNvSpPr>
            <p:nvPr/>
          </p:nvSpPr>
          <p:spPr bwMode="auto">
            <a:xfrm>
              <a:off x="459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5" name="Oval 211"/>
            <p:cNvSpPr>
              <a:spLocks noChangeArrowheads="1"/>
            </p:cNvSpPr>
            <p:nvPr/>
          </p:nvSpPr>
          <p:spPr bwMode="auto">
            <a:xfrm>
              <a:off x="478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6" name="Oval 212"/>
            <p:cNvSpPr>
              <a:spLocks noChangeArrowheads="1"/>
            </p:cNvSpPr>
            <p:nvPr/>
          </p:nvSpPr>
          <p:spPr bwMode="auto">
            <a:xfrm>
              <a:off x="497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7" name="Oval 213"/>
            <p:cNvSpPr>
              <a:spLocks noChangeArrowheads="1"/>
            </p:cNvSpPr>
            <p:nvPr/>
          </p:nvSpPr>
          <p:spPr bwMode="auto">
            <a:xfrm>
              <a:off x="516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8" name="Oval 214"/>
            <p:cNvSpPr>
              <a:spLocks noChangeArrowheads="1"/>
            </p:cNvSpPr>
            <p:nvPr/>
          </p:nvSpPr>
          <p:spPr bwMode="auto">
            <a:xfrm>
              <a:off x="535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9" name="Oval 215"/>
            <p:cNvSpPr>
              <a:spLocks noChangeArrowheads="1"/>
            </p:cNvSpPr>
            <p:nvPr/>
          </p:nvSpPr>
          <p:spPr bwMode="auto">
            <a:xfrm>
              <a:off x="5540" y="20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0" name="Oval 216"/>
            <p:cNvSpPr>
              <a:spLocks noChangeArrowheads="1"/>
            </p:cNvSpPr>
            <p:nvPr/>
          </p:nvSpPr>
          <p:spPr bwMode="auto">
            <a:xfrm>
              <a:off x="600" y="2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1" name="Oval 217"/>
            <p:cNvSpPr>
              <a:spLocks noChangeArrowheads="1"/>
            </p:cNvSpPr>
            <p:nvPr/>
          </p:nvSpPr>
          <p:spPr bwMode="auto">
            <a:xfrm>
              <a:off x="790" y="2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2" name="Oval 218"/>
            <p:cNvSpPr>
              <a:spLocks noChangeArrowheads="1"/>
            </p:cNvSpPr>
            <p:nvPr/>
          </p:nvSpPr>
          <p:spPr bwMode="auto">
            <a:xfrm>
              <a:off x="980" y="2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3" name="Oval 219"/>
            <p:cNvSpPr>
              <a:spLocks noChangeArrowheads="1"/>
            </p:cNvSpPr>
            <p:nvPr/>
          </p:nvSpPr>
          <p:spPr bwMode="auto">
            <a:xfrm>
              <a:off x="1170" y="2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4" name="Oval 220"/>
            <p:cNvSpPr>
              <a:spLocks noChangeArrowheads="1"/>
            </p:cNvSpPr>
            <p:nvPr/>
          </p:nvSpPr>
          <p:spPr bwMode="auto">
            <a:xfrm>
              <a:off x="1360" y="2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5" name="Oval 221"/>
            <p:cNvSpPr>
              <a:spLocks noChangeArrowheads="1"/>
            </p:cNvSpPr>
            <p:nvPr/>
          </p:nvSpPr>
          <p:spPr bwMode="auto">
            <a:xfrm>
              <a:off x="2308" y="2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6" name="Oval 222"/>
            <p:cNvSpPr>
              <a:spLocks noChangeArrowheads="1"/>
            </p:cNvSpPr>
            <p:nvPr/>
          </p:nvSpPr>
          <p:spPr bwMode="auto">
            <a:xfrm>
              <a:off x="2498" y="2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7" name="Oval 223"/>
            <p:cNvSpPr>
              <a:spLocks noChangeArrowheads="1"/>
            </p:cNvSpPr>
            <p:nvPr/>
          </p:nvSpPr>
          <p:spPr bwMode="auto">
            <a:xfrm>
              <a:off x="2688" y="2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8" name="Oval 224"/>
            <p:cNvSpPr>
              <a:spLocks noChangeArrowheads="1"/>
            </p:cNvSpPr>
            <p:nvPr/>
          </p:nvSpPr>
          <p:spPr bwMode="auto">
            <a:xfrm>
              <a:off x="2878" y="2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89" name="Oval 225"/>
            <p:cNvSpPr>
              <a:spLocks noChangeArrowheads="1"/>
            </p:cNvSpPr>
            <p:nvPr/>
          </p:nvSpPr>
          <p:spPr bwMode="auto">
            <a:xfrm>
              <a:off x="3068" y="2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90" name="Oval 226"/>
            <p:cNvSpPr>
              <a:spLocks noChangeArrowheads="1"/>
            </p:cNvSpPr>
            <p:nvPr/>
          </p:nvSpPr>
          <p:spPr bwMode="auto">
            <a:xfrm>
              <a:off x="3258" y="2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91" name="Oval 227"/>
            <p:cNvSpPr>
              <a:spLocks noChangeArrowheads="1"/>
            </p:cNvSpPr>
            <p:nvPr/>
          </p:nvSpPr>
          <p:spPr bwMode="auto">
            <a:xfrm>
              <a:off x="3448" y="2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92" name="Oval 228"/>
            <p:cNvSpPr>
              <a:spLocks noChangeArrowheads="1"/>
            </p:cNvSpPr>
            <p:nvPr/>
          </p:nvSpPr>
          <p:spPr bwMode="auto">
            <a:xfrm>
              <a:off x="3638" y="2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93" name="Oval 229"/>
            <p:cNvSpPr>
              <a:spLocks noChangeArrowheads="1"/>
            </p:cNvSpPr>
            <p:nvPr/>
          </p:nvSpPr>
          <p:spPr bwMode="auto">
            <a:xfrm>
              <a:off x="3828" y="2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94" name="Oval 230"/>
            <p:cNvSpPr>
              <a:spLocks noChangeArrowheads="1"/>
            </p:cNvSpPr>
            <p:nvPr/>
          </p:nvSpPr>
          <p:spPr bwMode="auto">
            <a:xfrm>
              <a:off x="4018" y="2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95" name="Oval 231"/>
            <p:cNvSpPr>
              <a:spLocks noChangeArrowheads="1"/>
            </p:cNvSpPr>
            <p:nvPr/>
          </p:nvSpPr>
          <p:spPr bwMode="auto">
            <a:xfrm>
              <a:off x="4208" y="2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96" name="Oval 232"/>
            <p:cNvSpPr>
              <a:spLocks noChangeArrowheads="1"/>
            </p:cNvSpPr>
            <p:nvPr/>
          </p:nvSpPr>
          <p:spPr bwMode="auto">
            <a:xfrm>
              <a:off x="4398" y="28"/>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97" name="Oval 233"/>
            <p:cNvSpPr>
              <a:spLocks noChangeArrowheads="1"/>
            </p:cNvSpPr>
            <p:nvPr/>
          </p:nvSpPr>
          <p:spPr bwMode="auto">
            <a:xfrm>
              <a:off x="5348" y="32"/>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98" name="Oval 234"/>
            <p:cNvSpPr>
              <a:spLocks noChangeArrowheads="1"/>
            </p:cNvSpPr>
            <p:nvPr/>
          </p:nvSpPr>
          <p:spPr bwMode="auto">
            <a:xfrm>
              <a:off x="5538" y="32"/>
              <a:ext cx="132" cy="132"/>
            </a:xfrm>
            <a:prstGeom prst="ellipse">
              <a:avLst/>
            </a:prstGeom>
            <a:solidFill>
              <a:srgbClr val="FFFFFF">
                <a:alpha val="2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499" name="Group 235"/>
          <p:cNvGrpSpPr>
            <a:grpSpLocks/>
          </p:cNvGrpSpPr>
          <p:nvPr userDrawn="1"/>
        </p:nvGrpSpPr>
        <p:grpSpPr bwMode="auto">
          <a:xfrm rot="19433076">
            <a:off x="1051986" y="-1449388"/>
            <a:ext cx="13737167" cy="5770563"/>
            <a:chOff x="266" y="453"/>
            <a:chExt cx="6490" cy="1666"/>
          </a:xfrm>
        </p:grpSpPr>
        <p:sp>
          <p:nvSpPr>
            <p:cNvPr id="11500" name="Freeform 236"/>
            <p:cNvSpPr>
              <a:spLocks/>
            </p:cNvSpPr>
            <p:nvPr/>
          </p:nvSpPr>
          <p:spPr bwMode="auto">
            <a:xfrm>
              <a:off x="266" y="570"/>
              <a:ext cx="4772" cy="1549"/>
            </a:xfrm>
            <a:custGeom>
              <a:avLst/>
              <a:gdLst>
                <a:gd name="T0" fmla="*/ 4772 w 4772"/>
                <a:gd name="T1" fmla="*/ 2929 h 3097"/>
                <a:gd name="T2" fmla="*/ 4719 w 4772"/>
                <a:gd name="T3" fmla="*/ 2956 h 3097"/>
                <a:gd name="T4" fmla="*/ 4658 w 4772"/>
                <a:gd name="T5" fmla="*/ 2985 h 3097"/>
                <a:gd name="T6" fmla="*/ 4574 w 4772"/>
                <a:gd name="T7" fmla="*/ 3017 h 3097"/>
                <a:gd name="T8" fmla="*/ 4472 w 4772"/>
                <a:gd name="T9" fmla="*/ 3048 h 3097"/>
                <a:gd name="T10" fmla="*/ 4351 w 4772"/>
                <a:gd name="T11" fmla="*/ 3076 h 3097"/>
                <a:gd name="T12" fmla="*/ 4215 w 4772"/>
                <a:gd name="T13" fmla="*/ 3093 h 3097"/>
                <a:gd name="T14" fmla="*/ 4141 w 4772"/>
                <a:gd name="T15" fmla="*/ 3097 h 3097"/>
                <a:gd name="T16" fmla="*/ 4065 w 4772"/>
                <a:gd name="T17" fmla="*/ 3097 h 3097"/>
                <a:gd name="T18" fmla="*/ 3984 w 4772"/>
                <a:gd name="T19" fmla="*/ 3092 h 3097"/>
                <a:gd name="T20" fmla="*/ 3902 w 4772"/>
                <a:gd name="T21" fmla="*/ 3082 h 3097"/>
                <a:gd name="T22" fmla="*/ 3818 w 4772"/>
                <a:gd name="T23" fmla="*/ 3066 h 3097"/>
                <a:gd name="T24" fmla="*/ 3730 w 4772"/>
                <a:gd name="T25" fmla="*/ 3045 h 3097"/>
                <a:gd name="T26" fmla="*/ 3640 w 4772"/>
                <a:gd name="T27" fmla="*/ 3016 h 3097"/>
                <a:gd name="T28" fmla="*/ 3548 w 4772"/>
                <a:gd name="T29" fmla="*/ 2980 h 3097"/>
                <a:gd name="T30" fmla="*/ 3455 w 4772"/>
                <a:gd name="T31" fmla="*/ 2937 h 3097"/>
                <a:gd name="T32" fmla="*/ 3361 w 4772"/>
                <a:gd name="T33" fmla="*/ 2885 h 3097"/>
                <a:gd name="T34" fmla="*/ 3265 w 4772"/>
                <a:gd name="T35" fmla="*/ 2824 h 3097"/>
                <a:gd name="T36" fmla="*/ 3169 w 4772"/>
                <a:gd name="T37" fmla="*/ 2754 h 3097"/>
                <a:gd name="T38" fmla="*/ 3072 w 4772"/>
                <a:gd name="T39" fmla="*/ 2673 h 3097"/>
                <a:gd name="T40" fmla="*/ 2974 w 4772"/>
                <a:gd name="T41" fmla="*/ 2583 h 3097"/>
                <a:gd name="T42" fmla="*/ 2876 w 4772"/>
                <a:gd name="T43" fmla="*/ 2481 h 3097"/>
                <a:gd name="T44" fmla="*/ 2778 w 4772"/>
                <a:gd name="T45" fmla="*/ 2367 h 3097"/>
                <a:gd name="T46" fmla="*/ 2681 w 4772"/>
                <a:gd name="T47" fmla="*/ 2241 h 3097"/>
                <a:gd name="T48" fmla="*/ 2583 w 4772"/>
                <a:gd name="T49" fmla="*/ 2102 h 3097"/>
                <a:gd name="T50" fmla="*/ 2488 w 4772"/>
                <a:gd name="T51" fmla="*/ 1960 h 3097"/>
                <a:gd name="T52" fmla="*/ 2303 w 4772"/>
                <a:gd name="T53" fmla="*/ 1695 h 3097"/>
                <a:gd name="T54" fmla="*/ 2125 w 4772"/>
                <a:gd name="T55" fmla="*/ 1456 h 3097"/>
                <a:gd name="T56" fmla="*/ 1953 w 4772"/>
                <a:gd name="T57" fmla="*/ 1240 h 3097"/>
                <a:gd name="T58" fmla="*/ 1788 w 4772"/>
                <a:gd name="T59" fmla="*/ 1046 h 3097"/>
                <a:gd name="T60" fmla="*/ 1628 w 4772"/>
                <a:gd name="T61" fmla="*/ 873 h 3097"/>
                <a:gd name="T62" fmla="*/ 1471 w 4772"/>
                <a:gd name="T63" fmla="*/ 720 h 3097"/>
                <a:gd name="T64" fmla="*/ 1317 w 4772"/>
                <a:gd name="T65" fmla="*/ 584 h 3097"/>
                <a:gd name="T66" fmla="*/ 1166 w 4772"/>
                <a:gd name="T67" fmla="*/ 466 h 3097"/>
                <a:gd name="T68" fmla="*/ 1014 w 4772"/>
                <a:gd name="T69" fmla="*/ 365 h 3097"/>
                <a:gd name="T70" fmla="*/ 865 w 4772"/>
                <a:gd name="T71" fmla="*/ 277 h 3097"/>
                <a:gd name="T72" fmla="*/ 713 w 4772"/>
                <a:gd name="T73" fmla="*/ 203 h 3097"/>
                <a:gd name="T74" fmla="*/ 560 w 4772"/>
                <a:gd name="T75" fmla="*/ 140 h 3097"/>
                <a:gd name="T76" fmla="*/ 405 w 4772"/>
                <a:gd name="T77" fmla="*/ 90 h 3097"/>
                <a:gd name="T78" fmla="*/ 247 w 4772"/>
                <a:gd name="T79" fmla="*/ 48 h 3097"/>
                <a:gd name="T80" fmla="*/ 84 w 4772"/>
                <a:gd name="T81" fmla="*/ 14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72" h="3097">
                  <a:moveTo>
                    <a:pt x="4772" y="2929"/>
                  </a:moveTo>
                  <a:lnTo>
                    <a:pt x="4772" y="2929"/>
                  </a:lnTo>
                  <a:lnTo>
                    <a:pt x="4758" y="2937"/>
                  </a:lnTo>
                  <a:lnTo>
                    <a:pt x="4719" y="2956"/>
                  </a:lnTo>
                  <a:lnTo>
                    <a:pt x="4691" y="2971"/>
                  </a:lnTo>
                  <a:lnTo>
                    <a:pt x="4658" y="2985"/>
                  </a:lnTo>
                  <a:lnTo>
                    <a:pt x="4619" y="3001"/>
                  </a:lnTo>
                  <a:lnTo>
                    <a:pt x="4574" y="3017"/>
                  </a:lnTo>
                  <a:lnTo>
                    <a:pt x="4526" y="3034"/>
                  </a:lnTo>
                  <a:lnTo>
                    <a:pt x="4472" y="3048"/>
                  </a:lnTo>
                  <a:lnTo>
                    <a:pt x="4413" y="3063"/>
                  </a:lnTo>
                  <a:lnTo>
                    <a:pt x="4351" y="3076"/>
                  </a:lnTo>
                  <a:lnTo>
                    <a:pt x="4286" y="3085"/>
                  </a:lnTo>
                  <a:lnTo>
                    <a:pt x="4215" y="3093"/>
                  </a:lnTo>
                  <a:lnTo>
                    <a:pt x="4179" y="3095"/>
                  </a:lnTo>
                  <a:lnTo>
                    <a:pt x="4141" y="3097"/>
                  </a:lnTo>
                  <a:lnTo>
                    <a:pt x="4104" y="3097"/>
                  </a:lnTo>
                  <a:lnTo>
                    <a:pt x="4065" y="3097"/>
                  </a:lnTo>
                  <a:lnTo>
                    <a:pt x="4025" y="3095"/>
                  </a:lnTo>
                  <a:lnTo>
                    <a:pt x="3984" y="3092"/>
                  </a:lnTo>
                  <a:lnTo>
                    <a:pt x="3944" y="3087"/>
                  </a:lnTo>
                  <a:lnTo>
                    <a:pt x="3902" y="3082"/>
                  </a:lnTo>
                  <a:lnTo>
                    <a:pt x="3859" y="3076"/>
                  </a:lnTo>
                  <a:lnTo>
                    <a:pt x="3818" y="3066"/>
                  </a:lnTo>
                  <a:lnTo>
                    <a:pt x="3773" y="3056"/>
                  </a:lnTo>
                  <a:lnTo>
                    <a:pt x="3730" y="3045"/>
                  </a:lnTo>
                  <a:lnTo>
                    <a:pt x="3684" y="3032"/>
                  </a:lnTo>
                  <a:lnTo>
                    <a:pt x="3640" y="3016"/>
                  </a:lnTo>
                  <a:lnTo>
                    <a:pt x="3594" y="3000"/>
                  </a:lnTo>
                  <a:lnTo>
                    <a:pt x="3548" y="2980"/>
                  </a:lnTo>
                  <a:lnTo>
                    <a:pt x="3503" y="2959"/>
                  </a:lnTo>
                  <a:lnTo>
                    <a:pt x="3455" y="2937"/>
                  </a:lnTo>
                  <a:lnTo>
                    <a:pt x="3408" y="2912"/>
                  </a:lnTo>
                  <a:lnTo>
                    <a:pt x="3361" y="2885"/>
                  </a:lnTo>
                  <a:lnTo>
                    <a:pt x="3314" y="2856"/>
                  </a:lnTo>
                  <a:lnTo>
                    <a:pt x="3265" y="2824"/>
                  </a:lnTo>
                  <a:lnTo>
                    <a:pt x="3218" y="2790"/>
                  </a:lnTo>
                  <a:lnTo>
                    <a:pt x="3169" y="2754"/>
                  </a:lnTo>
                  <a:lnTo>
                    <a:pt x="3121" y="2715"/>
                  </a:lnTo>
                  <a:lnTo>
                    <a:pt x="3072" y="2673"/>
                  </a:lnTo>
                  <a:lnTo>
                    <a:pt x="3024" y="2630"/>
                  </a:lnTo>
                  <a:lnTo>
                    <a:pt x="2974" y="2583"/>
                  </a:lnTo>
                  <a:lnTo>
                    <a:pt x="2925" y="2533"/>
                  </a:lnTo>
                  <a:lnTo>
                    <a:pt x="2876" y="2481"/>
                  </a:lnTo>
                  <a:lnTo>
                    <a:pt x="2828" y="2425"/>
                  </a:lnTo>
                  <a:lnTo>
                    <a:pt x="2778" y="2367"/>
                  </a:lnTo>
                  <a:lnTo>
                    <a:pt x="2729" y="2305"/>
                  </a:lnTo>
                  <a:lnTo>
                    <a:pt x="2681" y="2241"/>
                  </a:lnTo>
                  <a:lnTo>
                    <a:pt x="2632" y="2173"/>
                  </a:lnTo>
                  <a:lnTo>
                    <a:pt x="2583" y="2102"/>
                  </a:lnTo>
                  <a:lnTo>
                    <a:pt x="2583" y="2102"/>
                  </a:lnTo>
                  <a:lnTo>
                    <a:pt x="2488" y="1960"/>
                  </a:lnTo>
                  <a:lnTo>
                    <a:pt x="2395" y="1824"/>
                  </a:lnTo>
                  <a:lnTo>
                    <a:pt x="2303" y="1695"/>
                  </a:lnTo>
                  <a:lnTo>
                    <a:pt x="2213" y="1572"/>
                  </a:lnTo>
                  <a:lnTo>
                    <a:pt x="2125" y="1456"/>
                  </a:lnTo>
                  <a:lnTo>
                    <a:pt x="2038" y="1345"/>
                  </a:lnTo>
                  <a:lnTo>
                    <a:pt x="1953" y="1240"/>
                  </a:lnTo>
                  <a:lnTo>
                    <a:pt x="1870" y="1140"/>
                  </a:lnTo>
                  <a:lnTo>
                    <a:pt x="1788" y="1046"/>
                  </a:lnTo>
                  <a:lnTo>
                    <a:pt x="1707" y="957"/>
                  </a:lnTo>
                  <a:lnTo>
                    <a:pt x="1628" y="873"/>
                  </a:lnTo>
                  <a:lnTo>
                    <a:pt x="1549" y="794"/>
                  </a:lnTo>
                  <a:lnTo>
                    <a:pt x="1471" y="720"/>
                  </a:lnTo>
                  <a:lnTo>
                    <a:pt x="1394" y="649"/>
                  </a:lnTo>
                  <a:lnTo>
                    <a:pt x="1317" y="584"/>
                  </a:lnTo>
                  <a:lnTo>
                    <a:pt x="1241" y="523"/>
                  </a:lnTo>
                  <a:lnTo>
                    <a:pt x="1166" y="466"/>
                  </a:lnTo>
                  <a:lnTo>
                    <a:pt x="1089" y="413"/>
                  </a:lnTo>
                  <a:lnTo>
                    <a:pt x="1014" y="365"/>
                  </a:lnTo>
                  <a:lnTo>
                    <a:pt x="940" y="319"/>
                  </a:lnTo>
                  <a:lnTo>
                    <a:pt x="865" y="277"/>
                  </a:lnTo>
                  <a:lnTo>
                    <a:pt x="790" y="239"/>
                  </a:lnTo>
                  <a:lnTo>
                    <a:pt x="713" y="203"/>
                  </a:lnTo>
                  <a:lnTo>
                    <a:pt x="637" y="171"/>
                  </a:lnTo>
                  <a:lnTo>
                    <a:pt x="560" y="140"/>
                  </a:lnTo>
                  <a:lnTo>
                    <a:pt x="484" y="114"/>
                  </a:lnTo>
                  <a:lnTo>
                    <a:pt x="405" y="90"/>
                  </a:lnTo>
                  <a:lnTo>
                    <a:pt x="327" y="67"/>
                  </a:lnTo>
                  <a:lnTo>
                    <a:pt x="247" y="48"/>
                  </a:lnTo>
                  <a:lnTo>
                    <a:pt x="166" y="30"/>
                  </a:lnTo>
                  <a:lnTo>
                    <a:pt x="84" y="14"/>
                  </a:lnTo>
                  <a:lnTo>
                    <a:pt x="0" y="0"/>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01" name="Freeform 237"/>
            <p:cNvSpPr>
              <a:spLocks/>
            </p:cNvSpPr>
            <p:nvPr/>
          </p:nvSpPr>
          <p:spPr bwMode="auto">
            <a:xfrm>
              <a:off x="275" y="591"/>
              <a:ext cx="4814" cy="1515"/>
            </a:xfrm>
            <a:custGeom>
              <a:avLst/>
              <a:gdLst>
                <a:gd name="T0" fmla="*/ 4814 w 4814"/>
                <a:gd name="T1" fmla="*/ 2845 h 3029"/>
                <a:gd name="T2" fmla="*/ 4763 w 4814"/>
                <a:gd name="T3" fmla="*/ 2874 h 3029"/>
                <a:gd name="T4" fmla="*/ 4701 w 4814"/>
                <a:gd name="T5" fmla="*/ 2904 h 3029"/>
                <a:gd name="T6" fmla="*/ 4618 w 4814"/>
                <a:gd name="T7" fmla="*/ 2938 h 3029"/>
                <a:gd name="T8" fmla="*/ 4517 w 4814"/>
                <a:gd name="T9" fmla="*/ 2972 h 3029"/>
                <a:gd name="T10" fmla="*/ 4396 w 4814"/>
                <a:gd name="T11" fmla="*/ 3001 h 3029"/>
                <a:gd name="T12" fmla="*/ 4260 w 4814"/>
                <a:gd name="T13" fmla="*/ 3021 h 3029"/>
                <a:gd name="T14" fmla="*/ 4186 w 4814"/>
                <a:gd name="T15" fmla="*/ 3027 h 3029"/>
                <a:gd name="T16" fmla="*/ 4110 w 4814"/>
                <a:gd name="T17" fmla="*/ 3029 h 3029"/>
                <a:gd name="T18" fmla="*/ 4031 w 4814"/>
                <a:gd name="T19" fmla="*/ 3025 h 3029"/>
                <a:gd name="T20" fmla="*/ 3948 w 4814"/>
                <a:gd name="T21" fmla="*/ 3016 h 3029"/>
                <a:gd name="T22" fmla="*/ 3863 w 4814"/>
                <a:gd name="T23" fmla="*/ 3003 h 3029"/>
                <a:gd name="T24" fmla="*/ 3774 w 4814"/>
                <a:gd name="T25" fmla="*/ 2983 h 3029"/>
                <a:gd name="T26" fmla="*/ 3684 w 4814"/>
                <a:gd name="T27" fmla="*/ 2956 h 3029"/>
                <a:gd name="T28" fmla="*/ 3592 w 4814"/>
                <a:gd name="T29" fmla="*/ 2922 h 3029"/>
                <a:gd name="T30" fmla="*/ 3499 w 4814"/>
                <a:gd name="T31" fmla="*/ 2880 h 3029"/>
                <a:gd name="T32" fmla="*/ 3403 w 4814"/>
                <a:gd name="T33" fmla="*/ 2830 h 3029"/>
                <a:gd name="T34" fmla="*/ 3308 w 4814"/>
                <a:gd name="T35" fmla="*/ 2770 h 3029"/>
                <a:gd name="T36" fmla="*/ 3209 w 4814"/>
                <a:gd name="T37" fmla="*/ 2703 h 3029"/>
                <a:gd name="T38" fmla="*/ 3110 w 4814"/>
                <a:gd name="T39" fmla="*/ 2623 h 3029"/>
                <a:gd name="T40" fmla="*/ 3012 w 4814"/>
                <a:gd name="T41" fmla="*/ 2535 h 3029"/>
                <a:gd name="T42" fmla="*/ 2913 w 4814"/>
                <a:gd name="T43" fmla="*/ 2433 h 3029"/>
                <a:gd name="T44" fmla="*/ 2813 w 4814"/>
                <a:gd name="T45" fmla="*/ 2321 h 3029"/>
                <a:gd name="T46" fmla="*/ 2713 w 4814"/>
                <a:gd name="T47" fmla="*/ 2197 h 3029"/>
                <a:gd name="T48" fmla="*/ 2615 w 4814"/>
                <a:gd name="T49" fmla="*/ 2058 h 3029"/>
                <a:gd name="T50" fmla="*/ 2516 w 4814"/>
                <a:gd name="T51" fmla="*/ 1918 h 3029"/>
                <a:gd name="T52" fmla="*/ 2327 w 4814"/>
                <a:gd name="T53" fmla="*/ 1656 h 3029"/>
                <a:gd name="T54" fmla="*/ 2145 w 4814"/>
                <a:gd name="T55" fmla="*/ 1419 h 3029"/>
                <a:gd name="T56" fmla="*/ 1972 w 4814"/>
                <a:gd name="T57" fmla="*/ 1206 h 3029"/>
                <a:gd name="T58" fmla="*/ 1802 w 4814"/>
                <a:gd name="T59" fmla="*/ 1014 h 3029"/>
                <a:gd name="T60" fmla="*/ 1640 w 4814"/>
                <a:gd name="T61" fmla="*/ 842 h 3029"/>
                <a:gd name="T62" fmla="*/ 1480 w 4814"/>
                <a:gd name="T63" fmla="*/ 692 h 3029"/>
                <a:gd name="T64" fmla="*/ 1325 w 4814"/>
                <a:gd name="T65" fmla="*/ 560 h 3029"/>
                <a:gd name="T66" fmla="*/ 1172 w 4814"/>
                <a:gd name="T67" fmla="*/ 444 h 3029"/>
                <a:gd name="T68" fmla="*/ 1019 w 4814"/>
                <a:gd name="T69" fmla="*/ 343 h 3029"/>
                <a:gd name="T70" fmla="*/ 868 w 4814"/>
                <a:gd name="T71" fmla="*/ 260 h 3029"/>
                <a:gd name="T72" fmla="*/ 715 w 4814"/>
                <a:gd name="T73" fmla="*/ 188 h 3029"/>
                <a:gd name="T74" fmla="*/ 563 w 4814"/>
                <a:gd name="T75" fmla="*/ 129 h 3029"/>
                <a:gd name="T76" fmla="*/ 406 w 4814"/>
                <a:gd name="T77" fmla="*/ 80 h 3029"/>
                <a:gd name="T78" fmla="*/ 247 w 4814"/>
                <a:gd name="T79" fmla="*/ 42 h 3029"/>
                <a:gd name="T80" fmla="*/ 84 w 4814"/>
                <a:gd name="T81" fmla="*/ 11 h 3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14" h="3029">
                  <a:moveTo>
                    <a:pt x="4814" y="2845"/>
                  </a:moveTo>
                  <a:lnTo>
                    <a:pt x="4814" y="2845"/>
                  </a:lnTo>
                  <a:lnTo>
                    <a:pt x="4801" y="2853"/>
                  </a:lnTo>
                  <a:lnTo>
                    <a:pt x="4763" y="2874"/>
                  </a:lnTo>
                  <a:lnTo>
                    <a:pt x="4735" y="2888"/>
                  </a:lnTo>
                  <a:lnTo>
                    <a:pt x="4701" y="2904"/>
                  </a:lnTo>
                  <a:lnTo>
                    <a:pt x="4663" y="2921"/>
                  </a:lnTo>
                  <a:lnTo>
                    <a:pt x="4618" y="2938"/>
                  </a:lnTo>
                  <a:lnTo>
                    <a:pt x="4570" y="2954"/>
                  </a:lnTo>
                  <a:lnTo>
                    <a:pt x="4517" y="2972"/>
                  </a:lnTo>
                  <a:lnTo>
                    <a:pt x="4459" y="2987"/>
                  </a:lnTo>
                  <a:lnTo>
                    <a:pt x="4396" y="3001"/>
                  </a:lnTo>
                  <a:lnTo>
                    <a:pt x="4331" y="3013"/>
                  </a:lnTo>
                  <a:lnTo>
                    <a:pt x="4260" y="3021"/>
                  </a:lnTo>
                  <a:lnTo>
                    <a:pt x="4224" y="3024"/>
                  </a:lnTo>
                  <a:lnTo>
                    <a:pt x="4186" y="3027"/>
                  </a:lnTo>
                  <a:lnTo>
                    <a:pt x="4149" y="3027"/>
                  </a:lnTo>
                  <a:lnTo>
                    <a:pt x="4110" y="3029"/>
                  </a:lnTo>
                  <a:lnTo>
                    <a:pt x="4071" y="3027"/>
                  </a:lnTo>
                  <a:lnTo>
                    <a:pt x="4031" y="3025"/>
                  </a:lnTo>
                  <a:lnTo>
                    <a:pt x="3989" y="3021"/>
                  </a:lnTo>
                  <a:lnTo>
                    <a:pt x="3948" y="3016"/>
                  </a:lnTo>
                  <a:lnTo>
                    <a:pt x="3906" y="3011"/>
                  </a:lnTo>
                  <a:lnTo>
                    <a:pt x="3863" y="3003"/>
                  </a:lnTo>
                  <a:lnTo>
                    <a:pt x="3818" y="2993"/>
                  </a:lnTo>
                  <a:lnTo>
                    <a:pt x="3774" y="2983"/>
                  </a:lnTo>
                  <a:lnTo>
                    <a:pt x="3730" y="2971"/>
                  </a:lnTo>
                  <a:lnTo>
                    <a:pt x="3684" y="2956"/>
                  </a:lnTo>
                  <a:lnTo>
                    <a:pt x="3639" y="2940"/>
                  </a:lnTo>
                  <a:lnTo>
                    <a:pt x="3592" y="2922"/>
                  </a:lnTo>
                  <a:lnTo>
                    <a:pt x="3546" y="2903"/>
                  </a:lnTo>
                  <a:lnTo>
                    <a:pt x="3499" y="2880"/>
                  </a:lnTo>
                  <a:lnTo>
                    <a:pt x="3452" y="2856"/>
                  </a:lnTo>
                  <a:lnTo>
                    <a:pt x="3403" y="2830"/>
                  </a:lnTo>
                  <a:lnTo>
                    <a:pt x="3356" y="2801"/>
                  </a:lnTo>
                  <a:lnTo>
                    <a:pt x="3308" y="2770"/>
                  </a:lnTo>
                  <a:lnTo>
                    <a:pt x="3259" y="2738"/>
                  </a:lnTo>
                  <a:lnTo>
                    <a:pt x="3209" y="2703"/>
                  </a:lnTo>
                  <a:lnTo>
                    <a:pt x="3160" y="2664"/>
                  </a:lnTo>
                  <a:lnTo>
                    <a:pt x="3110" y="2623"/>
                  </a:lnTo>
                  <a:lnTo>
                    <a:pt x="3062" y="2580"/>
                  </a:lnTo>
                  <a:lnTo>
                    <a:pt x="3012" y="2535"/>
                  </a:lnTo>
                  <a:lnTo>
                    <a:pt x="2962" y="2485"/>
                  </a:lnTo>
                  <a:lnTo>
                    <a:pt x="2913" y="2433"/>
                  </a:lnTo>
                  <a:lnTo>
                    <a:pt x="2863" y="2378"/>
                  </a:lnTo>
                  <a:lnTo>
                    <a:pt x="2813" y="2321"/>
                  </a:lnTo>
                  <a:lnTo>
                    <a:pt x="2763" y="2260"/>
                  </a:lnTo>
                  <a:lnTo>
                    <a:pt x="2713" y="2197"/>
                  </a:lnTo>
                  <a:lnTo>
                    <a:pt x="2663" y="2129"/>
                  </a:lnTo>
                  <a:lnTo>
                    <a:pt x="2615" y="2058"/>
                  </a:lnTo>
                  <a:lnTo>
                    <a:pt x="2615" y="2058"/>
                  </a:lnTo>
                  <a:lnTo>
                    <a:pt x="2516" y="1918"/>
                  </a:lnTo>
                  <a:lnTo>
                    <a:pt x="2420" y="1784"/>
                  </a:lnTo>
                  <a:lnTo>
                    <a:pt x="2327" y="1656"/>
                  </a:lnTo>
                  <a:lnTo>
                    <a:pt x="2236" y="1535"/>
                  </a:lnTo>
                  <a:lnTo>
                    <a:pt x="2145" y="1419"/>
                  </a:lnTo>
                  <a:lnTo>
                    <a:pt x="2058" y="1309"/>
                  </a:lnTo>
                  <a:lnTo>
                    <a:pt x="1972" y="1206"/>
                  </a:lnTo>
                  <a:lnTo>
                    <a:pt x="1887" y="1107"/>
                  </a:lnTo>
                  <a:lnTo>
                    <a:pt x="1802" y="1014"/>
                  </a:lnTo>
                  <a:lnTo>
                    <a:pt x="1721" y="925"/>
                  </a:lnTo>
                  <a:lnTo>
                    <a:pt x="1640" y="842"/>
                  </a:lnTo>
                  <a:lnTo>
                    <a:pt x="1559" y="765"/>
                  </a:lnTo>
                  <a:lnTo>
                    <a:pt x="1480" y="692"/>
                  </a:lnTo>
                  <a:lnTo>
                    <a:pt x="1403" y="623"/>
                  </a:lnTo>
                  <a:lnTo>
                    <a:pt x="1325" y="560"/>
                  </a:lnTo>
                  <a:lnTo>
                    <a:pt x="1248" y="499"/>
                  </a:lnTo>
                  <a:lnTo>
                    <a:pt x="1172" y="444"/>
                  </a:lnTo>
                  <a:lnTo>
                    <a:pt x="1096" y="392"/>
                  </a:lnTo>
                  <a:lnTo>
                    <a:pt x="1019" y="343"/>
                  </a:lnTo>
                  <a:lnTo>
                    <a:pt x="944" y="300"/>
                  </a:lnTo>
                  <a:lnTo>
                    <a:pt x="868" y="260"/>
                  </a:lnTo>
                  <a:lnTo>
                    <a:pt x="792" y="222"/>
                  </a:lnTo>
                  <a:lnTo>
                    <a:pt x="715" y="188"/>
                  </a:lnTo>
                  <a:lnTo>
                    <a:pt x="639" y="158"/>
                  </a:lnTo>
                  <a:lnTo>
                    <a:pt x="563" y="129"/>
                  </a:lnTo>
                  <a:lnTo>
                    <a:pt x="485" y="103"/>
                  </a:lnTo>
                  <a:lnTo>
                    <a:pt x="406" y="80"/>
                  </a:lnTo>
                  <a:lnTo>
                    <a:pt x="327" y="61"/>
                  </a:lnTo>
                  <a:lnTo>
                    <a:pt x="247" y="42"/>
                  </a:lnTo>
                  <a:lnTo>
                    <a:pt x="165" y="25"/>
                  </a:lnTo>
                  <a:lnTo>
                    <a:pt x="84" y="11"/>
                  </a:lnTo>
                  <a:lnTo>
                    <a:pt x="0" y="0"/>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02" name="Freeform 238"/>
            <p:cNvSpPr>
              <a:spLocks/>
            </p:cNvSpPr>
            <p:nvPr/>
          </p:nvSpPr>
          <p:spPr bwMode="auto">
            <a:xfrm>
              <a:off x="284" y="611"/>
              <a:ext cx="4856" cy="1481"/>
            </a:xfrm>
            <a:custGeom>
              <a:avLst/>
              <a:gdLst>
                <a:gd name="T0" fmla="*/ 4856 w 4856"/>
                <a:gd name="T1" fmla="*/ 2763 h 2961"/>
                <a:gd name="T2" fmla="*/ 4805 w 4856"/>
                <a:gd name="T3" fmla="*/ 2793 h 2961"/>
                <a:gd name="T4" fmla="*/ 4745 w 4856"/>
                <a:gd name="T5" fmla="*/ 2824 h 2961"/>
                <a:gd name="T6" fmla="*/ 4662 w 4856"/>
                <a:gd name="T7" fmla="*/ 2860 h 2961"/>
                <a:gd name="T8" fmla="*/ 4561 w 4856"/>
                <a:gd name="T9" fmla="*/ 2897 h 2961"/>
                <a:gd name="T10" fmla="*/ 4441 w 4856"/>
                <a:gd name="T11" fmla="*/ 2927 h 2961"/>
                <a:gd name="T12" fmla="*/ 4305 w 4856"/>
                <a:gd name="T13" fmla="*/ 2952 h 2961"/>
                <a:gd name="T14" fmla="*/ 4232 w 4856"/>
                <a:gd name="T15" fmla="*/ 2958 h 2961"/>
                <a:gd name="T16" fmla="*/ 4155 w 4856"/>
                <a:gd name="T17" fmla="*/ 2961 h 2961"/>
                <a:gd name="T18" fmla="*/ 4076 w 4856"/>
                <a:gd name="T19" fmla="*/ 2960 h 2961"/>
                <a:gd name="T20" fmla="*/ 3993 w 4856"/>
                <a:gd name="T21" fmla="*/ 2953 h 2961"/>
                <a:gd name="T22" fmla="*/ 3907 w 4856"/>
                <a:gd name="T23" fmla="*/ 2940 h 2961"/>
                <a:gd name="T24" fmla="*/ 3819 w 4856"/>
                <a:gd name="T25" fmla="*/ 2923 h 2961"/>
                <a:gd name="T26" fmla="*/ 3729 w 4856"/>
                <a:gd name="T27" fmla="*/ 2897 h 2961"/>
                <a:gd name="T28" fmla="*/ 3636 w 4856"/>
                <a:gd name="T29" fmla="*/ 2864 h 2961"/>
                <a:gd name="T30" fmla="*/ 3541 w 4856"/>
                <a:gd name="T31" fmla="*/ 2824 h 2961"/>
                <a:gd name="T32" fmla="*/ 3446 w 4856"/>
                <a:gd name="T33" fmla="*/ 2776 h 2961"/>
                <a:gd name="T34" fmla="*/ 3348 w 4856"/>
                <a:gd name="T35" fmla="*/ 2719 h 2961"/>
                <a:gd name="T36" fmla="*/ 3250 w 4856"/>
                <a:gd name="T37" fmla="*/ 2651 h 2961"/>
                <a:gd name="T38" fmla="*/ 3150 w 4856"/>
                <a:gd name="T39" fmla="*/ 2574 h 2961"/>
                <a:gd name="T40" fmla="*/ 3050 w 4856"/>
                <a:gd name="T41" fmla="*/ 2487 h 2961"/>
                <a:gd name="T42" fmla="*/ 2949 w 4856"/>
                <a:gd name="T43" fmla="*/ 2388 h 2961"/>
                <a:gd name="T44" fmla="*/ 2847 w 4856"/>
                <a:gd name="T45" fmla="*/ 2277 h 2961"/>
                <a:gd name="T46" fmla="*/ 2746 w 4856"/>
                <a:gd name="T47" fmla="*/ 2154 h 2961"/>
                <a:gd name="T48" fmla="*/ 2645 w 4856"/>
                <a:gd name="T49" fmla="*/ 2018 h 2961"/>
                <a:gd name="T50" fmla="*/ 2545 w 4856"/>
                <a:gd name="T51" fmla="*/ 1878 h 2961"/>
                <a:gd name="T52" fmla="*/ 2352 w 4856"/>
                <a:gd name="T53" fmla="*/ 1618 h 2961"/>
                <a:gd name="T54" fmla="*/ 2167 w 4856"/>
                <a:gd name="T55" fmla="*/ 1384 h 2961"/>
                <a:gd name="T56" fmla="*/ 1989 w 4856"/>
                <a:gd name="T57" fmla="*/ 1172 h 2961"/>
                <a:gd name="T58" fmla="*/ 1818 w 4856"/>
                <a:gd name="T59" fmla="*/ 983 h 2961"/>
                <a:gd name="T60" fmla="*/ 1652 w 4856"/>
                <a:gd name="T61" fmla="*/ 815 h 2961"/>
                <a:gd name="T62" fmla="*/ 1491 w 4856"/>
                <a:gd name="T63" fmla="*/ 667 h 2961"/>
                <a:gd name="T64" fmla="*/ 1334 w 4856"/>
                <a:gd name="T65" fmla="*/ 536 h 2961"/>
                <a:gd name="T66" fmla="*/ 1178 w 4856"/>
                <a:gd name="T67" fmla="*/ 423 h 2961"/>
                <a:gd name="T68" fmla="*/ 1024 w 4856"/>
                <a:gd name="T69" fmla="*/ 326 h 2961"/>
                <a:gd name="T70" fmla="*/ 872 w 4856"/>
                <a:gd name="T71" fmla="*/ 245 h 2961"/>
                <a:gd name="T72" fmla="*/ 719 w 4856"/>
                <a:gd name="T73" fmla="*/ 176 h 2961"/>
                <a:gd name="T74" fmla="*/ 565 w 4856"/>
                <a:gd name="T75" fmla="*/ 119 h 2961"/>
                <a:gd name="T76" fmla="*/ 408 w 4856"/>
                <a:gd name="T77" fmla="*/ 74 h 2961"/>
                <a:gd name="T78" fmla="*/ 248 w 4856"/>
                <a:gd name="T79" fmla="*/ 39 h 2961"/>
                <a:gd name="T80" fmla="*/ 83 w 4856"/>
                <a:gd name="T81" fmla="*/ 11 h 2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56" h="2961">
                  <a:moveTo>
                    <a:pt x="4856" y="2763"/>
                  </a:moveTo>
                  <a:lnTo>
                    <a:pt x="4856" y="2763"/>
                  </a:lnTo>
                  <a:lnTo>
                    <a:pt x="4844" y="2771"/>
                  </a:lnTo>
                  <a:lnTo>
                    <a:pt x="4805" y="2793"/>
                  </a:lnTo>
                  <a:lnTo>
                    <a:pt x="4777" y="2808"/>
                  </a:lnTo>
                  <a:lnTo>
                    <a:pt x="4745" y="2824"/>
                  </a:lnTo>
                  <a:lnTo>
                    <a:pt x="4706" y="2842"/>
                  </a:lnTo>
                  <a:lnTo>
                    <a:pt x="4662" y="2860"/>
                  </a:lnTo>
                  <a:lnTo>
                    <a:pt x="4613" y="2879"/>
                  </a:lnTo>
                  <a:lnTo>
                    <a:pt x="4561" y="2897"/>
                  </a:lnTo>
                  <a:lnTo>
                    <a:pt x="4504" y="2913"/>
                  </a:lnTo>
                  <a:lnTo>
                    <a:pt x="4441" y="2927"/>
                  </a:lnTo>
                  <a:lnTo>
                    <a:pt x="4375" y="2940"/>
                  </a:lnTo>
                  <a:lnTo>
                    <a:pt x="4305" y="2952"/>
                  </a:lnTo>
                  <a:lnTo>
                    <a:pt x="4269" y="2955"/>
                  </a:lnTo>
                  <a:lnTo>
                    <a:pt x="4232" y="2958"/>
                  </a:lnTo>
                  <a:lnTo>
                    <a:pt x="4194" y="2960"/>
                  </a:lnTo>
                  <a:lnTo>
                    <a:pt x="4155" y="2961"/>
                  </a:lnTo>
                  <a:lnTo>
                    <a:pt x="4116" y="2961"/>
                  </a:lnTo>
                  <a:lnTo>
                    <a:pt x="4076" y="2960"/>
                  </a:lnTo>
                  <a:lnTo>
                    <a:pt x="4034" y="2956"/>
                  </a:lnTo>
                  <a:lnTo>
                    <a:pt x="3993" y="2953"/>
                  </a:lnTo>
                  <a:lnTo>
                    <a:pt x="3950" y="2947"/>
                  </a:lnTo>
                  <a:lnTo>
                    <a:pt x="3907" y="2940"/>
                  </a:lnTo>
                  <a:lnTo>
                    <a:pt x="3864" y="2932"/>
                  </a:lnTo>
                  <a:lnTo>
                    <a:pt x="3819" y="2923"/>
                  </a:lnTo>
                  <a:lnTo>
                    <a:pt x="3773" y="2911"/>
                  </a:lnTo>
                  <a:lnTo>
                    <a:pt x="3729" y="2897"/>
                  </a:lnTo>
                  <a:lnTo>
                    <a:pt x="3683" y="2882"/>
                  </a:lnTo>
                  <a:lnTo>
                    <a:pt x="3636" y="2864"/>
                  </a:lnTo>
                  <a:lnTo>
                    <a:pt x="3589" y="2845"/>
                  </a:lnTo>
                  <a:lnTo>
                    <a:pt x="3541" y="2824"/>
                  </a:lnTo>
                  <a:lnTo>
                    <a:pt x="3494" y="2801"/>
                  </a:lnTo>
                  <a:lnTo>
                    <a:pt x="3446" y="2776"/>
                  </a:lnTo>
                  <a:lnTo>
                    <a:pt x="3397" y="2748"/>
                  </a:lnTo>
                  <a:lnTo>
                    <a:pt x="3348" y="2719"/>
                  </a:lnTo>
                  <a:lnTo>
                    <a:pt x="3299" y="2687"/>
                  </a:lnTo>
                  <a:lnTo>
                    <a:pt x="3250" y="2651"/>
                  </a:lnTo>
                  <a:lnTo>
                    <a:pt x="3200" y="2614"/>
                  </a:lnTo>
                  <a:lnTo>
                    <a:pt x="3150" y="2574"/>
                  </a:lnTo>
                  <a:lnTo>
                    <a:pt x="3100" y="2532"/>
                  </a:lnTo>
                  <a:lnTo>
                    <a:pt x="3050" y="2487"/>
                  </a:lnTo>
                  <a:lnTo>
                    <a:pt x="3000" y="2438"/>
                  </a:lnTo>
                  <a:lnTo>
                    <a:pt x="2949" y="2388"/>
                  </a:lnTo>
                  <a:lnTo>
                    <a:pt x="2899" y="2333"/>
                  </a:lnTo>
                  <a:lnTo>
                    <a:pt x="2847" y="2277"/>
                  </a:lnTo>
                  <a:lnTo>
                    <a:pt x="2797" y="2217"/>
                  </a:lnTo>
                  <a:lnTo>
                    <a:pt x="2746" y="2154"/>
                  </a:lnTo>
                  <a:lnTo>
                    <a:pt x="2696" y="2088"/>
                  </a:lnTo>
                  <a:lnTo>
                    <a:pt x="2645" y="2018"/>
                  </a:lnTo>
                  <a:lnTo>
                    <a:pt x="2645" y="2018"/>
                  </a:lnTo>
                  <a:lnTo>
                    <a:pt x="2545" y="1878"/>
                  </a:lnTo>
                  <a:lnTo>
                    <a:pt x="2447" y="1745"/>
                  </a:lnTo>
                  <a:lnTo>
                    <a:pt x="2352" y="1618"/>
                  </a:lnTo>
                  <a:lnTo>
                    <a:pt x="2259" y="1498"/>
                  </a:lnTo>
                  <a:lnTo>
                    <a:pt x="2167" y="1384"/>
                  </a:lnTo>
                  <a:lnTo>
                    <a:pt x="2077" y="1276"/>
                  </a:lnTo>
                  <a:lnTo>
                    <a:pt x="1989" y="1172"/>
                  </a:lnTo>
                  <a:lnTo>
                    <a:pt x="1903" y="1075"/>
                  </a:lnTo>
                  <a:lnTo>
                    <a:pt x="1818" y="983"/>
                  </a:lnTo>
                  <a:lnTo>
                    <a:pt x="1735" y="896"/>
                  </a:lnTo>
                  <a:lnTo>
                    <a:pt x="1652" y="815"/>
                  </a:lnTo>
                  <a:lnTo>
                    <a:pt x="1571" y="738"/>
                  </a:lnTo>
                  <a:lnTo>
                    <a:pt x="1491" y="667"/>
                  </a:lnTo>
                  <a:lnTo>
                    <a:pt x="1412" y="599"/>
                  </a:lnTo>
                  <a:lnTo>
                    <a:pt x="1334" y="536"/>
                  </a:lnTo>
                  <a:lnTo>
                    <a:pt x="1256" y="478"/>
                  </a:lnTo>
                  <a:lnTo>
                    <a:pt x="1178" y="423"/>
                  </a:lnTo>
                  <a:lnTo>
                    <a:pt x="1102" y="373"/>
                  </a:lnTo>
                  <a:lnTo>
                    <a:pt x="1024" y="326"/>
                  </a:lnTo>
                  <a:lnTo>
                    <a:pt x="948" y="284"/>
                  </a:lnTo>
                  <a:lnTo>
                    <a:pt x="872" y="245"/>
                  </a:lnTo>
                  <a:lnTo>
                    <a:pt x="795" y="208"/>
                  </a:lnTo>
                  <a:lnTo>
                    <a:pt x="719" y="176"/>
                  </a:lnTo>
                  <a:lnTo>
                    <a:pt x="641" y="147"/>
                  </a:lnTo>
                  <a:lnTo>
                    <a:pt x="565" y="119"/>
                  </a:lnTo>
                  <a:lnTo>
                    <a:pt x="486" y="95"/>
                  </a:lnTo>
                  <a:lnTo>
                    <a:pt x="408" y="74"/>
                  </a:lnTo>
                  <a:lnTo>
                    <a:pt x="327" y="55"/>
                  </a:lnTo>
                  <a:lnTo>
                    <a:pt x="248" y="39"/>
                  </a:lnTo>
                  <a:lnTo>
                    <a:pt x="166" y="24"/>
                  </a:lnTo>
                  <a:lnTo>
                    <a:pt x="83" y="11"/>
                  </a:lnTo>
                  <a:lnTo>
                    <a:pt x="0" y="0"/>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03" name="Freeform 239"/>
            <p:cNvSpPr>
              <a:spLocks/>
            </p:cNvSpPr>
            <p:nvPr/>
          </p:nvSpPr>
          <p:spPr bwMode="auto">
            <a:xfrm>
              <a:off x="293" y="633"/>
              <a:ext cx="4897" cy="1445"/>
            </a:xfrm>
            <a:custGeom>
              <a:avLst/>
              <a:gdLst>
                <a:gd name="T0" fmla="*/ 4897 w 4897"/>
                <a:gd name="T1" fmla="*/ 2675 h 2890"/>
                <a:gd name="T2" fmla="*/ 4847 w 4897"/>
                <a:gd name="T3" fmla="*/ 2707 h 2890"/>
                <a:gd name="T4" fmla="*/ 4788 w 4897"/>
                <a:gd name="T5" fmla="*/ 2740 h 2890"/>
                <a:gd name="T6" fmla="*/ 4706 w 4897"/>
                <a:gd name="T7" fmla="*/ 2777 h 2890"/>
                <a:gd name="T8" fmla="*/ 4604 w 4897"/>
                <a:gd name="T9" fmla="*/ 2816 h 2890"/>
                <a:gd name="T10" fmla="*/ 4485 w 4897"/>
                <a:gd name="T11" fmla="*/ 2849 h 2890"/>
                <a:gd name="T12" fmla="*/ 4350 w 4897"/>
                <a:gd name="T13" fmla="*/ 2875 h 2890"/>
                <a:gd name="T14" fmla="*/ 4277 w 4897"/>
                <a:gd name="T15" fmla="*/ 2885 h 2890"/>
                <a:gd name="T16" fmla="*/ 4200 w 4897"/>
                <a:gd name="T17" fmla="*/ 2888 h 2890"/>
                <a:gd name="T18" fmla="*/ 4120 w 4897"/>
                <a:gd name="T19" fmla="*/ 2888 h 2890"/>
                <a:gd name="T20" fmla="*/ 4036 w 4897"/>
                <a:gd name="T21" fmla="*/ 2883 h 2890"/>
                <a:gd name="T22" fmla="*/ 3952 w 4897"/>
                <a:gd name="T23" fmla="*/ 2874 h 2890"/>
                <a:gd name="T24" fmla="*/ 3863 w 4897"/>
                <a:gd name="T25" fmla="*/ 2858 h 2890"/>
                <a:gd name="T26" fmla="*/ 3773 w 4897"/>
                <a:gd name="T27" fmla="*/ 2833 h 2890"/>
                <a:gd name="T28" fmla="*/ 3680 w 4897"/>
                <a:gd name="T29" fmla="*/ 2803 h 2890"/>
                <a:gd name="T30" fmla="*/ 3584 w 4897"/>
                <a:gd name="T31" fmla="*/ 2764 h 2890"/>
                <a:gd name="T32" fmla="*/ 3488 w 4897"/>
                <a:gd name="T33" fmla="*/ 2717 h 2890"/>
                <a:gd name="T34" fmla="*/ 3389 w 4897"/>
                <a:gd name="T35" fmla="*/ 2662 h 2890"/>
                <a:gd name="T36" fmla="*/ 3290 w 4897"/>
                <a:gd name="T37" fmla="*/ 2596 h 2890"/>
                <a:gd name="T38" fmla="*/ 3190 w 4897"/>
                <a:gd name="T39" fmla="*/ 2522 h 2890"/>
                <a:gd name="T40" fmla="*/ 3087 w 4897"/>
                <a:gd name="T41" fmla="*/ 2434 h 2890"/>
                <a:gd name="T42" fmla="*/ 2985 w 4897"/>
                <a:gd name="T43" fmla="*/ 2338 h 2890"/>
                <a:gd name="T44" fmla="*/ 2881 w 4897"/>
                <a:gd name="T45" fmla="*/ 2228 h 2890"/>
                <a:gd name="T46" fmla="*/ 2779 w 4897"/>
                <a:gd name="T47" fmla="*/ 2107 h 2890"/>
                <a:gd name="T48" fmla="*/ 2676 w 4897"/>
                <a:gd name="T49" fmla="*/ 1971 h 2890"/>
                <a:gd name="T50" fmla="*/ 2573 w 4897"/>
                <a:gd name="T51" fmla="*/ 1834 h 2890"/>
                <a:gd name="T52" fmla="*/ 2376 w 4897"/>
                <a:gd name="T53" fmla="*/ 1577 h 2890"/>
                <a:gd name="T54" fmla="*/ 2188 w 4897"/>
                <a:gd name="T55" fmla="*/ 1345 h 2890"/>
                <a:gd name="T56" fmla="*/ 2007 w 4897"/>
                <a:gd name="T57" fmla="*/ 1136 h 2890"/>
                <a:gd name="T58" fmla="*/ 1833 w 4897"/>
                <a:gd name="T59" fmla="*/ 949 h 2890"/>
                <a:gd name="T60" fmla="*/ 1665 w 4897"/>
                <a:gd name="T61" fmla="*/ 783 h 2890"/>
                <a:gd name="T62" fmla="*/ 1501 w 4897"/>
                <a:gd name="T63" fmla="*/ 637 h 2890"/>
                <a:gd name="T64" fmla="*/ 1342 w 4897"/>
                <a:gd name="T65" fmla="*/ 510 h 2890"/>
                <a:gd name="T66" fmla="*/ 1185 w 4897"/>
                <a:gd name="T67" fmla="*/ 400 h 2890"/>
                <a:gd name="T68" fmla="*/ 1031 w 4897"/>
                <a:gd name="T69" fmla="*/ 306 h 2890"/>
                <a:gd name="T70" fmla="*/ 876 w 4897"/>
                <a:gd name="T71" fmla="*/ 226 h 2890"/>
                <a:gd name="T72" fmla="*/ 722 w 4897"/>
                <a:gd name="T73" fmla="*/ 161 h 2890"/>
                <a:gd name="T74" fmla="*/ 567 w 4897"/>
                <a:gd name="T75" fmla="*/ 106 h 2890"/>
                <a:gd name="T76" fmla="*/ 409 w 4897"/>
                <a:gd name="T77" fmla="*/ 64 h 2890"/>
                <a:gd name="T78" fmla="*/ 249 w 4897"/>
                <a:gd name="T79" fmla="*/ 32 h 2890"/>
                <a:gd name="T80" fmla="*/ 84 w 4897"/>
                <a:gd name="T81" fmla="*/ 8 h 2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7" h="2890">
                  <a:moveTo>
                    <a:pt x="4897" y="2675"/>
                  </a:moveTo>
                  <a:lnTo>
                    <a:pt x="4897" y="2675"/>
                  </a:lnTo>
                  <a:lnTo>
                    <a:pt x="4885" y="2683"/>
                  </a:lnTo>
                  <a:lnTo>
                    <a:pt x="4847" y="2707"/>
                  </a:lnTo>
                  <a:lnTo>
                    <a:pt x="4820" y="2722"/>
                  </a:lnTo>
                  <a:lnTo>
                    <a:pt x="4788" y="2740"/>
                  </a:lnTo>
                  <a:lnTo>
                    <a:pt x="4749" y="2757"/>
                  </a:lnTo>
                  <a:lnTo>
                    <a:pt x="4706" y="2777"/>
                  </a:lnTo>
                  <a:lnTo>
                    <a:pt x="4657" y="2796"/>
                  </a:lnTo>
                  <a:lnTo>
                    <a:pt x="4604" y="2816"/>
                  </a:lnTo>
                  <a:lnTo>
                    <a:pt x="4547" y="2833"/>
                  </a:lnTo>
                  <a:lnTo>
                    <a:pt x="4485" y="2849"/>
                  </a:lnTo>
                  <a:lnTo>
                    <a:pt x="4420" y="2864"/>
                  </a:lnTo>
                  <a:lnTo>
                    <a:pt x="4350" y="2875"/>
                  </a:lnTo>
                  <a:lnTo>
                    <a:pt x="4314" y="2880"/>
                  </a:lnTo>
                  <a:lnTo>
                    <a:pt x="4277" y="2885"/>
                  </a:lnTo>
                  <a:lnTo>
                    <a:pt x="4239" y="2887"/>
                  </a:lnTo>
                  <a:lnTo>
                    <a:pt x="4200" y="2888"/>
                  </a:lnTo>
                  <a:lnTo>
                    <a:pt x="4160" y="2890"/>
                  </a:lnTo>
                  <a:lnTo>
                    <a:pt x="4120" y="2888"/>
                  </a:lnTo>
                  <a:lnTo>
                    <a:pt x="4078" y="2887"/>
                  </a:lnTo>
                  <a:lnTo>
                    <a:pt x="4036" y="2883"/>
                  </a:lnTo>
                  <a:lnTo>
                    <a:pt x="3995" y="2880"/>
                  </a:lnTo>
                  <a:lnTo>
                    <a:pt x="3952" y="2874"/>
                  </a:lnTo>
                  <a:lnTo>
                    <a:pt x="3907" y="2866"/>
                  </a:lnTo>
                  <a:lnTo>
                    <a:pt x="3863" y="2858"/>
                  </a:lnTo>
                  <a:lnTo>
                    <a:pt x="3818" y="2846"/>
                  </a:lnTo>
                  <a:lnTo>
                    <a:pt x="3773" y="2833"/>
                  </a:lnTo>
                  <a:lnTo>
                    <a:pt x="3725" y="2819"/>
                  </a:lnTo>
                  <a:lnTo>
                    <a:pt x="3680" y="2803"/>
                  </a:lnTo>
                  <a:lnTo>
                    <a:pt x="3632" y="2785"/>
                  </a:lnTo>
                  <a:lnTo>
                    <a:pt x="3584" y="2764"/>
                  </a:lnTo>
                  <a:lnTo>
                    <a:pt x="3537" y="2743"/>
                  </a:lnTo>
                  <a:lnTo>
                    <a:pt x="3488" y="2717"/>
                  </a:lnTo>
                  <a:lnTo>
                    <a:pt x="3438" y="2691"/>
                  </a:lnTo>
                  <a:lnTo>
                    <a:pt x="3389" y="2662"/>
                  </a:lnTo>
                  <a:lnTo>
                    <a:pt x="3339" y="2630"/>
                  </a:lnTo>
                  <a:lnTo>
                    <a:pt x="3290" y="2596"/>
                  </a:lnTo>
                  <a:lnTo>
                    <a:pt x="3240" y="2560"/>
                  </a:lnTo>
                  <a:lnTo>
                    <a:pt x="3190" y="2522"/>
                  </a:lnTo>
                  <a:lnTo>
                    <a:pt x="3138" y="2480"/>
                  </a:lnTo>
                  <a:lnTo>
                    <a:pt x="3087" y="2434"/>
                  </a:lnTo>
                  <a:lnTo>
                    <a:pt x="3037" y="2388"/>
                  </a:lnTo>
                  <a:lnTo>
                    <a:pt x="2985" y="2338"/>
                  </a:lnTo>
                  <a:lnTo>
                    <a:pt x="2934" y="2284"/>
                  </a:lnTo>
                  <a:lnTo>
                    <a:pt x="2881" y="2228"/>
                  </a:lnTo>
                  <a:lnTo>
                    <a:pt x="2830" y="2168"/>
                  </a:lnTo>
                  <a:lnTo>
                    <a:pt x="2779" y="2107"/>
                  </a:lnTo>
                  <a:lnTo>
                    <a:pt x="2727" y="2040"/>
                  </a:lnTo>
                  <a:lnTo>
                    <a:pt x="2676" y="1971"/>
                  </a:lnTo>
                  <a:lnTo>
                    <a:pt x="2676" y="1971"/>
                  </a:lnTo>
                  <a:lnTo>
                    <a:pt x="2573" y="1834"/>
                  </a:lnTo>
                  <a:lnTo>
                    <a:pt x="2473" y="1701"/>
                  </a:lnTo>
                  <a:lnTo>
                    <a:pt x="2376" y="1577"/>
                  </a:lnTo>
                  <a:lnTo>
                    <a:pt x="2282" y="1458"/>
                  </a:lnTo>
                  <a:lnTo>
                    <a:pt x="2188" y="1345"/>
                  </a:lnTo>
                  <a:lnTo>
                    <a:pt x="2097" y="1238"/>
                  </a:lnTo>
                  <a:lnTo>
                    <a:pt x="2007" y="1136"/>
                  </a:lnTo>
                  <a:lnTo>
                    <a:pt x="1919" y="1039"/>
                  </a:lnTo>
                  <a:lnTo>
                    <a:pt x="1833" y="949"/>
                  </a:lnTo>
                  <a:lnTo>
                    <a:pt x="1748" y="863"/>
                  </a:lnTo>
                  <a:lnTo>
                    <a:pt x="1665" y="783"/>
                  </a:lnTo>
                  <a:lnTo>
                    <a:pt x="1583" y="708"/>
                  </a:lnTo>
                  <a:lnTo>
                    <a:pt x="1501" y="637"/>
                  </a:lnTo>
                  <a:lnTo>
                    <a:pt x="1421" y="571"/>
                  </a:lnTo>
                  <a:lnTo>
                    <a:pt x="1342" y="510"/>
                  </a:lnTo>
                  <a:lnTo>
                    <a:pt x="1264" y="453"/>
                  </a:lnTo>
                  <a:lnTo>
                    <a:pt x="1185" y="400"/>
                  </a:lnTo>
                  <a:lnTo>
                    <a:pt x="1107" y="352"/>
                  </a:lnTo>
                  <a:lnTo>
                    <a:pt x="1031" y="306"/>
                  </a:lnTo>
                  <a:lnTo>
                    <a:pt x="953" y="264"/>
                  </a:lnTo>
                  <a:lnTo>
                    <a:pt x="876" y="226"/>
                  </a:lnTo>
                  <a:lnTo>
                    <a:pt x="799" y="192"/>
                  </a:lnTo>
                  <a:lnTo>
                    <a:pt x="722" y="161"/>
                  </a:lnTo>
                  <a:lnTo>
                    <a:pt x="645" y="132"/>
                  </a:lnTo>
                  <a:lnTo>
                    <a:pt x="567" y="106"/>
                  </a:lnTo>
                  <a:lnTo>
                    <a:pt x="488" y="85"/>
                  </a:lnTo>
                  <a:lnTo>
                    <a:pt x="409" y="64"/>
                  </a:lnTo>
                  <a:lnTo>
                    <a:pt x="329" y="46"/>
                  </a:lnTo>
                  <a:lnTo>
                    <a:pt x="249" y="32"/>
                  </a:lnTo>
                  <a:lnTo>
                    <a:pt x="167" y="19"/>
                  </a:lnTo>
                  <a:lnTo>
                    <a:pt x="84" y="8"/>
                  </a:lnTo>
                  <a:lnTo>
                    <a:pt x="0" y="0"/>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04" name="Freeform 240"/>
            <p:cNvSpPr>
              <a:spLocks/>
            </p:cNvSpPr>
            <p:nvPr/>
          </p:nvSpPr>
          <p:spPr bwMode="auto">
            <a:xfrm>
              <a:off x="303" y="654"/>
              <a:ext cx="4937" cy="1411"/>
            </a:xfrm>
            <a:custGeom>
              <a:avLst/>
              <a:gdLst>
                <a:gd name="T0" fmla="*/ 4937 w 4937"/>
                <a:gd name="T1" fmla="*/ 2589 h 2820"/>
                <a:gd name="T2" fmla="*/ 4887 w 4937"/>
                <a:gd name="T3" fmla="*/ 2622 h 2820"/>
                <a:gd name="T4" fmla="*/ 4828 w 4937"/>
                <a:gd name="T5" fmla="*/ 2656 h 2820"/>
                <a:gd name="T6" fmla="*/ 4747 w 4937"/>
                <a:gd name="T7" fmla="*/ 2696 h 2820"/>
                <a:gd name="T8" fmla="*/ 4646 w 4937"/>
                <a:gd name="T9" fmla="*/ 2736 h 2820"/>
                <a:gd name="T10" fmla="*/ 4528 w 4937"/>
                <a:gd name="T11" fmla="*/ 2774 h 2820"/>
                <a:gd name="T12" fmla="*/ 4393 w 4937"/>
                <a:gd name="T13" fmla="*/ 2803 h 2820"/>
                <a:gd name="T14" fmla="*/ 4319 w 4937"/>
                <a:gd name="T15" fmla="*/ 2812 h 2820"/>
                <a:gd name="T16" fmla="*/ 4243 w 4937"/>
                <a:gd name="T17" fmla="*/ 2819 h 2820"/>
                <a:gd name="T18" fmla="*/ 4163 w 4937"/>
                <a:gd name="T19" fmla="*/ 2820 h 2820"/>
                <a:gd name="T20" fmla="*/ 4081 w 4937"/>
                <a:gd name="T21" fmla="*/ 2817 h 2820"/>
                <a:gd name="T22" fmla="*/ 3995 w 4937"/>
                <a:gd name="T23" fmla="*/ 2807 h 2820"/>
                <a:gd name="T24" fmla="*/ 3906 w 4937"/>
                <a:gd name="T25" fmla="*/ 2793 h 2820"/>
                <a:gd name="T26" fmla="*/ 3814 w 4937"/>
                <a:gd name="T27" fmla="*/ 2772 h 2820"/>
                <a:gd name="T28" fmla="*/ 3721 w 4937"/>
                <a:gd name="T29" fmla="*/ 2743 h 2820"/>
                <a:gd name="T30" fmla="*/ 3625 w 4937"/>
                <a:gd name="T31" fmla="*/ 2706 h 2820"/>
                <a:gd name="T32" fmla="*/ 3528 w 4937"/>
                <a:gd name="T33" fmla="*/ 2661 h 2820"/>
                <a:gd name="T34" fmla="*/ 3429 w 4937"/>
                <a:gd name="T35" fmla="*/ 2607 h 2820"/>
                <a:gd name="T36" fmla="*/ 3328 w 4937"/>
                <a:gd name="T37" fmla="*/ 2543 h 2820"/>
                <a:gd name="T38" fmla="*/ 3227 w 4937"/>
                <a:gd name="T39" fmla="*/ 2470 h 2820"/>
                <a:gd name="T40" fmla="*/ 3124 w 4937"/>
                <a:gd name="T41" fmla="*/ 2384 h 2820"/>
                <a:gd name="T42" fmla="*/ 3020 w 4937"/>
                <a:gd name="T43" fmla="*/ 2289 h 2820"/>
                <a:gd name="T44" fmla="*/ 2916 w 4937"/>
                <a:gd name="T45" fmla="*/ 2181 h 2820"/>
                <a:gd name="T46" fmla="*/ 2810 w 4937"/>
                <a:gd name="T47" fmla="*/ 2061 h 2820"/>
                <a:gd name="T48" fmla="*/ 2705 w 4937"/>
                <a:gd name="T49" fmla="*/ 1927 h 2820"/>
                <a:gd name="T50" fmla="*/ 2601 w 4937"/>
                <a:gd name="T51" fmla="*/ 1792 h 2820"/>
                <a:gd name="T52" fmla="*/ 2399 w 4937"/>
                <a:gd name="T53" fmla="*/ 1537 h 2820"/>
                <a:gd name="T54" fmla="*/ 2208 w 4937"/>
                <a:gd name="T55" fmla="*/ 1307 h 2820"/>
                <a:gd name="T56" fmla="*/ 2024 w 4937"/>
                <a:gd name="T57" fmla="*/ 1101 h 2820"/>
                <a:gd name="T58" fmla="*/ 1847 w 4937"/>
                <a:gd name="T59" fmla="*/ 917 h 2820"/>
                <a:gd name="T60" fmla="*/ 1677 w 4937"/>
                <a:gd name="T61" fmla="*/ 754 h 2820"/>
                <a:gd name="T62" fmla="*/ 1511 w 4937"/>
                <a:gd name="T63" fmla="*/ 611 h 2820"/>
                <a:gd name="T64" fmla="*/ 1350 w 4937"/>
                <a:gd name="T65" fmla="*/ 486 h 2820"/>
                <a:gd name="T66" fmla="*/ 1191 w 4937"/>
                <a:gd name="T67" fmla="*/ 379 h 2820"/>
                <a:gd name="T68" fmla="*/ 1034 w 4937"/>
                <a:gd name="T69" fmla="*/ 287 h 2820"/>
                <a:gd name="T70" fmla="*/ 879 w 4937"/>
                <a:gd name="T71" fmla="*/ 211 h 2820"/>
                <a:gd name="T72" fmla="*/ 723 w 4937"/>
                <a:gd name="T73" fmla="*/ 148 h 2820"/>
                <a:gd name="T74" fmla="*/ 568 w 4937"/>
                <a:gd name="T75" fmla="*/ 96 h 2820"/>
                <a:gd name="T76" fmla="*/ 410 w 4937"/>
                <a:gd name="T77" fmla="*/ 58 h 2820"/>
                <a:gd name="T78" fmla="*/ 249 w 4937"/>
                <a:gd name="T79" fmla="*/ 27 h 2820"/>
                <a:gd name="T80" fmla="*/ 85 w 4937"/>
                <a:gd name="T81" fmla="*/ 8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37" h="2820">
                  <a:moveTo>
                    <a:pt x="4937" y="2589"/>
                  </a:moveTo>
                  <a:lnTo>
                    <a:pt x="4937" y="2589"/>
                  </a:lnTo>
                  <a:lnTo>
                    <a:pt x="4925" y="2599"/>
                  </a:lnTo>
                  <a:lnTo>
                    <a:pt x="4887" y="2622"/>
                  </a:lnTo>
                  <a:lnTo>
                    <a:pt x="4861" y="2638"/>
                  </a:lnTo>
                  <a:lnTo>
                    <a:pt x="4828" y="2656"/>
                  </a:lnTo>
                  <a:lnTo>
                    <a:pt x="4790" y="2675"/>
                  </a:lnTo>
                  <a:lnTo>
                    <a:pt x="4747" y="2696"/>
                  </a:lnTo>
                  <a:lnTo>
                    <a:pt x="4698" y="2717"/>
                  </a:lnTo>
                  <a:lnTo>
                    <a:pt x="4646" y="2736"/>
                  </a:lnTo>
                  <a:lnTo>
                    <a:pt x="4589" y="2756"/>
                  </a:lnTo>
                  <a:lnTo>
                    <a:pt x="4528" y="2774"/>
                  </a:lnTo>
                  <a:lnTo>
                    <a:pt x="4462" y="2790"/>
                  </a:lnTo>
                  <a:lnTo>
                    <a:pt x="4393" y="2803"/>
                  </a:lnTo>
                  <a:lnTo>
                    <a:pt x="4357" y="2807"/>
                  </a:lnTo>
                  <a:lnTo>
                    <a:pt x="4319" y="2812"/>
                  </a:lnTo>
                  <a:lnTo>
                    <a:pt x="4282" y="2816"/>
                  </a:lnTo>
                  <a:lnTo>
                    <a:pt x="4243" y="2819"/>
                  </a:lnTo>
                  <a:lnTo>
                    <a:pt x="4203" y="2820"/>
                  </a:lnTo>
                  <a:lnTo>
                    <a:pt x="4163" y="2820"/>
                  </a:lnTo>
                  <a:lnTo>
                    <a:pt x="4122" y="2819"/>
                  </a:lnTo>
                  <a:lnTo>
                    <a:pt x="4081" y="2817"/>
                  </a:lnTo>
                  <a:lnTo>
                    <a:pt x="4038" y="2812"/>
                  </a:lnTo>
                  <a:lnTo>
                    <a:pt x="3995" y="2807"/>
                  </a:lnTo>
                  <a:lnTo>
                    <a:pt x="3950" y="2801"/>
                  </a:lnTo>
                  <a:lnTo>
                    <a:pt x="3906" y="2793"/>
                  </a:lnTo>
                  <a:lnTo>
                    <a:pt x="3860" y="2783"/>
                  </a:lnTo>
                  <a:lnTo>
                    <a:pt x="3814" y="2772"/>
                  </a:lnTo>
                  <a:lnTo>
                    <a:pt x="3768" y="2757"/>
                  </a:lnTo>
                  <a:lnTo>
                    <a:pt x="3721" y="2743"/>
                  </a:lnTo>
                  <a:lnTo>
                    <a:pt x="3674" y="2725"/>
                  </a:lnTo>
                  <a:lnTo>
                    <a:pt x="3625" y="2706"/>
                  </a:lnTo>
                  <a:lnTo>
                    <a:pt x="3577" y="2685"/>
                  </a:lnTo>
                  <a:lnTo>
                    <a:pt x="3528" y="2661"/>
                  </a:lnTo>
                  <a:lnTo>
                    <a:pt x="3479" y="2635"/>
                  </a:lnTo>
                  <a:lnTo>
                    <a:pt x="3429" y="2607"/>
                  </a:lnTo>
                  <a:lnTo>
                    <a:pt x="3379" y="2577"/>
                  </a:lnTo>
                  <a:lnTo>
                    <a:pt x="3328" y="2543"/>
                  </a:lnTo>
                  <a:lnTo>
                    <a:pt x="3278" y="2507"/>
                  </a:lnTo>
                  <a:lnTo>
                    <a:pt x="3227" y="2470"/>
                  </a:lnTo>
                  <a:lnTo>
                    <a:pt x="3175" y="2428"/>
                  </a:lnTo>
                  <a:lnTo>
                    <a:pt x="3124" y="2384"/>
                  </a:lnTo>
                  <a:lnTo>
                    <a:pt x="3071" y="2338"/>
                  </a:lnTo>
                  <a:lnTo>
                    <a:pt x="3020" y="2289"/>
                  </a:lnTo>
                  <a:lnTo>
                    <a:pt x="2967" y="2236"/>
                  </a:lnTo>
                  <a:lnTo>
                    <a:pt x="2916" y="2181"/>
                  </a:lnTo>
                  <a:lnTo>
                    <a:pt x="2863" y="2123"/>
                  </a:lnTo>
                  <a:lnTo>
                    <a:pt x="2810" y="2061"/>
                  </a:lnTo>
                  <a:lnTo>
                    <a:pt x="2757" y="1995"/>
                  </a:lnTo>
                  <a:lnTo>
                    <a:pt x="2705" y="1927"/>
                  </a:lnTo>
                  <a:lnTo>
                    <a:pt x="2705" y="1927"/>
                  </a:lnTo>
                  <a:lnTo>
                    <a:pt x="2601" y="1792"/>
                  </a:lnTo>
                  <a:lnTo>
                    <a:pt x="2499" y="1661"/>
                  </a:lnTo>
                  <a:lnTo>
                    <a:pt x="2399" y="1537"/>
                  </a:lnTo>
                  <a:lnTo>
                    <a:pt x="2302" y="1419"/>
                  </a:lnTo>
                  <a:lnTo>
                    <a:pt x="2208" y="1307"/>
                  </a:lnTo>
                  <a:lnTo>
                    <a:pt x="2115" y="1201"/>
                  </a:lnTo>
                  <a:lnTo>
                    <a:pt x="2024" y="1101"/>
                  </a:lnTo>
                  <a:lnTo>
                    <a:pt x="1936" y="1007"/>
                  </a:lnTo>
                  <a:lnTo>
                    <a:pt x="1847" y="917"/>
                  </a:lnTo>
                  <a:lnTo>
                    <a:pt x="1761" y="833"/>
                  </a:lnTo>
                  <a:lnTo>
                    <a:pt x="1677" y="754"/>
                  </a:lnTo>
                  <a:lnTo>
                    <a:pt x="1593" y="681"/>
                  </a:lnTo>
                  <a:lnTo>
                    <a:pt x="1511" y="611"/>
                  </a:lnTo>
                  <a:lnTo>
                    <a:pt x="1430" y="547"/>
                  </a:lnTo>
                  <a:lnTo>
                    <a:pt x="1350" y="486"/>
                  </a:lnTo>
                  <a:lnTo>
                    <a:pt x="1270" y="431"/>
                  </a:lnTo>
                  <a:lnTo>
                    <a:pt x="1191" y="379"/>
                  </a:lnTo>
                  <a:lnTo>
                    <a:pt x="1112" y="331"/>
                  </a:lnTo>
                  <a:lnTo>
                    <a:pt x="1034" y="287"/>
                  </a:lnTo>
                  <a:lnTo>
                    <a:pt x="957" y="247"/>
                  </a:lnTo>
                  <a:lnTo>
                    <a:pt x="879" y="211"/>
                  </a:lnTo>
                  <a:lnTo>
                    <a:pt x="801" y="177"/>
                  </a:lnTo>
                  <a:lnTo>
                    <a:pt x="723" y="148"/>
                  </a:lnTo>
                  <a:lnTo>
                    <a:pt x="646" y="121"/>
                  </a:lnTo>
                  <a:lnTo>
                    <a:pt x="568" y="96"/>
                  </a:lnTo>
                  <a:lnTo>
                    <a:pt x="489" y="75"/>
                  </a:lnTo>
                  <a:lnTo>
                    <a:pt x="410" y="58"/>
                  </a:lnTo>
                  <a:lnTo>
                    <a:pt x="330" y="41"/>
                  </a:lnTo>
                  <a:lnTo>
                    <a:pt x="249" y="27"/>
                  </a:lnTo>
                  <a:lnTo>
                    <a:pt x="167" y="16"/>
                  </a:lnTo>
                  <a:lnTo>
                    <a:pt x="85" y="8"/>
                  </a:lnTo>
                  <a:lnTo>
                    <a:pt x="0" y="0"/>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05" name="Freeform 241"/>
            <p:cNvSpPr>
              <a:spLocks/>
            </p:cNvSpPr>
            <p:nvPr/>
          </p:nvSpPr>
          <p:spPr bwMode="auto">
            <a:xfrm>
              <a:off x="314" y="676"/>
              <a:ext cx="4975" cy="1375"/>
            </a:xfrm>
            <a:custGeom>
              <a:avLst/>
              <a:gdLst>
                <a:gd name="T0" fmla="*/ 4975 w 4975"/>
                <a:gd name="T1" fmla="*/ 2501 h 2750"/>
                <a:gd name="T2" fmla="*/ 4926 w 4975"/>
                <a:gd name="T3" fmla="*/ 2537 h 2750"/>
                <a:gd name="T4" fmla="*/ 4867 w 4975"/>
                <a:gd name="T5" fmla="*/ 2571 h 2750"/>
                <a:gd name="T6" fmla="*/ 4786 w 4975"/>
                <a:gd name="T7" fmla="*/ 2613 h 2750"/>
                <a:gd name="T8" fmla="*/ 4686 w 4975"/>
                <a:gd name="T9" fmla="*/ 2656 h 2750"/>
                <a:gd name="T10" fmla="*/ 4568 w 4975"/>
                <a:gd name="T11" fmla="*/ 2695 h 2750"/>
                <a:gd name="T12" fmla="*/ 4433 w 4975"/>
                <a:gd name="T13" fmla="*/ 2727 h 2750"/>
                <a:gd name="T14" fmla="*/ 4361 w 4975"/>
                <a:gd name="T15" fmla="*/ 2739 h 2750"/>
                <a:gd name="T16" fmla="*/ 4285 w 4975"/>
                <a:gd name="T17" fmla="*/ 2747 h 2750"/>
                <a:gd name="T18" fmla="*/ 4204 w 4975"/>
                <a:gd name="T19" fmla="*/ 2750 h 2750"/>
                <a:gd name="T20" fmla="*/ 4121 w 4975"/>
                <a:gd name="T21" fmla="*/ 2748 h 2750"/>
                <a:gd name="T22" fmla="*/ 4035 w 4975"/>
                <a:gd name="T23" fmla="*/ 2740 h 2750"/>
                <a:gd name="T24" fmla="*/ 3946 w 4975"/>
                <a:gd name="T25" fmla="*/ 2727 h 2750"/>
                <a:gd name="T26" fmla="*/ 3856 w 4975"/>
                <a:gd name="T27" fmla="*/ 2708 h 2750"/>
                <a:gd name="T28" fmla="*/ 3761 w 4975"/>
                <a:gd name="T29" fmla="*/ 2680 h 2750"/>
                <a:gd name="T30" fmla="*/ 3666 w 4975"/>
                <a:gd name="T31" fmla="*/ 2645 h 2750"/>
                <a:gd name="T32" fmla="*/ 3567 w 4975"/>
                <a:gd name="T33" fmla="*/ 2603 h 2750"/>
                <a:gd name="T34" fmla="*/ 3467 w 4975"/>
                <a:gd name="T35" fmla="*/ 2550 h 2750"/>
                <a:gd name="T36" fmla="*/ 3366 w 4975"/>
                <a:gd name="T37" fmla="*/ 2488 h 2750"/>
                <a:gd name="T38" fmla="*/ 3263 w 4975"/>
                <a:gd name="T39" fmla="*/ 2416 h 2750"/>
                <a:gd name="T40" fmla="*/ 3159 w 4975"/>
                <a:gd name="T41" fmla="*/ 2333 h 2750"/>
                <a:gd name="T42" fmla="*/ 3053 w 4975"/>
                <a:gd name="T43" fmla="*/ 2240 h 2750"/>
                <a:gd name="T44" fmla="*/ 2948 w 4975"/>
                <a:gd name="T45" fmla="*/ 2133 h 2750"/>
                <a:gd name="T46" fmla="*/ 2841 w 4975"/>
                <a:gd name="T47" fmla="*/ 2014 h 2750"/>
                <a:gd name="T48" fmla="*/ 2733 w 4975"/>
                <a:gd name="T49" fmla="*/ 1883 h 2750"/>
                <a:gd name="T50" fmla="*/ 2627 w 4975"/>
                <a:gd name="T51" fmla="*/ 1747 h 2750"/>
                <a:gd name="T52" fmla="*/ 2422 w 4975"/>
                <a:gd name="T53" fmla="*/ 1495 h 2750"/>
                <a:gd name="T54" fmla="*/ 2227 w 4975"/>
                <a:gd name="T55" fmla="*/ 1269 h 2750"/>
                <a:gd name="T56" fmla="*/ 2040 w 4975"/>
                <a:gd name="T57" fmla="*/ 1066 h 2750"/>
                <a:gd name="T58" fmla="*/ 1861 w 4975"/>
                <a:gd name="T59" fmla="*/ 885 h 2750"/>
                <a:gd name="T60" fmla="*/ 1687 w 4975"/>
                <a:gd name="T61" fmla="*/ 723 h 2750"/>
                <a:gd name="T62" fmla="*/ 1519 w 4975"/>
                <a:gd name="T63" fmla="*/ 583 h 2750"/>
                <a:gd name="T64" fmla="*/ 1357 w 4975"/>
                <a:gd name="T65" fmla="*/ 462 h 2750"/>
                <a:gd name="T66" fmla="*/ 1196 w 4975"/>
                <a:gd name="T67" fmla="*/ 357 h 2750"/>
                <a:gd name="T68" fmla="*/ 1039 w 4975"/>
                <a:gd name="T69" fmla="*/ 268 h 2750"/>
                <a:gd name="T70" fmla="*/ 882 w 4975"/>
                <a:gd name="T71" fmla="*/ 194 h 2750"/>
                <a:gd name="T72" fmla="*/ 726 w 4975"/>
                <a:gd name="T73" fmla="*/ 134 h 2750"/>
                <a:gd name="T74" fmla="*/ 569 w 4975"/>
                <a:gd name="T75" fmla="*/ 86 h 2750"/>
                <a:gd name="T76" fmla="*/ 410 w 4975"/>
                <a:gd name="T77" fmla="*/ 50 h 2750"/>
                <a:gd name="T78" fmla="*/ 249 w 4975"/>
                <a:gd name="T79" fmla="*/ 23 h 2750"/>
                <a:gd name="T80" fmla="*/ 83 w 4975"/>
                <a:gd name="T81" fmla="*/ 5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75" h="2750">
                  <a:moveTo>
                    <a:pt x="4975" y="2501"/>
                  </a:moveTo>
                  <a:lnTo>
                    <a:pt x="4975" y="2501"/>
                  </a:lnTo>
                  <a:lnTo>
                    <a:pt x="4962" y="2511"/>
                  </a:lnTo>
                  <a:lnTo>
                    <a:pt x="4926" y="2537"/>
                  </a:lnTo>
                  <a:lnTo>
                    <a:pt x="4899" y="2553"/>
                  </a:lnTo>
                  <a:lnTo>
                    <a:pt x="4867" y="2571"/>
                  </a:lnTo>
                  <a:lnTo>
                    <a:pt x="4829" y="2592"/>
                  </a:lnTo>
                  <a:lnTo>
                    <a:pt x="4786" y="2613"/>
                  </a:lnTo>
                  <a:lnTo>
                    <a:pt x="4739" y="2635"/>
                  </a:lnTo>
                  <a:lnTo>
                    <a:pt x="4686" y="2656"/>
                  </a:lnTo>
                  <a:lnTo>
                    <a:pt x="4629" y="2676"/>
                  </a:lnTo>
                  <a:lnTo>
                    <a:pt x="4568" y="2695"/>
                  </a:lnTo>
                  <a:lnTo>
                    <a:pt x="4503" y="2713"/>
                  </a:lnTo>
                  <a:lnTo>
                    <a:pt x="4433" y="2727"/>
                  </a:lnTo>
                  <a:lnTo>
                    <a:pt x="4397" y="2734"/>
                  </a:lnTo>
                  <a:lnTo>
                    <a:pt x="4361" y="2739"/>
                  </a:lnTo>
                  <a:lnTo>
                    <a:pt x="4322" y="2743"/>
                  </a:lnTo>
                  <a:lnTo>
                    <a:pt x="4285" y="2747"/>
                  </a:lnTo>
                  <a:lnTo>
                    <a:pt x="4245" y="2748"/>
                  </a:lnTo>
                  <a:lnTo>
                    <a:pt x="4204" y="2750"/>
                  </a:lnTo>
                  <a:lnTo>
                    <a:pt x="4163" y="2750"/>
                  </a:lnTo>
                  <a:lnTo>
                    <a:pt x="4121" y="2748"/>
                  </a:lnTo>
                  <a:lnTo>
                    <a:pt x="4079" y="2745"/>
                  </a:lnTo>
                  <a:lnTo>
                    <a:pt x="4035" y="2740"/>
                  </a:lnTo>
                  <a:lnTo>
                    <a:pt x="3992" y="2735"/>
                  </a:lnTo>
                  <a:lnTo>
                    <a:pt x="3946" y="2727"/>
                  </a:lnTo>
                  <a:lnTo>
                    <a:pt x="3902" y="2719"/>
                  </a:lnTo>
                  <a:lnTo>
                    <a:pt x="3856" y="2708"/>
                  </a:lnTo>
                  <a:lnTo>
                    <a:pt x="3809" y="2695"/>
                  </a:lnTo>
                  <a:lnTo>
                    <a:pt x="3761" y="2680"/>
                  </a:lnTo>
                  <a:lnTo>
                    <a:pt x="3714" y="2664"/>
                  </a:lnTo>
                  <a:lnTo>
                    <a:pt x="3666" y="2645"/>
                  </a:lnTo>
                  <a:lnTo>
                    <a:pt x="3617" y="2626"/>
                  </a:lnTo>
                  <a:lnTo>
                    <a:pt x="3567" y="2603"/>
                  </a:lnTo>
                  <a:lnTo>
                    <a:pt x="3517" y="2577"/>
                  </a:lnTo>
                  <a:lnTo>
                    <a:pt x="3467" y="2550"/>
                  </a:lnTo>
                  <a:lnTo>
                    <a:pt x="3417" y="2521"/>
                  </a:lnTo>
                  <a:lnTo>
                    <a:pt x="3366" y="2488"/>
                  </a:lnTo>
                  <a:lnTo>
                    <a:pt x="3314" y="2453"/>
                  </a:lnTo>
                  <a:lnTo>
                    <a:pt x="3263" y="2416"/>
                  </a:lnTo>
                  <a:lnTo>
                    <a:pt x="3212" y="2375"/>
                  </a:lnTo>
                  <a:lnTo>
                    <a:pt x="3159" y="2333"/>
                  </a:lnTo>
                  <a:lnTo>
                    <a:pt x="3106" y="2288"/>
                  </a:lnTo>
                  <a:lnTo>
                    <a:pt x="3053" y="2240"/>
                  </a:lnTo>
                  <a:lnTo>
                    <a:pt x="3001" y="2188"/>
                  </a:lnTo>
                  <a:lnTo>
                    <a:pt x="2948" y="2133"/>
                  </a:lnTo>
                  <a:lnTo>
                    <a:pt x="2894" y="2075"/>
                  </a:lnTo>
                  <a:lnTo>
                    <a:pt x="2841" y="2014"/>
                  </a:lnTo>
                  <a:lnTo>
                    <a:pt x="2787" y="1951"/>
                  </a:lnTo>
                  <a:lnTo>
                    <a:pt x="2733" y="1883"/>
                  </a:lnTo>
                  <a:lnTo>
                    <a:pt x="2733" y="1883"/>
                  </a:lnTo>
                  <a:lnTo>
                    <a:pt x="2627" y="1747"/>
                  </a:lnTo>
                  <a:lnTo>
                    <a:pt x="2523" y="1618"/>
                  </a:lnTo>
                  <a:lnTo>
                    <a:pt x="2422" y="1495"/>
                  </a:lnTo>
                  <a:lnTo>
                    <a:pt x="2323" y="1379"/>
                  </a:lnTo>
                  <a:lnTo>
                    <a:pt x="2227" y="1269"/>
                  </a:lnTo>
                  <a:lnTo>
                    <a:pt x="2133" y="1164"/>
                  </a:lnTo>
                  <a:lnTo>
                    <a:pt x="2040" y="1066"/>
                  </a:lnTo>
                  <a:lnTo>
                    <a:pt x="1949" y="972"/>
                  </a:lnTo>
                  <a:lnTo>
                    <a:pt x="1861" y="885"/>
                  </a:lnTo>
                  <a:lnTo>
                    <a:pt x="1773" y="801"/>
                  </a:lnTo>
                  <a:lnTo>
                    <a:pt x="1687" y="723"/>
                  </a:lnTo>
                  <a:lnTo>
                    <a:pt x="1602" y="651"/>
                  </a:lnTo>
                  <a:lnTo>
                    <a:pt x="1519" y="583"/>
                  </a:lnTo>
                  <a:lnTo>
                    <a:pt x="1437" y="520"/>
                  </a:lnTo>
                  <a:lnTo>
                    <a:pt x="1357" y="462"/>
                  </a:lnTo>
                  <a:lnTo>
                    <a:pt x="1276" y="407"/>
                  </a:lnTo>
                  <a:lnTo>
                    <a:pt x="1196" y="357"/>
                  </a:lnTo>
                  <a:lnTo>
                    <a:pt x="1116" y="310"/>
                  </a:lnTo>
                  <a:lnTo>
                    <a:pt x="1039" y="268"/>
                  </a:lnTo>
                  <a:lnTo>
                    <a:pt x="960" y="229"/>
                  </a:lnTo>
                  <a:lnTo>
                    <a:pt x="882" y="194"/>
                  </a:lnTo>
                  <a:lnTo>
                    <a:pt x="804" y="162"/>
                  </a:lnTo>
                  <a:lnTo>
                    <a:pt x="726" y="134"/>
                  </a:lnTo>
                  <a:lnTo>
                    <a:pt x="647" y="108"/>
                  </a:lnTo>
                  <a:lnTo>
                    <a:pt x="569" y="86"/>
                  </a:lnTo>
                  <a:lnTo>
                    <a:pt x="490" y="66"/>
                  </a:lnTo>
                  <a:lnTo>
                    <a:pt x="410" y="50"/>
                  </a:lnTo>
                  <a:lnTo>
                    <a:pt x="331" y="36"/>
                  </a:lnTo>
                  <a:lnTo>
                    <a:pt x="249" y="23"/>
                  </a:lnTo>
                  <a:lnTo>
                    <a:pt x="167" y="13"/>
                  </a:lnTo>
                  <a:lnTo>
                    <a:pt x="83" y="5"/>
                  </a:lnTo>
                  <a:lnTo>
                    <a:pt x="0" y="0"/>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06" name="Freeform 242"/>
            <p:cNvSpPr>
              <a:spLocks/>
            </p:cNvSpPr>
            <p:nvPr/>
          </p:nvSpPr>
          <p:spPr bwMode="auto">
            <a:xfrm>
              <a:off x="325" y="698"/>
              <a:ext cx="5012" cy="1339"/>
            </a:xfrm>
            <a:custGeom>
              <a:avLst/>
              <a:gdLst>
                <a:gd name="T0" fmla="*/ 5012 w 5012"/>
                <a:gd name="T1" fmla="*/ 2414 h 2678"/>
                <a:gd name="T2" fmla="*/ 4964 w 5012"/>
                <a:gd name="T3" fmla="*/ 2448 h 2678"/>
                <a:gd name="T4" fmla="*/ 4904 w 5012"/>
                <a:gd name="T5" fmla="*/ 2485 h 2678"/>
                <a:gd name="T6" fmla="*/ 4825 w 5012"/>
                <a:gd name="T7" fmla="*/ 2528 h 2678"/>
                <a:gd name="T8" fmla="*/ 4725 w 5012"/>
                <a:gd name="T9" fmla="*/ 2574 h 2678"/>
                <a:gd name="T10" fmla="*/ 4608 w 5012"/>
                <a:gd name="T11" fmla="*/ 2615 h 2678"/>
                <a:gd name="T12" fmla="*/ 4474 w 5012"/>
                <a:gd name="T13" fmla="*/ 2649 h 2678"/>
                <a:gd name="T14" fmla="*/ 4402 w 5012"/>
                <a:gd name="T15" fmla="*/ 2662 h 2678"/>
                <a:gd name="T16" fmla="*/ 4325 w 5012"/>
                <a:gd name="T17" fmla="*/ 2672 h 2678"/>
                <a:gd name="T18" fmla="*/ 4246 w 5012"/>
                <a:gd name="T19" fmla="*/ 2677 h 2678"/>
                <a:gd name="T20" fmla="*/ 4163 w 5012"/>
                <a:gd name="T21" fmla="*/ 2677 h 2678"/>
                <a:gd name="T22" fmla="*/ 4077 w 5012"/>
                <a:gd name="T23" fmla="*/ 2672 h 2678"/>
                <a:gd name="T24" fmla="*/ 3988 w 5012"/>
                <a:gd name="T25" fmla="*/ 2661 h 2678"/>
                <a:gd name="T26" fmla="*/ 3896 w 5012"/>
                <a:gd name="T27" fmla="*/ 2643 h 2678"/>
                <a:gd name="T28" fmla="*/ 3802 w 5012"/>
                <a:gd name="T29" fmla="*/ 2617 h 2678"/>
                <a:gd name="T30" fmla="*/ 3705 w 5012"/>
                <a:gd name="T31" fmla="*/ 2583 h 2678"/>
                <a:gd name="T32" fmla="*/ 3606 w 5012"/>
                <a:gd name="T33" fmla="*/ 2543 h 2678"/>
                <a:gd name="T34" fmla="*/ 3506 w 5012"/>
                <a:gd name="T35" fmla="*/ 2491 h 2678"/>
                <a:gd name="T36" fmla="*/ 3403 w 5012"/>
                <a:gd name="T37" fmla="*/ 2431 h 2678"/>
                <a:gd name="T38" fmla="*/ 3299 w 5012"/>
                <a:gd name="T39" fmla="*/ 2362 h 2678"/>
                <a:gd name="T40" fmla="*/ 3194 w 5012"/>
                <a:gd name="T41" fmla="*/ 2280 h 2678"/>
                <a:gd name="T42" fmla="*/ 3087 w 5012"/>
                <a:gd name="T43" fmla="*/ 2188 h 2678"/>
                <a:gd name="T44" fmla="*/ 2980 w 5012"/>
                <a:gd name="T45" fmla="*/ 2083 h 2678"/>
                <a:gd name="T46" fmla="*/ 2870 w 5012"/>
                <a:gd name="T47" fmla="*/ 1966 h 2678"/>
                <a:gd name="T48" fmla="*/ 2762 w 5012"/>
                <a:gd name="T49" fmla="*/ 1836 h 2678"/>
                <a:gd name="T50" fmla="*/ 2654 w 5012"/>
                <a:gd name="T51" fmla="*/ 1702 h 2678"/>
                <a:gd name="T52" fmla="*/ 2444 w 5012"/>
                <a:gd name="T53" fmla="*/ 1455 h 2678"/>
                <a:gd name="T54" fmla="*/ 2245 w 5012"/>
                <a:gd name="T55" fmla="*/ 1230 h 2678"/>
                <a:gd name="T56" fmla="*/ 2057 w 5012"/>
                <a:gd name="T57" fmla="*/ 1030 h 2678"/>
                <a:gd name="T58" fmla="*/ 1873 w 5012"/>
                <a:gd name="T59" fmla="*/ 851 h 2678"/>
                <a:gd name="T60" fmla="*/ 1698 w 5012"/>
                <a:gd name="T61" fmla="*/ 692 h 2678"/>
                <a:gd name="T62" fmla="*/ 1529 w 5012"/>
                <a:gd name="T63" fmla="*/ 555 h 2678"/>
                <a:gd name="T64" fmla="*/ 1364 w 5012"/>
                <a:gd name="T65" fmla="*/ 436 h 2678"/>
                <a:gd name="T66" fmla="*/ 1201 w 5012"/>
                <a:gd name="T67" fmla="*/ 334 h 2678"/>
                <a:gd name="T68" fmla="*/ 1043 w 5012"/>
                <a:gd name="T69" fmla="*/ 248 h 2678"/>
                <a:gd name="T70" fmla="*/ 885 w 5012"/>
                <a:gd name="T71" fmla="*/ 177 h 2678"/>
                <a:gd name="T72" fmla="*/ 728 w 5012"/>
                <a:gd name="T73" fmla="*/ 119 h 2678"/>
                <a:gd name="T74" fmla="*/ 571 w 5012"/>
                <a:gd name="T75" fmla="*/ 74 h 2678"/>
                <a:gd name="T76" fmla="*/ 411 w 5012"/>
                <a:gd name="T77" fmla="*/ 42 h 2678"/>
                <a:gd name="T78" fmla="*/ 250 w 5012"/>
                <a:gd name="T79" fmla="*/ 17 h 2678"/>
                <a:gd name="T80" fmla="*/ 85 w 5012"/>
                <a:gd name="T81" fmla="*/ 5 h 2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12" h="2678">
                  <a:moveTo>
                    <a:pt x="5012" y="2414"/>
                  </a:moveTo>
                  <a:lnTo>
                    <a:pt x="5012" y="2414"/>
                  </a:lnTo>
                  <a:lnTo>
                    <a:pt x="5000" y="2423"/>
                  </a:lnTo>
                  <a:lnTo>
                    <a:pt x="4964" y="2448"/>
                  </a:lnTo>
                  <a:lnTo>
                    <a:pt x="4937" y="2465"/>
                  </a:lnTo>
                  <a:lnTo>
                    <a:pt x="4904" y="2485"/>
                  </a:lnTo>
                  <a:lnTo>
                    <a:pt x="4868" y="2506"/>
                  </a:lnTo>
                  <a:lnTo>
                    <a:pt x="4825" y="2528"/>
                  </a:lnTo>
                  <a:lnTo>
                    <a:pt x="4778" y="2551"/>
                  </a:lnTo>
                  <a:lnTo>
                    <a:pt x="4725" y="2574"/>
                  </a:lnTo>
                  <a:lnTo>
                    <a:pt x="4670" y="2594"/>
                  </a:lnTo>
                  <a:lnTo>
                    <a:pt x="4608" y="2615"/>
                  </a:lnTo>
                  <a:lnTo>
                    <a:pt x="4543" y="2635"/>
                  </a:lnTo>
                  <a:lnTo>
                    <a:pt x="4474" y="2649"/>
                  </a:lnTo>
                  <a:lnTo>
                    <a:pt x="4439" y="2657"/>
                  </a:lnTo>
                  <a:lnTo>
                    <a:pt x="4402" y="2662"/>
                  </a:lnTo>
                  <a:lnTo>
                    <a:pt x="4364" y="2669"/>
                  </a:lnTo>
                  <a:lnTo>
                    <a:pt x="4325" y="2672"/>
                  </a:lnTo>
                  <a:lnTo>
                    <a:pt x="4286" y="2675"/>
                  </a:lnTo>
                  <a:lnTo>
                    <a:pt x="4246" y="2677"/>
                  </a:lnTo>
                  <a:lnTo>
                    <a:pt x="4204" y="2678"/>
                  </a:lnTo>
                  <a:lnTo>
                    <a:pt x="4163" y="2677"/>
                  </a:lnTo>
                  <a:lnTo>
                    <a:pt x="4120" y="2675"/>
                  </a:lnTo>
                  <a:lnTo>
                    <a:pt x="4077" y="2672"/>
                  </a:lnTo>
                  <a:lnTo>
                    <a:pt x="4032" y="2667"/>
                  </a:lnTo>
                  <a:lnTo>
                    <a:pt x="3988" y="2661"/>
                  </a:lnTo>
                  <a:lnTo>
                    <a:pt x="3942" y="2653"/>
                  </a:lnTo>
                  <a:lnTo>
                    <a:pt x="3896" y="2643"/>
                  </a:lnTo>
                  <a:lnTo>
                    <a:pt x="3849" y="2630"/>
                  </a:lnTo>
                  <a:lnTo>
                    <a:pt x="3802" y="2617"/>
                  </a:lnTo>
                  <a:lnTo>
                    <a:pt x="3753" y="2601"/>
                  </a:lnTo>
                  <a:lnTo>
                    <a:pt x="3705" y="2583"/>
                  </a:lnTo>
                  <a:lnTo>
                    <a:pt x="3656" y="2564"/>
                  </a:lnTo>
                  <a:lnTo>
                    <a:pt x="3606" y="2543"/>
                  </a:lnTo>
                  <a:lnTo>
                    <a:pt x="3556" y="2519"/>
                  </a:lnTo>
                  <a:lnTo>
                    <a:pt x="3506" y="2491"/>
                  </a:lnTo>
                  <a:lnTo>
                    <a:pt x="3455" y="2464"/>
                  </a:lnTo>
                  <a:lnTo>
                    <a:pt x="3403" y="2431"/>
                  </a:lnTo>
                  <a:lnTo>
                    <a:pt x="3352" y="2398"/>
                  </a:lnTo>
                  <a:lnTo>
                    <a:pt x="3299" y="2362"/>
                  </a:lnTo>
                  <a:lnTo>
                    <a:pt x="3246" y="2322"/>
                  </a:lnTo>
                  <a:lnTo>
                    <a:pt x="3194" y="2280"/>
                  </a:lnTo>
                  <a:lnTo>
                    <a:pt x="3141" y="2236"/>
                  </a:lnTo>
                  <a:lnTo>
                    <a:pt x="3087" y="2188"/>
                  </a:lnTo>
                  <a:lnTo>
                    <a:pt x="3033" y="2138"/>
                  </a:lnTo>
                  <a:lnTo>
                    <a:pt x="2980" y="2083"/>
                  </a:lnTo>
                  <a:lnTo>
                    <a:pt x="2924" y="2026"/>
                  </a:lnTo>
                  <a:lnTo>
                    <a:pt x="2870" y="1966"/>
                  </a:lnTo>
                  <a:lnTo>
                    <a:pt x="2816" y="1903"/>
                  </a:lnTo>
                  <a:lnTo>
                    <a:pt x="2762" y="1836"/>
                  </a:lnTo>
                  <a:lnTo>
                    <a:pt x="2762" y="1836"/>
                  </a:lnTo>
                  <a:lnTo>
                    <a:pt x="2654" y="1702"/>
                  </a:lnTo>
                  <a:lnTo>
                    <a:pt x="2548" y="1576"/>
                  </a:lnTo>
                  <a:lnTo>
                    <a:pt x="2444" y="1455"/>
                  </a:lnTo>
                  <a:lnTo>
                    <a:pt x="2344" y="1338"/>
                  </a:lnTo>
                  <a:lnTo>
                    <a:pt x="2245" y="1230"/>
                  </a:lnTo>
                  <a:lnTo>
                    <a:pt x="2150" y="1127"/>
                  </a:lnTo>
                  <a:lnTo>
                    <a:pt x="2057" y="1030"/>
                  </a:lnTo>
                  <a:lnTo>
                    <a:pt x="1963" y="938"/>
                  </a:lnTo>
                  <a:lnTo>
                    <a:pt x="1873" y="851"/>
                  </a:lnTo>
                  <a:lnTo>
                    <a:pt x="1786" y="770"/>
                  </a:lnTo>
                  <a:lnTo>
                    <a:pt x="1698" y="692"/>
                  </a:lnTo>
                  <a:lnTo>
                    <a:pt x="1612" y="621"/>
                  </a:lnTo>
                  <a:lnTo>
                    <a:pt x="1529" y="555"/>
                  </a:lnTo>
                  <a:lnTo>
                    <a:pt x="1446" y="494"/>
                  </a:lnTo>
                  <a:lnTo>
                    <a:pt x="1364" y="436"/>
                  </a:lnTo>
                  <a:lnTo>
                    <a:pt x="1282" y="382"/>
                  </a:lnTo>
                  <a:lnTo>
                    <a:pt x="1201" y="334"/>
                  </a:lnTo>
                  <a:lnTo>
                    <a:pt x="1122" y="289"/>
                  </a:lnTo>
                  <a:lnTo>
                    <a:pt x="1043" y="248"/>
                  </a:lnTo>
                  <a:lnTo>
                    <a:pt x="964" y="210"/>
                  </a:lnTo>
                  <a:lnTo>
                    <a:pt x="885" y="177"/>
                  </a:lnTo>
                  <a:lnTo>
                    <a:pt x="807" y="147"/>
                  </a:lnTo>
                  <a:lnTo>
                    <a:pt x="728" y="119"/>
                  </a:lnTo>
                  <a:lnTo>
                    <a:pt x="649" y="95"/>
                  </a:lnTo>
                  <a:lnTo>
                    <a:pt x="571" y="74"/>
                  </a:lnTo>
                  <a:lnTo>
                    <a:pt x="490" y="56"/>
                  </a:lnTo>
                  <a:lnTo>
                    <a:pt x="411" y="42"/>
                  </a:lnTo>
                  <a:lnTo>
                    <a:pt x="331" y="29"/>
                  </a:lnTo>
                  <a:lnTo>
                    <a:pt x="250" y="17"/>
                  </a:lnTo>
                  <a:lnTo>
                    <a:pt x="167" y="9"/>
                  </a:lnTo>
                  <a:lnTo>
                    <a:pt x="85" y="5"/>
                  </a:lnTo>
                  <a:lnTo>
                    <a:pt x="0" y="0"/>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07" name="Freeform 243"/>
            <p:cNvSpPr>
              <a:spLocks/>
            </p:cNvSpPr>
            <p:nvPr/>
          </p:nvSpPr>
          <p:spPr bwMode="auto">
            <a:xfrm>
              <a:off x="336" y="720"/>
              <a:ext cx="5049" cy="1304"/>
            </a:xfrm>
            <a:custGeom>
              <a:avLst/>
              <a:gdLst>
                <a:gd name="T0" fmla="*/ 5049 w 5049"/>
                <a:gd name="T1" fmla="*/ 2324 h 2608"/>
                <a:gd name="T2" fmla="*/ 5000 w 5049"/>
                <a:gd name="T3" fmla="*/ 2361 h 2608"/>
                <a:gd name="T4" fmla="*/ 4942 w 5049"/>
                <a:gd name="T5" fmla="*/ 2398 h 2608"/>
                <a:gd name="T6" fmla="*/ 4863 w 5049"/>
                <a:gd name="T7" fmla="*/ 2443 h 2608"/>
                <a:gd name="T8" fmla="*/ 4764 w 5049"/>
                <a:gd name="T9" fmla="*/ 2492 h 2608"/>
                <a:gd name="T10" fmla="*/ 4647 w 5049"/>
                <a:gd name="T11" fmla="*/ 2537 h 2608"/>
                <a:gd name="T12" fmla="*/ 4514 w 5049"/>
                <a:gd name="T13" fmla="*/ 2574 h 2608"/>
                <a:gd name="T14" fmla="*/ 4442 w 5049"/>
                <a:gd name="T15" fmla="*/ 2589 h 2608"/>
                <a:gd name="T16" fmla="*/ 4366 w 5049"/>
                <a:gd name="T17" fmla="*/ 2598 h 2608"/>
                <a:gd name="T18" fmla="*/ 4286 w 5049"/>
                <a:gd name="T19" fmla="*/ 2605 h 2608"/>
                <a:gd name="T20" fmla="*/ 4203 w 5049"/>
                <a:gd name="T21" fmla="*/ 2608 h 2608"/>
                <a:gd name="T22" fmla="*/ 4117 w 5049"/>
                <a:gd name="T23" fmla="*/ 2603 h 2608"/>
                <a:gd name="T24" fmla="*/ 4027 w 5049"/>
                <a:gd name="T25" fmla="*/ 2593 h 2608"/>
                <a:gd name="T26" fmla="*/ 3935 w 5049"/>
                <a:gd name="T27" fmla="*/ 2577 h 2608"/>
                <a:gd name="T28" fmla="*/ 3841 w 5049"/>
                <a:gd name="T29" fmla="*/ 2555 h 2608"/>
                <a:gd name="T30" fmla="*/ 3744 w 5049"/>
                <a:gd name="T31" fmla="*/ 2522 h 2608"/>
                <a:gd name="T32" fmla="*/ 3645 w 5049"/>
                <a:gd name="T33" fmla="*/ 2484 h 2608"/>
                <a:gd name="T34" fmla="*/ 3544 w 5049"/>
                <a:gd name="T35" fmla="*/ 2434 h 2608"/>
                <a:gd name="T36" fmla="*/ 3439 w 5049"/>
                <a:gd name="T37" fmla="*/ 2375 h 2608"/>
                <a:gd name="T38" fmla="*/ 3335 w 5049"/>
                <a:gd name="T39" fmla="*/ 2308 h 2608"/>
                <a:gd name="T40" fmla="*/ 3228 w 5049"/>
                <a:gd name="T41" fmla="*/ 2229 h 2608"/>
                <a:gd name="T42" fmla="*/ 3120 w 5049"/>
                <a:gd name="T43" fmla="*/ 2137 h 2608"/>
                <a:gd name="T44" fmla="*/ 3010 w 5049"/>
                <a:gd name="T45" fmla="*/ 2035 h 2608"/>
                <a:gd name="T46" fmla="*/ 2901 w 5049"/>
                <a:gd name="T47" fmla="*/ 1919 h 2608"/>
                <a:gd name="T48" fmla="*/ 2790 w 5049"/>
                <a:gd name="T49" fmla="*/ 1789 h 2608"/>
                <a:gd name="T50" fmla="*/ 2679 w 5049"/>
                <a:gd name="T51" fmla="*/ 1659 h 2608"/>
                <a:gd name="T52" fmla="*/ 2466 w 5049"/>
                <a:gd name="T53" fmla="*/ 1413 h 2608"/>
                <a:gd name="T54" fmla="*/ 2265 w 5049"/>
                <a:gd name="T55" fmla="*/ 1192 h 2608"/>
                <a:gd name="T56" fmla="*/ 2072 w 5049"/>
                <a:gd name="T57" fmla="*/ 993 h 2608"/>
                <a:gd name="T58" fmla="*/ 1887 w 5049"/>
                <a:gd name="T59" fmla="*/ 819 h 2608"/>
                <a:gd name="T60" fmla="*/ 1710 w 5049"/>
                <a:gd name="T61" fmla="*/ 664 h 2608"/>
                <a:gd name="T62" fmla="*/ 1537 w 5049"/>
                <a:gd name="T63" fmla="*/ 528 h 2608"/>
                <a:gd name="T64" fmla="*/ 1371 w 5049"/>
                <a:gd name="T65" fmla="*/ 412 h 2608"/>
                <a:gd name="T66" fmla="*/ 1207 w 5049"/>
                <a:gd name="T67" fmla="*/ 312 h 2608"/>
                <a:gd name="T68" fmla="*/ 1047 w 5049"/>
                <a:gd name="T69" fmla="*/ 230 h 2608"/>
                <a:gd name="T70" fmla="*/ 888 w 5049"/>
                <a:gd name="T71" fmla="*/ 160 h 2608"/>
                <a:gd name="T72" fmla="*/ 731 w 5049"/>
                <a:gd name="T73" fmla="*/ 107 h 2608"/>
                <a:gd name="T74" fmla="*/ 572 w 5049"/>
                <a:gd name="T75" fmla="*/ 65 h 2608"/>
                <a:gd name="T76" fmla="*/ 413 w 5049"/>
                <a:gd name="T77" fmla="*/ 34 h 2608"/>
                <a:gd name="T78" fmla="*/ 250 w 5049"/>
                <a:gd name="T79" fmla="*/ 15 h 2608"/>
                <a:gd name="T80" fmla="*/ 85 w 5049"/>
                <a:gd name="T81" fmla="*/ 4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49" h="2608">
                  <a:moveTo>
                    <a:pt x="5049" y="2324"/>
                  </a:moveTo>
                  <a:lnTo>
                    <a:pt x="5049" y="2324"/>
                  </a:lnTo>
                  <a:lnTo>
                    <a:pt x="5036" y="2334"/>
                  </a:lnTo>
                  <a:lnTo>
                    <a:pt x="5000" y="2361"/>
                  </a:lnTo>
                  <a:lnTo>
                    <a:pt x="4974" y="2379"/>
                  </a:lnTo>
                  <a:lnTo>
                    <a:pt x="4942" y="2398"/>
                  </a:lnTo>
                  <a:lnTo>
                    <a:pt x="4906" y="2421"/>
                  </a:lnTo>
                  <a:lnTo>
                    <a:pt x="4863" y="2443"/>
                  </a:lnTo>
                  <a:lnTo>
                    <a:pt x="4815" y="2468"/>
                  </a:lnTo>
                  <a:lnTo>
                    <a:pt x="4764" y="2492"/>
                  </a:lnTo>
                  <a:lnTo>
                    <a:pt x="4709" y="2514"/>
                  </a:lnTo>
                  <a:lnTo>
                    <a:pt x="4647" y="2537"/>
                  </a:lnTo>
                  <a:lnTo>
                    <a:pt x="4584" y="2556"/>
                  </a:lnTo>
                  <a:lnTo>
                    <a:pt x="4514" y="2574"/>
                  </a:lnTo>
                  <a:lnTo>
                    <a:pt x="4478" y="2581"/>
                  </a:lnTo>
                  <a:lnTo>
                    <a:pt x="4442" y="2589"/>
                  </a:lnTo>
                  <a:lnTo>
                    <a:pt x="4404" y="2593"/>
                  </a:lnTo>
                  <a:lnTo>
                    <a:pt x="4366" y="2598"/>
                  </a:lnTo>
                  <a:lnTo>
                    <a:pt x="4327" y="2603"/>
                  </a:lnTo>
                  <a:lnTo>
                    <a:pt x="4286" y="2605"/>
                  </a:lnTo>
                  <a:lnTo>
                    <a:pt x="4245" y="2606"/>
                  </a:lnTo>
                  <a:lnTo>
                    <a:pt x="4203" y="2608"/>
                  </a:lnTo>
                  <a:lnTo>
                    <a:pt x="4160" y="2606"/>
                  </a:lnTo>
                  <a:lnTo>
                    <a:pt x="4117" y="2603"/>
                  </a:lnTo>
                  <a:lnTo>
                    <a:pt x="4073" y="2600"/>
                  </a:lnTo>
                  <a:lnTo>
                    <a:pt x="4027" y="2593"/>
                  </a:lnTo>
                  <a:lnTo>
                    <a:pt x="3982" y="2587"/>
                  </a:lnTo>
                  <a:lnTo>
                    <a:pt x="3935" y="2577"/>
                  </a:lnTo>
                  <a:lnTo>
                    <a:pt x="3888" y="2566"/>
                  </a:lnTo>
                  <a:lnTo>
                    <a:pt x="3841" y="2555"/>
                  </a:lnTo>
                  <a:lnTo>
                    <a:pt x="3792" y="2540"/>
                  </a:lnTo>
                  <a:lnTo>
                    <a:pt x="3744" y="2522"/>
                  </a:lnTo>
                  <a:lnTo>
                    <a:pt x="3695" y="2505"/>
                  </a:lnTo>
                  <a:lnTo>
                    <a:pt x="3645" y="2484"/>
                  </a:lnTo>
                  <a:lnTo>
                    <a:pt x="3594" y="2459"/>
                  </a:lnTo>
                  <a:lnTo>
                    <a:pt x="3544" y="2434"/>
                  </a:lnTo>
                  <a:lnTo>
                    <a:pt x="3492" y="2406"/>
                  </a:lnTo>
                  <a:lnTo>
                    <a:pt x="3439" y="2375"/>
                  </a:lnTo>
                  <a:lnTo>
                    <a:pt x="3388" y="2343"/>
                  </a:lnTo>
                  <a:lnTo>
                    <a:pt x="3335" y="2308"/>
                  </a:lnTo>
                  <a:lnTo>
                    <a:pt x="3281" y="2269"/>
                  </a:lnTo>
                  <a:lnTo>
                    <a:pt x="3228" y="2229"/>
                  </a:lnTo>
                  <a:lnTo>
                    <a:pt x="3174" y="2183"/>
                  </a:lnTo>
                  <a:lnTo>
                    <a:pt x="3120" y="2137"/>
                  </a:lnTo>
                  <a:lnTo>
                    <a:pt x="3066" y="2086"/>
                  </a:lnTo>
                  <a:lnTo>
                    <a:pt x="3010" y="2035"/>
                  </a:lnTo>
                  <a:lnTo>
                    <a:pt x="2956" y="1978"/>
                  </a:lnTo>
                  <a:lnTo>
                    <a:pt x="2901" y="1919"/>
                  </a:lnTo>
                  <a:lnTo>
                    <a:pt x="2845" y="1856"/>
                  </a:lnTo>
                  <a:lnTo>
                    <a:pt x="2790" y="1789"/>
                  </a:lnTo>
                  <a:lnTo>
                    <a:pt x="2790" y="1789"/>
                  </a:lnTo>
                  <a:lnTo>
                    <a:pt x="2679" y="1659"/>
                  </a:lnTo>
                  <a:lnTo>
                    <a:pt x="2572" y="1533"/>
                  </a:lnTo>
                  <a:lnTo>
                    <a:pt x="2466" y="1413"/>
                  </a:lnTo>
                  <a:lnTo>
                    <a:pt x="2365" y="1299"/>
                  </a:lnTo>
                  <a:lnTo>
                    <a:pt x="2265" y="1192"/>
                  </a:lnTo>
                  <a:lnTo>
                    <a:pt x="2168" y="1090"/>
                  </a:lnTo>
                  <a:lnTo>
                    <a:pt x="2072" y="993"/>
                  </a:lnTo>
                  <a:lnTo>
                    <a:pt x="1979" y="903"/>
                  </a:lnTo>
                  <a:lnTo>
                    <a:pt x="1887" y="819"/>
                  </a:lnTo>
                  <a:lnTo>
                    <a:pt x="1797" y="738"/>
                  </a:lnTo>
                  <a:lnTo>
                    <a:pt x="1710" y="664"/>
                  </a:lnTo>
                  <a:lnTo>
                    <a:pt x="1622" y="593"/>
                  </a:lnTo>
                  <a:lnTo>
                    <a:pt x="1537" y="528"/>
                  </a:lnTo>
                  <a:lnTo>
                    <a:pt x="1453" y="467"/>
                  </a:lnTo>
                  <a:lnTo>
                    <a:pt x="1371" y="412"/>
                  </a:lnTo>
                  <a:lnTo>
                    <a:pt x="1287" y="360"/>
                  </a:lnTo>
                  <a:lnTo>
                    <a:pt x="1207" y="312"/>
                  </a:lnTo>
                  <a:lnTo>
                    <a:pt x="1126" y="268"/>
                  </a:lnTo>
                  <a:lnTo>
                    <a:pt x="1047" y="230"/>
                  </a:lnTo>
                  <a:lnTo>
                    <a:pt x="967" y="192"/>
                  </a:lnTo>
                  <a:lnTo>
                    <a:pt x="888" y="160"/>
                  </a:lnTo>
                  <a:lnTo>
                    <a:pt x="808" y="133"/>
                  </a:lnTo>
                  <a:lnTo>
                    <a:pt x="731" y="107"/>
                  </a:lnTo>
                  <a:lnTo>
                    <a:pt x="652" y="84"/>
                  </a:lnTo>
                  <a:lnTo>
                    <a:pt x="572" y="65"/>
                  </a:lnTo>
                  <a:lnTo>
                    <a:pt x="492" y="49"/>
                  </a:lnTo>
                  <a:lnTo>
                    <a:pt x="413" y="34"/>
                  </a:lnTo>
                  <a:lnTo>
                    <a:pt x="332" y="23"/>
                  </a:lnTo>
                  <a:lnTo>
                    <a:pt x="250" y="15"/>
                  </a:lnTo>
                  <a:lnTo>
                    <a:pt x="168" y="8"/>
                  </a:lnTo>
                  <a:lnTo>
                    <a:pt x="85" y="4"/>
                  </a:lnTo>
                  <a:lnTo>
                    <a:pt x="0" y="0"/>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08" name="Freeform 244"/>
            <p:cNvSpPr>
              <a:spLocks/>
            </p:cNvSpPr>
            <p:nvPr/>
          </p:nvSpPr>
          <p:spPr bwMode="auto">
            <a:xfrm>
              <a:off x="349" y="742"/>
              <a:ext cx="5081" cy="1267"/>
            </a:xfrm>
            <a:custGeom>
              <a:avLst/>
              <a:gdLst>
                <a:gd name="T0" fmla="*/ 5081 w 5081"/>
                <a:gd name="T1" fmla="*/ 2233 h 2533"/>
                <a:gd name="T2" fmla="*/ 5034 w 5081"/>
                <a:gd name="T3" fmla="*/ 2270 h 2533"/>
                <a:gd name="T4" fmla="*/ 4977 w 5081"/>
                <a:gd name="T5" fmla="*/ 2309 h 2533"/>
                <a:gd name="T6" fmla="*/ 4898 w 5081"/>
                <a:gd name="T7" fmla="*/ 2355 h 2533"/>
                <a:gd name="T8" fmla="*/ 4801 w 5081"/>
                <a:gd name="T9" fmla="*/ 2405 h 2533"/>
                <a:gd name="T10" fmla="*/ 4684 w 5081"/>
                <a:gd name="T11" fmla="*/ 2454 h 2533"/>
                <a:gd name="T12" fmla="*/ 4551 w 5081"/>
                <a:gd name="T13" fmla="*/ 2494 h 2533"/>
                <a:gd name="T14" fmla="*/ 4479 w 5081"/>
                <a:gd name="T15" fmla="*/ 2509 h 2533"/>
                <a:gd name="T16" fmla="*/ 4404 w 5081"/>
                <a:gd name="T17" fmla="*/ 2522 h 2533"/>
                <a:gd name="T18" fmla="*/ 4323 w 5081"/>
                <a:gd name="T19" fmla="*/ 2530 h 2533"/>
                <a:gd name="T20" fmla="*/ 4240 w 5081"/>
                <a:gd name="T21" fmla="*/ 2533 h 2533"/>
                <a:gd name="T22" fmla="*/ 4154 w 5081"/>
                <a:gd name="T23" fmla="*/ 2531 h 2533"/>
                <a:gd name="T24" fmla="*/ 4065 w 5081"/>
                <a:gd name="T25" fmla="*/ 2523 h 2533"/>
                <a:gd name="T26" fmla="*/ 3974 w 5081"/>
                <a:gd name="T27" fmla="*/ 2509 h 2533"/>
                <a:gd name="T28" fmla="*/ 3878 w 5081"/>
                <a:gd name="T29" fmla="*/ 2488 h 2533"/>
                <a:gd name="T30" fmla="*/ 3781 w 5081"/>
                <a:gd name="T31" fmla="*/ 2459 h 2533"/>
                <a:gd name="T32" fmla="*/ 3681 w 5081"/>
                <a:gd name="T33" fmla="*/ 2420 h 2533"/>
                <a:gd name="T34" fmla="*/ 3579 w 5081"/>
                <a:gd name="T35" fmla="*/ 2373 h 2533"/>
                <a:gd name="T36" fmla="*/ 3475 w 5081"/>
                <a:gd name="T37" fmla="*/ 2317 h 2533"/>
                <a:gd name="T38" fmla="*/ 3368 w 5081"/>
                <a:gd name="T39" fmla="*/ 2250 h 2533"/>
                <a:gd name="T40" fmla="*/ 3260 w 5081"/>
                <a:gd name="T41" fmla="*/ 2171 h 2533"/>
                <a:gd name="T42" fmla="*/ 3152 w 5081"/>
                <a:gd name="T43" fmla="*/ 2082 h 2533"/>
                <a:gd name="T44" fmla="*/ 3041 w 5081"/>
                <a:gd name="T45" fmla="*/ 1982 h 2533"/>
                <a:gd name="T46" fmla="*/ 2928 w 5081"/>
                <a:gd name="T47" fmla="*/ 1868 h 2533"/>
                <a:gd name="T48" fmla="*/ 2814 w 5081"/>
                <a:gd name="T49" fmla="*/ 1742 h 2533"/>
                <a:gd name="T50" fmla="*/ 2703 w 5081"/>
                <a:gd name="T51" fmla="*/ 1611 h 2533"/>
                <a:gd name="T52" fmla="*/ 2487 w 5081"/>
                <a:gd name="T53" fmla="*/ 1369 h 2533"/>
                <a:gd name="T54" fmla="*/ 2281 w 5081"/>
                <a:gd name="T55" fmla="*/ 1151 h 2533"/>
                <a:gd name="T56" fmla="*/ 2085 w 5081"/>
                <a:gd name="T57" fmla="*/ 955 h 2533"/>
                <a:gd name="T58" fmla="*/ 1898 w 5081"/>
                <a:gd name="T59" fmla="*/ 783 h 2533"/>
                <a:gd name="T60" fmla="*/ 1717 w 5081"/>
                <a:gd name="T61" fmla="*/ 631 h 2533"/>
                <a:gd name="T62" fmla="*/ 1544 w 5081"/>
                <a:gd name="T63" fmla="*/ 498 h 2533"/>
                <a:gd name="T64" fmla="*/ 1376 w 5081"/>
                <a:gd name="T65" fmla="*/ 385 h 2533"/>
                <a:gd name="T66" fmla="*/ 1211 w 5081"/>
                <a:gd name="T67" fmla="*/ 289 h 2533"/>
                <a:gd name="T68" fmla="*/ 1050 w 5081"/>
                <a:gd name="T69" fmla="*/ 208 h 2533"/>
                <a:gd name="T70" fmla="*/ 890 w 5081"/>
                <a:gd name="T71" fmla="*/ 143 h 2533"/>
                <a:gd name="T72" fmla="*/ 732 w 5081"/>
                <a:gd name="T73" fmla="*/ 92 h 2533"/>
                <a:gd name="T74" fmla="*/ 572 w 5081"/>
                <a:gd name="T75" fmla="*/ 53 h 2533"/>
                <a:gd name="T76" fmla="*/ 412 w 5081"/>
                <a:gd name="T77" fmla="*/ 25 h 2533"/>
                <a:gd name="T78" fmla="*/ 250 w 5081"/>
                <a:gd name="T79" fmla="*/ 8 h 2533"/>
                <a:gd name="T80" fmla="*/ 85 w 5081"/>
                <a:gd name="T81" fmla="*/ 1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81" h="2533">
                  <a:moveTo>
                    <a:pt x="5081" y="2233"/>
                  </a:moveTo>
                  <a:lnTo>
                    <a:pt x="5081" y="2233"/>
                  </a:lnTo>
                  <a:lnTo>
                    <a:pt x="5070" y="2242"/>
                  </a:lnTo>
                  <a:lnTo>
                    <a:pt x="5034" y="2270"/>
                  </a:lnTo>
                  <a:lnTo>
                    <a:pt x="5008" y="2288"/>
                  </a:lnTo>
                  <a:lnTo>
                    <a:pt x="4977" y="2309"/>
                  </a:lnTo>
                  <a:lnTo>
                    <a:pt x="4940" y="2333"/>
                  </a:lnTo>
                  <a:lnTo>
                    <a:pt x="4898" y="2355"/>
                  </a:lnTo>
                  <a:lnTo>
                    <a:pt x="4852" y="2381"/>
                  </a:lnTo>
                  <a:lnTo>
                    <a:pt x="4801" y="2405"/>
                  </a:lnTo>
                  <a:lnTo>
                    <a:pt x="4744" y="2430"/>
                  </a:lnTo>
                  <a:lnTo>
                    <a:pt x="4684" y="2454"/>
                  </a:lnTo>
                  <a:lnTo>
                    <a:pt x="4621" y="2475"/>
                  </a:lnTo>
                  <a:lnTo>
                    <a:pt x="4551" y="2494"/>
                  </a:lnTo>
                  <a:lnTo>
                    <a:pt x="4516" y="2502"/>
                  </a:lnTo>
                  <a:lnTo>
                    <a:pt x="4479" y="2509"/>
                  </a:lnTo>
                  <a:lnTo>
                    <a:pt x="4441" y="2517"/>
                  </a:lnTo>
                  <a:lnTo>
                    <a:pt x="4404" y="2522"/>
                  </a:lnTo>
                  <a:lnTo>
                    <a:pt x="4364" y="2526"/>
                  </a:lnTo>
                  <a:lnTo>
                    <a:pt x="4323" y="2530"/>
                  </a:lnTo>
                  <a:lnTo>
                    <a:pt x="4283" y="2533"/>
                  </a:lnTo>
                  <a:lnTo>
                    <a:pt x="4240" y="2533"/>
                  </a:lnTo>
                  <a:lnTo>
                    <a:pt x="4198" y="2533"/>
                  </a:lnTo>
                  <a:lnTo>
                    <a:pt x="4154" y="2531"/>
                  </a:lnTo>
                  <a:lnTo>
                    <a:pt x="4110" y="2528"/>
                  </a:lnTo>
                  <a:lnTo>
                    <a:pt x="4065" y="2523"/>
                  </a:lnTo>
                  <a:lnTo>
                    <a:pt x="4019" y="2517"/>
                  </a:lnTo>
                  <a:lnTo>
                    <a:pt x="3974" y="2509"/>
                  </a:lnTo>
                  <a:lnTo>
                    <a:pt x="3926" y="2499"/>
                  </a:lnTo>
                  <a:lnTo>
                    <a:pt x="3878" y="2488"/>
                  </a:lnTo>
                  <a:lnTo>
                    <a:pt x="3829" y="2473"/>
                  </a:lnTo>
                  <a:lnTo>
                    <a:pt x="3781" y="2459"/>
                  </a:lnTo>
                  <a:lnTo>
                    <a:pt x="3731" y="2439"/>
                  </a:lnTo>
                  <a:lnTo>
                    <a:pt x="3681" y="2420"/>
                  </a:lnTo>
                  <a:lnTo>
                    <a:pt x="3631" y="2397"/>
                  </a:lnTo>
                  <a:lnTo>
                    <a:pt x="3579" y="2373"/>
                  </a:lnTo>
                  <a:lnTo>
                    <a:pt x="3526" y="2346"/>
                  </a:lnTo>
                  <a:lnTo>
                    <a:pt x="3475" y="2317"/>
                  </a:lnTo>
                  <a:lnTo>
                    <a:pt x="3421" y="2284"/>
                  </a:lnTo>
                  <a:lnTo>
                    <a:pt x="3368" y="2250"/>
                  </a:lnTo>
                  <a:lnTo>
                    <a:pt x="3314" y="2212"/>
                  </a:lnTo>
                  <a:lnTo>
                    <a:pt x="3260" y="2171"/>
                  </a:lnTo>
                  <a:lnTo>
                    <a:pt x="3206" y="2129"/>
                  </a:lnTo>
                  <a:lnTo>
                    <a:pt x="3152" y="2082"/>
                  </a:lnTo>
                  <a:lnTo>
                    <a:pt x="3096" y="2034"/>
                  </a:lnTo>
                  <a:lnTo>
                    <a:pt x="3041" y="1982"/>
                  </a:lnTo>
                  <a:lnTo>
                    <a:pt x="2984" y="1926"/>
                  </a:lnTo>
                  <a:lnTo>
                    <a:pt x="2928" y="1868"/>
                  </a:lnTo>
                  <a:lnTo>
                    <a:pt x="2871" y="1806"/>
                  </a:lnTo>
                  <a:lnTo>
                    <a:pt x="2814" y="1742"/>
                  </a:lnTo>
                  <a:lnTo>
                    <a:pt x="2814" y="1742"/>
                  </a:lnTo>
                  <a:lnTo>
                    <a:pt x="2703" y="1611"/>
                  </a:lnTo>
                  <a:lnTo>
                    <a:pt x="2593" y="1487"/>
                  </a:lnTo>
                  <a:lnTo>
                    <a:pt x="2487" y="1369"/>
                  </a:lnTo>
                  <a:lnTo>
                    <a:pt x="2382" y="1256"/>
                  </a:lnTo>
                  <a:lnTo>
                    <a:pt x="2281" y="1151"/>
                  </a:lnTo>
                  <a:lnTo>
                    <a:pt x="2182" y="1051"/>
                  </a:lnTo>
                  <a:lnTo>
                    <a:pt x="2085" y="955"/>
                  </a:lnTo>
                  <a:lnTo>
                    <a:pt x="1991" y="867"/>
                  </a:lnTo>
                  <a:lnTo>
                    <a:pt x="1898" y="783"/>
                  </a:lnTo>
                  <a:lnTo>
                    <a:pt x="1808" y="705"/>
                  </a:lnTo>
                  <a:lnTo>
                    <a:pt x="1717" y="631"/>
                  </a:lnTo>
                  <a:lnTo>
                    <a:pt x="1630" y="563"/>
                  </a:lnTo>
                  <a:lnTo>
                    <a:pt x="1544" y="498"/>
                  </a:lnTo>
                  <a:lnTo>
                    <a:pt x="1459" y="439"/>
                  </a:lnTo>
                  <a:lnTo>
                    <a:pt x="1376" y="385"/>
                  </a:lnTo>
                  <a:lnTo>
                    <a:pt x="1292" y="334"/>
                  </a:lnTo>
                  <a:lnTo>
                    <a:pt x="1211" y="289"/>
                  </a:lnTo>
                  <a:lnTo>
                    <a:pt x="1130" y="247"/>
                  </a:lnTo>
                  <a:lnTo>
                    <a:pt x="1050" y="208"/>
                  </a:lnTo>
                  <a:lnTo>
                    <a:pt x="969" y="174"/>
                  </a:lnTo>
                  <a:lnTo>
                    <a:pt x="890" y="143"/>
                  </a:lnTo>
                  <a:lnTo>
                    <a:pt x="811" y="116"/>
                  </a:lnTo>
                  <a:lnTo>
                    <a:pt x="732" y="92"/>
                  </a:lnTo>
                  <a:lnTo>
                    <a:pt x="651" y="71"/>
                  </a:lnTo>
                  <a:lnTo>
                    <a:pt x="572" y="53"/>
                  </a:lnTo>
                  <a:lnTo>
                    <a:pt x="493" y="37"/>
                  </a:lnTo>
                  <a:lnTo>
                    <a:pt x="412" y="25"/>
                  </a:lnTo>
                  <a:lnTo>
                    <a:pt x="332" y="16"/>
                  </a:lnTo>
                  <a:lnTo>
                    <a:pt x="250" y="8"/>
                  </a:lnTo>
                  <a:lnTo>
                    <a:pt x="168" y="3"/>
                  </a:lnTo>
                  <a:lnTo>
                    <a:pt x="85" y="1"/>
                  </a:lnTo>
                  <a:lnTo>
                    <a:pt x="0" y="0"/>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09" name="Freeform 245"/>
            <p:cNvSpPr>
              <a:spLocks/>
            </p:cNvSpPr>
            <p:nvPr/>
          </p:nvSpPr>
          <p:spPr bwMode="auto">
            <a:xfrm>
              <a:off x="361" y="765"/>
              <a:ext cx="5115" cy="1230"/>
            </a:xfrm>
            <a:custGeom>
              <a:avLst/>
              <a:gdLst>
                <a:gd name="T0" fmla="*/ 5115 w 5115"/>
                <a:gd name="T1" fmla="*/ 2141 h 2460"/>
                <a:gd name="T2" fmla="*/ 5068 w 5115"/>
                <a:gd name="T3" fmla="*/ 2180 h 2460"/>
                <a:gd name="T4" fmla="*/ 5011 w 5115"/>
                <a:gd name="T5" fmla="*/ 2220 h 2460"/>
                <a:gd name="T6" fmla="*/ 4933 w 5115"/>
                <a:gd name="T7" fmla="*/ 2268 h 2460"/>
                <a:gd name="T8" fmla="*/ 4836 w 5115"/>
                <a:gd name="T9" fmla="*/ 2320 h 2460"/>
                <a:gd name="T10" fmla="*/ 4721 w 5115"/>
                <a:gd name="T11" fmla="*/ 2370 h 2460"/>
                <a:gd name="T12" fmla="*/ 4589 w 5115"/>
                <a:gd name="T13" fmla="*/ 2414 h 2460"/>
                <a:gd name="T14" fmla="*/ 4517 w 5115"/>
                <a:gd name="T15" fmla="*/ 2431 h 2460"/>
                <a:gd name="T16" fmla="*/ 4442 w 5115"/>
                <a:gd name="T17" fmla="*/ 2444 h 2460"/>
                <a:gd name="T18" fmla="*/ 4361 w 5115"/>
                <a:gd name="T19" fmla="*/ 2456 h 2460"/>
                <a:gd name="T20" fmla="*/ 4279 w 5115"/>
                <a:gd name="T21" fmla="*/ 2460 h 2460"/>
                <a:gd name="T22" fmla="*/ 4193 w 5115"/>
                <a:gd name="T23" fmla="*/ 2460 h 2460"/>
                <a:gd name="T24" fmla="*/ 4103 w 5115"/>
                <a:gd name="T25" fmla="*/ 2454 h 2460"/>
                <a:gd name="T26" fmla="*/ 4012 w 5115"/>
                <a:gd name="T27" fmla="*/ 2441 h 2460"/>
                <a:gd name="T28" fmla="*/ 3916 w 5115"/>
                <a:gd name="T29" fmla="*/ 2422 h 2460"/>
                <a:gd name="T30" fmla="*/ 3819 w 5115"/>
                <a:gd name="T31" fmla="*/ 2394 h 2460"/>
                <a:gd name="T32" fmla="*/ 3717 w 5115"/>
                <a:gd name="T33" fmla="*/ 2357 h 2460"/>
                <a:gd name="T34" fmla="*/ 3614 w 5115"/>
                <a:gd name="T35" fmla="*/ 2312 h 2460"/>
                <a:gd name="T36" fmla="*/ 3510 w 5115"/>
                <a:gd name="T37" fmla="*/ 2257 h 2460"/>
                <a:gd name="T38" fmla="*/ 3402 w 5115"/>
                <a:gd name="T39" fmla="*/ 2192 h 2460"/>
                <a:gd name="T40" fmla="*/ 3294 w 5115"/>
                <a:gd name="T41" fmla="*/ 2117 h 2460"/>
                <a:gd name="T42" fmla="*/ 3183 w 5115"/>
                <a:gd name="T43" fmla="*/ 2029 h 2460"/>
                <a:gd name="T44" fmla="*/ 3070 w 5115"/>
                <a:gd name="T45" fmla="*/ 1931 h 2460"/>
                <a:gd name="T46" fmla="*/ 2956 w 5115"/>
                <a:gd name="T47" fmla="*/ 1818 h 2460"/>
                <a:gd name="T48" fmla="*/ 2841 w 5115"/>
                <a:gd name="T49" fmla="*/ 1694 h 2460"/>
                <a:gd name="T50" fmla="*/ 2727 w 5115"/>
                <a:gd name="T51" fmla="*/ 1564 h 2460"/>
                <a:gd name="T52" fmla="*/ 2508 w 5115"/>
                <a:gd name="T53" fmla="*/ 1325 h 2460"/>
                <a:gd name="T54" fmla="*/ 2300 w 5115"/>
                <a:gd name="T55" fmla="*/ 1111 h 2460"/>
                <a:gd name="T56" fmla="*/ 2101 w 5115"/>
                <a:gd name="T57" fmla="*/ 918 h 2460"/>
                <a:gd name="T58" fmla="*/ 1911 w 5115"/>
                <a:gd name="T59" fmla="*/ 749 h 2460"/>
                <a:gd name="T60" fmla="*/ 1728 w 5115"/>
                <a:gd name="T61" fmla="*/ 600 h 2460"/>
                <a:gd name="T62" fmla="*/ 1553 w 5115"/>
                <a:gd name="T63" fmla="*/ 470 h 2460"/>
                <a:gd name="T64" fmla="*/ 1382 w 5115"/>
                <a:gd name="T65" fmla="*/ 360 h 2460"/>
                <a:gd name="T66" fmla="*/ 1215 w 5115"/>
                <a:gd name="T67" fmla="*/ 266 h 2460"/>
                <a:gd name="T68" fmla="*/ 1053 w 5115"/>
                <a:gd name="T69" fmla="*/ 189 h 2460"/>
                <a:gd name="T70" fmla="*/ 892 w 5115"/>
                <a:gd name="T71" fmla="*/ 126 h 2460"/>
                <a:gd name="T72" fmla="*/ 733 w 5115"/>
                <a:gd name="T73" fmla="*/ 77 h 2460"/>
                <a:gd name="T74" fmla="*/ 574 w 5115"/>
                <a:gd name="T75" fmla="*/ 42 h 2460"/>
                <a:gd name="T76" fmla="*/ 413 w 5115"/>
                <a:gd name="T77" fmla="*/ 17 h 2460"/>
                <a:gd name="T78" fmla="*/ 250 w 5115"/>
                <a:gd name="T79" fmla="*/ 3 h 2460"/>
                <a:gd name="T80" fmla="*/ 85 w 5115"/>
                <a:gd name="T81"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15" h="2460">
                  <a:moveTo>
                    <a:pt x="5115" y="2141"/>
                  </a:moveTo>
                  <a:lnTo>
                    <a:pt x="5115" y="2141"/>
                  </a:lnTo>
                  <a:lnTo>
                    <a:pt x="5104" y="2150"/>
                  </a:lnTo>
                  <a:lnTo>
                    <a:pt x="5068" y="2180"/>
                  </a:lnTo>
                  <a:lnTo>
                    <a:pt x="5043" y="2197"/>
                  </a:lnTo>
                  <a:lnTo>
                    <a:pt x="5011" y="2220"/>
                  </a:lnTo>
                  <a:lnTo>
                    <a:pt x="4975" y="2244"/>
                  </a:lnTo>
                  <a:lnTo>
                    <a:pt x="4933" y="2268"/>
                  </a:lnTo>
                  <a:lnTo>
                    <a:pt x="4888" y="2294"/>
                  </a:lnTo>
                  <a:lnTo>
                    <a:pt x="4836" y="2320"/>
                  </a:lnTo>
                  <a:lnTo>
                    <a:pt x="4781" y="2346"/>
                  </a:lnTo>
                  <a:lnTo>
                    <a:pt x="4721" y="2370"/>
                  </a:lnTo>
                  <a:lnTo>
                    <a:pt x="4657" y="2393"/>
                  </a:lnTo>
                  <a:lnTo>
                    <a:pt x="4589" y="2414"/>
                  </a:lnTo>
                  <a:lnTo>
                    <a:pt x="4554" y="2423"/>
                  </a:lnTo>
                  <a:lnTo>
                    <a:pt x="4517" y="2431"/>
                  </a:lnTo>
                  <a:lnTo>
                    <a:pt x="4479" y="2438"/>
                  </a:lnTo>
                  <a:lnTo>
                    <a:pt x="4442" y="2444"/>
                  </a:lnTo>
                  <a:lnTo>
                    <a:pt x="4402" y="2451"/>
                  </a:lnTo>
                  <a:lnTo>
                    <a:pt x="4361" y="2456"/>
                  </a:lnTo>
                  <a:lnTo>
                    <a:pt x="4321" y="2459"/>
                  </a:lnTo>
                  <a:lnTo>
                    <a:pt x="4279" y="2460"/>
                  </a:lnTo>
                  <a:lnTo>
                    <a:pt x="4236" y="2460"/>
                  </a:lnTo>
                  <a:lnTo>
                    <a:pt x="4193" y="2460"/>
                  </a:lnTo>
                  <a:lnTo>
                    <a:pt x="4149" y="2457"/>
                  </a:lnTo>
                  <a:lnTo>
                    <a:pt x="4103" y="2454"/>
                  </a:lnTo>
                  <a:lnTo>
                    <a:pt x="4057" y="2448"/>
                  </a:lnTo>
                  <a:lnTo>
                    <a:pt x="4012" y="2441"/>
                  </a:lnTo>
                  <a:lnTo>
                    <a:pt x="3964" y="2431"/>
                  </a:lnTo>
                  <a:lnTo>
                    <a:pt x="3916" y="2422"/>
                  </a:lnTo>
                  <a:lnTo>
                    <a:pt x="3867" y="2409"/>
                  </a:lnTo>
                  <a:lnTo>
                    <a:pt x="3819" y="2394"/>
                  </a:lnTo>
                  <a:lnTo>
                    <a:pt x="3769" y="2377"/>
                  </a:lnTo>
                  <a:lnTo>
                    <a:pt x="3717" y="2357"/>
                  </a:lnTo>
                  <a:lnTo>
                    <a:pt x="3666" y="2336"/>
                  </a:lnTo>
                  <a:lnTo>
                    <a:pt x="3614" y="2312"/>
                  </a:lnTo>
                  <a:lnTo>
                    <a:pt x="3563" y="2286"/>
                  </a:lnTo>
                  <a:lnTo>
                    <a:pt x="3510" y="2257"/>
                  </a:lnTo>
                  <a:lnTo>
                    <a:pt x="3456" y="2226"/>
                  </a:lnTo>
                  <a:lnTo>
                    <a:pt x="3402" y="2192"/>
                  </a:lnTo>
                  <a:lnTo>
                    <a:pt x="3348" y="2155"/>
                  </a:lnTo>
                  <a:lnTo>
                    <a:pt x="3294" y="2117"/>
                  </a:lnTo>
                  <a:lnTo>
                    <a:pt x="3238" y="2075"/>
                  </a:lnTo>
                  <a:lnTo>
                    <a:pt x="3183" y="2029"/>
                  </a:lnTo>
                  <a:lnTo>
                    <a:pt x="3127" y="1981"/>
                  </a:lnTo>
                  <a:lnTo>
                    <a:pt x="3070" y="1931"/>
                  </a:lnTo>
                  <a:lnTo>
                    <a:pt x="3013" y="1876"/>
                  </a:lnTo>
                  <a:lnTo>
                    <a:pt x="2956" y="1818"/>
                  </a:lnTo>
                  <a:lnTo>
                    <a:pt x="2899" y="1756"/>
                  </a:lnTo>
                  <a:lnTo>
                    <a:pt x="2841" y="1694"/>
                  </a:lnTo>
                  <a:lnTo>
                    <a:pt x="2841" y="1694"/>
                  </a:lnTo>
                  <a:lnTo>
                    <a:pt x="2727" y="1564"/>
                  </a:lnTo>
                  <a:lnTo>
                    <a:pt x="2616" y="1442"/>
                  </a:lnTo>
                  <a:lnTo>
                    <a:pt x="2508" y="1325"/>
                  </a:lnTo>
                  <a:lnTo>
                    <a:pt x="2402" y="1214"/>
                  </a:lnTo>
                  <a:lnTo>
                    <a:pt x="2300" y="1111"/>
                  </a:lnTo>
                  <a:lnTo>
                    <a:pt x="2198" y="1012"/>
                  </a:lnTo>
                  <a:lnTo>
                    <a:pt x="2101" y="918"/>
                  </a:lnTo>
                  <a:lnTo>
                    <a:pt x="2004" y="831"/>
                  </a:lnTo>
                  <a:lnTo>
                    <a:pt x="1911" y="749"/>
                  </a:lnTo>
                  <a:lnTo>
                    <a:pt x="1818" y="671"/>
                  </a:lnTo>
                  <a:lnTo>
                    <a:pt x="1728" y="600"/>
                  </a:lnTo>
                  <a:lnTo>
                    <a:pt x="1639" y="533"/>
                  </a:lnTo>
                  <a:lnTo>
                    <a:pt x="1553" y="470"/>
                  </a:lnTo>
                  <a:lnTo>
                    <a:pt x="1467" y="413"/>
                  </a:lnTo>
                  <a:lnTo>
                    <a:pt x="1382" y="360"/>
                  </a:lnTo>
                  <a:lnTo>
                    <a:pt x="1299" y="310"/>
                  </a:lnTo>
                  <a:lnTo>
                    <a:pt x="1215" y="266"/>
                  </a:lnTo>
                  <a:lnTo>
                    <a:pt x="1133" y="224"/>
                  </a:lnTo>
                  <a:lnTo>
                    <a:pt x="1053" y="189"/>
                  </a:lnTo>
                  <a:lnTo>
                    <a:pt x="972" y="155"/>
                  </a:lnTo>
                  <a:lnTo>
                    <a:pt x="892" y="126"/>
                  </a:lnTo>
                  <a:lnTo>
                    <a:pt x="813" y="100"/>
                  </a:lnTo>
                  <a:lnTo>
                    <a:pt x="733" y="77"/>
                  </a:lnTo>
                  <a:lnTo>
                    <a:pt x="653" y="58"/>
                  </a:lnTo>
                  <a:lnTo>
                    <a:pt x="574" y="42"/>
                  </a:lnTo>
                  <a:lnTo>
                    <a:pt x="493" y="29"/>
                  </a:lnTo>
                  <a:lnTo>
                    <a:pt x="413" y="17"/>
                  </a:lnTo>
                  <a:lnTo>
                    <a:pt x="332" y="9"/>
                  </a:lnTo>
                  <a:lnTo>
                    <a:pt x="250" y="3"/>
                  </a:lnTo>
                  <a:lnTo>
                    <a:pt x="168" y="0"/>
                  </a:lnTo>
                  <a:lnTo>
                    <a:pt x="85" y="0"/>
                  </a:lnTo>
                  <a:lnTo>
                    <a:pt x="0" y="0"/>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10" name="Freeform 246"/>
            <p:cNvSpPr>
              <a:spLocks/>
            </p:cNvSpPr>
            <p:nvPr/>
          </p:nvSpPr>
          <p:spPr bwMode="auto">
            <a:xfrm>
              <a:off x="375" y="787"/>
              <a:ext cx="5147" cy="1195"/>
            </a:xfrm>
            <a:custGeom>
              <a:avLst/>
              <a:gdLst>
                <a:gd name="T0" fmla="*/ 5147 w 5147"/>
                <a:gd name="T1" fmla="*/ 2049 h 2390"/>
                <a:gd name="T2" fmla="*/ 5100 w 5147"/>
                <a:gd name="T3" fmla="*/ 2090 h 2390"/>
                <a:gd name="T4" fmla="*/ 5043 w 5147"/>
                <a:gd name="T5" fmla="*/ 2132 h 2390"/>
                <a:gd name="T6" fmla="*/ 4967 w 5147"/>
                <a:gd name="T7" fmla="*/ 2182 h 2390"/>
                <a:gd name="T8" fmla="*/ 4871 w 5147"/>
                <a:gd name="T9" fmla="*/ 2237 h 2390"/>
                <a:gd name="T10" fmla="*/ 4756 w 5147"/>
                <a:gd name="T11" fmla="*/ 2288 h 2390"/>
                <a:gd name="T12" fmla="*/ 4624 w 5147"/>
                <a:gd name="T13" fmla="*/ 2335 h 2390"/>
                <a:gd name="T14" fmla="*/ 4553 w 5147"/>
                <a:gd name="T15" fmla="*/ 2355 h 2390"/>
                <a:gd name="T16" fmla="*/ 4477 w 5147"/>
                <a:gd name="T17" fmla="*/ 2369 h 2390"/>
                <a:gd name="T18" fmla="*/ 4397 w 5147"/>
                <a:gd name="T19" fmla="*/ 2382 h 2390"/>
                <a:gd name="T20" fmla="*/ 4314 w 5147"/>
                <a:gd name="T21" fmla="*/ 2388 h 2390"/>
                <a:gd name="T22" fmla="*/ 4228 w 5147"/>
                <a:gd name="T23" fmla="*/ 2390 h 2390"/>
                <a:gd name="T24" fmla="*/ 4139 w 5147"/>
                <a:gd name="T25" fmla="*/ 2385 h 2390"/>
                <a:gd name="T26" fmla="*/ 4046 w 5147"/>
                <a:gd name="T27" fmla="*/ 2374 h 2390"/>
                <a:gd name="T28" fmla="*/ 3952 w 5147"/>
                <a:gd name="T29" fmla="*/ 2356 h 2390"/>
                <a:gd name="T30" fmla="*/ 3853 w 5147"/>
                <a:gd name="T31" fmla="*/ 2330 h 2390"/>
                <a:gd name="T32" fmla="*/ 3752 w 5147"/>
                <a:gd name="T33" fmla="*/ 2296 h 2390"/>
                <a:gd name="T34" fmla="*/ 3648 w 5147"/>
                <a:gd name="T35" fmla="*/ 2253 h 2390"/>
                <a:gd name="T36" fmla="*/ 3542 w 5147"/>
                <a:gd name="T37" fmla="*/ 2200 h 2390"/>
                <a:gd name="T38" fmla="*/ 3434 w 5147"/>
                <a:gd name="T39" fmla="*/ 2137 h 2390"/>
                <a:gd name="T40" fmla="*/ 3324 w 5147"/>
                <a:gd name="T41" fmla="*/ 2064 h 2390"/>
                <a:gd name="T42" fmla="*/ 3212 w 5147"/>
                <a:gd name="T43" fmla="*/ 1978 h 2390"/>
                <a:gd name="T44" fmla="*/ 3098 w 5147"/>
                <a:gd name="T45" fmla="*/ 1880 h 2390"/>
                <a:gd name="T46" fmla="*/ 2983 w 5147"/>
                <a:gd name="T47" fmla="*/ 1770 h 2390"/>
                <a:gd name="T48" fmla="*/ 2866 w 5147"/>
                <a:gd name="T49" fmla="*/ 1646 h 2390"/>
                <a:gd name="T50" fmla="*/ 2749 w 5147"/>
                <a:gd name="T51" fmla="*/ 1520 h 2390"/>
                <a:gd name="T52" fmla="*/ 2527 w 5147"/>
                <a:gd name="T53" fmla="*/ 1284 h 2390"/>
                <a:gd name="T54" fmla="*/ 2315 w 5147"/>
                <a:gd name="T55" fmla="*/ 1072 h 2390"/>
                <a:gd name="T56" fmla="*/ 2113 w 5147"/>
                <a:gd name="T57" fmla="*/ 884 h 2390"/>
                <a:gd name="T58" fmla="*/ 1920 w 5147"/>
                <a:gd name="T59" fmla="*/ 717 h 2390"/>
                <a:gd name="T60" fmla="*/ 1736 w 5147"/>
                <a:gd name="T61" fmla="*/ 570 h 2390"/>
                <a:gd name="T62" fmla="*/ 1558 w 5147"/>
                <a:gd name="T63" fmla="*/ 444 h 2390"/>
                <a:gd name="T64" fmla="*/ 1386 w 5147"/>
                <a:gd name="T65" fmla="*/ 336 h 2390"/>
                <a:gd name="T66" fmla="*/ 1219 w 5147"/>
                <a:gd name="T67" fmla="*/ 246 h 2390"/>
                <a:gd name="T68" fmla="*/ 1055 w 5147"/>
                <a:gd name="T69" fmla="*/ 170 h 2390"/>
                <a:gd name="T70" fmla="*/ 893 w 5147"/>
                <a:gd name="T71" fmla="*/ 112 h 2390"/>
                <a:gd name="T72" fmla="*/ 733 w 5147"/>
                <a:gd name="T73" fmla="*/ 65 h 2390"/>
                <a:gd name="T74" fmla="*/ 574 w 5147"/>
                <a:gd name="T75" fmla="*/ 33 h 2390"/>
                <a:gd name="T76" fmla="*/ 413 w 5147"/>
                <a:gd name="T77" fmla="*/ 12 h 2390"/>
                <a:gd name="T78" fmla="*/ 250 w 5147"/>
                <a:gd name="T79" fmla="*/ 2 h 2390"/>
                <a:gd name="T80" fmla="*/ 85 w 5147"/>
                <a:gd name="T81" fmla="*/ 0 h 2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47" h="2390">
                  <a:moveTo>
                    <a:pt x="5147" y="2049"/>
                  </a:moveTo>
                  <a:lnTo>
                    <a:pt x="5147" y="2049"/>
                  </a:lnTo>
                  <a:lnTo>
                    <a:pt x="5135" y="2061"/>
                  </a:lnTo>
                  <a:lnTo>
                    <a:pt x="5100" y="2090"/>
                  </a:lnTo>
                  <a:lnTo>
                    <a:pt x="5075" y="2109"/>
                  </a:lnTo>
                  <a:lnTo>
                    <a:pt x="5043" y="2132"/>
                  </a:lnTo>
                  <a:lnTo>
                    <a:pt x="5008" y="2156"/>
                  </a:lnTo>
                  <a:lnTo>
                    <a:pt x="4967" y="2182"/>
                  </a:lnTo>
                  <a:lnTo>
                    <a:pt x="4921" y="2209"/>
                  </a:lnTo>
                  <a:lnTo>
                    <a:pt x="4871" y="2237"/>
                  </a:lnTo>
                  <a:lnTo>
                    <a:pt x="4815" y="2262"/>
                  </a:lnTo>
                  <a:lnTo>
                    <a:pt x="4756" y="2288"/>
                  </a:lnTo>
                  <a:lnTo>
                    <a:pt x="4692" y="2313"/>
                  </a:lnTo>
                  <a:lnTo>
                    <a:pt x="4624" y="2335"/>
                  </a:lnTo>
                  <a:lnTo>
                    <a:pt x="4589" y="2345"/>
                  </a:lnTo>
                  <a:lnTo>
                    <a:pt x="4553" y="2355"/>
                  </a:lnTo>
                  <a:lnTo>
                    <a:pt x="4515" y="2363"/>
                  </a:lnTo>
                  <a:lnTo>
                    <a:pt x="4477" y="2369"/>
                  </a:lnTo>
                  <a:lnTo>
                    <a:pt x="4438" y="2376"/>
                  </a:lnTo>
                  <a:lnTo>
                    <a:pt x="4397" y="2382"/>
                  </a:lnTo>
                  <a:lnTo>
                    <a:pt x="4357" y="2385"/>
                  </a:lnTo>
                  <a:lnTo>
                    <a:pt x="4314" y="2388"/>
                  </a:lnTo>
                  <a:lnTo>
                    <a:pt x="4272" y="2390"/>
                  </a:lnTo>
                  <a:lnTo>
                    <a:pt x="4228" y="2390"/>
                  </a:lnTo>
                  <a:lnTo>
                    <a:pt x="4184" y="2388"/>
                  </a:lnTo>
                  <a:lnTo>
                    <a:pt x="4139" y="2385"/>
                  </a:lnTo>
                  <a:lnTo>
                    <a:pt x="4093" y="2380"/>
                  </a:lnTo>
                  <a:lnTo>
                    <a:pt x="4046" y="2374"/>
                  </a:lnTo>
                  <a:lnTo>
                    <a:pt x="3999" y="2366"/>
                  </a:lnTo>
                  <a:lnTo>
                    <a:pt x="3952" y="2356"/>
                  </a:lnTo>
                  <a:lnTo>
                    <a:pt x="3902" y="2345"/>
                  </a:lnTo>
                  <a:lnTo>
                    <a:pt x="3853" y="2330"/>
                  </a:lnTo>
                  <a:lnTo>
                    <a:pt x="3803" y="2314"/>
                  </a:lnTo>
                  <a:lnTo>
                    <a:pt x="3752" y="2296"/>
                  </a:lnTo>
                  <a:lnTo>
                    <a:pt x="3700" y="2275"/>
                  </a:lnTo>
                  <a:lnTo>
                    <a:pt x="3648" y="2253"/>
                  </a:lnTo>
                  <a:lnTo>
                    <a:pt x="3596" y="2229"/>
                  </a:lnTo>
                  <a:lnTo>
                    <a:pt x="3542" y="2200"/>
                  </a:lnTo>
                  <a:lnTo>
                    <a:pt x="3489" y="2170"/>
                  </a:lnTo>
                  <a:lnTo>
                    <a:pt x="3434" y="2137"/>
                  </a:lnTo>
                  <a:lnTo>
                    <a:pt x="3380" y="2101"/>
                  </a:lnTo>
                  <a:lnTo>
                    <a:pt x="3324" y="2064"/>
                  </a:lnTo>
                  <a:lnTo>
                    <a:pt x="3269" y="2022"/>
                  </a:lnTo>
                  <a:lnTo>
                    <a:pt x="3212" y="1978"/>
                  </a:lnTo>
                  <a:lnTo>
                    <a:pt x="3156" y="1930"/>
                  </a:lnTo>
                  <a:lnTo>
                    <a:pt x="3098" y="1880"/>
                  </a:lnTo>
                  <a:lnTo>
                    <a:pt x="3041" y="1827"/>
                  </a:lnTo>
                  <a:lnTo>
                    <a:pt x="2983" y="1770"/>
                  </a:lnTo>
                  <a:lnTo>
                    <a:pt x="2924" y="1710"/>
                  </a:lnTo>
                  <a:lnTo>
                    <a:pt x="2866" y="1646"/>
                  </a:lnTo>
                  <a:lnTo>
                    <a:pt x="2866" y="1646"/>
                  </a:lnTo>
                  <a:lnTo>
                    <a:pt x="2749" y="1520"/>
                  </a:lnTo>
                  <a:lnTo>
                    <a:pt x="2637" y="1399"/>
                  </a:lnTo>
                  <a:lnTo>
                    <a:pt x="2527" y="1284"/>
                  </a:lnTo>
                  <a:lnTo>
                    <a:pt x="2419" y="1174"/>
                  </a:lnTo>
                  <a:lnTo>
                    <a:pt x="2315" y="1072"/>
                  </a:lnTo>
                  <a:lnTo>
                    <a:pt x="2213" y="976"/>
                  </a:lnTo>
                  <a:lnTo>
                    <a:pt x="2113" y="884"/>
                  </a:lnTo>
                  <a:lnTo>
                    <a:pt x="2016" y="798"/>
                  </a:lnTo>
                  <a:lnTo>
                    <a:pt x="1920" y="717"/>
                  </a:lnTo>
                  <a:lnTo>
                    <a:pt x="1827" y="641"/>
                  </a:lnTo>
                  <a:lnTo>
                    <a:pt x="1736" y="570"/>
                  </a:lnTo>
                  <a:lnTo>
                    <a:pt x="1647" y="504"/>
                  </a:lnTo>
                  <a:lnTo>
                    <a:pt x="1558" y="444"/>
                  </a:lnTo>
                  <a:lnTo>
                    <a:pt x="1472" y="388"/>
                  </a:lnTo>
                  <a:lnTo>
                    <a:pt x="1386" y="336"/>
                  </a:lnTo>
                  <a:lnTo>
                    <a:pt x="1303" y="288"/>
                  </a:lnTo>
                  <a:lnTo>
                    <a:pt x="1219" y="246"/>
                  </a:lnTo>
                  <a:lnTo>
                    <a:pt x="1136" y="205"/>
                  </a:lnTo>
                  <a:lnTo>
                    <a:pt x="1055" y="170"/>
                  </a:lnTo>
                  <a:lnTo>
                    <a:pt x="974" y="139"/>
                  </a:lnTo>
                  <a:lnTo>
                    <a:pt x="893" y="112"/>
                  </a:lnTo>
                  <a:lnTo>
                    <a:pt x="814" y="88"/>
                  </a:lnTo>
                  <a:lnTo>
                    <a:pt x="733" y="65"/>
                  </a:lnTo>
                  <a:lnTo>
                    <a:pt x="653" y="47"/>
                  </a:lnTo>
                  <a:lnTo>
                    <a:pt x="574" y="33"/>
                  </a:lnTo>
                  <a:lnTo>
                    <a:pt x="493" y="21"/>
                  </a:lnTo>
                  <a:lnTo>
                    <a:pt x="413" y="12"/>
                  </a:lnTo>
                  <a:lnTo>
                    <a:pt x="332" y="5"/>
                  </a:lnTo>
                  <a:lnTo>
                    <a:pt x="250" y="2"/>
                  </a:lnTo>
                  <a:lnTo>
                    <a:pt x="168" y="0"/>
                  </a:lnTo>
                  <a:lnTo>
                    <a:pt x="85" y="0"/>
                  </a:lnTo>
                  <a:lnTo>
                    <a:pt x="0" y="4"/>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11" name="Freeform 247"/>
            <p:cNvSpPr>
              <a:spLocks/>
            </p:cNvSpPr>
            <p:nvPr/>
          </p:nvSpPr>
          <p:spPr bwMode="auto">
            <a:xfrm>
              <a:off x="389" y="808"/>
              <a:ext cx="5176" cy="1160"/>
            </a:xfrm>
            <a:custGeom>
              <a:avLst/>
              <a:gdLst>
                <a:gd name="T0" fmla="*/ 5176 w 5176"/>
                <a:gd name="T1" fmla="*/ 1959 h 2321"/>
                <a:gd name="T2" fmla="*/ 5130 w 5176"/>
                <a:gd name="T3" fmla="*/ 2001 h 2321"/>
                <a:gd name="T4" fmla="*/ 5075 w 5176"/>
                <a:gd name="T5" fmla="*/ 2044 h 2321"/>
                <a:gd name="T6" fmla="*/ 4998 w 5176"/>
                <a:gd name="T7" fmla="*/ 2096 h 2321"/>
                <a:gd name="T8" fmla="*/ 4903 w 5176"/>
                <a:gd name="T9" fmla="*/ 2153 h 2321"/>
                <a:gd name="T10" fmla="*/ 4790 w 5176"/>
                <a:gd name="T11" fmla="*/ 2208 h 2321"/>
                <a:gd name="T12" fmla="*/ 4658 w 5176"/>
                <a:gd name="T13" fmla="*/ 2258 h 2321"/>
                <a:gd name="T14" fmla="*/ 4587 w 5176"/>
                <a:gd name="T15" fmla="*/ 2277 h 2321"/>
                <a:gd name="T16" fmla="*/ 4513 w 5176"/>
                <a:gd name="T17" fmla="*/ 2295 h 2321"/>
                <a:gd name="T18" fmla="*/ 4433 w 5176"/>
                <a:gd name="T19" fmla="*/ 2308 h 2321"/>
                <a:gd name="T20" fmla="*/ 4350 w 5176"/>
                <a:gd name="T21" fmla="*/ 2317 h 2321"/>
                <a:gd name="T22" fmla="*/ 4264 w 5176"/>
                <a:gd name="T23" fmla="*/ 2321 h 2321"/>
                <a:gd name="T24" fmla="*/ 4174 w 5176"/>
                <a:gd name="T25" fmla="*/ 2317 h 2321"/>
                <a:gd name="T26" fmla="*/ 4082 w 5176"/>
                <a:gd name="T27" fmla="*/ 2308 h 2321"/>
                <a:gd name="T28" fmla="*/ 3986 w 5176"/>
                <a:gd name="T29" fmla="*/ 2292 h 2321"/>
                <a:gd name="T30" fmla="*/ 3888 w 5176"/>
                <a:gd name="T31" fmla="*/ 2269 h 2321"/>
                <a:gd name="T32" fmla="*/ 3786 w 5176"/>
                <a:gd name="T33" fmla="*/ 2235 h 2321"/>
                <a:gd name="T34" fmla="*/ 3682 w 5176"/>
                <a:gd name="T35" fmla="*/ 2195 h 2321"/>
                <a:gd name="T36" fmla="*/ 3575 w 5176"/>
                <a:gd name="T37" fmla="*/ 2143 h 2321"/>
                <a:gd name="T38" fmla="*/ 3466 w 5176"/>
                <a:gd name="T39" fmla="*/ 2082 h 2321"/>
                <a:gd name="T40" fmla="*/ 3355 w 5176"/>
                <a:gd name="T41" fmla="*/ 2011 h 2321"/>
                <a:gd name="T42" fmla="*/ 3241 w 5176"/>
                <a:gd name="T43" fmla="*/ 1927 h 2321"/>
                <a:gd name="T44" fmla="*/ 3125 w 5176"/>
                <a:gd name="T45" fmla="*/ 1831 h 2321"/>
                <a:gd name="T46" fmla="*/ 3009 w 5176"/>
                <a:gd name="T47" fmla="*/ 1723 h 2321"/>
                <a:gd name="T48" fmla="*/ 2891 w 5176"/>
                <a:gd name="T49" fmla="*/ 1600 h 2321"/>
                <a:gd name="T50" fmla="*/ 2773 w 5176"/>
                <a:gd name="T51" fmla="*/ 1475 h 2321"/>
                <a:gd name="T52" fmla="*/ 2545 w 5176"/>
                <a:gd name="T53" fmla="*/ 1244 h 2321"/>
                <a:gd name="T54" fmla="*/ 2331 w 5176"/>
                <a:gd name="T55" fmla="*/ 1035 h 2321"/>
                <a:gd name="T56" fmla="*/ 2126 w 5176"/>
                <a:gd name="T57" fmla="*/ 850 h 2321"/>
                <a:gd name="T58" fmla="*/ 1931 w 5176"/>
                <a:gd name="T59" fmla="*/ 685 h 2321"/>
                <a:gd name="T60" fmla="*/ 1744 w 5176"/>
                <a:gd name="T61" fmla="*/ 543 h 2321"/>
                <a:gd name="T62" fmla="*/ 1565 w 5176"/>
                <a:gd name="T63" fmla="*/ 419 h 2321"/>
                <a:gd name="T64" fmla="*/ 1391 w 5176"/>
                <a:gd name="T65" fmla="*/ 314 h 2321"/>
                <a:gd name="T66" fmla="*/ 1222 w 5176"/>
                <a:gd name="T67" fmla="*/ 226 h 2321"/>
                <a:gd name="T68" fmla="*/ 1057 w 5176"/>
                <a:gd name="T69" fmla="*/ 154 h 2321"/>
                <a:gd name="T70" fmla="*/ 894 w 5176"/>
                <a:gd name="T71" fmla="*/ 99 h 2321"/>
                <a:gd name="T72" fmla="*/ 735 w 5176"/>
                <a:gd name="T73" fmla="*/ 55 h 2321"/>
                <a:gd name="T74" fmla="*/ 574 w 5176"/>
                <a:gd name="T75" fmla="*/ 26 h 2321"/>
                <a:gd name="T76" fmla="*/ 412 w 5176"/>
                <a:gd name="T77" fmla="*/ 8 h 2321"/>
                <a:gd name="T78" fmla="*/ 250 w 5176"/>
                <a:gd name="T79" fmla="*/ 0 h 2321"/>
                <a:gd name="T80" fmla="*/ 85 w 5176"/>
                <a:gd name="T81" fmla="*/ 4 h 2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76" h="2321">
                  <a:moveTo>
                    <a:pt x="5176" y="1959"/>
                  </a:moveTo>
                  <a:lnTo>
                    <a:pt x="5176" y="1959"/>
                  </a:lnTo>
                  <a:lnTo>
                    <a:pt x="5165" y="1970"/>
                  </a:lnTo>
                  <a:lnTo>
                    <a:pt x="5130" y="2001"/>
                  </a:lnTo>
                  <a:lnTo>
                    <a:pt x="5105" y="2020"/>
                  </a:lnTo>
                  <a:lnTo>
                    <a:pt x="5075" y="2044"/>
                  </a:lnTo>
                  <a:lnTo>
                    <a:pt x="5039" y="2070"/>
                  </a:lnTo>
                  <a:lnTo>
                    <a:pt x="4998" y="2096"/>
                  </a:lnTo>
                  <a:lnTo>
                    <a:pt x="4953" y="2125"/>
                  </a:lnTo>
                  <a:lnTo>
                    <a:pt x="4903" y="2153"/>
                  </a:lnTo>
                  <a:lnTo>
                    <a:pt x="4849" y="2180"/>
                  </a:lnTo>
                  <a:lnTo>
                    <a:pt x="4790" y="2208"/>
                  </a:lnTo>
                  <a:lnTo>
                    <a:pt x="4726" y="2233"/>
                  </a:lnTo>
                  <a:lnTo>
                    <a:pt x="4658" y="2258"/>
                  </a:lnTo>
                  <a:lnTo>
                    <a:pt x="4624" y="2267"/>
                  </a:lnTo>
                  <a:lnTo>
                    <a:pt x="4587" y="2277"/>
                  </a:lnTo>
                  <a:lnTo>
                    <a:pt x="4550" y="2287"/>
                  </a:lnTo>
                  <a:lnTo>
                    <a:pt x="4513" y="2295"/>
                  </a:lnTo>
                  <a:lnTo>
                    <a:pt x="4472" y="2303"/>
                  </a:lnTo>
                  <a:lnTo>
                    <a:pt x="4433" y="2308"/>
                  </a:lnTo>
                  <a:lnTo>
                    <a:pt x="4392" y="2313"/>
                  </a:lnTo>
                  <a:lnTo>
                    <a:pt x="4350" y="2317"/>
                  </a:lnTo>
                  <a:lnTo>
                    <a:pt x="4307" y="2319"/>
                  </a:lnTo>
                  <a:lnTo>
                    <a:pt x="4264" y="2321"/>
                  </a:lnTo>
                  <a:lnTo>
                    <a:pt x="4220" y="2319"/>
                  </a:lnTo>
                  <a:lnTo>
                    <a:pt x="4174" y="2317"/>
                  </a:lnTo>
                  <a:lnTo>
                    <a:pt x="4128" y="2314"/>
                  </a:lnTo>
                  <a:lnTo>
                    <a:pt x="4082" y="2308"/>
                  </a:lnTo>
                  <a:lnTo>
                    <a:pt x="4034" y="2301"/>
                  </a:lnTo>
                  <a:lnTo>
                    <a:pt x="3986" y="2292"/>
                  </a:lnTo>
                  <a:lnTo>
                    <a:pt x="3936" y="2282"/>
                  </a:lnTo>
                  <a:lnTo>
                    <a:pt x="3888" y="2269"/>
                  </a:lnTo>
                  <a:lnTo>
                    <a:pt x="3836" y="2253"/>
                  </a:lnTo>
                  <a:lnTo>
                    <a:pt x="3786" y="2235"/>
                  </a:lnTo>
                  <a:lnTo>
                    <a:pt x="3734" y="2216"/>
                  </a:lnTo>
                  <a:lnTo>
                    <a:pt x="3682" y="2195"/>
                  </a:lnTo>
                  <a:lnTo>
                    <a:pt x="3628" y="2170"/>
                  </a:lnTo>
                  <a:lnTo>
                    <a:pt x="3575" y="2143"/>
                  </a:lnTo>
                  <a:lnTo>
                    <a:pt x="3521" y="2114"/>
                  </a:lnTo>
                  <a:lnTo>
                    <a:pt x="3466" y="2082"/>
                  </a:lnTo>
                  <a:lnTo>
                    <a:pt x="3410" y="2048"/>
                  </a:lnTo>
                  <a:lnTo>
                    <a:pt x="3355" y="2011"/>
                  </a:lnTo>
                  <a:lnTo>
                    <a:pt x="3298" y="1970"/>
                  </a:lnTo>
                  <a:lnTo>
                    <a:pt x="3241" y="1927"/>
                  </a:lnTo>
                  <a:lnTo>
                    <a:pt x="3184" y="1880"/>
                  </a:lnTo>
                  <a:lnTo>
                    <a:pt x="3125" y="1831"/>
                  </a:lnTo>
                  <a:lnTo>
                    <a:pt x="3067" y="1778"/>
                  </a:lnTo>
                  <a:lnTo>
                    <a:pt x="3009" y="1723"/>
                  </a:lnTo>
                  <a:lnTo>
                    <a:pt x="2949" y="1663"/>
                  </a:lnTo>
                  <a:lnTo>
                    <a:pt x="2891" y="1600"/>
                  </a:lnTo>
                  <a:lnTo>
                    <a:pt x="2891" y="1600"/>
                  </a:lnTo>
                  <a:lnTo>
                    <a:pt x="2773" y="1475"/>
                  </a:lnTo>
                  <a:lnTo>
                    <a:pt x="2658" y="1357"/>
                  </a:lnTo>
                  <a:lnTo>
                    <a:pt x="2545" y="1244"/>
                  </a:lnTo>
                  <a:lnTo>
                    <a:pt x="2437" y="1135"/>
                  </a:lnTo>
                  <a:lnTo>
                    <a:pt x="2331" y="1035"/>
                  </a:lnTo>
                  <a:lnTo>
                    <a:pt x="2227" y="938"/>
                  </a:lnTo>
                  <a:lnTo>
                    <a:pt x="2126" y="850"/>
                  </a:lnTo>
                  <a:lnTo>
                    <a:pt x="2027" y="764"/>
                  </a:lnTo>
                  <a:lnTo>
                    <a:pt x="1931" y="685"/>
                  </a:lnTo>
                  <a:lnTo>
                    <a:pt x="1837" y="611"/>
                  </a:lnTo>
                  <a:lnTo>
                    <a:pt x="1744" y="543"/>
                  </a:lnTo>
                  <a:lnTo>
                    <a:pt x="1654" y="478"/>
                  </a:lnTo>
                  <a:lnTo>
                    <a:pt x="1565" y="419"/>
                  </a:lnTo>
                  <a:lnTo>
                    <a:pt x="1477" y="364"/>
                  </a:lnTo>
                  <a:lnTo>
                    <a:pt x="1391" y="314"/>
                  </a:lnTo>
                  <a:lnTo>
                    <a:pt x="1305" y="268"/>
                  </a:lnTo>
                  <a:lnTo>
                    <a:pt x="1222" y="226"/>
                  </a:lnTo>
                  <a:lnTo>
                    <a:pt x="1139" y="188"/>
                  </a:lnTo>
                  <a:lnTo>
                    <a:pt x="1057" y="154"/>
                  </a:lnTo>
                  <a:lnTo>
                    <a:pt x="976" y="125"/>
                  </a:lnTo>
                  <a:lnTo>
                    <a:pt x="894" y="99"/>
                  </a:lnTo>
                  <a:lnTo>
                    <a:pt x="814" y="75"/>
                  </a:lnTo>
                  <a:lnTo>
                    <a:pt x="735" y="55"/>
                  </a:lnTo>
                  <a:lnTo>
                    <a:pt x="654" y="39"/>
                  </a:lnTo>
                  <a:lnTo>
                    <a:pt x="574" y="26"/>
                  </a:lnTo>
                  <a:lnTo>
                    <a:pt x="493" y="16"/>
                  </a:lnTo>
                  <a:lnTo>
                    <a:pt x="412" y="8"/>
                  </a:lnTo>
                  <a:lnTo>
                    <a:pt x="332" y="4"/>
                  </a:lnTo>
                  <a:lnTo>
                    <a:pt x="250" y="0"/>
                  </a:lnTo>
                  <a:lnTo>
                    <a:pt x="168" y="0"/>
                  </a:lnTo>
                  <a:lnTo>
                    <a:pt x="85" y="4"/>
                  </a:lnTo>
                  <a:lnTo>
                    <a:pt x="0" y="8"/>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12" name="Freeform 248"/>
            <p:cNvSpPr>
              <a:spLocks/>
            </p:cNvSpPr>
            <p:nvPr/>
          </p:nvSpPr>
          <p:spPr bwMode="auto">
            <a:xfrm>
              <a:off x="403" y="829"/>
              <a:ext cx="5205" cy="1124"/>
            </a:xfrm>
            <a:custGeom>
              <a:avLst/>
              <a:gdLst>
                <a:gd name="T0" fmla="*/ 5205 w 5205"/>
                <a:gd name="T1" fmla="*/ 1868 h 2250"/>
                <a:gd name="T2" fmla="*/ 5161 w 5205"/>
                <a:gd name="T3" fmla="*/ 1910 h 2250"/>
                <a:gd name="T4" fmla="*/ 5105 w 5205"/>
                <a:gd name="T5" fmla="*/ 1956 h 2250"/>
                <a:gd name="T6" fmla="*/ 5030 w 5205"/>
                <a:gd name="T7" fmla="*/ 2011 h 2250"/>
                <a:gd name="T8" fmla="*/ 4936 w 5205"/>
                <a:gd name="T9" fmla="*/ 2069 h 2250"/>
                <a:gd name="T10" fmla="*/ 4822 w 5205"/>
                <a:gd name="T11" fmla="*/ 2127 h 2250"/>
                <a:gd name="T12" fmla="*/ 4693 w 5205"/>
                <a:gd name="T13" fmla="*/ 2178 h 2250"/>
                <a:gd name="T14" fmla="*/ 4621 w 5205"/>
                <a:gd name="T15" fmla="*/ 2201 h 2250"/>
                <a:gd name="T16" fmla="*/ 4546 w 5205"/>
                <a:gd name="T17" fmla="*/ 2219 h 2250"/>
                <a:gd name="T18" fmla="*/ 4467 w 5205"/>
                <a:gd name="T19" fmla="*/ 2235 h 2250"/>
                <a:gd name="T20" fmla="*/ 4385 w 5205"/>
                <a:gd name="T21" fmla="*/ 2245 h 2250"/>
                <a:gd name="T22" fmla="*/ 4299 w 5205"/>
                <a:gd name="T23" fmla="*/ 2250 h 2250"/>
                <a:gd name="T24" fmla="*/ 4208 w 5205"/>
                <a:gd name="T25" fmla="*/ 2250 h 2250"/>
                <a:gd name="T26" fmla="*/ 4117 w 5205"/>
                <a:gd name="T27" fmla="*/ 2241 h 2250"/>
                <a:gd name="T28" fmla="*/ 4020 w 5205"/>
                <a:gd name="T29" fmla="*/ 2227 h 2250"/>
                <a:gd name="T30" fmla="*/ 3921 w 5205"/>
                <a:gd name="T31" fmla="*/ 2206 h 2250"/>
                <a:gd name="T32" fmla="*/ 3820 w 5205"/>
                <a:gd name="T33" fmla="*/ 2175 h 2250"/>
                <a:gd name="T34" fmla="*/ 3714 w 5205"/>
                <a:gd name="T35" fmla="*/ 2135 h 2250"/>
                <a:gd name="T36" fmla="*/ 3607 w 5205"/>
                <a:gd name="T37" fmla="*/ 2086 h 2250"/>
                <a:gd name="T38" fmla="*/ 3497 w 5205"/>
                <a:gd name="T39" fmla="*/ 2027 h 2250"/>
                <a:gd name="T40" fmla="*/ 3385 w 5205"/>
                <a:gd name="T41" fmla="*/ 1957 h 2250"/>
                <a:gd name="T42" fmla="*/ 3270 w 5205"/>
                <a:gd name="T43" fmla="*/ 1875 h 2250"/>
                <a:gd name="T44" fmla="*/ 3153 w 5205"/>
                <a:gd name="T45" fmla="*/ 1781 h 2250"/>
                <a:gd name="T46" fmla="*/ 3035 w 5205"/>
                <a:gd name="T47" fmla="*/ 1675 h 2250"/>
                <a:gd name="T48" fmla="*/ 2914 w 5205"/>
                <a:gd name="T49" fmla="*/ 1555 h 2250"/>
                <a:gd name="T50" fmla="*/ 2795 w 5205"/>
                <a:gd name="T51" fmla="*/ 1431 h 2250"/>
                <a:gd name="T52" fmla="*/ 2564 w 5205"/>
                <a:gd name="T53" fmla="*/ 1202 h 2250"/>
                <a:gd name="T54" fmla="*/ 2346 w 5205"/>
                <a:gd name="T55" fmla="*/ 997 h 2250"/>
                <a:gd name="T56" fmla="*/ 2140 w 5205"/>
                <a:gd name="T57" fmla="*/ 816 h 2250"/>
                <a:gd name="T58" fmla="*/ 1941 w 5205"/>
                <a:gd name="T59" fmla="*/ 654 h 2250"/>
                <a:gd name="T60" fmla="*/ 1752 w 5205"/>
                <a:gd name="T61" fmla="*/ 514 h 2250"/>
                <a:gd name="T62" fmla="*/ 1570 w 5205"/>
                <a:gd name="T63" fmla="*/ 394 h 2250"/>
                <a:gd name="T64" fmla="*/ 1395 w 5205"/>
                <a:gd name="T65" fmla="*/ 293 h 2250"/>
                <a:gd name="T66" fmla="*/ 1226 w 5205"/>
                <a:gd name="T67" fmla="*/ 207 h 2250"/>
                <a:gd name="T68" fmla="*/ 1059 w 5205"/>
                <a:gd name="T69" fmla="*/ 139 h 2250"/>
                <a:gd name="T70" fmla="*/ 897 w 5205"/>
                <a:gd name="T71" fmla="*/ 86 h 2250"/>
                <a:gd name="T72" fmla="*/ 734 w 5205"/>
                <a:gd name="T73" fmla="*/ 45 h 2250"/>
                <a:gd name="T74" fmla="*/ 575 w 5205"/>
                <a:gd name="T75" fmla="*/ 20 h 2250"/>
                <a:gd name="T76" fmla="*/ 414 w 5205"/>
                <a:gd name="T77" fmla="*/ 5 h 2250"/>
                <a:gd name="T78" fmla="*/ 250 w 5205"/>
                <a:gd name="T79" fmla="*/ 0 h 2250"/>
                <a:gd name="T80" fmla="*/ 85 w 5205"/>
                <a:gd name="T81" fmla="*/ 7 h 2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05" h="2250">
                  <a:moveTo>
                    <a:pt x="5205" y="1868"/>
                  </a:moveTo>
                  <a:lnTo>
                    <a:pt x="5205" y="1868"/>
                  </a:lnTo>
                  <a:lnTo>
                    <a:pt x="5194" y="1880"/>
                  </a:lnTo>
                  <a:lnTo>
                    <a:pt x="5161" y="1910"/>
                  </a:lnTo>
                  <a:lnTo>
                    <a:pt x="5136" y="1931"/>
                  </a:lnTo>
                  <a:lnTo>
                    <a:pt x="5105" y="1956"/>
                  </a:lnTo>
                  <a:lnTo>
                    <a:pt x="5071" y="1981"/>
                  </a:lnTo>
                  <a:lnTo>
                    <a:pt x="5030" y="2011"/>
                  </a:lnTo>
                  <a:lnTo>
                    <a:pt x="4984" y="2040"/>
                  </a:lnTo>
                  <a:lnTo>
                    <a:pt x="4936" y="2069"/>
                  </a:lnTo>
                  <a:lnTo>
                    <a:pt x="4882" y="2098"/>
                  </a:lnTo>
                  <a:lnTo>
                    <a:pt x="4822" y="2127"/>
                  </a:lnTo>
                  <a:lnTo>
                    <a:pt x="4760" y="2153"/>
                  </a:lnTo>
                  <a:lnTo>
                    <a:pt x="4693" y="2178"/>
                  </a:lnTo>
                  <a:lnTo>
                    <a:pt x="4657" y="2190"/>
                  </a:lnTo>
                  <a:lnTo>
                    <a:pt x="4621" y="2201"/>
                  </a:lnTo>
                  <a:lnTo>
                    <a:pt x="4585" y="2211"/>
                  </a:lnTo>
                  <a:lnTo>
                    <a:pt x="4546" y="2219"/>
                  </a:lnTo>
                  <a:lnTo>
                    <a:pt x="4507" y="2227"/>
                  </a:lnTo>
                  <a:lnTo>
                    <a:pt x="4467" y="2235"/>
                  </a:lnTo>
                  <a:lnTo>
                    <a:pt x="4426" y="2240"/>
                  </a:lnTo>
                  <a:lnTo>
                    <a:pt x="4385" y="2245"/>
                  </a:lnTo>
                  <a:lnTo>
                    <a:pt x="4342" y="2248"/>
                  </a:lnTo>
                  <a:lnTo>
                    <a:pt x="4299" y="2250"/>
                  </a:lnTo>
                  <a:lnTo>
                    <a:pt x="4254" y="2250"/>
                  </a:lnTo>
                  <a:lnTo>
                    <a:pt x="4208" y="2250"/>
                  </a:lnTo>
                  <a:lnTo>
                    <a:pt x="4163" y="2246"/>
                  </a:lnTo>
                  <a:lnTo>
                    <a:pt x="4117" y="2241"/>
                  </a:lnTo>
                  <a:lnTo>
                    <a:pt x="4068" y="2235"/>
                  </a:lnTo>
                  <a:lnTo>
                    <a:pt x="4020" y="2227"/>
                  </a:lnTo>
                  <a:lnTo>
                    <a:pt x="3971" y="2217"/>
                  </a:lnTo>
                  <a:lnTo>
                    <a:pt x="3921" y="2206"/>
                  </a:lnTo>
                  <a:lnTo>
                    <a:pt x="3871" y="2191"/>
                  </a:lnTo>
                  <a:lnTo>
                    <a:pt x="3820" y="2175"/>
                  </a:lnTo>
                  <a:lnTo>
                    <a:pt x="3767" y="2156"/>
                  </a:lnTo>
                  <a:lnTo>
                    <a:pt x="3714" y="2135"/>
                  </a:lnTo>
                  <a:lnTo>
                    <a:pt x="3661" y="2112"/>
                  </a:lnTo>
                  <a:lnTo>
                    <a:pt x="3607" y="2086"/>
                  </a:lnTo>
                  <a:lnTo>
                    <a:pt x="3553" y="2057"/>
                  </a:lnTo>
                  <a:lnTo>
                    <a:pt x="3497" y="2027"/>
                  </a:lnTo>
                  <a:lnTo>
                    <a:pt x="3442" y="1993"/>
                  </a:lnTo>
                  <a:lnTo>
                    <a:pt x="3385" y="1957"/>
                  </a:lnTo>
                  <a:lnTo>
                    <a:pt x="3328" y="1917"/>
                  </a:lnTo>
                  <a:lnTo>
                    <a:pt x="3270" y="1875"/>
                  </a:lnTo>
                  <a:lnTo>
                    <a:pt x="3213" y="1830"/>
                  </a:lnTo>
                  <a:lnTo>
                    <a:pt x="3153" y="1781"/>
                  </a:lnTo>
                  <a:lnTo>
                    <a:pt x="3095" y="1730"/>
                  </a:lnTo>
                  <a:lnTo>
                    <a:pt x="3035" y="1675"/>
                  </a:lnTo>
                  <a:lnTo>
                    <a:pt x="2975" y="1617"/>
                  </a:lnTo>
                  <a:lnTo>
                    <a:pt x="2914" y="1555"/>
                  </a:lnTo>
                  <a:lnTo>
                    <a:pt x="2914" y="1555"/>
                  </a:lnTo>
                  <a:lnTo>
                    <a:pt x="2795" y="1431"/>
                  </a:lnTo>
                  <a:lnTo>
                    <a:pt x="2678" y="1313"/>
                  </a:lnTo>
                  <a:lnTo>
                    <a:pt x="2564" y="1202"/>
                  </a:lnTo>
                  <a:lnTo>
                    <a:pt x="2453" y="1097"/>
                  </a:lnTo>
                  <a:lnTo>
                    <a:pt x="2346" y="997"/>
                  </a:lnTo>
                  <a:lnTo>
                    <a:pt x="2241" y="903"/>
                  </a:lnTo>
                  <a:lnTo>
                    <a:pt x="2140" y="816"/>
                  </a:lnTo>
                  <a:lnTo>
                    <a:pt x="2040" y="732"/>
                  </a:lnTo>
                  <a:lnTo>
                    <a:pt x="1941" y="654"/>
                  </a:lnTo>
                  <a:lnTo>
                    <a:pt x="1847" y="582"/>
                  </a:lnTo>
                  <a:lnTo>
                    <a:pt x="1752" y="514"/>
                  </a:lnTo>
                  <a:lnTo>
                    <a:pt x="1661" y="452"/>
                  </a:lnTo>
                  <a:lnTo>
                    <a:pt x="1570" y="394"/>
                  </a:lnTo>
                  <a:lnTo>
                    <a:pt x="1483" y="341"/>
                  </a:lnTo>
                  <a:lnTo>
                    <a:pt x="1395" y="293"/>
                  </a:lnTo>
                  <a:lnTo>
                    <a:pt x="1311" y="247"/>
                  </a:lnTo>
                  <a:lnTo>
                    <a:pt x="1226" y="207"/>
                  </a:lnTo>
                  <a:lnTo>
                    <a:pt x="1143" y="171"/>
                  </a:lnTo>
                  <a:lnTo>
                    <a:pt x="1059" y="139"/>
                  </a:lnTo>
                  <a:lnTo>
                    <a:pt x="977" y="110"/>
                  </a:lnTo>
                  <a:lnTo>
                    <a:pt x="897" y="86"/>
                  </a:lnTo>
                  <a:lnTo>
                    <a:pt x="815" y="63"/>
                  </a:lnTo>
                  <a:lnTo>
                    <a:pt x="734" y="45"/>
                  </a:lnTo>
                  <a:lnTo>
                    <a:pt x="655" y="31"/>
                  </a:lnTo>
                  <a:lnTo>
                    <a:pt x="575" y="20"/>
                  </a:lnTo>
                  <a:lnTo>
                    <a:pt x="494" y="10"/>
                  </a:lnTo>
                  <a:lnTo>
                    <a:pt x="414" y="5"/>
                  </a:lnTo>
                  <a:lnTo>
                    <a:pt x="332" y="2"/>
                  </a:lnTo>
                  <a:lnTo>
                    <a:pt x="250" y="0"/>
                  </a:lnTo>
                  <a:lnTo>
                    <a:pt x="168" y="2"/>
                  </a:lnTo>
                  <a:lnTo>
                    <a:pt x="85" y="7"/>
                  </a:lnTo>
                  <a:lnTo>
                    <a:pt x="0" y="13"/>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13" name="Freeform 249"/>
            <p:cNvSpPr>
              <a:spLocks/>
            </p:cNvSpPr>
            <p:nvPr/>
          </p:nvSpPr>
          <p:spPr bwMode="auto">
            <a:xfrm>
              <a:off x="418" y="850"/>
              <a:ext cx="5233" cy="1090"/>
            </a:xfrm>
            <a:custGeom>
              <a:avLst/>
              <a:gdLst>
                <a:gd name="T0" fmla="*/ 5233 w 5233"/>
                <a:gd name="T1" fmla="*/ 1778 h 2180"/>
                <a:gd name="T2" fmla="*/ 5189 w 5233"/>
                <a:gd name="T3" fmla="*/ 1822 h 2180"/>
                <a:gd name="T4" fmla="*/ 5133 w 5233"/>
                <a:gd name="T5" fmla="*/ 1867 h 2180"/>
                <a:gd name="T6" fmla="*/ 5060 w 5233"/>
                <a:gd name="T7" fmla="*/ 1923 h 2180"/>
                <a:gd name="T8" fmla="*/ 4965 w 5233"/>
                <a:gd name="T9" fmla="*/ 1985 h 2180"/>
                <a:gd name="T10" fmla="*/ 4854 w 5233"/>
                <a:gd name="T11" fmla="*/ 2044 h 2180"/>
                <a:gd name="T12" fmla="*/ 4725 w 5233"/>
                <a:gd name="T13" fmla="*/ 2099 h 2180"/>
                <a:gd name="T14" fmla="*/ 4654 w 5233"/>
                <a:gd name="T15" fmla="*/ 2122 h 2180"/>
                <a:gd name="T16" fmla="*/ 4579 w 5233"/>
                <a:gd name="T17" fmla="*/ 2143 h 2180"/>
                <a:gd name="T18" fmla="*/ 4500 w 5233"/>
                <a:gd name="T19" fmla="*/ 2159 h 2180"/>
                <a:gd name="T20" fmla="*/ 4418 w 5233"/>
                <a:gd name="T21" fmla="*/ 2172 h 2180"/>
                <a:gd name="T22" fmla="*/ 4332 w 5233"/>
                <a:gd name="T23" fmla="*/ 2178 h 2180"/>
                <a:gd name="T24" fmla="*/ 4242 w 5233"/>
                <a:gd name="T25" fmla="*/ 2180 h 2180"/>
                <a:gd name="T26" fmla="*/ 4149 w 5233"/>
                <a:gd name="T27" fmla="*/ 2174 h 2180"/>
                <a:gd name="T28" fmla="*/ 4053 w 5233"/>
                <a:gd name="T29" fmla="*/ 2162 h 2180"/>
                <a:gd name="T30" fmla="*/ 3953 w 5233"/>
                <a:gd name="T31" fmla="*/ 2141 h 2180"/>
                <a:gd name="T32" fmla="*/ 3852 w 5233"/>
                <a:gd name="T33" fmla="*/ 2114 h 2180"/>
                <a:gd name="T34" fmla="*/ 3746 w 5233"/>
                <a:gd name="T35" fmla="*/ 2075 h 2180"/>
                <a:gd name="T36" fmla="*/ 3638 w 5233"/>
                <a:gd name="T37" fmla="*/ 2028 h 2180"/>
                <a:gd name="T38" fmla="*/ 3527 w 5233"/>
                <a:gd name="T39" fmla="*/ 1972 h 2180"/>
                <a:gd name="T40" fmla="*/ 3414 w 5233"/>
                <a:gd name="T41" fmla="*/ 1902 h 2180"/>
                <a:gd name="T42" fmla="*/ 3298 w 5233"/>
                <a:gd name="T43" fmla="*/ 1823 h 2180"/>
                <a:gd name="T44" fmla="*/ 3180 w 5233"/>
                <a:gd name="T45" fmla="*/ 1731 h 2180"/>
                <a:gd name="T46" fmla="*/ 3059 w 5233"/>
                <a:gd name="T47" fmla="*/ 1626 h 2180"/>
                <a:gd name="T48" fmla="*/ 2937 w 5233"/>
                <a:gd name="T49" fmla="*/ 1508 h 2180"/>
                <a:gd name="T50" fmla="*/ 2816 w 5233"/>
                <a:gd name="T51" fmla="*/ 1387 h 2180"/>
                <a:gd name="T52" fmla="*/ 2581 w 5233"/>
                <a:gd name="T53" fmla="*/ 1161 h 2180"/>
                <a:gd name="T54" fmla="*/ 2361 w 5233"/>
                <a:gd name="T55" fmla="*/ 959 h 2180"/>
                <a:gd name="T56" fmla="*/ 2151 w 5233"/>
                <a:gd name="T57" fmla="*/ 780 h 2180"/>
                <a:gd name="T58" fmla="*/ 1951 w 5233"/>
                <a:gd name="T59" fmla="*/ 624 h 2180"/>
                <a:gd name="T60" fmla="*/ 1759 w 5233"/>
                <a:gd name="T61" fmla="*/ 486 h 2180"/>
                <a:gd name="T62" fmla="*/ 1576 w 5233"/>
                <a:gd name="T63" fmla="*/ 370 h 2180"/>
                <a:gd name="T64" fmla="*/ 1400 w 5233"/>
                <a:gd name="T65" fmla="*/ 270 h 2180"/>
                <a:gd name="T66" fmla="*/ 1229 w 5233"/>
                <a:gd name="T67" fmla="*/ 189 h 2180"/>
                <a:gd name="T68" fmla="*/ 1061 w 5233"/>
                <a:gd name="T69" fmla="*/ 123 h 2180"/>
                <a:gd name="T70" fmla="*/ 897 w 5233"/>
                <a:gd name="T71" fmla="*/ 73 h 2180"/>
                <a:gd name="T72" fmla="*/ 736 w 5233"/>
                <a:gd name="T73" fmla="*/ 36 h 2180"/>
                <a:gd name="T74" fmla="*/ 575 w 5233"/>
                <a:gd name="T75" fmla="*/ 13 h 2180"/>
                <a:gd name="T76" fmla="*/ 413 w 5233"/>
                <a:gd name="T77" fmla="*/ 2 h 2180"/>
                <a:gd name="T78" fmla="*/ 250 w 5233"/>
                <a:gd name="T79" fmla="*/ 2 h 2180"/>
                <a:gd name="T80" fmla="*/ 85 w 5233"/>
                <a:gd name="T81" fmla="*/ 10 h 2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3" h="2180">
                  <a:moveTo>
                    <a:pt x="5233" y="1778"/>
                  </a:moveTo>
                  <a:lnTo>
                    <a:pt x="5233" y="1778"/>
                  </a:lnTo>
                  <a:lnTo>
                    <a:pt x="5222" y="1789"/>
                  </a:lnTo>
                  <a:lnTo>
                    <a:pt x="5189" y="1822"/>
                  </a:lnTo>
                  <a:lnTo>
                    <a:pt x="5164" y="1843"/>
                  </a:lnTo>
                  <a:lnTo>
                    <a:pt x="5133" y="1867"/>
                  </a:lnTo>
                  <a:lnTo>
                    <a:pt x="5099" y="1894"/>
                  </a:lnTo>
                  <a:lnTo>
                    <a:pt x="5060" y="1923"/>
                  </a:lnTo>
                  <a:lnTo>
                    <a:pt x="5015" y="1954"/>
                  </a:lnTo>
                  <a:lnTo>
                    <a:pt x="4965" y="1985"/>
                  </a:lnTo>
                  <a:lnTo>
                    <a:pt x="4913" y="2014"/>
                  </a:lnTo>
                  <a:lnTo>
                    <a:pt x="4854" y="2044"/>
                  </a:lnTo>
                  <a:lnTo>
                    <a:pt x="4792" y="2072"/>
                  </a:lnTo>
                  <a:lnTo>
                    <a:pt x="4725" y="2099"/>
                  </a:lnTo>
                  <a:lnTo>
                    <a:pt x="4689" y="2111"/>
                  </a:lnTo>
                  <a:lnTo>
                    <a:pt x="4654" y="2122"/>
                  </a:lnTo>
                  <a:lnTo>
                    <a:pt x="4617" y="2133"/>
                  </a:lnTo>
                  <a:lnTo>
                    <a:pt x="4579" y="2143"/>
                  </a:lnTo>
                  <a:lnTo>
                    <a:pt x="4540" y="2153"/>
                  </a:lnTo>
                  <a:lnTo>
                    <a:pt x="4500" y="2159"/>
                  </a:lnTo>
                  <a:lnTo>
                    <a:pt x="4460" y="2167"/>
                  </a:lnTo>
                  <a:lnTo>
                    <a:pt x="4418" y="2172"/>
                  </a:lnTo>
                  <a:lnTo>
                    <a:pt x="4375" y="2175"/>
                  </a:lnTo>
                  <a:lnTo>
                    <a:pt x="4332" y="2178"/>
                  </a:lnTo>
                  <a:lnTo>
                    <a:pt x="4288" y="2180"/>
                  </a:lnTo>
                  <a:lnTo>
                    <a:pt x="4242" y="2180"/>
                  </a:lnTo>
                  <a:lnTo>
                    <a:pt x="4196" y="2178"/>
                  </a:lnTo>
                  <a:lnTo>
                    <a:pt x="4149" y="2174"/>
                  </a:lnTo>
                  <a:lnTo>
                    <a:pt x="4102" y="2169"/>
                  </a:lnTo>
                  <a:lnTo>
                    <a:pt x="4053" y="2162"/>
                  </a:lnTo>
                  <a:lnTo>
                    <a:pt x="4003" y="2153"/>
                  </a:lnTo>
                  <a:lnTo>
                    <a:pt x="3953" y="2141"/>
                  </a:lnTo>
                  <a:lnTo>
                    <a:pt x="3903" y="2128"/>
                  </a:lnTo>
                  <a:lnTo>
                    <a:pt x="3852" y="2114"/>
                  </a:lnTo>
                  <a:lnTo>
                    <a:pt x="3799" y="2096"/>
                  </a:lnTo>
                  <a:lnTo>
                    <a:pt x="3746" y="2075"/>
                  </a:lnTo>
                  <a:lnTo>
                    <a:pt x="3692" y="2054"/>
                  </a:lnTo>
                  <a:lnTo>
                    <a:pt x="3638" y="2028"/>
                  </a:lnTo>
                  <a:lnTo>
                    <a:pt x="3582" y="2001"/>
                  </a:lnTo>
                  <a:lnTo>
                    <a:pt x="3527" y="1972"/>
                  </a:lnTo>
                  <a:lnTo>
                    <a:pt x="3471" y="1938"/>
                  </a:lnTo>
                  <a:lnTo>
                    <a:pt x="3414" y="1902"/>
                  </a:lnTo>
                  <a:lnTo>
                    <a:pt x="3356" y="1865"/>
                  </a:lnTo>
                  <a:lnTo>
                    <a:pt x="3298" y="1823"/>
                  </a:lnTo>
                  <a:lnTo>
                    <a:pt x="3239" y="1778"/>
                  </a:lnTo>
                  <a:lnTo>
                    <a:pt x="3180" y="1731"/>
                  </a:lnTo>
                  <a:lnTo>
                    <a:pt x="3120" y="1681"/>
                  </a:lnTo>
                  <a:lnTo>
                    <a:pt x="3059" y="1626"/>
                  </a:lnTo>
                  <a:lnTo>
                    <a:pt x="2999" y="1570"/>
                  </a:lnTo>
                  <a:lnTo>
                    <a:pt x="2937" y="1508"/>
                  </a:lnTo>
                  <a:lnTo>
                    <a:pt x="2937" y="1508"/>
                  </a:lnTo>
                  <a:lnTo>
                    <a:pt x="2816" y="1387"/>
                  </a:lnTo>
                  <a:lnTo>
                    <a:pt x="2697" y="1271"/>
                  </a:lnTo>
                  <a:lnTo>
                    <a:pt x="2581" y="1161"/>
                  </a:lnTo>
                  <a:lnTo>
                    <a:pt x="2470" y="1058"/>
                  </a:lnTo>
                  <a:lnTo>
                    <a:pt x="2361" y="959"/>
                  </a:lnTo>
                  <a:lnTo>
                    <a:pt x="2255" y="867"/>
                  </a:lnTo>
                  <a:lnTo>
                    <a:pt x="2151" y="780"/>
                  </a:lnTo>
                  <a:lnTo>
                    <a:pt x="2050" y="699"/>
                  </a:lnTo>
                  <a:lnTo>
                    <a:pt x="1951" y="624"/>
                  </a:lnTo>
                  <a:lnTo>
                    <a:pt x="1854" y="552"/>
                  </a:lnTo>
                  <a:lnTo>
                    <a:pt x="1759" y="486"/>
                  </a:lnTo>
                  <a:lnTo>
                    <a:pt x="1668" y="427"/>
                  </a:lnTo>
                  <a:lnTo>
                    <a:pt x="1576" y="370"/>
                  </a:lnTo>
                  <a:lnTo>
                    <a:pt x="1487" y="318"/>
                  </a:lnTo>
                  <a:lnTo>
                    <a:pt x="1400" y="270"/>
                  </a:lnTo>
                  <a:lnTo>
                    <a:pt x="1314" y="228"/>
                  </a:lnTo>
                  <a:lnTo>
                    <a:pt x="1229" y="189"/>
                  </a:lnTo>
                  <a:lnTo>
                    <a:pt x="1144" y="154"/>
                  </a:lnTo>
                  <a:lnTo>
                    <a:pt x="1061" y="123"/>
                  </a:lnTo>
                  <a:lnTo>
                    <a:pt x="979" y="96"/>
                  </a:lnTo>
                  <a:lnTo>
                    <a:pt x="897" y="73"/>
                  </a:lnTo>
                  <a:lnTo>
                    <a:pt x="817" y="54"/>
                  </a:lnTo>
                  <a:lnTo>
                    <a:pt x="736" y="36"/>
                  </a:lnTo>
                  <a:lnTo>
                    <a:pt x="656" y="23"/>
                  </a:lnTo>
                  <a:lnTo>
                    <a:pt x="575" y="13"/>
                  </a:lnTo>
                  <a:lnTo>
                    <a:pt x="495" y="7"/>
                  </a:lnTo>
                  <a:lnTo>
                    <a:pt x="413" y="2"/>
                  </a:lnTo>
                  <a:lnTo>
                    <a:pt x="332" y="0"/>
                  </a:lnTo>
                  <a:lnTo>
                    <a:pt x="250" y="2"/>
                  </a:lnTo>
                  <a:lnTo>
                    <a:pt x="168" y="5"/>
                  </a:lnTo>
                  <a:lnTo>
                    <a:pt x="85" y="10"/>
                  </a:lnTo>
                  <a:lnTo>
                    <a:pt x="0" y="18"/>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14" name="Freeform 250"/>
            <p:cNvSpPr>
              <a:spLocks/>
            </p:cNvSpPr>
            <p:nvPr/>
          </p:nvSpPr>
          <p:spPr bwMode="auto">
            <a:xfrm>
              <a:off x="434" y="870"/>
              <a:ext cx="5259" cy="1056"/>
            </a:xfrm>
            <a:custGeom>
              <a:avLst/>
              <a:gdLst>
                <a:gd name="T0" fmla="*/ 5259 w 5259"/>
                <a:gd name="T1" fmla="*/ 1687 h 2112"/>
                <a:gd name="T2" fmla="*/ 5214 w 5259"/>
                <a:gd name="T3" fmla="*/ 1731 h 2112"/>
                <a:gd name="T4" fmla="*/ 5160 w 5259"/>
                <a:gd name="T5" fmla="*/ 1779 h 2112"/>
                <a:gd name="T6" fmla="*/ 5087 w 5259"/>
                <a:gd name="T7" fmla="*/ 1837 h 2112"/>
                <a:gd name="T8" fmla="*/ 4994 w 5259"/>
                <a:gd name="T9" fmla="*/ 1900 h 2112"/>
                <a:gd name="T10" fmla="*/ 4883 w 5259"/>
                <a:gd name="T11" fmla="*/ 1963 h 2112"/>
                <a:gd name="T12" fmla="*/ 4755 w 5259"/>
                <a:gd name="T13" fmla="*/ 2020 h 2112"/>
                <a:gd name="T14" fmla="*/ 4684 w 5259"/>
                <a:gd name="T15" fmla="*/ 2045 h 2112"/>
                <a:gd name="T16" fmla="*/ 4611 w 5259"/>
                <a:gd name="T17" fmla="*/ 2068 h 2112"/>
                <a:gd name="T18" fmla="*/ 4531 w 5259"/>
                <a:gd name="T19" fmla="*/ 2086 h 2112"/>
                <a:gd name="T20" fmla="*/ 4449 w 5259"/>
                <a:gd name="T21" fmla="*/ 2100 h 2112"/>
                <a:gd name="T22" fmla="*/ 4363 w 5259"/>
                <a:gd name="T23" fmla="*/ 2108 h 2112"/>
                <a:gd name="T24" fmla="*/ 4275 w 5259"/>
                <a:gd name="T25" fmla="*/ 2112 h 2112"/>
                <a:gd name="T26" fmla="*/ 4181 w 5259"/>
                <a:gd name="T27" fmla="*/ 2107 h 2112"/>
                <a:gd name="T28" fmla="*/ 4084 w 5259"/>
                <a:gd name="T29" fmla="*/ 2097 h 2112"/>
                <a:gd name="T30" fmla="*/ 3984 w 5259"/>
                <a:gd name="T31" fmla="*/ 2079 h 2112"/>
                <a:gd name="T32" fmla="*/ 3882 w 5259"/>
                <a:gd name="T33" fmla="*/ 2052 h 2112"/>
                <a:gd name="T34" fmla="*/ 3776 w 5259"/>
                <a:gd name="T35" fmla="*/ 2016 h 2112"/>
                <a:gd name="T36" fmla="*/ 3668 w 5259"/>
                <a:gd name="T37" fmla="*/ 1971 h 2112"/>
                <a:gd name="T38" fmla="*/ 3555 w 5259"/>
                <a:gd name="T39" fmla="*/ 1916 h 2112"/>
                <a:gd name="T40" fmla="*/ 3441 w 5259"/>
                <a:gd name="T41" fmla="*/ 1850 h 2112"/>
                <a:gd name="T42" fmla="*/ 3325 w 5259"/>
                <a:gd name="T43" fmla="*/ 1773 h 2112"/>
                <a:gd name="T44" fmla="*/ 3205 w 5259"/>
                <a:gd name="T45" fmla="*/ 1682 h 2112"/>
                <a:gd name="T46" fmla="*/ 3083 w 5259"/>
                <a:gd name="T47" fmla="*/ 1579 h 2112"/>
                <a:gd name="T48" fmla="*/ 2958 w 5259"/>
                <a:gd name="T49" fmla="*/ 1463 h 2112"/>
                <a:gd name="T50" fmla="*/ 2835 w 5259"/>
                <a:gd name="T51" fmla="*/ 1343 h 2112"/>
                <a:gd name="T52" fmla="*/ 2599 w 5259"/>
                <a:gd name="T53" fmla="*/ 1122 h 2112"/>
                <a:gd name="T54" fmla="*/ 2374 w 5259"/>
                <a:gd name="T55" fmla="*/ 923 h 2112"/>
                <a:gd name="T56" fmla="*/ 2161 w 5259"/>
                <a:gd name="T57" fmla="*/ 747 h 2112"/>
                <a:gd name="T58" fmla="*/ 1960 w 5259"/>
                <a:gd name="T59" fmla="*/ 594 h 2112"/>
                <a:gd name="T60" fmla="*/ 1767 w 5259"/>
                <a:gd name="T61" fmla="*/ 460 h 2112"/>
                <a:gd name="T62" fmla="*/ 1581 w 5259"/>
                <a:gd name="T63" fmla="*/ 347 h 2112"/>
                <a:gd name="T64" fmla="*/ 1403 w 5259"/>
                <a:gd name="T65" fmla="*/ 250 h 2112"/>
                <a:gd name="T66" fmla="*/ 1231 w 5259"/>
                <a:gd name="T67" fmla="*/ 171 h 2112"/>
                <a:gd name="T68" fmla="*/ 1063 w 5259"/>
                <a:gd name="T69" fmla="*/ 109 h 2112"/>
                <a:gd name="T70" fmla="*/ 898 w 5259"/>
                <a:gd name="T71" fmla="*/ 63 h 2112"/>
                <a:gd name="T72" fmla="*/ 735 w 5259"/>
                <a:gd name="T73" fmla="*/ 29 h 2112"/>
                <a:gd name="T74" fmla="*/ 574 w 5259"/>
                <a:gd name="T75" fmla="*/ 8 h 2112"/>
                <a:gd name="T76" fmla="*/ 412 w 5259"/>
                <a:gd name="T77" fmla="*/ 0 h 2112"/>
                <a:gd name="T78" fmla="*/ 249 w 5259"/>
                <a:gd name="T79" fmla="*/ 3 h 2112"/>
                <a:gd name="T80" fmla="*/ 84 w 5259"/>
                <a:gd name="T81" fmla="*/ 16 h 2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59" h="2112">
                  <a:moveTo>
                    <a:pt x="5259" y="1687"/>
                  </a:moveTo>
                  <a:lnTo>
                    <a:pt x="5259" y="1687"/>
                  </a:lnTo>
                  <a:lnTo>
                    <a:pt x="5248" y="1698"/>
                  </a:lnTo>
                  <a:lnTo>
                    <a:pt x="5214" y="1731"/>
                  </a:lnTo>
                  <a:lnTo>
                    <a:pt x="5189" y="1753"/>
                  </a:lnTo>
                  <a:lnTo>
                    <a:pt x="5160" y="1779"/>
                  </a:lnTo>
                  <a:lnTo>
                    <a:pt x="5127" y="1806"/>
                  </a:lnTo>
                  <a:lnTo>
                    <a:pt x="5087" y="1837"/>
                  </a:lnTo>
                  <a:lnTo>
                    <a:pt x="5044" y="1868"/>
                  </a:lnTo>
                  <a:lnTo>
                    <a:pt x="4994" y="1900"/>
                  </a:lnTo>
                  <a:lnTo>
                    <a:pt x="4941" y="1931"/>
                  </a:lnTo>
                  <a:lnTo>
                    <a:pt x="4883" y="1963"/>
                  </a:lnTo>
                  <a:lnTo>
                    <a:pt x="4822" y="1992"/>
                  </a:lnTo>
                  <a:lnTo>
                    <a:pt x="4755" y="2020"/>
                  </a:lnTo>
                  <a:lnTo>
                    <a:pt x="4720" y="2033"/>
                  </a:lnTo>
                  <a:lnTo>
                    <a:pt x="4684" y="2045"/>
                  </a:lnTo>
                  <a:lnTo>
                    <a:pt x="4648" y="2057"/>
                  </a:lnTo>
                  <a:lnTo>
                    <a:pt x="4611" y="2068"/>
                  </a:lnTo>
                  <a:lnTo>
                    <a:pt x="4572" y="2078"/>
                  </a:lnTo>
                  <a:lnTo>
                    <a:pt x="4531" y="2086"/>
                  </a:lnTo>
                  <a:lnTo>
                    <a:pt x="4491" y="2094"/>
                  </a:lnTo>
                  <a:lnTo>
                    <a:pt x="4449" y="2100"/>
                  </a:lnTo>
                  <a:lnTo>
                    <a:pt x="4406" y="2105"/>
                  </a:lnTo>
                  <a:lnTo>
                    <a:pt x="4363" y="2108"/>
                  </a:lnTo>
                  <a:lnTo>
                    <a:pt x="4319" y="2110"/>
                  </a:lnTo>
                  <a:lnTo>
                    <a:pt x="4275" y="2112"/>
                  </a:lnTo>
                  <a:lnTo>
                    <a:pt x="4227" y="2110"/>
                  </a:lnTo>
                  <a:lnTo>
                    <a:pt x="4181" y="2107"/>
                  </a:lnTo>
                  <a:lnTo>
                    <a:pt x="4133" y="2104"/>
                  </a:lnTo>
                  <a:lnTo>
                    <a:pt x="4084" y="2097"/>
                  </a:lnTo>
                  <a:lnTo>
                    <a:pt x="4036" y="2089"/>
                  </a:lnTo>
                  <a:lnTo>
                    <a:pt x="3984" y="2079"/>
                  </a:lnTo>
                  <a:lnTo>
                    <a:pt x="3934" y="2066"/>
                  </a:lnTo>
                  <a:lnTo>
                    <a:pt x="3882" y="2052"/>
                  </a:lnTo>
                  <a:lnTo>
                    <a:pt x="3829" y="2036"/>
                  </a:lnTo>
                  <a:lnTo>
                    <a:pt x="3776" y="2016"/>
                  </a:lnTo>
                  <a:lnTo>
                    <a:pt x="3722" y="1995"/>
                  </a:lnTo>
                  <a:lnTo>
                    <a:pt x="3668" y="1971"/>
                  </a:lnTo>
                  <a:lnTo>
                    <a:pt x="3612" y="1945"/>
                  </a:lnTo>
                  <a:lnTo>
                    <a:pt x="3555" y="1916"/>
                  </a:lnTo>
                  <a:lnTo>
                    <a:pt x="3498" y="1884"/>
                  </a:lnTo>
                  <a:lnTo>
                    <a:pt x="3441" y="1850"/>
                  </a:lnTo>
                  <a:lnTo>
                    <a:pt x="3383" y="1813"/>
                  </a:lnTo>
                  <a:lnTo>
                    <a:pt x="3325" y="1773"/>
                  </a:lnTo>
                  <a:lnTo>
                    <a:pt x="3265" y="1729"/>
                  </a:lnTo>
                  <a:lnTo>
                    <a:pt x="3205" y="1682"/>
                  </a:lnTo>
                  <a:lnTo>
                    <a:pt x="3144" y="1632"/>
                  </a:lnTo>
                  <a:lnTo>
                    <a:pt x="3083" y="1579"/>
                  </a:lnTo>
                  <a:lnTo>
                    <a:pt x="3021" y="1522"/>
                  </a:lnTo>
                  <a:lnTo>
                    <a:pt x="2958" y="1463"/>
                  </a:lnTo>
                  <a:lnTo>
                    <a:pt x="2958" y="1463"/>
                  </a:lnTo>
                  <a:lnTo>
                    <a:pt x="2835" y="1343"/>
                  </a:lnTo>
                  <a:lnTo>
                    <a:pt x="2715" y="1228"/>
                  </a:lnTo>
                  <a:lnTo>
                    <a:pt x="2599" y="1122"/>
                  </a:lnTo>
                  <a:lnTo>
                    <a:pt x="2485" y="1020"/>
                  </a:lnTo>
                  <a:lnTo>
                    <a:pt x="2374" y="923"/>
                  </a:lnTo>
                  <a:lnTo>
                    <a:pt x="2267" y="833"/>
                  </a:lnTo>
                  <a:lnTo>
                    <a:pt x="2161" y="747"/>
                  </a:lnTo>
                  <a:lnTo>
                    <a:pt x="2060" y="668"/>
                  </a:lnTo>
                  <a:lnTo>
                    <a:pt x="1960" y="594"/>
                  </a:lnTo>
                  <a:lnTo>
                    <a:pt x="1861" y="524"/>
                  </a:lnTo>
                  <a:lnTo>
                    <a:pt x="1767" y="460"/>
                  </a:lnTo>
                  <a:lnTo>
                    <a:pt x="1673" y="400"/>
                  </a:lnTo>
                  <a:lnTo>
                    <a:pt x="1581" y="347"/>
                  </a:lnTo>
                  <a:lnTo>
                    <a:pt x="1492" y="297"/>
                  </a:lnTo>
                  <a:lnTo>
                    <a:pt x="1403" y="250"/>
                  </a:lnTo>
                  <a:lnTo>
                    <a:pt x="1316" y="210"/>
                  </a:lnTo>
                  <a:lnTo>
                    <a:pt x="1231" y="171"/>
                  </a:lnTo>
                  <a:lnTo>
                    <a:pt x="1146" y="138"/>
                  </a:lnTo>
                  <a:lnTo>
                    <a:pt x="1063" y="109"/>
                  </a:lnTo>
                  <a:lnTo>
                    <a:pt x="980" y="84"/>
                  </a:lnTo>
                  <a:lnTo>
                    <a:pt x="898" y="63"/>
                  </a:lnTo>
                  <a:lnTo>
                    <a:pt x="816" y="43"/>
                  </a:lnTo>
                  <a:lnTo>
                    <a:pt x="735" y="29"/>
                  </a:lnTo>
                  <a:lnTo>
                    <a:pt x="655" y="17"/>
                  </a:lnTo>
                  <a:lnTo>
                    <a:pt x="574" y="8"/>
                  </a:lnTo>
                  <a:lnTo>
                    <a:pt x="494" y="3"/>
                  </a:lnTo>
                  <a:lnTo>
                    <a:pt x="412" y="0"/>
                  </a:lnTo>
                  <a:lnTo>
                    <a:pt x="331" y="0"/>
                  </a:lnTo>
                  <a:lnTo>
                    <a:pt x="249" y="3"/>
                  </a:lnTo>
                  <a:lnTo>
                    <a:pt x="168" y="8"/>
                  </a:lnTo>
                  <a:lnTo>
                    <a:pt x="84" y="16"/>
                  </a:lnTo>
                  <a:lnTo>
                    <a:pt x="0" y="25"/>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15" name="Freeform 251"/>
            <p:cNvSpPr>
              <a:spLocks/>
            </p:cNvSpPr>
            <p:nvPr/>
          </p:nvSpPr>
          <p:spPr bwMode="auto">
            <a:xfrm>
              <a:off x="450" y="890"/>
              <a:ext cx="5283" cy="1021"/>
            </a:xfrm>
            <a:custGeom>
              <a:avLst/>
              <a:gdLst>
                <a:gd name="T0" fmla="*/ 5283 w 5283"/>
                <a:gd name="T1" fmla="*/ 1597 h 2043"/>
                <a:gd name="T2" fmla="*/ 5240 w 5283"/>
                <a:gd name="T3" fmla="*/ 1642 h 2043"/>
                <a:gd name="T4" fmla="*/ 5187 w 5283"/>
                <a:gd name="T5" fmla="*/ 1691 h 2043"/>
                <a:gd name="T6" fmla="*/ 5114 w 5283"/>
                <a:gd name="T7" fmla="*/ 1750 h 2043"/>
                <a:gd name="T8" fmla="*/ 5022 w 5283"/>
                <a:gd name="T9" fmla="*/ 1817 h 2043"/>
                <a:gd name="T10" fmla="*/ 4912 w 5283"/>
                <a:gd name="T11" fmla="*/ 1881 h 2043"/>
                <a:gd name="T12" fmla="*/ 4818 w 5283"/>
                <a:gd name="T13" fmla="*/ 1928 h 2043"/>
                <a:gd name="T14" fmla="*/ 4750 w 5283"/>
                <a:gd name="T15" fmla="*/ 1955 h 2043"/>
                <a:gd name="T16" fmla="*/ 4678 w 5283"/>
                <a:gd name="T17" fmla="*/ 1981 h 2043"/>
                <a:gd name="T18" fmla="*/ 4601 w 5283"/>
                <a:gd name="T19" fmla="*/ 2002 h 2043"/>
                <a:gd name="T20" fmla="*/ 4522 w 5283"/>
                <a:gd name="T21" fmla="*/ 2020 h 2043"/>
                <a:gd name="T22" fmla="*/ 4438 w 5283"/>
                <a:gd name="T23" fmla="*/ 2033 h 2043"/>
                <a:gd name="T24" fmla="*/ 4350 w 5283"/>
                <a:gd name="T25" fmla="*/ 2041 h 2043"/>
                <a:gd name="T26" fmla="*/ 4259 w 5283"/>
                <a:gd name="T27" fmla="*/ 2043 h 2043"/>
                <a:gd name="T28" fmla="*/ 4164 w 5283"/>
                <a:gd name="T29" fmla="*/ 2038 h 2043"/>
                <a:gd name="T30" fmla="*/ 4066 w 5283"/>
                <a:gd name="T31" fmla="*/ 2025 h 2043"/>
                <a:gd name="T32" fmla="*/ 3964 w 5283"/>
                <a:gd name="T33" fmla="*/ 2005 h 2043"/>
                <a:gd name="T34" fmla="*/ 3860 w 5283"/>
                <a:gd name="T35" fmla="*/ 1976 h 2043"/>
                <a:gd name="T36" fmla="*/ 3752 w 5283"/>
                <a:gd name="T37" fmla="*/ 1938 h 2043"/>
                <a:gd name="T38" fmla="*/ 3641 w 5283"/>
                <a:gd name="T39" fmla="*/ 1889 h 2043"/>
                <a:gd name="T40" fmla="*/ 3527 w 5283"/>
                <a:gd name="T41" fmla="*/ 1831 h 2043"/>
                <a:gd name="T42" fmla="*/ 3410 w 5283"/>
                <a:gd name="T43" fmla="*/ 1760 h 2043"/>
                <a:gd name="T44" fmla="*/ 3291 w 5283"/>
                <a:gd name="T45" fmla="*/ 1679 h 2043"/>
                <a:gd name="T46" fmla="*/ 3169 w 5283"/>
                <a:gd name="T47" fmla="*/ 1584 h 2043"/>
                <a:gd name="T48" fmla="*/ 3044 w 5283"/>
                <a:gd name="T49" fmla="*/ 1477 h 2043"/>
                <a:gd name="T50" fmla="*/ 2980 w 5283"/>
                <a:gd name="T51" fmla="*/ 1418 h 2043"/>
                <a:gd name="T52" fmla="*/ 2734 w 5283"/>
                <a:gd name="T53" fmla="*/ 1188 h 2043"/>
                <a:gd name="T54" fmla="*/ 2499 w 5283"/>
                <a:gd name="T55" fmla="*/ 982 h 2043"/>
                <a:gd name="T56" fmla="*/ 2279 w 5283"/>
                <a:gd name="T57" fmla="*/ 799 h 2043"/>
                <a:gd name="T58" fmla="*/ 2069 w 5283"/>
                <a:gd name="T59" fmla="*/ 638 h 2043"/>
                <a:gd name="T60" fmla="*/ 1869 w 5283"/>
                <a:gd name="T61" fmla="*/ 497 h 2043"/>
                <a:gd name="T62" fmla="*/ 1679 w 5283"/>
                <a:gd name="T63" fmla="*/ 378 h 2043"/>
                <a:gd name="T64" fmla="*/ 1496 w 5283"/>
                <a:gd name="T65" fmla="*/ 276 h 2043"/>
                <a:gd name="T66" fmla="*/ 1319 w 5283"/>
                <a:gd name="T67" fmla="*/ 192 h 2043"/>
                <a:gd name="T68" fmla="*/ 1148 w 5283"/>
                <a:gd name="T69" fmla="*/ 124 h 2043"/>
                <a:gd name="T70" fmla="*/ 980 w 5283"/>
                <a:gd name="T71" fmla="*/ 73 h 2043"/>
                <a:gd name="T72" fmla="*/ 817 w 5283"/>
                <a:gd name="T73" fmla="*/ 36 h 2043"/>
                <a:gd name="T74" fmla="*/ 654 w 5283"/>
                <a:gd name="T75" fmla="*/ 11 h 2043"/>
                <a:gd name="T76" fmla="*/ 493 w 5283"/>
                <a:gd name="T77" fmla="*/ 2 h 2043"/>
                <a:gd name="T78" fmla="*/ 331 w 5283"/>
                <a:gd name="T79" fmla="*/ 2 h 2043"/>
                <a:gd name="T80" fmla="*/ 167 w 5283"/>
                <a:gd name="T81" fmla="*/ 13 h 2043"/>
                <a:gd name="T82" fmla="*/ 0 w 5283"/>
                <a:gd name="T83" fmla="*/ 34 h 2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283" h="2043">
                  <a:moveTo>
                    <a:pt x="5283" y="1597"/>
                  </a:moveTo>
                  <a:lnTo>
                    <a:pt x="5283" y="1597"/>
                  </a:lnTo>
                  <a:lnTo>
                    <a:pt x="5272" y="1608"/>
                  </a:lnTo>
                  <a:lnTo>
                    <a:pt x="5240" y="1642"/>
                  </a:lnTo>
                  <a:lnTo>
                    <a:pt x="5215" y="1665"/>
                  </a:lnTo>
                  <a:lnTo>
                    <a:pt x="5187" y="1691"/>
                  </a:lnTo>
                  <a:lnTo>
                    <a:pt x="5153" y="1720"/>
                  </a:lnTo>
                  <a:lnTo>
                    <a:pt x="5114" y="1750"/>
                  </a:lnTo>
                  <a:lnTo>
                    <a:pt x="5071" y="1783"/>
                  </a:lnTo>
                  <a:lnTo>
                    <a:pt x="5022" y="1817"/>
                  </a:lnTo>
                  <a:lnTo>
                    <a:pt x="4969" y="1849"/>
                  </a:lnTo>
                  <a:lnTo>
                    <a:pt x="4912" y="1881"/>
                  </a:lnTo>
                  <a:lnTo>
                    <a:pt x="4850" y="1912"/>
                  </a:lnTo>
                  <a:lnTo>
                    <a:pt x="4818" y="1928"/>
                  </a:lnTo>
                  <a:lnTo>
                    <a:pt x="4785" y="1942"/>
                  </a:lnTo>
                  <a:lnTo>
                    <a:pt x="4750" y="1955"/>
                  </a:lnTo>
                  <a:lnTo>
                    <a:pt x="4714" y="1968"/>
                  </a:lnTo>
                  <a:lnTo>
                    <a:pt x="4678" y="1981"/>
                  </a:lnTo>
                  <a:lnTo>
                    <a:pt x="4640" y="1993"/>
                  </a:lnTo>
                  <a:lnTo>
                    <a:pt x="4601" y="2002"/>
                  </a:lnTo>
                  <a:lnTo>
                    <a:pt x="4563" y="2012"/>
                  </a:lnTo>
                  <a:lnTo>
                    <a:pt x="4522" y="2020"/>
                  </a:lnTo>
                  <a:lnTo>
                    <a:pt x="4481" y="2028"/>
                  </a:lnTo>
                  <a:lnTo>
                    <a:pt x="4438" y="2033"/>
                  </a:lnTo>
                  <a:lnTo>
                    <a:pt x="4395" y="2038"/>
                  </a:lnTo>
                  <a:lnTo>
                    <a:pt x="4350" y="2041"/>
                  </a:lnTo>
                  <a:lnTo>
                    <a:pt x="4304" y="2043"/>
                  </a:lnTo>
                  <a:lnTo>
                    <a:pt x="4259" y="2043"/>
                  </a:lnTo>
                  <a:lnTo>
                    <a:pt x="4211" y="2041"/>
                  </a:lnTo>
                  <a:lnTo>
                    <a:pt x="4164" y="2038"/>
                  </a:lnTo>
                  <a:lnTo>
                    <a:pt x="4116" y="2033"/>
                  </a:lnTo>
                  <a:lnTo>
                    <a:pt x="4066" y="2025"/>
                  </a:lnTo>
                  <a:lnTo>
                    <a:pt x="4016" y="2017"/>
                  </a:lnTo>
                  <a:lnTo>
                    <a:pt x="3964" y="2005"/>
                  </a:lnTo>
                  <a:lnTo>
                    <a:pt x="3913" y="1991"/>
                  </a:lnTo>
                  <a:lnTo>
                    <a:pt x="3860" y="1976"/>
                  </a:lnTo>
                  <a:lnTo>
                    <a:pt x="3806" y="1959"/>
                  </a:lnTo>
                  <a:lnTo>
                    <a:pt x="3752" y="1938"/>
                  </a:lnTo>
                  <a:lnTo>
                    <a:pt x="3696" y="1915"/>
                  </a:lnTo>
                  <a:lnTo>
                    <a:pt x="3641" y="1889"/>
                  </a:lnTo>
                  <a:lnTo>
                    <a:pt x="3584" y="1862"/>
                  </a:lnTo>
                  <a:lnTo>
                    <a:pt x="3527" y="1831"/>
                  </a:lnTo>
                  <a:lnTo>
                    <a:pt x="3469" y="1797"/>
                  </a:lnTo>
                  <a:lnTo>
                    <a:pt x="3410" y="1760"/>
                  </a:lnTo>
                  <a:lnTo>
                    <a:pt x="3350" y="1721"/>
                  </a:lnTo>
                  <a:lnTo>
                    <a:pt x="3291" y="1679"/>
                  </a:lnTo>
                  <a:lnTo>
                    <a:pt x="3230" y="1634"/>
                  </a:lnTo>
                  <a:lnTo>
                    <a:pt x="3169" y="1584"/>
                  </a:lnTo>
                  <a:lnTo>
                    <a:pt x="3106" y="1532"/>
                  </a:lnTo>
                  <a:lnTo>
                    <a:pt x="3044" y="1477"/>
                  </a:lnTo>
                  <a:lnTo>
                    <a:pt x="2980" y="1418"/>
                  </a:lnTo>
                  <a:lnTo>
                    <a:pt x="2980" y="1418"/>
                  </a:lnTo>
                  <a:lnTo>
                    <a:pt x="2855" y="1300"/>
                  </a:lnTo>
                  <a:lnTo>
                    <a:pt x="2734" y="1188"/>
                  </a:lnTo>
                  <a:lnTo>
                    <a:pt x="2615" y="1082"/>
                  </a:lnTo>
                  <a:lnTo>
                    <a:pt x="2499" y="982"/>
                  </a:lnTo>
                  <a:lnTo>
                    <a:pt x="2388" y="888"/>
                  </a:lnTo>
                  <a:lnTo>
                    <a:pt x="2279" y="799"/>
                  </a:lnTo>
                  <a:lnTo>
                    <a:pt x="2173" y="715"/>
                  </a:lnTo>
                  <a:lnTo>
                    <a:pt x="2069" y="638"/>
                  </a:lnTo>
                  <a:lnTo>
                    <a:pt x="1968" y="565"/>
                  </a:lnTo>
                  <a:lnTo>
                    <a:pt x="1869" y="497"/>
                  </a:lnTo>
                  <a:lnTo>
                    <a:pt x="1773" y="434"/>
                  </a:lnTo>
                  <a:lnTo>
                    <a:pt x="1679" y="378"/>
                  </a:lnTo>
                  <a:lnTo>
                    <a:pt x="1586" y="325"/>
                  </a:lnTo>
                  <a:lnTo>
                    <a:pt x="1496" y="276"/>
                  </a:lnTo>
                  <a:lnTo>
                    <a:pt x="1407" y="231"/>
                  </a:lnTo>
                  <a:lnTo>
                    <a:pt x="1319" y="192"/>
                  </a:lnTo>
                  <a:lnTo>
                    <a:pt x="1233" y="155"/>
                  </a:lnTo>
                  <a:lnTo>
                    <a:pt x="1148" y="124"/>
                  </a:lnTo>
                  <a:lnTo>
                    <a:pt x="1064" y="97"/>
                  </a:lnTo>
                  <a:lnTo>
                    <a:pt x="980" y="73"/>
                  </a:lnTo>
                  <a:lnTo>
                    <a:pt x="899" y="52"/>
                  </a:lnTo>
                  <a:lnTo>
                    <a:pt x="817" y="36"/>
                  </a:lnTo>
                  <a:lnTo>
                    <a:pt x="736" y="23"/>
                  </a:lnTo>
                  <a:lnTo>
                    <a:pt x="654" y="11"/>
                  </a:lnTo>
                  <a:lnTo>
                    <a:pt x="574" y="5"/>
                  </a:lnTo>
                  <a:lnTo>
                    <a:pt x="493" y="2"/>
                  </a:lnTo>
                  <a:lnTo>
                    <a:pt x="413" y="0"/>
                  </a:lnTo>
                  <a:lnTo>
                    <a:pt x="331" y="2"/>
                  </a:lnTo>
                  <a:lnTo>
                    <a:pt x="250" y="6"/>
                  </a:lnTo>
                  <a:lnTo>
                    <a:pt x="167" y="13"/>
                  </a:lnTo>
                  <a:lnTo>
                    <a:pt x="85" y="23"/>
                  </a:lnTo>
                  <a:lnTo>
                    <a:pt x="0" y="34"/>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16" name="Freeform 252"/>
            <p:cNvSpPr>
              <a:spLocks/>
            </p:cNvSpPr>
            <p:nvPr/>
          </p:nvSpPr>
          <p:spPr bwMode="auto">
            <a:xfrm>
              <a:off x="467" y="910"/>
              <a:ext cx="5306" cy="988"/>
            </a:xfrm>
            <a:custGeom>
              <a:avLst/>
              <a:gdLst>
                <a:gd name="T0" fmla="*/ 5306 w 5306"/>
                <a:gd name="T1" fmla="*/ 1505 h 1975"/>
                <a:gd name="T2" fmla="*/ 5263 w 5306"/>
                <a:gd name="T3" fmla="*/ 1552 h 1975"/>
                <a:gd name="T4" fmla="*/ 5211 w 5306"/>
                <a:gd name="T5" fmla="*/ 1602 h 1975"/>
                <a:gd name="T6" fmla="*/ 5138 w 5306"/>
                <a:gd name="T7" fmla="*/ 1663 h 1975"/>
                <a:gd name="T8" fmla="*/ 5048 w 5306"/>
                <a:gd name="T9" fmla="*/ 1731 h 1975"/>
                <a:gd name="T10" fmla="*/ 4939 w 5306"/>
                <a:gd name="T11" fmla="*/ 1799 h 1975"/>
                <a:gd name="T12" fmla="*/ 4845 w 5306"/>
                <a:gd name="T13" fmla="*/ 1848 h 1975"/>
                <a:gd name="T14" fmla="*/ 4779 w 5306"/>
                <a:gd name="T15" fmla="*/ 1877 h 1975"/>
                <a:gd name="T16" fmla="*/ 4707 w 5306"/>
                <a:gd name="T17" fmla="*/ 1904 h 1975"/>
                <a:gd name="T18" fmla="*/ 4630 w 5306"/>
                <a:gd name="T19" fmla="*/ 1928 h 1975"/>
                <a:gd name="T20" fmla="*/ 4551 w 5306"/>
                <a:gd name="T21" fmla="*/ 1948 h 1975"/>
                <a:gd name="T22" fmla="*/ 4468 w 5306"/>
                <a:gd name="T23" fmla="*/ 1962 h 1975"/>
                <a:gd name="T24" fmla="*/ 4380 w 5306"/>
                <a:gd name="T25" fmla="*/ 1972 h 1975"/>
                <a:gd name="T26" fmla="*/ 4289 w 5306"/>
                <a:gd name="T27" fmla="*/ 1975 h 1975"/>
                <a:gd name="T28" fmla="*/ 4194 w 5306"/>
                <a:gd name="T29" fmla="*/ 1972 h 1975"/>
                <a:gd name="T30" fmla="*/ 4096 w 5306"/>
                <a:gd name="T31" fmla="*/ 1961 h 1975"/>
                <a:gd name="T32" fmla="*/ 3993 w 5306"/>
                <a:gd name="T33" fmla="*/ 1943 h 1975"/>
                <a:gd name="T34" fmla="*/ 3889 w 5306"/>
                <a:gd name="T35" fmla="*/ 1915 h 1975"/>
                <a:gd name="T36" fmla="*/ 3779 w 5306"/>
                <a:gd name="T37" fmla="*/ 1880 h 1975"/>
                <a:gd name="T38" fmla="*/ 3668 w 5306"/>
                <a:gd name="T39" fmla="*/ 1833 h 1975"/>
                <a:gd name="T40" fmla="*/ 3553 w 5306"/>
                <a:gd name="T41" fmla="*/ 1777 h 1975"/>
                <a:gd name="T42" fmla="*/ 3436 w 5306"/>
                <a:gd name="T43" fmla="*/ 1709 h 1975"/>
                <a:gd name="T44" fmla="*/ 3315 w 5306"/>
                <a:gd name="T45" fmla="*/ 1630 h 1975"/>
                <a:gd name="T46" fmla="*/ 3192 w 5306"/>
                <a:gd name="T47" fmla="*/ 1536 h 1975"/>
                <a:gd name="T48" fmla="*/ 3066 w 5306"/>
                <a:gd name="T49" fmla="*/ 1431 h 1975"/>
                <a:gd name="T50" fmla="*/ 3000 w 5306"/>
                <a:gd name="T51" fmla="*/ 1373 h 1975"/>
                <a:gd name="T52" fmla="*/ 2750 w 5306"/>
                <a:gd name="T53" fmla="*/ 1147 h 1975"/>
                <a:gd name="T54" fmla="*/ 2514 w 5306"/>
                <a:gd name="T55" fmla="*/ 945 h 1975"/>
                <a:gd name="T56" fmla="*/ 2291 w 5306"/>
                <a:gd name="T57" fmla="*/ 766 h 1975"/>
                <a:gd name="T58" fmla="*/ 2078 w 5306"/>
                <a:gd name="T59" fmla="*/ 607 h 1975"/>
                <a:gd name="T60" fmla="*/ 1876 w 5306"/>
                <a:gd name="T61" fmla="*/ 470 h 1975"/>
                <a:gd name="T62" fmla="*/ 1684 w 5306"/>
                <a:gd name="T63" fmla="*/ 354 h 1975"/>
                <a:gd name="T64" fmla="*/ 1499 w 5306"/>
                <a:gd name="T65" fmla="*/ 255 h 1975"/>
                <a:gd name="T66" fmla="*/ 1322 w 5306"/>
                <a:gd name="T67" fmla="*/ 175 h 1975"/>
                <a:gd name="T68" fmla="*/ 1149 w 5306"/>
                <a:gd name="T69" fmla="*/ 110 h 1975"/>
                <a:gd name="T70" fmla="*/ 981 w 5306"/>
                <a:gd name="T71" fmla="*/ 62 h 1975"/>
                <a:gd name="T72" fmla="*/ 816 w 5306"/>
                <a:gd name="T73" fmla="*/ 28 h 1975"/>
                <a:gd name="T74" fmla="*/ 654 w 5306"/>
                <a:gd name="T75" fmla="*/ 7 h 1975"/>
                <a:gd name="T76" fmla="*/ 493 w 5306"/>
                <a:gd name="T77" fmla="*/ 0 h 1975"/>
                <a:gd name="T78" fmla="*/ 330 w 5306"/>
                <a:gd name="T79" fmla="*/ 4 h 1975"/>
                <a:gd name="T80" fmla="*/ 166 w 5306"/>
                <a:gd name="T81" fmla="*/ 18 h 1975"/>
                <a:gd name="T82" fmla="*/ 0 w 5306"/>
                <a:gd name="T83" fmla="*/ 42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6" h="1975">
                  <a:moveTo>
                    <a:pt x="5306" y="1505"/>
                  </a:moveTo>
                  <a:lnTo>
                    <a:pt x="5306" y="1505"/>
                  </a:lnTo>
                  <a:lnTo>
                    <a:pt x="5295" y="1518"/>
                  </a:lnTo>
                  <a:lnTo>
                    <a:pt x="5263" y="1552"/>
                  </a:lnTo>
                  <a:lnTo>
                    <a:pt x="5240" y="1576"/>
                  </a:lnTo>
                  <a:lnTo>
                    <a:pt x="5211" y="1602"/>
                  </a:lnTo>
                  <a:lnTo>
                    <a:pt x="5177" y="1633"/>
                  </a:lnTo>
                  <a:lnTo>
                    <a:pt x="5138" y="1663"/>
                  </a:lnTo>
                  <a:lnTo>
                    <a:pt x="5095" y="1697"/>
                  </a:lnTo>
                  <a:lnTo>
                    <a:pt x="5048" y="1731"/>
                  </a:lnTo>
                  <a:lnTo>
                    <a:pt x="4995" y="1765"/>
                  </a:lnTo>
                  <a:lnTo>
                    <a:pt x="4939" y="1799"/>
                  </a:lnTo>
                  <a:lnTo>
                    <a:pt x="4877" y="1831"/>
                  </a:lnTo>
                  <a:lnTo>
                    <a:pt x="4845" y="1848"/>
                  </a:lnTo>
                  <a:lnTo>
                    <a:pt x="4812" y="1862"/>
                  </a:lnTo>
                  <a:lnTo>
                    <a:pt x="4779" y="1877"/>
                  </a:lnTo>
                  <a:lnTo>
                    <a:pt x="4743" y="1891"/>
                  </a:lnTo>
                  <a:lnTo>
                    <a:pt x="4707" y="1904"/>
                  </a:lnTo>
                  <a:lnTo>
                    <a:pt x="4669" y="1917"/>
                  </a:lnTo>
                  <a:lnTo>
                    <a:pt x="4630" y="1928"/>
                  </a:lnTo>
                  <a:lnTo>
                    <a:pt x="4591" y="1938"/>
                  </a:lnTo>
                  <a:lnTo>
                    <a:pt x="4551" y="1948"/>
                  </a:lnTo>
                  <a:lnTo>
                    <a:pt x="4509" y="1956"/>
                  </a:lnTo>
                  <a:lnTo>
                    <a:pt x="4468" y="1962"/>
                  </a:lnTo>
                  <a:lnTo>
                    <a:pt x="4423" y="1967"/>
                  </a:lnTo>
                  <a:lnTo>
                    <a:pt x="4380" y="1972"/>
                  </a:lnTo>
                  <a:lnTo>
                    <a:pt x="4335" y="1974"/>
                  </a:lnTo>
                  <a:lnTo>
                    <a:pt x="4289" y="1975"/>
                  </a:lnTo>
                  <a:lnTo>
                    <a:pt x="4242" y="1974"/>
                  </a:lnTo>
                  <a:lnTo>
                    <a:pt x="4194" y="1972"/>
                  </a:lnTo>
                  <a:lnTo>
                    <a:pt x="4144" y="1967"/>
                  </a:lnTo>
                  <a:lnTo>
                    <a:pt x="4096" y="1961"/>
                  </a:lnTo>
                  <a:lnTo>
                    <a:pt x="4044" y="1953"/>
                  </a:lnTo>
                  <a:lnTo>
                    <a:pt x="3993" y="1943"/>
                  </a:lnTo>
                  <a:lnTo>
                    <a:pt x="3942" y="1930"/>
                  </a:lnTo>
                  <a:lnTo>
                    <a:pt x="3889" y="1915"/>
                  </a:lnTo>
                  <a:lnTo>
                    <a:pt x="3835" y="1899"/>
                  </a:lnTo>
                  <a:lnTo>
                    <a:pt x="3779" y="1880"/>
                  </a:lnTo>
                  <a:lnTo>
                    <a:pt x="3725" y="1857"/>
                  </a:lnTo>
                  <a:lnTo>
                    <a:pt x="3668" y="1833"/>
                  </a:lnTo>
                  <a:lnTo>
                    <a:pt x="3611" y="1806"/>
                  </a:lnTo>
                  <a:lnTo>
                    <a:pt x="3553" y="1777"/>
                  </a:lnTo>
                  <a:lnTo>
                    <a:pt x="3495" y="1744"/>
                  </a:lnTo>
                  <a:lnTo>
                    <a:pt x="3436" y="1709"/>
                  </a:lnTo>
                  <a:lnTo>
                    <a:pt x="3375" y="1670"/>
                  </a:lnTo>
                  <a:lnTo>
                    <a:pt x="3315" y="1630"/>
                  </a:lnTo>
                  <a:lnTo>
                    <a:pt x="3253" y="1584"/>
                  </a:lnTo>
                  <a:lnTo>
                    <a:pt x="3192" y="1536"/>
                  </a:lnTo>
                  <a:lnTo>
                    <a:pt x="3128" y="1486"/>
                  </a:lnTo>
                  <a:lnTo>
                    <a:pt x="3066" y="1431"/>
                  </a:lnTo>
                  <a:lnTo>
                    <a:pt x="3000" y="1373"/>
                  </a:lnTo>
                  <a:lnTo>
                    <a:pt x="3000" y="1373"/>
                  </a:lnTo>
                  <a:lnTo>
                    <a:pt x="2874" y="1257"/>
                  </a:lnTo>
                  <a:lnTo>
                    <a:pt x="2750" y="1147"/>
                  </a:lnTo>
                  <a:lnTo>
                    <a:pt x="2631" y="1043"/>
                  </a:lnTo>
                  <a:lnTo>
                    <a:pt x="2514" y="945"/>
                  </a:lnTo>
                  <a:lnTo>
                    <a:pt x="2400" y="853"/>
                  </a:lnTo>
                  <a:lnTo>
                    <a:pt x="2291" y="766"/>
                  </a:lnTo>
                  <a:lnTo>
                    <a:pt x="2182" y="683"/>
                  </a:lnTo>
                  <a:lnTo>
                    <a:pt x="2078" y="607"/>
                  </a:lnTo>
                  <a:lnTo>
                    <a:pt x="1976" y="536"/>
                  </a:lnTo>
                  <a:lnTo>
                    <a:pt x="1876" y="470"/>
                  </a:lnTo>
                  <a:lnTo>
                    <a:pt x="1778" y="410"/>
                  </a:lnTo>
                  <a:lnTo>
                    <a:pt x="1684" y="354"/>
                  </a:lnTo>
                  <a:lnTo>
                    <a:pt x="1591" y="302"/>
                  </a:lnTo>
                  <a:lnTo>
                    <a:pt x="1499" y="255"/>
                  </a:lnTo>
                  <a:lnTo>
                    <a:pt x="1409" y="212"/>
                  </a:lnTo>
                  <a:lnTo>
                    <a:pt x="1322" y="175"/>
                  </a:lnTo>
                  <a:lnTo>
                    <a:pt x="1234" y="141"/>
                  </a:lnTo>
                  <a:lnTo>
                    <a:pt x="1149" y="110"/>
                  </a:lnTo>
                  <a:lnTo>
                    <a:pt x="1065" y="84"/>
                  </a:lnTo>
                  <a:lnTo>
                    <a:pt x="981" y="62"/>
                  </a:lnTo>
                  <a:lnTo>
                    <a:pt x="898" y="42"/>
                  </a:lnTo>
                  <a:lnTo>
                    <a:pt x="816" y="28"/>
                  </a:lnTo>
                  <a:lnTo>
                    <a:pt x="736" y="17"/>
                  </a:lnTo>
                  <a:lnTo>
                    <a:pt x="654" y="7"/>
                  </a:lnTo>
                  <a:lnTo>
                    <a:pt x="573" y="2"/>
                  </a:lnTo>
                  <a:lnTo>
                    <a:pt x="493" y="0"/>
                  </a:lnTo>
                  <a:lnTo>
                    <a:pt x="412" y="0"/>
                  </a:lnTo>
                  <a:lnTo>
                    <a:pt x="330" y="4"/>
                  </a:lnTo>
                  <a:lnTo>
                    <a:pt x="248" y="10"/>
                  </a:lnTo>
                  <a:lnTo>
                    <a:pt x="166" y="18"/>
                  </a:lnTo>
                  <a:lnTo>
                    <a:pt x="85" y="29"/>
                  </a:lnTo>
                  <a:lnTo>
                    <a:pt x="0" y="42"/>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17" name="Freeform 253"/>
            <p:cNvSpPr>
              <a:spLocks/>
            </p:cNvSpPr>
            <p:nvPr/>
          </p:nvSpPr>
          <p:spPr bwMode="auto">
            <a:xfrm>
              <a:off x="485" y="930"/>
              <a:ext cx="5327" cy="953"/>
            </a:xfrm>
            <a:custGeom>
              <a:avLst/>
              <a:gdLst>
                <a:gd name="T0" fmla="*/ 5327 w 5327"/>
                <a:gd name="T1" fmla="*/ 1416 h 1907"/>
                <a:gd name="T2" fmla="*/ 5284 w 5327"/>
                <a:gd name="T3" fmla="*/ 1463 h 1907"/>
                <a:gd name="T4" fmla="*/ 5233 w 5327"/>
                <a:gd name="T5" fmla="*/ 1515 h 1907"/>
                <a:gd name="T6" fmla="*/ 5162 w 5327"/>
                <a:gd name="T7" fmla="*/ 1578 h 1907"/>
                <a:gd name="T8" fmla="*/ 5073 w 5327"/>
                <a:gd name="T9" fmla="*/ 1647 h 1907"/>
                <a:gd name="T10" fmla="*/ 4965 w 5327"/>
                <a:gd name="T11" fmla="*/ 1718 h 1907"/>
                <a:gd name="T12" fmla="*/ 4872 w 5327"/>
                <a:gd name="T13" fmla="*/ 1768 h 1907"/>
                <a:gd name="T14" fmla="*/ 4805 w 5327"/>
                <a:gd name="T15" fmla="*/ 1799 h 1907"/>
                <a:gd name="T16" fmla="*/ 4733 w 5327"/>
                <a:gd name="T17" fmla="*/ 1828 h 1907"/>
                <a:gd name="T18" fmla="*/ 4658 w 5327"/>
                <a:gd name="T19" fmla="*/ 1854 h 1907"/>
                <a:gd name="T20" fmla="*/ 4579 w 5327"/>
                <a:gd name="T21" fmla="*/ 1875 h 1907"/>
                <a:gd name="T22" fmla="*/ 4496 w 5327"/>
                <a:gd name="T23" fmla="*/ 1891 h 1907"/>
                <a:gd name="T24" fmla="*/ 4408 w 5327"/>
                <a:gd name="T25" fmla="*/ 1902 h 1907"/>
                <a:gd name="T26" fmla="*/ 4317 w 5327"/>
                <a:gd name="T27" fmla="*/ 1907 h 1907"/>
                <a:gd name="T28" fmla="*/ 4222 w 5327"/>
                <a:gd name="T29" fmla="*/ 1907 h 1907"/>
                <a:gd name="T30" fmla="*/ 4124 w 5327"/>
                <a:gd name="T31" fmla="*/ 1897 h 1907"/>
                <a:gd name="T32" fmla="*/ 4021 w 5327"/>
                <a:gd name="T33" fmla="*/ 1881 h 1907"/>
                <a:gd name="T34" fmla="*/ 3915 w 5327"/>
                <a:gd name="T35" fmla="*/ 1857 h 1907"/>
                <a:gd name="T36" fmla="*/ 3807 w 5327"/>
                <a:gd name="T37" fmla="*/ 1821 h 1907"/>
                <a:gd name="T38" fmla="*/ 3695 w 5327"/>
                <a:gd name="T39" fmla="*/ 1778 h 1907"/>
                <a:gd name="T40" fmla="*/ 3579 w 5327"/>
                <a:gd name="T41" fmla="*/ 1723 h 1907"/>
                <a:gd name="T42" fmla="*/ 3460 w 5327"/>
                <a:gd name="T43" fmla="*/ 1657 h 1907"/>
                <a:gd name="T44" fmla="*/ 3338 w 5327"/>
                <a:gd name="T45" fmla="*/ 1579 h 1907"/>
                <a:gd name="T46" fmla="*/ 3213 w 5327"/>
                <a:gd name="T47" fmla="*/ 1489 h 1907"/>
                <a:gd name="T48" fmla="*/ 3085 w 5327"/>
                <a:gd name="T49" fmla="*/ 1386 h 1907"/>
                <a:gd name="T50" fmla="*/ 3020 w 5327"/>
                <a:gd name="T51" fmla="*/ 1329 h 1907"/>
                <a:gd name="T52" fmla="*/ 2766 w 5327"/>
                <a:gd name="T53" fmla="*/ 1108 h 1907"/>
                <a:gd name="T54" fmla="*/ 2527 w 5327"/>
                <a:gd name="T55" fmla="*/ 909 h 1907"/>
                <a:gd name="T56" fmla="*/ 2301 w 5327"/>
                <a:gd name="T57" fmla="*/ 733 h 1907"/>
                <a:gd name="T58" fmla="*/ 2085 w 5327"/>
                <a:gd name="T59" fmla="*/ 578 h 1907"/>
                <a:gd name="T60" fmla="*/ 1883 w 5327"/>
                <a:gd name="T61" fmla="*/ 446 h 1907"/>
                <a:gd name="T62" fmla="*/ 1688 w 5327"/>
                <a:gd name="T63" fmla="*/ 331 h 1907"/>
                <a:gd name="T64" fmla="*/ 1502 w 5327"/>
                <a:gd name="T65" fmla="*/ 236 h 1907"/>
                <a:gd name="T66" fmla="*/ 1323 w 5327"/>
                <a:gd name="T67" fmla="*/ 158 h 1907"/>
                <a:gd name="T68" fmla="*/ 1150 w 5327"/>
                <a:gd name="T69" fmla="*/ 97 h 1907"/>
                <a:gd name="T70" fmla="*/ 982 w 5327"/>
                <a:gd name="T71" fmla="*/ 52 h 1907"/>
                <a:gd name="T72" fmla="*/ 816 w 5327"/>
                <a:gd name="T73" fmla="*/ 21 h 1907"/>
                <a:gd name="T74" fmla="*/ 654 w 5327"/>
                <a:gd name="T75" fmla="*/ 5 h 1907"/>
                <a:gd name="T76" fmla="*/ 491 w 5327"/>
                <a:gd name="T77" fmla="*/ 0 h 1907"/>
                <a:gd name="T78" fmla="*/ 329 w 5327"/>
                <a:gd name="T79" fmla="*/ 7 h 1907"/>
                <a:gd name="T80" fmla="*/ 167 w 5327"/>
                <a:gd name="T81" fmla="*/ 24 h 1907"/>
                <a:gd name="T82" fmla="*/ 0 w 5327"/>
                <a:gd name="T83" fmla="*/ 53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27" h="1907">
                  <a:moveTo>
                    <a:pt x="5327" y="1416"/>
                  </a:moveTo>
                  <a:lnTo>
                    <a:pt x="5327" y="1416"/>
                  </a:lnTo>
                  <a:lnTo>
                    <a:pt x="5316" y="1429"/>
                  </a:lnTo>
                  <a:lnTo>
                    <a:pt x="5284" y="1463"/>
                  </a:lnTo>
                  <a:lnTo>
                    <a:pt x="5262" y="1487"/>
                  </a:lnTo>
                  <a:lnTo>
                    <a:pt x="5233" y="1515"/>
                  </a:lnTo>
                  <a:lnTo>
                    <a:pt x="5201" y="1545"/>
                  </a:lnTo>
                  <a:lnTo>
                    <a:pt x="5162" y="1578"/>
                  </a:lnTo>
                  <a:lnTo>
                    <a:pt x="5120" y="1612"/>
                  </a:lnTo>
                  <a:lnTo>
                    <a:pt x="5073" y="1647"/>
                  </a:lnTo>
                  <a:lnTo>
                    <a:pt x="5020" y="1683"/>
                  </a:lnTo>
                  <a:lnTo>
                    <a:pt x="4965" y="1718"/>
                  </a:lnTo>
                  <a:lnTo>
                    <a:pt x="4904" y="1752"/>
                  </a:lnTo>
                  <a:lnTo>
                    <a:pt x="4872" y="1768"/>
                  </a:lnTo>
                  <a:lnTo>
                    <a:pt x="4839" y="1784"/>
                  </a:lnTo>
                  <a:lnTo>
                    <a:pt x="4805" y="1799"/>
                  </a:lnTo>
                  <a:lnTo>
                    <a:pt x="4769" y="1813"/>
                  </a:lnTo>
                  <a:lnTo>
                    <a:pt x="4733" y="1828"/>
                  </a:lnTo>
                  <a:lnTo>
                    <a:pt x="4697" y="1841"/>
                  </a:lnTo>
                  <a:lnTo>
                    <a:pt x="4658" y="1854"/>
                  </a:lnTo>
                  <a:lnTo>
                    <a:pt x="4619" y="1865"/>
                  </a:lnTo>
                  <a:lnTo>
                    <a:pt x="4579" y="1875"/>
                  </a:lnTo>
                  <a:lnTo>
                    <a:pt x="4537" y="1883"/>
                  </a:lnTo>
                  <a:lnTo>
                    <a:pt x="4496" y="1891"/>
                  </a:lnTo>
                  <a:lnTo>
                    <a:pt x="4453" y="1897"/>
                  </a:lnTo>
                  <a:lnTo>
                    <a:pt x="4408" y="1902"/>
                  </a:lnTo>
                  <a:lnTo>
                    <a:pt x="4362" y="1905"/>
                  </a:lnTo>
                  <a:lnTo>
                    <a:pt x="4317" y="1907"/>
                  </a:lnTo>
                  <a:lnTo>
                    <a:pt x="4269" y="1907"/>
                  </a:lnTo>
                  <a:lnTo>
                    <a:pt x="4222" y="1907"/>
                  </a:lnTo>
                  <a:lnTo>
                    <a:pt x="4174" y="1902"/>
                  </a:lnTo>
                  <a:lnTo>
                    <a:pt x="4124" y="1897"/>
                  </a:lnTo>
                  <a:lnTo>
                    <a:pt x="4072" y="1891"/>
                  </a:lnTo>
                  <a:lnTo>
                    <a:pt x="4021" y="1881"/>
                  </a:lnTo>
                  <a:lnTo>
                    <a:pt x="3969" y="1870"/>
                  </a:lnTo>
                  <a:lnTo>
                    <a:pt x="3915" y="1857"/>
                  </a:lnTo>
                  <a:lnTo>
                    <a:pt x="3861" y="1841"/>
                  </a:lnTo>
                  <a:lnTo>
                    <a:pt x="3807" y="1821"/>
                  </a:lnTo>
                  <a:lnTo>
                    <a:pt x="3751" y="1800"/>
                  </a:lnTo>
                  <a:lnTo>
                    <a:pt x="3695" y="1778"/>
                  </a:lnTo>
                  <a:lnTo>
                    <a:pt x="3636" y="1752"/>
                  </a:lnTo>
                  <a:lnTo>
                    <a:pt x="3579" y="1723"/>
                  </a:lnTo>
                  <a:lnTo>
                    <a:pt x="3520" y="1692"/>
                  </a:lnTo>
                  <a:lnTo>
                    <a:pt x="3460" y="1657"/>
                  </a:lnTo>
                  <a:lnTo>
                    <a:pt x="3399" y="1620"/>
                  </a:lnTo>
                  <a:lnTo>
                    <a:pt x="3338" y="1579"/>
                  </a:lnTo>
                  <a:lnTo>
                    <a:pt x="3275" y="1536"/>
                  </a:lnTo>
                  <a:lnTo>
                    <a:pt x="3213" y="1489"/>
                  </a:lnTo>
                  <a:lnTo>
                    <a:pt x="3149" y="1439"/>
                  </a:lnTo>
                  <a:lnTo>
                    <a:pt x="3085" y="1386"/>
                  </a:lnTo>
                  <a:lnTo>
                    <a:pt x="3020" y="1329"/>
                  </a:lnTo>
                  <a:lnTo>
                    <a:pt x="3020" y="1329"/>
                  </a:lnTo>
                  <a:lnTo>
                    <a:pt x="2892" y="1214"/>
                  </a:lnTo>
                  <a:lnTo>
                    <a:pt x="2766" y="1108"/>
                  </a:lnTo>
                  <a:lnTo>
                    <a:pt x="2645" y="1004"/>
                  </a:lnTo>
                  <a:lnTo>
                    <a:pt x="2527" y="909"/>
                  </a:lnTo>
                  <a:lnTo>
                    <a:pt x="2412" y="817"/>
                  </a:lnTo>
                  <a:lnTo>
                    <a:pt x="2301" y="733"/>
                  </a:lnTo>
                  <a:lnTo>
                    <a:pt x="2192" y="652"/>
                  </a:lnTo>
                  <a:lnTo>
                    <a:pt x="2085" y="578"/>
                  </a:lnTo>
                  <a:lnTo>
                    <a:pt x="1983" y="509"/>
                  </a:lnTo>
                  <a:lnTo>
                    <a:pt x="1883" y="446"/>
                  </a:lnTo>
                  <a:lnTo>
                    <a:pt x="1784" y="386"/>
                  </a:lnTo>
                  <a:lnTo>
                    <a:pt x="1688" y="331"/>
                  </a:lnTo>
                  <a:lnTo>
                    <a:pt x="1594" y="281"/>
                  </a:lnTo>
                  <a:lnTo>
                    <a:pt x="1502" y="236"/>
                  </a:lnTo>
                  <a:lnTo>
                    <a:pt x="1412" y="195"/>
                  </a:lnTo>
                  <a:lnTo>
                    <a:pt x="1323" y="158"/>
                  </a:lnTo>
                  <a:lnTo>
                    <a:pt x="1236" y="126"/>
                  </a:lnTo>
                  <a:lnTo>
                    <a:pt x="1150" y="97"/>
                  </a:lnTo>
                  <a:lnTo>
                    <a:pt x="1065" y="73"/>
                  </a:lnTo>
                  <a:lnTo>
                    <a:pt x="982" y="52"/>
                  </a:lnTo>
                  <a:lnTo>
                    <a:pt x="898" y="36"/>
                  </a:lnTo>
                  <a:lnTo>
                    <a:pt x="816" y="21"/>
                  </a:lnTo>
                  <a:lnTo>
                    <a:pt x="734" y="11"/>
                  </a:lnTo>
                  <a:lnTo>
                    <a:pt x="654" y="5"/>
                  </a:lnTo>
                  <a:lnTo>
                    <a:pt x="572" y="0"/>
                  </a:lnTo>
                  <a:lnTo>
                    <a:pt x="491" y="0"/>
                  </a:lnTo>
                  <a:lnTo>
                    <a:pt x="411" y="2"/>
                  </a:lnTo>
                  <a:lnTo>
                    <a:pt x="329" y="7"/>
                  </a:lnTo>
                  <a:lnTo>
                    <a:pt x="248" y="15"/>
                  </a:lnTo>
                  <a:lnTo>
                    <a:pt x="167" y="24"/>
                  </a:lnTo>
                  <a:lnTo>
                    <a:pt x="83" y="37"/>
                  </a:lnTo>
                  <a:lnTo>
                    <a:pt x="0" y="53"/>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18" name="Freeform 254"/>
            <p:cNvSpPr>
              <a:spLocks/>
            </p:cNvSpPr>
            <p:nvPr/>
          </p:nvSpPr>
          <p:spPr bwMode="auto">
            <a:xfrm>
              <a:off x="503" y="949"/>
              <a:ext cx="5347" cy="920"/>
            </a:xfrm>
            <a:custGeom>
              <a:avLst/>
              <a:gdLst>
                <a:gd name="T0" fmla="*/ 5347 w 5347"/>
                <a:gd name="T1" fmla="*/ 1326 h 1841"/>
                <a:gd name="T2" fmla="*/ 5305 w 5347"/>
                <a:gd name="T3" fmla="*/ 1374 h 1841"/>
                <a:gd name="T4" fmla="*/ 5255 w 5347"/>
                <a:gd name="T5" fmla="*/ 1426 h 1841"/>
                <a:gd name="T6" fmla="*/ 5184 w 5347"/>
                <a:gd name="T7" fmla="*/ 1492 h 1841"/>
                <a:gd name="T8" fmla="*/ 5095 w 5347"/>
                <a:gd name="T9" fmla="*/ 1563 h 1841"/>
                <a:gd name="T10" fmla="*/ 4989 w 5347"/>
                <a:gd name="T11" fmla="*/ 1636 h 1841"/>
                <a:gd name="T12" fmla="*/ 4897 w 5347"/>
                <a:gd name="T13" fmla="*/ 1689 h 1841"/>
                <a:gd name="T14" fmla="*/ 4830 w 5347"/>
                <a:gd name="T15" fmla="*/ 1721 h 1841"/>
                <a:gd name="T16" fmla="*/ 4759 w 5347"/>
                <a:gd name="T17" fmla="*/ 1752 h 1841"/>
                <a:gd name="T18" fmla="*/ 4685 w 5347"/>
                <a:gd name="T19" fmla="*/ 1778 h 1841"/>
                <a:gd name="T20" fmla="*/ 4605 w 5347"/>
                <a:gd name="T21" fmla="*/ 1800 h 1841"/>
                <a:gd name="T22" fmla="*/ 4522 w 5347"/>
                <a:gd name="T23" fmla="*/ 1820 h 1841"/>
                <a:gd name="T24" fmla="*/ 4436 w 5347"/>
                <a:gd name="T25" fmla="*/ 1833 h 1841"/>
                <a:gd name="T26" fmla="*/ 4344 w 5347"/>
                <a:gd name="T27" fmla="*/ 1839 h 1841"/>
                <a:gd name="T28" fmla="*/ 4250 w 5347"/>
                <a:gd name="T29" fmla="*/ 1841 h 1841"/>
                <a:gd name="T30" fmla="*/ 4151 w 5347"/>
                <a:gd name="T31" fmla="*/ 1834 h 1841"/>
                <a:gd name="T32" fmla="*/ 4049 w 5347"/>
                <a:gd name="T33" fmla="*/ 1820 h 1841"/>
                <a:gd name="T34" fmla="*/ 3943 w 5347"/>
                <a:gd name="T35" fmla="*/ 1797 h 1841"/>
                <a:gd name="T36" fmla="*/ 3833 w 5347"/>
                <a:gd name="T37" fmla="*/ 1765 h 1841"/>
                <a:gd name="T38" fmla="*/ 3720 w 5347"/>
                <a:gd name="T39" fmla="*/ 1723 h 1841"/>
                <a:gd name="T40" fmla="*/ 3603 w 5347"/>
                <a:gd name="T41" fmla="*/ 1669 h 1841"/>
                <a:gd name="T42" fmla="*/ 3484 w 5347"/>
                <a:gd name="T43" fmla="*/ 1605 h 1841"/>
                <a:gd name="T44" fmla="*/ 3361 w 5347"/>
                <a:gd name="T45" fmla="*/ 1531 h 1841"/>
                <a:gd name="T46" fmla="*/ 3235 w 5347"/>
                <a:gd name="T47" fmla="*/ 1442 h 1841"/>
                <a:gd name="T48" fmla="*/ 3104 w 5347"/>
                <a:gd name="T49" fmla="*/ 1340 h 1841"/>
                <a:gd name="T50" fmla="*/ 3039 w 5347"/>
                <a:gd name="T51" fmla="*/ 1285 h 1841"/>
                <a:gd name="T52" fmla="*/ 2782 w 5347"/>
                <a:gd name="T53" fmla="*/ 1067 h 1841"/>
                <a:gd name="T54" fmla="*/ 2539 w 5347"/>
                <a:gd name="T55" fmla="*/ 872 h 1841"/>
                <a:gd name="T56" fmla="*/ 2310 w 5347"/>
                <a:gd name="T57" fmla="*/ 701 h 1841"/>
                <a:gd name="T58" fmla="*/ 2094 w 5347"/>
                <a:gd name="T59" fmla="*/ 549 h 1841"/>
                <a:gd name="T60" fmla="*/ 1888 w 5347"/>
                <a:gd name="T61" fmla="*/ 420 h 1841"/>
                <a:gd name="T62" fmla="*/ 1692 w 5347"/>
                <a:gd name="T63" fmla="*/ 308 h 1841"/>
                <a:gd name="T64" fmla="*/ 1505 w 5347"/>
                <a:gd name="T65" fmla="*/ 218 h 1841"/>
                <a:gd name="T66" fmla="*/ 1325 w 5347"/>
                <a:gd name="T67" fmla="*/ 142 h 1841"/>
                <a:gd name="T68" fmla="*/ 1151 w 5347"/>
                <a:gd name="T69" fmla="*/ 85 h 1841"/>
                <a:gd name="T70" fmla="*/ 982 w 5347"/>
                <a:gd name="T71" fmla="*/ 43 h 1841"/>
                <a:gd name="T72" fmla="*/ 816 w 5347"/>
                <a:gd name="T73" fmla="*/ 16 h 1841"/>
                <a:gd name="T74" fmla="*/ 653 w 5347"/>
                <a:gd name="T75" fmla="*/ 1 h 1841"/>
                <a:gd name="T76" fmla="*/ 491 w 5347"/>
                <a:gd name="T77" fmla="*/ 0 h 1841"/>
                <a:gd name="T78" fmla="*/ 329 w 5347"/>
                <a:gd name="T79" fmla="*/ 11 h 1841"/>
                <a:gd name="T80" fmla="*/ 167 w 5347"/>
                <a:gd name="T81" fmla="*/ 32 h 1841"/>
                <a:gd name="T82" fmla="*/ 0 w 5347"/>
                <a:gd name="T83" fmla="*/ 63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47" h="1841">
                  <a:moveTo>
                    <a:pt x="5347" y="1326"/>
                  </a:moveTo>
                  <a:lnTo>
                    <a:pt x="5347" y="1326"/>
                  </a:lnTo>
                  <a:lnTo>
                    <a:pt x="5336" y="1338"/>
                  </a:lnTo>
                  <a:lnTo>
                    <a:pt x="5305" y="1374"/>
                  </a:lnTo>
                  <a:lnTo>
                    <a:pt x="5283" y="1398"/>
                  </a:lnTo>
                  <a:lnTo>
                    <a:pt x="5255" y="1426"/>
                  </a:lnTo>
                  <a:lnTo>
                    <a:pt x="5222" y="1458"/>
                  </a:lnTo>
                  <a:lnTo>
                    <a:pt x="5184" y="1492"/>
                  </a:lnTo>
                  <a:lnTo>
                    <a:pt x="5143" y="1526"/>
                  </a:lnTo>
                  <a:lnTo>
                    <a:pt x="5095" y="1563"/>
                  </a:lnTo>
                  <a:lnTo>
                    <a:pt x="5046" y="1600"/>
                  </a:lnTo>
                  <a:lnTo>
                    <a:pt x="4989" y="1636"/>
                  </a:lnTo>
                  <a:lnTo>
                    <a:pt x="4929" y="1671"/>
                  </a:lnTo>
                  <a:lnTo>
                    <a:pt x="4897" y="1689"/>
                  </a:lnTo>
                  <a:lnTo>
                    <a:pt x="4865" y="1705"/>
                  </a:lnTo>
                  <a:lnTo>
                    <a:pt x="4830" y="1721"/>
                  </a:lnTo>
                  <a:lnTo>
                    <a:pt x="4796" y="1737"/>
                  </a:lnTo>
                  <a:lnTo>
                    <a:pt x="4759" y="1752"/>
                  </a:lnTo>
                  <a:lnTo>
                    <a:pt x="4723" y="1765"/>
                  </a:lnTo>
                  <a:lnTo>
                    <a:pt x="4685" y="1778"/>
                  </a:lnTo>
                  <a:lnTo>
                    <a:pt x="4646" y="1791"/>
                  </a:lnTo>
                  <a:lnTo>
                    <a:pt x="4605" y="1800"/>
                  </a:lnTo>
                  <a:lnTo>
                    <a:pt x="4565" y="1812"/>
                  </a:lnTo>
                  <a:lnTo>
                    <a:pt x="4522" y="1820"/>
                  </a:lnTo>
                  <a:lnTo>
                    <a:pt x="4479" y="1826"/>
                  </a:lnTo>
                  <a:lnTo>
                    <a:pt x="4436" y="1833"/>
                  </a:lnTo>
                  <a:lnTo>
                    <a:pt x="4390" y="1837"/>
                  </a:lnTo>
                  <a:lnTo>
                    <a:pt x="4344" y="1839"/>
                  </a:lnTo>
                  <a:lnTo>
                    <a:pt x="4297" y="1841"/>
                  </a:lnTo>
                  <a:lnTo>
                    <a:pt x="4250" y="1841"/>
                  </a:lnTo>
                  <a:lnTo>
                    <a:pt x="4200" y="1837"/>
                  </a:lnTo>
                  <a:lnTo>
                    <a:pt x="4151" y="1834"/>
                  </a:lnTo>
                  <a:lnTo>
                    <a:pt x="4100" y="1828"/>
                  </a:lnTo>
                  <a:lnTo>
                    <a:pt x="4049" y="1820"/>
                  </a:lnTo>
                  <a:lnTo>
                    <a:pt x="3996" y="1808"/>
                  </a:lnTo>
                  <a:lnTo>
                    <a:pt x="3943" y="1797"/>
                  </a:lnTo>
                  <a:lnTo>
                    <a:pt x="3888" y="1781"/>
                  </a:lnTo>
                  <a:lnTo>
                    <a:pt x="3833" y="1765"/>
                  </a:lnTo>
                  <a:lnTo>
                    <a:pt x="3776" y="1744"/>
                  </a:lnTo>
                  <a:lnTo>
                    <a:pt x="3720" y="1723"/>
                  </a:lnTo>
                  <a:lnTo>
                    <a:pt x="3663" y="1697"/>
                  </a:lnTo>
                  <a:lnTo>
                    <a:pt x="3603" y="1669"/>
                  </a:lnTo>
                  <a:lnTo>
                    <a:pt x="3545" y="1639"/>
                  </a:lnTo>
                  <a:lnTo>
                    <a:pt x="3484" y="1605"/>
                  </a:lnTo>
                  <a:lnTo>
                    <a:pt x="3422" y="1569"/>
                  </a:lnTo>
                  <a:lnTo>
                    <a:pt x="3361" y="1531"/>
                  </a:lnTo>
                  <a:lnTo>
                    <a:pt x="3297" y="1487"/>
                  </a:lnTo>
                  <a:lnTo>
                    <a:pt x="3235" y="1442"/>
                  </a:lnTo>
                  <a:lnTo>
                    <a:pt x="3170" y="1393"/>
                  </a:lnTo>
                  <a:lnTo>
                    <a:pt x="3104" y="1340"/>
                  </a:lnTo>
                  <a:lnTo>
                    <a:pt x="3039" y="1285"/>
                  </a:lnTo>
                  <a:lnTo>
                    <a:pt x="3039" y="1285"/>
                  </a:lnTo>
                  <a:lnTo>
                    <a:pt x="2909" y="1172"/>
                  </a:lnTo>
                  <a:lnTo>
                    <a:pt x="2782" y="1067"/>
                  </a:lnTo>
                  <a:lnTo>
                    <a:pt x="2659" y="967"/>
                  </a:lnTo>
                  <a:lnTo>
                    <a:pt x="2539" y="872"/>
                  </a:lnTo>
                  <a:lnTo>
                    <a:pt x="2423" y="783"/>
                  </a:lnTo>
                  <a:lnTo>
                    <a:pt x="2310" y="701"/>
                  </a:lnTo>
                  <a:lnTo>
                    <a:pt x="2201" y="622"/>
                  </a:lnTo>
                  <a:lnTo>
                    <a:pt x="2094" y="549"/>
                  </a:lnTo>
                  <a:lnTo>
                    <a:pt x="1990" y="483"/>
                  </a:lnTo>
                  <a:lnTo>
                    <a:pt x="1888" y="420"/>
                  </a:lnTo>
                  <a:lnTo>
                    <a:pt x="1788" y="362"/>
                  </a:lnTo>
                  <a:lnTo>
                    <a:pt x="1692" y="308"/>
                  </a:lnTo>
                  <a:lnTo>
                    <a:pt x="1597" y="261"/>
                  </a:lnTo>
                  <a:lnTo>
                    <a:pt x="1505" y="218"/>
                  </a:lnTo>
                  <a:lnTo>
                    <a:pt x="1413" y="177"/>
                  </a:lnTo>
                  <a:lnTo>
                    <a:pt x="1325" y="142"/>
                  </a:lnTo>
                  <a:lnTo>
                    <a:pt x="1237" y="111"/>
                  </a:lnTo>
                  <a:lnTo>
                    <a:pt x="1151" y="85"/>
                  </a:lnTo>
                  <a:lnTo>
                    <a:pt x="1065" y="61"/>
                  </a:lnTo>
                  <a:lnTo>
                    <a:pt x="982" y="43"/>
                  </a:lnTo>
                  <a:lnTo>
                    <a:pt x="898" y="27"/>
                  </a:lnTo>
                  <a:lnTo>
                    <a:pt x="816" y="16"/>
                  </a:lnTo>
                  <a:lnTo>
                    <a:pt x="734" y="6"/>
                  </a:lnTo>
                  <a:lnTo>
                    <a:pt x="653" y="1"/>
                  </a:lnTo>
                  <a:lnTo>
                    <a:pt x="572" y="0"/>
                  </a:lnTo>
                  <a:lnTo>
                    <a:pt x="491" y="0"/>
                  </a:lnTo>
                  <a:lnTo>
                    <a:pt x="410" y="5"/>
                  </a:lnTo>
                  <a:lnTo>
                    <a:pt x="329" y="11"/>
                  </a:lnTo>
                  <a:lnTo>
                    <a:pt x="249" y="21"/>
                  </a:lnTo>
                  <a:lnTo>
                    <a:pt x="167" y="32"/>
                  </a:lnTo>
                  <a:lnTo>
                    <a:pt x="83" y="47"/>
                  </a:lnTo>
                  <a:lnTo>
                    <a:pt x="0" y="63"/>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19" name="Freeform 255"/>
            <p:cNvSpPr>
              <a:spLocks/>
            </p:cNvSpPr>
            <p:nvPr/>
          </p:nvSpPr>
          <p:spPr bwMode="auto">
            <a:xfrm>
              <a:off x="522" y="968"/>
              <a:ext cx="5365" cy="888"/>
            </a:xfrm>
            <a:custGeom>
              <a:avLst/>
              <a:gdLst>
                <a:gd name="T0" fmla="*/ 5365 w 5365"/>
                <a:gd name="T1" fmla="*/ 1235 h 1776"/>
                <a:gd name="T2" fmla="*/ 5325 w 5365"/>
                <a:gd name="T3" fmla="*/ 1285 h 1776"/>
                <a:gd name="T4" fmla="*/ 5275 w 5365"/>
                <a:gd name="T5" fmla="*/ 1340 h 1776"/>
                <a:gd name="T6" fmla="*/ 5206 w 5365"/>
                <a:gd name="T7" fmla="*/ 1406 h 1776"/>
                <a:gd name="T8" fmla="*/ 5118 w 5365"/>
                <a:gd name="T9" fmla="*/ 1479 h 1776"/>
                <a:gd name="T10" fmla="*/ 5013 w 5365"/>
                <a:gd name="T11" fmla="*/ 1555 h 1776"/>
                <a:gd name="T12" fmla="*/ 4921 w 5365"/>
                <a:gd name="T13" fmla="*/ 1610 h 1776"/>
                <a:gd name="T14" fmla="*/ 4854 w 5365"/>
                <a:gd name="T15" fmla="*/ 1644 h 1776"/>
                <a:gd name="T16" fmla="*/ 4785 w 5365"/>
                <a:gd name="T17" fmla="*/ 1676 h 1776"/>
                <a:gd name="T18" fmla="*/ 4710 w 5365"/>
                <a:gd name="T19" fmla="*/ 1705 h 1776"/>
                <a:gd name="T20" fmla="*/ 4631 w 5365"/>
                <a:gd name="T21" fmla="*/ 1729 h 1776"/>
                <a:gd name="T22" fmla="*/ 4549 w 5365"/>
                <a:gd name="T23" fmla="*/ 1749 h 1776"/>
                <a:gd name="T24" fmla="*/ 4461 w 5365"/>
                <a:gd name="T25" fmla="*/ 1765 h 1776"/>
                <a:gd name="T26" fmla="*/ 4370 w 5365"/>
                <a:gd name="T27" fmla="*/ 1773 h 1776"/>
                <a:gd name="T28" fmla="*/ 4275 w 5365"/>
                <a:gd name="T29" fmla="*/ 1776 h 1776"/>
                <a:gd name="T30" fmla="*/ 4177 w 5365"/>
                <a:gd name="T31" fmla="*/ 1771 h 1776"/>
                <a:gd name="T32" fmla="*/ 4074 w 5365"/>
                <a:gd name="T33" fmla="*/ 1758 h 1776"/>
                <a:gd name="T34" fmla="*/ 3969 w 5365"/>
                <a:gd name="T35" fmla="*/ 1737 h 1776"/>
                <a:gd name="T36" fmla="*/ 3857 w 5365"/>
                <a:gd name="T37" fmla="*/ 1708 h 1776"/>
                <a:gd name="T38" fmla="*/ 3745 w 5365"/>
                <a:gd name="T39" fmla="*/ 1668 h 1776"/>
                <a:gd name="T40" fmla="*/ 3627 w 5365"/>
                <a:gd name="T41" fmla="*/ 1618 h 1776"/>
                <a:gd name="T42" fmla="*/ 3506 w 5365"/>
                <a:gd name="T43" fmla="*/ 1555 h 1776"/>
                <a:gd name="T44" fmla="*/ 3383 w 5365"/>
                <a:gd name="T45" fmla="*/ 1482 h 1776"/>
                <a:gd name="T46" fmla="*/ 3255 w 5365"/>
                <a:gd name="T47" fmla="*/ 1397 h 1776"/>
                <a:gd name="T48" fmla="*/ 3124 w 5365"/>
                <a:gd name="T49" fmla="*/ 1297 h 1776"/>
                <a:gd name="T50" fmla="*/ 3058 w 5365"/>
                <a:gd name="T51" fmla="*/ 1242 h 1776"/>
                <a:gd name="T52" fmla="*/ 2797 w 5365"/>
                <a:gd name="T53" fmla="*/ 1029 h 1776"/>
                <a:gd name="T54" fmla="*/ 2551 w 5365"/>
                <a:gd name="T55" fmla="*/ 838 h 1776"/>
                <a:gd name="T56" fmla="*/ 2319 w 5365"/>
                <a:gd name="T57" fmla="*/ 670 h 1776"/>
                <a:gd name="T58" fmla="*/ 2101 w 5365"/>
                <a:gd name="T59" fmla="*/ 523 h 1776"/>
                <a:gd name="T60" fmla="*/ 1893 w 5365"/>
                <a:gd name="T61" fmla="*/ 396 h 1776"/>
                <a:gd name="T62" fmla="*/ 1696 w 5365"/>
                <a:gd name="T63" fmla="*/ 289 h 1776"/>
                <a:gd name="T64" fmla="*/ 1507 w 5365"/>
                <a:gd name="T65" fmla="*/ 200 h 1776"/>
                <a:gd name="T66" fmla="*/ 1325 w 5365"/>
                <a:gd name="T67" fmla="*/ 129 h 1776"/>
                <a:gd name="T68" fmla="*/ 1150 w 5365"/>
                <a:gd name="T69" fmla="*/ 74 h 1776"/>
                <a:gd name="T70" fmla="*/ 981 w 5365"/>
                <a:gd name="T71" fmla="*/ 36 h 1776"/>
                <a:gd name="T72" fmla="*/ 815 w 5365"/>
                <a:gd name="T73" fmla="*/ 11 h 1776"/>
                <a:gd name="T74" fmla="*/ 652 w 5365"/>
                <a:gd name="T75" fmla="*/ 2 h 1776"/>
                <a:gd name="T76" fmla="*/ 491 w 5365"/>
                <a:gd name="T77" fmla="*/ 3 h 1776"/>
                <a:gd name="T78" fmla="*/ 328 w 5365"/>
                <a:gd name="T79" fmla="*/ 18 h 1776"/>
                <a:gd name="T80" fmla="*/ 166 w 5365"/>
                <a:gd name="T81" fmla="*/ 42 h 1776"/>
                <a:gd name="T82" fmla="*/ 0 w 5365"/>
                <a:gd name="T83" fmla="*/ 76 h 1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65" h="1776">
                  <a:moveTo>
                    <a:pt x="5365" y="1235"/>
                  </a:moveTo>
                  <a:lnTo>
                    <a:pt x="5365" y="1235"/>
                  </a:lnTo>
                  <a:lnTo>
                    <a:pt x="5354" y="1248"/>
                  </a:lnTo>
                  <a:lnTo>
                    <a:pt x="5325" y="1285"/>
                  </a:lnTo>
                  <a:lnTo>
                    <a:pt x="5301" y="1311"/>
                  </a:lnTo>
                  <a:lnTo>
                    <a:pt x="5275" y="1340"/>
                  </a:lnTo>
                  <a:lnTo>
                    <a:pt x="5243" y="1371"/>
                  </a:lnTo>
                  <a:lnTo>
                    <a:pt x="5206" y="1406"/>
                  </a:lnTo>
                  <a:lnTo>
                    <a:pt x="5164" y="1442"/>
                  </a:lnTo>
                  <a:lnTo>
                    <a:pt x="5118" y="1479"/>
                  </a:lnTo>
                  <a:lnTo>
                    <a:pt x="5067" y="1518"/>
                  </a:lnTo>
                  <a:lnTo>
                    <a:pt x="5013" y="1555"/>
                  </a:lnTo>
                  <a:lnTo>
                    <a:pt x="4953" y="1592"/>
                  </a:lnTo>
                  <a:lnTo>
                    <a:pt x="4921" y="1610"/>
                  </a:lnTo>
                  <a:lnTo>
                    <a:pt x="4889" y="1628"/>
                  </a:lnTo>
                  <a:lnTo>
                    <a:pt x="4854" y="1644"/>
                  </a:lnTo>
                  <a:lnTo>
                    <a:pt x="4820" y="1660"/>
                  </a:lnTo>
                  <a:lnTo>
                    <a:pt x="4785" y="1676"/>
                  </a:lnTo>
                  <a:lnTo>
                    <a:pt x="4747" y="1691"/>
                  </a:lnTo>
                  <a:lnTo>
                    <a:pt x="4710" y="1705"/>
                  </a:lnTo>
                  <a:lnTo>
                    <a:pt x="4671" y="1718"/>
                  </a:lnTo>
                  <a:lnTo>
                    <a:pt x="4631" y="1729"/>
                  </a:lnTo>
                  <a:lnTo>
                    <a:pt x="4591" y="1739"/>
                  </a:lnTo>
                  <a:lnTo>
                    <a:pt x="4549" y="1749"/>
                  </a:lnTo>
                  <a:lnTo>
                    <a:pt x="4506" y="1757"/>
                  </a:lnTo>
                  <a:lnTo>
                    <a:pt x="4461" y="1765"/>
                  </a:lnTo>
                  <a:lnTo>
                    <a:pt x="4417" y="1770"/>
                  </a:lnTo>
                  <a:lnTo>
                    <a:pt x="4370" y="1773"/>
                  </a:lnTo>
                  <a:lnTo>
                    <a:pt x="4324" y="1775"/>
                  </a:lnTo>
                  <a:lnTo>
                    <a:pt x="4275" y="1776"/>
                  </a:lnTo>
                  <a:lnTo>
                    <a:pt x="4227" y="1775"/>
                  </a:lnTo>
                  <a:lnTo>
                    <a:pt x="4177" y="1771"/>
                  </a:lnTo>
                  <a:lnTo>
                    <a:pt x="4125" y="1766"/>
                  </a:lnTo>
                  <a:lnTo>
                    <a:pt x="4074" y="1758"/>
                  </a:lnTo>
                  <a:lnTo>
                    <a:pt x="4021" y="1749"/>
                  </a:lnTo>
                  <a:lnTo>
                    <a:pt x="3969" y="1737"/>
                  </a:lnTo>
                  <a:lnTo>
                    <a:pt x="3913" y="1724"/>
                  </a:lnTo>
                  <a:lnTo>
                    <a:pt x="3857" y="1708"/>
                  </a:lnTo>
                  <a:lnTo>
                    <a:pt x="3802" y="1689"/>
                  </a:lnTo>
                  <a:lnTo>
                    <a:pt x="3745" y="1668"/>
                  </a:lnTo>
                  <a:lnTo>
                    <a:pt x="3687" y="1644"/>
                  </a:lnTo>
                  <a:lnTo>
                    <a:pt x="3627" y="1618"/>
                  </a:lnTo>
                  <a:lnTo>
                    <a:pt x="3567" y="1587"/>
                  </a:lnTo>
                  <a:lnTo>
                    <a:pt x="3506" y="1555"/>
                  </a:lnTo>
                  <a:lnTo>
                    <a:pt x="3445" y="1521"/>
                  </a:lnTo>
                  <a:lnTo>
                    <a:pt x="3383" y="1482"/>
                  </a:lnTo>
                  <a:lnTo>
                    <a:pt x="3319" y="1440"/>
                  </a:lnTo>
                  <a:lnTo>
                    <a:pt x="3255" y="1397"/>
                  </a:lnTo>
                  <a:lnTo>
                    <a:pt x="3190" y="1348"/>
                  </a:lnTo>
                  <a:lnTo>
                    <a:pt x="3124" y="1297"/>
                  </a:lnTo>
                  <a:lnTo>
                    <a:pt x="3058" y="1242"/>
                  </a:lnTo>
                  <a:lnTo>
                    <a:pt x="3058" y="1242"/>
                  </a:lnTo>
                  <a:lnTo>
                    <a:pt x="2924" y="1132"/>
                  </a:lnTo>
                  <a:lnTo>
                    <a:pt x="2797" y="1029"/>
                  </a:lnTo>
                  <a:lnTo>
                    <a:pt x="2672" y="930"/>
                  </a:lnTo>
                  <a:lnTo>
                    <a:pt x="2551" y="838"/>
                  </a:lnTo>
                  <a:lnTo>
                    <a:pt x="2434" y="751"/>
                  </a:lnTo>
                  <a:lnTo>
                    <a:pt x="2319" y="670"/>
                  </a:lnTo>
                  <a:lnTo>
                    <a:pt x="2209" y="593"/>
                  </a:lnTo>
                  <a:lnTo>
                    <a:pt x="2101" y="523"/>
                  </a:lnTo>
                  <a:lnTo>
                    <a:pt x="1996" y="457"/>
                  </a:lnTo>
                  <a:lnTo>
                    <a:pt x="1893" y="396"/>
                  </a:lnTo>
                  <a:lnTo>
                    <a:pt x="1793" y="341"/>
                  </a:lnTo>
                  <a:lnTo>
                    <a:pt x="1696" y="289"/>
                  </a:lnTo>
                  <a:lnTo>
                    <a:pt x="1600" y="242"/>
                  </a:lnTo>
                  <a:lnTo>
                    <a:pt x="1507" y="200"/>
                  </a:lnTo>
                  <a:lnTo>
                    <a:pt x="1415" y="163"/>
                  </a:lnTo>
                  <a:lnTo>
                    <a:pt x="1325" y="129"/>
                  </a:lnTo>
                  <a:lnTo>
                    <a:pt x="1238" y="100"/>
                  </a:lnTo>
                  <a:lnTo>
                    <a:pt x="1150" y="74"/>
                  </a:lnTo>
                  <a:lnTo>
                    <a:pt x="1065" y="53"/>
                  </a:lnTo>
                  <a:lnTo>
                    <a:pt x="981" y="36"/>
                  </a:lnTo>
                  <a:lnTo>
                    <a:pt x="897" y="23"/>
                  </a:lnTo>
                  <a:lnTo>
                    <a:pt x="815" y="11"/>
                  </a:lnTo>
                  <a:lnTo>
                    <a:pt x="734" y="5"/>
                  </a:lnTo>
                  <a:lnTo>
                    <a:pt x="652" y="2"/>
                  </a:lnTo>
                  <a:lnTo>
                    <a:pt x="571" y="0"/>
                  </a:lnTo>
                  <a:lnTo>
                    <a:pt x="491" y="3"/>
                  </a:lnTo>
                  <a:lnTo>
                    <a:pt x="409" y="8"/>
                  </a:lnTo>
                  <a:lnTo>
                    <a:pt x="328" y="18"/>
                  </a:lnTo>
                  <a:lnTo>
                    <a:pt x="248" y="29"/>
                  </a:lnTo>
                  <a:lnTo>
                    <a:pt x="166" y="42"/>
                  </a:lnTo>
                  <a:lnTo>
                    <a:pt x="84" y="58"/>
                  </a:lnTo>
                  <a:lnTo>
                    <a:pt x="0" y="76"/>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20" name="Freeform 256"/>
            <p:cNvSpPr>
              <a:spLocks/>
            </p:cNvSpPr>
            <p:nvPr/>
          </p:nvSpPr>
          <p:spPr bwMode="auto">
            <a:xfrm>
              <a:off x="542" y="987"/>
              <a:ext cx="5381" cy="854"/>
            </a:xfrm>
            <a:custGeom>
              <a:avLst/>
              <a:gdLst>
                <a:gd name="T0" fmla="*/ 5381 w 5381"/>
                <a:gd name="T1" fmla="*/ 1145 h 1708"/>
                <a:gd name="T2" fmla="*/ 5341 w 5381"/>
                <a:gd name="T3" fmla="*/ 1195 h 1708"/>
                <a:gd name="T4" fmla="*/ 5293 w 5381"/>
                <a:gd name="T5" fmla="*/ 1250 h 1708"/>
                <a:gd name="T6" fmla="*/ 5224 w 5381"/>
                <a:gd name="T7" fmla="*/ 1319 h 1708"/>
                <a:gd name="T8" fmla="*/ 5138 w 5381"/>
                <a:gd name="T9" fmla="*/ 1395 h 1708"/>
                <a:gd name="T10" fmla="*/ 5033 w 5381"/>
                <a:gd name="T11" fmla="*/ 1472 h 1708"/>
                <a:gd name="T12" fmla="*/ 4943 w 5381"/>
                <a:gd name="T13" fmla="*/ 1529 h 1708"/>
                <a:gd name="T14" fmla="*/ 4877 w 5381"/>
                <a:gd name="T15" fmla="*/ 1564 h 1708"/>
                <a:gd name="T16" fmla="*/ 4808 w 5381"/>
                <a:gd name="T17" fmla="*/ 1598 h 1708"/>
                <a:gd name="T18" fmla="*/ 4733 w 5381"/>
                <a:gd name="T19" fmla="*/ 1629 h 1708"/>
                <a:gd name="T20" fmla="*/ 4655 w 5381"/>
                <a:gd name="T21" fmla="*/ 1655 h 1708"/>
                <a:gd name="T22" fmla="*/ 4572 w 5381"/>
                <a:gd name="T23" fmla="*/ 1676 h 1708"/>
                <a:gd name="T24" fmla="*/ 4486 w 5381"/>
                <a:gd name="T25" fmla="*/ 1694 h 1708"/>
                <a:gd name="T26" fmla="*/ 4396 w 5381"/>
                <a:gd name="T27" fmla="*/ 1705 h 1708"/>
                <a:gd name="T28" fmla="*/ 4300 w 5381"/>
                <a:gd name="T29" fmla="*/ 1708 h 1708"/>
                <a:gd name="T30" fmla="*/ 4201 w 5381"/>
                <a:gd name="T31" fmla="*/ 1706 h 1708"/>
                <a:gd name="T32" fmla="*/ 4098 w 5381"/>
                <a:gd name="T33" fmla="*/ 1695 h 1708"/>
                <a:gd name="T34" fmla="*/ 3992 w 5381"/>
                <a:gd name="T35" fmla="*/ 1677 h 1708"/>
                <a:gd name="T36" fmla="*/ 3882 w 5381"/>
                <a:gd name="T37" fmla="*/ 1648 h 1708"/>
                <a:gd name="T38" fmla="*/ 3768 w 5381"/>
                <a:gd name="T39" fmla="*/ 1611 h 1708"/>
                <a:gd name="T40" fmla="*/ 3650 w 5381"/>
                <a:gd name="T41" fmla="*/ 1563 h 1708"/>
                <a:gd name="T42" fmla="*/ 3528 w 5381"/>
                <a:gd name="T43" fmla="*/ 1503 h 1708"/>
                <a:gd name="T44" fmla="*/ 3403 w 5381"/>
                <a:gd name="T45" fmla="*/ 1432 h 1708"/>
                <a:gd name="T46" fmla="*/ 3274 w 5381"/>
                <a:gd name="T47" fmla="*/ 1348 h 1708"/>
                <a:gd name="T48" fmla="*/ 3142 w 5381"/>
                <a:gd name="T49" fmla="*/ 1251 h 1708"/>
                <a:gd name="T50" fmla="*/ 3074 w 5381"/>
                <a:gd name="T51" fmla="*/ 1198 h 1708"/>
                <a:gd name="T52" fmla="*/ 2810 w 5381"/>
                <a:gd name="T53" fmla="*/ 988 h 1708"/>
                <a:gd name="T54" fmla="*/ 2561 w 5381"/>
                <a:gd name="T55" fmla="*/ 801 h 1708"/>
                <a:gd name="T56" fmla="*/ 2328 w 5381"/>
                <a:gd name="T57" fmla="*/ 638 h 1708"/>
                <a:gd name="T58" fmla="*/ 2106 w 5381"/>
                <a:gd name="T59" fmla="*/ 494 h 1708"/>
                <a:gd name="T60" fmla="*/ 1898 w 5381"/>
                <a:gd name="T61" fmla="*/ 371 h 1708"/>
                <a:gd name="T62" fmla="*/ 1698 w 5381"/>
                <a:gd name="T63" fmla="*/ 268 h 1708"/>
                <a:gd name="T64" fmla="*/ 1508 w 5381"/>
                <a:gd name="T65" fmla="*/ 182 h 1708"/>
                <a:gd name="T66" fmla="*/ 1326 w 5381"/>
                <a:gd name="T67" fmla="*/ 114 h 1708"/>
                <a:gd name="T68" fmla="*/ 1149 w 5381"/>
                <a:gd name="T69" fmla="*/ 63 h 1708"/>
                <a:gd name="T70" fmla="*/ 980 w 5381"/>
                <a:gd name="T71" fmla="*/ 27 h 1708"/>
                <a:gd name="T72" fmla="*/ 813 w 5381"/>
                <a:gd name="T73" fmla="*/ 6 h 1708"/>
                <a:gd name="T74" fmla="*/ 650 w 5381"/>
                <a:gd name="T75" fmla="*/ 0 h 1708"/>
                <a:gd name="T76" fmla="*/ 489 w 5381"/>
                <a:gd name="T77" fmla="*/ 5 h 1708"/>
                <a:gd name="T78" fmla="*/ 328 w 5381"/>
                <a:gd name="T79" fmla="*/ 22 h 1708"/>
                <a:gd name="T80" fmla="*/ 165 w 5381"/>
                <a:gd name="T81" fmla="*/ 50 h 1708"/>
                <a:gd name="T82" fmla="*/ 0 w 5381"/>
                <a:gd name="T83" fmla="*/ 89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81" h="1708">
                  <a:moveTo>
                    <a:pt x="5381" y="1145"/>
                  </a:moveTo>
                  <a:lnTo>
                    <a:pt x="5381" y="1145"/>
                  </a:lnTo>
                  <a:lnTo>
                    <a:pt x="5372" y="1157"/>
                  </a:lnTo>
                  <a:lnTo>
                    <a:pt x="5341" y="1195"/>
                  </a:lnTo>
                  <a:lnTo>
                    <a:pt x="5319" y="1220"/>
                  </a:lnTo>
                  <a:lnTo>
                    <a:pt x="5293" y="1250"/>
                  </a:lnTo>
                  <a:lnTo>
                    <a:pt x="5261" y="1283"/>
                  </a:lnTo>
                  <a:lnTo>
                    <a:pt x="5224" y="1319"/>
                  </a:lnTo>
                  <a:lnTo>
                    <a:pt x="5184" y="1356"/>
                  </a:lnTo>
                  <a:lnTo>
                    <a:pt x="5138" y="1395"/>
                  </a:lnTo>
                  <a:lnTo>
                    <a:pt x="5088" y="1434"/>
                  </a:lnTo>
                  <a:lnTo>
                    <a:pt x="5033" y="1472"/>
                  </a:lnTo>
                  <a:lnTo>
                    <a:pt x="4975" y="1511"/>
                  </a:lnTo>
                  <a:lnTo>
                    <a:pt x="4943" y="1529"/>
                  </a:lnTo>
                  <a:lnTo>
                    <a:pt x="4911" y="1547"/>
                  </a:lnTo>
                  <a:lnTo>
                    <a:pt x="4877" y="1564"/>
                  </a:lnTo>
                  <a:lnTo>
                    <a:pt x="4843" y="1582"/>
                  </a:lnTo>
                  <a:lnTo>
                    <a:pt x="4808" y="1598"/>
                  </a:lnTo>
                  <a:lnTo>
                    <a:pt x="4770" y="1613"/>
                  </a:lnTo>
                  <a:lnTo>
                    <a:pt x="4733" y="1629"/>
                  </a:lnTo>
                  <a:lnTo>
                    <a:pt x="4694" y="1642"/>
                  </a:lnTo>
                  <a:lnTo>
                    <a:pt x="4655" y="1655"/>
                  </a:lnTo>
                  <a:lnTo>
                    <a:pt x="4614" y="1666"/>
                  </a:lnTo>
                  <a:lnTo>
                    <a:pt x="4572" y="1676"/>
                  </a:lnTo>
                  <a:lnTo>
                    <a:pt x="4530" y="1685"/>
                  </a:lnTo>
                  <a:lnTo>
                    <a:pt x="4486" y="1694"/>
                  </a:lnTo>
                  <a:lnTo>
                    <a:pt x="4441" y="1700"/>
                  </a:lnTo>
                  <a:lnTo>
                    <a:pt x="4396" y="1705"/>
                  </a:lnTo>
                  <a:lnTo>
                    <a:pt x="4348" y="1708"/>
                  </a:lnTo>
                  <a:lnTo>
                    <a:pt x="4300" y="1708"/>
                  </a:lnTo>
                  <a:lnTo>
                    <a:pt x="4251" y="1708"/>
                  </a:lnTo>
                  <a:lnTo>
                    <a:pt x="4201" y="1706"/>
                  </a:lnTo>
                  <a:lnTo>
                    <a:pt x="4150" y="1702"/>
                  </a:lnTo>
                  <a:lnTo>
                    <a:pt x="4098" y="1695"/>
                  </a:lnTo>
                  <a:lnTo>
                    <a:pt x="4046" y="1687"/>
                  </a:lnTo>
                  <a:lnTo>
                    <a:pt x="3992" y="1677"/>
                  </a:lnTo>
                  <a:lnTo>
                    <a:pt x="3937" y="1664"/>
                  </a:lnTo>
                  <a:lnTo>
                    <a:pt x="3882" y="1648"/>
                  </a:lnTo>
                  <a:lnTo>
                    <a:pt x="3825" y="1631"/>
                  </a:lnTo>
                  <a:lnTo>
                    <a:pt x="3768" y="1611"/>
                  </a:lnTo>
                  <a:lnTo>
                    <a:pt x="3708" y="1589"/>
                  </a:lnTo>
                  <a:lnTo>
                    <a:pt x="3650" y="1563"/>
                  </a:lnTo>
                  <a:lnTo>
                    <a:pt x="3589" y="1534"/>
                  </a:lnTo>
                  <a:lnTo>
                    <a:pt x="3528" y="1503"/>
                  </a:lnTo>
                  <a:lnTo>
                    <a:pt x="3465" y="1469"/>
                  </a:lnTo>
                  <a:lnTo>
                    <a:pt x="3403" y="1432"/>
                  </a:lnTo>
                  <a:lnTo>
                    <a:pt x="3339" y="1392"/>
                  </a:lnTo>
                  <a:lnTo>
                    <a:pt x="3274" y="1348"/>
                  </a:lnTo>
                  <a:lnTo>
                    <a:pt x="3209" y="1301"/>
                  </a:lnTo>
                  <a:lnTo>
                    <a:pt x="3142" y="1251"/>
                  </a:lnTo>
                  <a:lnTo>
                    <a:pt x="3074" y="1198"/>
                  </a:lnTo>
                  <a:lnTo>
                    <a:pt x="3074" y="1198"/>
                  </a:lnTo>
                  <a:lnTo>
                    <a:pt x="2941" y="1090"/>
                  </a:lnTo>
                  <a:lnTo>
                    <a:pt x="2810" y="988"/>
                  </a:lnTo>
                  <a:lnTo>
                    <a:pt x="2684" y="891"/>
                  </a:lnTo>
                  <a:lnTo>
                    <a:pt x="2561" y="801"/>
                  </a:lnTo>
                  <a:lnTo>
                    <a:pt x="2443" y="717"/>
                  </a:lnTo>
                  <a:lnTo>
                    <a:pt x="2328" y="638"/>
                  </a:lnTo>
                  <a:lnTo>
                    <a:pt x="2216" y="563"/>
                  </a:lnTo>
                  <a:lnTo>
                    <a:pt x="2106" y="494"/>
                  </a:lnTo>
                  <a:lnTo>
                    <a:pt x="2001" y="429"/>
                  </a:lnTo>
                  <a:lnTo>
                    <a:pt x="1898" y="371"/>
                  </a:lnTo>
                  <a:lnTo>
                    <a:pt x="1796" y="316"/>
                  </a:lnTo>
                  <a:lnTo>
                    <a:pt x="1698" y="268"/>
                  </a:lnTo>
                  <a:lnTo>
                    <a:pt x="1602" y="223"/>
                  </a:lnTo>
                  <a:lnTo>
                    <a:pt x="1508" y="182"/>
                  </a:lnTo>
                  <a:lnTo>
                    <a:pt x="1416" y="147"/>
                  </a:lnTo>
                  <a:lnTo>
                    <a:pt x="1326" y="114"/>
                  </a:lnTo>
                  <a:lnTo>
                    <a:pt x="1237" y="87"/>
                  </a:lnTo>
                  <a:lnTo>
                    <a:pt x="1149" y="63"/>
                  </a:lnTo>
                  <a:lnTo>
                    <a:pt x="1065" y="43"/>
                  </a:lnTo>
                  <a:lnTo>
                    <a:pt x="980" y="27"/>
                  </a:lnTo>
                  <a:lnTo>
                    <a:pt x="897" y="16"/>
                  </a:lnTo>
                  <a:lnTo>
                    <a:pt x="813" y="6"/>
                  </a:lnTo>
                  <a:lnTo>
                    <a:pt x="732" y="1"/>
                  </a:lnTo>
                  <a:lnTo>
                    <a:pt x="650" y="0"/>
                  </a:lnTo>
                  <a:lnTo>
                    <a:pt x="569" y="0"/>
                  </a:lnTo>
                  <a:lnTo>
                    <a:pt x="489" y="5"/>
                  </a:lnTo>
                  <a:lnTo>
                    <a:pt x="408" y="11"/>
                  </a:lnTo>
                  <a:lnTo>
                    <a:pt x="328" y="22"/>
                  </a:lnTo>
                  <a:lnTo>
                    <a:pt x="246" y="35"/>
                  </a:lnTo>
                  <a:lnTo>
                    <a:pt x="165" y="50"/>
                  </a:lnTo>
                  <a:lnTo>
                    <a:pt x="83" y="68"/>
                  </a:lnTo>
                  <a:lnTo>
                    <a:pt x="0" y="89"/>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21" name="Freeform 257"/>
            <p:cNvSpPr>
              <a:spLocks/>
            </p:cNvSpPr>
            <p:nvPr/>
          </p:nvSpPr>
          <p:spPr bwMode="auto">
            <a:xfrm>
              <a:off x="563" y="1005"/>
              <a:ext cx="5395" cy="822"/>
            </a:xfrm>
            <a:custGeom>
              <a:avLst/>
              <a:gdLst>
                <a:gd name="T0" fmla="*/ 5395 w 5395"/>
                <a:gd name="T1" fmla="*/ 1054 h 1644"/>
                <a:gd name="T2" fmla="*/ 5356 w 5395"/>
                <a:gd name="T3" fmla="*/ 1106 h 1644"/>
                <a:gd name="T4" fmla="*/ 5309 w 5395"/>
                <a:gd name="T5" fmla="*/ 1162 h 1644"/>
                <a:gd name="T6" fmla="*/ 5241 w 5395"/>
                <a:gd name="T7" fmla="*/ 1232 h 1644"/>
                <a:gd name="T8" fmla="*/ 5156 w 5395"/>
                <a:gd name="T9" fmla="*/ 1309 h 1644"/>
                <a:gd name="T10" fmla="*/ 5052 w 5395"/>
                <a:gd name="T11" fmla="*/ 1390 h 1644"/>
                <a:gd name="T12" fmla="*/ 4963 w 5395"/>
                <a:gd name="T13" fmla="*/ 1450 h 1644"/>
                <a:gd name="T14" fmla="*/ 4898 w 5395"/>
                <a:gd name="T15" fmla="*/ 1487 h 1644"/>
                <a:gd name="T16" fmla="*/ 4829 w 5395"/>
                <a:gd name="T17" fmla="*/ 1521 h 1644"/>
                <a:gd name="T18" fmla="*/ 4755 w 5395"/>
                <a:gd name="T19" fmla="*/ 1553 h 1644"/>
                <a:gd name="T20" fmla="*/ 4677 w 5395"/>
                <a:gd name="T21" fmla="*/ 1582 h 1644"/>
                <a:gd name="T22" fmla="*/ 4595 w 5395"/>
                <a:gd name="T23" fmla="*/ 1605 h 1644"/>
                <a:gd name="T24" fmla="*/ 4509 w 5395"/>
                <a:gd name="T25" fmla="*/ 1624 h 1644"/>
                <a:gd name="T26" fmla="*/ 4418 w 5395"/>
                <a:gd name="T27" fmla="*/ 1637 h 1644"/>
                <a:gd name="T28" fmla="*/ 4323 w 5395"/>
                <a:gd name="T29" fmla="*/ 1644 h 1644"/>
                <a:gd name="T30" fmla="*/ 4225 w 5395"/>
                <a:gd name="T31" fmla="*/ 1642 h 1644"/>
                <a:gd name="T32" fmla="*/ 4122 w 5395"/>
                <a:gd name="T33" fmla="*/ 1634 h 1644"/>
                <a:gd name="T34" fmla="*/ 4015 w 5395"/>
                <a:gd name="T35" fmla="*/ 1618 h 1644"/>
                <a:gd name="T36" fmla="*/ 3904 w 5395"/>
                <a:gd name="T37" fmla="*/ 1592 h 1644"/>
                <a:gd name="T38" fmla="*/ 3789 w 5395"/>
                <a:gd name="T39" fmla="*/ 1556 h 1644"/>
                <a:gd name="T40" fmla="*/ 3671 w 5395"/>
                <a:gd name="T41" fmla="*/ 1510 h 1644"/>
                <a:gd name="T42" fmla="*/ 3548 w 5395"/>
                <a:gd name="T43" fmla="*/ 1451 h 1644"/>
                <a:gd name="T44" fmla="*/ 3422 w 5395"/>
                <a:gd name="T45" fmla="*/ 1384 h 1644"/>
                <a:gd name="T46" fmla="*/ 3292 w 5395"/>
                <a:gd name="T47" fmla="*/ 1301 h 1644"/>
                <a:gd name="T48" fmla="*/ 3158 w 5395"/>
                <a:gd name="T49" fmla="*/ 1206 h 1644"/>
                <a:gd name="T50" fmla="*/ 3089 w 5395"/>
                <a:gd name="T51" fmla="*/ 1154 h 1644"/>
                <a:gd name="T52" fmla="*/ 2822 w 5395"/>
                <a:gd name="T53" fmla="*/ 949 h 1644"/>
                <a:gd name="T54" fmla="*/ 2572 w 5395"/>
                <a:gd name="T55" fmla="*/ 767 h 1644"/>
                <a:gd name="T56" fmla="*/ 2335 w 5395"/>
                <a:gd name="T57" fmla="*/ 605 h 1644"/>
                <a:gd name="T58" fmla="*/ 2111 w 5395"/>
                <a:gd name="T59" fmla="*/ 467 h 1644"/>
                <a:gd name="T60" fmla="*/ 1900 w 5395"/>
                <a:gd name="T61" fmla="*/ 347 h 1644"/>
                <a:gd name="T62" fmla="*/ 1699 w 5395"/>
                <a:gd name="T63" fmla="*/ 247 h 1644"/>
                <a:gd name="T64" fmla="*/ 1509 w 5395"/>
                <a:gd name="T65" fmla="*/ 166 h 1644"/>
                <a:gd name="T66" fmla="*/ 1326 w 5395"/>
                <a:gd name="T67" fmla="*/ 102 h 1644"/>
                <a:gd name="T68" fmla="*/ 1149 w 5395"/>
                <a:gd name="T69" fmla="*/ 53 h 1644"/>
                <a:gd name="T70" fmla="*/ 979 w 5395"/>
                <a:gd name="T71" fmla="*/ 21 h 1644"/>
                <a:gd name="T72" fmla="*/ 812 w 5395"/>
                <a:gd name="T73" fmla="*/ 3 h 1644"/>
                <a:gd name="T74" fmla="*/ 648 w 5395"/>
                <a:gd name="T75" fmla="*/ 0 h 1644"/>
                <a:gd name="T76" fmla="*/ 487 w 5395"/>
                <a:gd name="T77" fmla="*/ 8 h 1644"/>
                <a:gd name="T78" fmla="*/ 326 w 5395"/>
                <a:gd name="T79" fmla="*/ 29 h 1644"/>
                <a:gd name="T80" fmla="*/ 164 w 5395"/>
                <a:gd name="T81" fmla="*/ 60 h 1644"/>
                <a:gd name="T82" fmla="*/ 0 w 5395"/>
                <a:gd name="T83" fmla="*/ 102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95" h="1644">
                  <a:moveTo>
                    <a:pt x="5395" y="1054"/>
                  </a:moveTo>
                  <a:lnTo>
                    <a:pt x="5395" y="1054"/>
                  </a:lnTo>
                  <a:lnTo>
                    <a:pt x="5385" y="1067"/>
                  </a:lnTo>
                  <a:lnTo>
                    <a:pt x="5356" y="1106"/>
                  </a:lnTo>
                  <a:lnTo>
                    <a:pt x="5335" y="1132"/>
                  </a:lnTo>
                  <a:lnTo>
                    <a:pt x="5309" y="1162"/>
                  </a:lnTo>
                  <a:lnTo>
                    <a:pt x="5277" y="1196"/>
                  </a:lnTo>
                  <a:lnTo>
                    <a:pt x="5241" y="1232"/>
                  </a:lnTo>
                  <a:lnTo>
                    <a:pt x="5201" y="1271"/>
                  </a:lnTo>
                  <a:lnTo>
                    <a:pt x="5156" y="1309"/>
                  </a:lnTo>
                  <a:lnTo>
                    <a:pt x="5106" y="1350"/>
                  </a:lnTo>
                  <a:lnTo>
                    <a:pt x="5052" y="1390"/>
                  </a:lnTo>
                  <a:lnTo>
                    <a:pt x="4994" y="1431"/>
                  </a:lnTo>
                  <a:lnTo>
                    <a:pt x="4963" y="1450"/>
                  </a:lnTo>
                  <a:lnTo>
                    <a:pt x="4931" y="1469"/>
                  </a:lnTo>
                  <a:lnTo>
                    <a:pt x="4898" y="1487"/>
                  </a:lnTo>
                  <a:lnTo>
                    <a:pt x="4865" y="1505"/>
                  </a:lnTo>
                  <a:lnTo>
                    <a:pt x="4829" y="1521"/>
                  </a:lnTo>
                  <a:lnTo>
                    <a:pt x="4793" y="1539"/>
                  </a:lnTo>
                  <a:lnTo>
                    <a:pt x="4755" y="1553"/>
                  </a:lnTo>
                  <a:lnTo>
                    <a:pt x="4716" y="1568"/>
                  </a:lnTo>
                  <a:lnTo>
                    <a:pt x="4677" y="1582"/>
                  </a:lnTo>
                  <a:lnTo>
                    <a:pt x="4637" y="1594"/>
                  </a:lnTo>
                  <a:lnTo>
                    <a:pt x="4595" y="1605"/>
                  </a:lnTo>
                  <a:lnTo>
                    <a:pt x="4552" y="1615"/>
                  </a:lnTo>
                  <a:lnTo>
                    <a:pt x="4509" y="1624"/>
                  </a:lnTo>
                  <a:lnTo>
                    <a:pt x="4463" y="1631"/>
                  </a:lnTo>
                  <a:lnTo>
                    <a:pt x="4418" y="1637"/>
                  </a:lnTo>
                  <a:lnTo>
                    <a:pt x="4372" y="1640"/>
                  </a:lnTo>
                  <a:lnTo>
                    <a:pt x="4323" y="1644"/>
                  </a:lnTo>
                  <a:lnTo>
                    <a:pt x="4275" y="1644"/>
                  </a:lnTo>
                  <a:lnTo>
                    <a:pt x="4225" y="1642"/>
                  </a:lnTo>
                  <a:lnTo>
                    <a:pt x="4173" y="1639"/>
                  </a:lnTo>
                  <a:lnTo>
                    <a:pt x="4122" y="1634"/>
                  </a:lnTo>
                  <a:lnTo>
                    <a:pt x="4069" y="1627"/>
                  </a:lnTo>
                  <a:lnTo>
                    <a:pt x="4015" y="1618"/>
                  </a:lnTo>
                  <a:lnTo>
                    <a:pt x="3959" y="1605"/>
                  </a:lnTo>
                  <a:lnTo>
                    <a:pt x="3904" y="1592"/>
                  </a:lnTo>
                  <a:lnTo>
                    <a:pt x="3847" y="1574"/>
                  </a:lnTo>
                  <a:lnTo>
                    <a:pt x="3789" y="1556"/>
                  </a:lnTo>
                  <a:lnTo>
                    <a:pt x="3730" y="1534"/>
                  </a:lnTo>
                  <a:lnTo>
                    <a:pt x="3671" y="1510"/>
                  </a:lnTo>
                  <a:lnTo>
                    <a:pt x="3610" y="1482"/>
                  </a:lnTo>
                  <a:lnTo>
                    <a:pt x="3548" y="1451"/>
                  </a:lnTo>
                  <a:lnTo>
                    <a:pt x="3486" y="1419"/>
                  </a:lnTo>
                  <a:lnTo>
                    <a:pt x="3422" y="1384"/>
                  </a:lnTo>
                  <a:lnTo>
                    <a:pt x="3357" y="1343"/>
                  </a:lnTo>
                  <a:lnTo>
                    <a:pt x="3292" y="1301"/>
                  </a:lnTo>
                  <a:lnTo>
                    <a:pt x="3225" y="1256"/>
                  </a:lnTo>
                  <a:lnTo>
                    <a:pt x="3158" y="1206"/>
                  </a:lnTo>
                  <a:lnTo>
                    <a:pt x="3089" y="1154"/>
                  </a:lnTo>
                  <a:lnTo>
                    <a:pt x="3089" y="1154"/>
                  </a:lnTo>
                  <a:lnTo>
                    <a:pt x="2954" y="1049"/>
                  </a:lnTo>
                  <a:lnTo>
                    <a:pt x="2822" y="949"/>
                  </a:lnTo>
                  <a:lnTo>
                    <a:pt x="2696" y="856"/>
                  </a:lnTo>
                  <a:lnTo>
                    <a:pt x="2572" y="767"/>
                  </a:lnTo>
                  <a:lnTo>
                    <a:pt x="2452" y="683"/>
                  </a:lnTo>
                  <a:lnTo>
                    <a:pt x="2335" y="605"/>
                  </a:lnTo>
                  <a:lnTo>
                    <a:pt x="2223" y="534"/>
                  </a:lnTo>
                  <a:lnTo>
                    <a:pt x="2111" y="467"/>
                  </a:lnTo>
                  <a:lnTo>
                    <a:pt x="2005" y="405"/>
                  </a:lnTo>
                  <a:lnTo>
                    <a:pt x="1900" y="347"/>
                  </a:lnTo>
                  <a:lnTo>
                    <a:pt x="1799" y="295"/>
                  </a:lnTo>
                  <a:lnTo>
                    <a:pt x="1699" y="247"/>
                  </a:lnTo>
                  <a:lnTo>
                    <a:pt x="1603" y="205"/>
                  </a:lnTo>
                  <a:lnTo>
                    <a:pt x="1509" y="166"/>
                  </a:lnTo>
                  <a:lnTo>
                    <a:pt x="1416" y="131"/>
                  </a:lnTo>
                  <a:lnTo>
                    <a:pt x="1326" y="102"/>
                  </a:lnTo>
                  <a:lnTo>
                    <a:pt x="1237" y="76"/>
                  </a:lnTo>
                  <a:lnTo>
                    <a:pt x="1149" y="53"/>
                  </a:lnTo>
                  <a:lnTo>
                    <a:pt x="1063" y="35"/>
                  </a:lnTo>
                  <a:lnTo>
                    <a:pt x="979" y="21"/>
                  </a:lnTo>
                  <a:lnTo>
                    <a:pt x="894" y="11"/>
                  </a:lnTo>
                  <a:lnTo>
                    <a:pt x="812" y="3"/>
                  </a:lnTo>
                  <a:lnTo>
                    <a:pt x="730" y="0"/>
                  </a:lnTo>
                  <a:lnTo>
                    <a:pt x="648" y="0"/>
                  </a:lnTo>
                  <a:lnTo>
                    <a:pt x="568" y="2"/>
                  </a:lnTo>
                  <a:lnTo>
                    <a:pt x="487" y="8"/>
                  </a:lnTo>
                  <a:lnTo>
                    <a:pt x="406" y="18"/>
                  </a:lnTo>
                  <a:lnTo>
                    <a:pt x="326" y="29"/>
                  </a:lnTo>
                  <a:lnTo>
                    <a:pt x="244" y="43"/>
                  </a:lnTo>
                  <a:lnTo>
                    <a:pt x="164" y="60"/>
                  </a:lnTo>
                  <a:lnTo>
                    <a:pt x="82" y="81"/>
                  </a:lnTo>
                  <a:lnTo>
                    <a:pt x="0" y="102"/>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22" name="Freeform 258"/>
            <p:cNvSpPr>
              <a:spLocks/>
            </p:cNvSpPr>
            <p:nvPr/>
          </p:nvSpPr>
          <p:spPr bwMode="auto">
            <a:xfrm>
              <a:off x="584" y="1023"/>
              <a:ext cx="5409" cy="791"/>
            </a:xfrm>
            <a:custGeom>
              <a:avLst/>
              <a:gdLst>
                <a:gd name="T0" fmla="*/ 5409 w 5409"/>
                <a:gd name="T1" fmla="*/ 964 h 1581"/>
                <a:gd name="T2" fmla="*/ 5371 w 5409"/>
                <a:gd name="T3" fmla="*/ 1018 h 1581"/>
                <a:gd name="T4" fmla="*/ 5324 w 5409"/>
                <a:gd name="T5" fmla="*/ 1076 h 1581"/>
                <a:gd name="T6" fmla="*/ 5257 w 5409"/>
                <a:gd name="T7" fmla="*/ 1147 h 1581"/>
                <a:gd name="T8" fmla="*/ 5174 w 5409"/>
                <a:gd name="T9" fmla="*/ 1228 h 1581"/>
                <a:gd name="T10" fmla="*/ 5071 w 5409"/>
                <a:gd name="T11" fmla="*/ 1310 h 1581"/>
                <a:gd name="T12" fmla="*/ 4983 w 5409"/>
                <a:gd name="T13" fmla="*/ 1371 h 1581"/>
                <a:gd name="T14" fmla="*/ 4919 w 5409"/>
                <a:gd name="T15" fmla="*/ 1410 h 1581"/>
                <a:gd name="T16" fmla="*/ 4849 w 5409"/>
                <a:gd name="T17" fmla="*/ 1447 h 1581"/>
                <a:gd name="T18" fmla="*/ 4777 w 5409"/>
                <a:gd name="T19" fmla="*/ 1481 h 1581"/>
                <a:gd name="T20" fmla="*/ 4699 w 5409"/>
                <a:gd name="T21" fmla="*/ 1510 h 1581"/>
                <a:gd name="T22" fmla="*/ 4617 w 5409"/>
                <a:gd name="T23" fmla="*/ 1536 h 1581"/>
                <a:gd name="T24" fmla="*/ 4531 w 5409"/>
                <a:gd name="T25" fmla="*/ 1555 h 1581"/>
                <a:gd name="T26" fmla="*/ 4441 w 5409"/>
                <a:gd name="T27" fmla="*/ 1572 h 1581"/>
                <a:gd name="T28" fmla="*/ 4345 w 5409"/>
                <a:gd name="T29" fmla="*/ 1580 h 1581"/>
                <a:gd name="T30" fmla="*/ 4247 w 5409"/>
                <a:gd name="T31" fmla="*/ 1581 h 1581"/>
                <a:gd name="T32" fmla="*/ 4144 w 5409"/>
                <a:gd name="T33" fmla="*/ 1575 h 1581"/>
                <a:gd name="T34" fmla="*/ 4037 w 5409"/>
                <a:gd name="T35" fmla="*/ 1560 h 1581"/>
                <a:gd name="T36" fmla="*/ 3926 w 5409"/>
                <a:gd name="T37" fmla="*/ 1536 h 1581"/>
                <a:gd name="T38" fmla="*/ 3811 w 5409"/>
                <a:gd name="T39" fmla="*/ 1502 h 1581"/>
                <a:gd name="T40" fmla="*/ 3691 w 5409"/>
                <a:gd name="T41" fmla="*/ 1458 h 1581"/>
                <a:gd name="T42" fmla="*/ 3568 w 5409"/>
                <a:gd name="T43" fmla="*/ 1404 h 1581"/>
                <a:gd name="T44" fmla="*/ 3440 w 5409"/>
                <a:gd name="T45" fmla="*/ 1336 h 1581"/>
                <a:gd name="T46" fmla="*/ 3310 w 5409"/>
                <a:gd name="T47" fmla="*/ 1257 h 1581"/>
                <a:gd name="T48" fmla="*/ 3173 w 5409"/>
                <a:gd name="T49" fmla="*/ 1165 h 1581"/>
                <a:gd name="T50" fmla="*/ 3105 w 5409"/>
                <a:gd name="T51" fmla="*/ 1113 h 1581"/>
                <a:gd name="T52" fmla="*/ 2835 w 5409"/>
                <a:gd name="T53" fmla="*/ 913 h 1581"/>
                <a:gd name="T54" fmla="*/ 2582 w 5409"/>
                <a:gd name="T55" fmla="*/ 733 h 1581"/>
                <a:gd name="T56" fmla="*/ 2343 w 5409"/>
                <a:gd name="T57" fmla="*/ 577 h 1581"/>
                <a:gd name="T58" fmla="*/ 2117 w 5409"/>
                <a:gd name="T59" fmla="*/ 441 h 1581"/>
                <a:gd name="T60" fmla="*/ 1904 w 5409"/>
                <a:gd name="T61" fmla="*/ 327 h 1581"/>
                <a:gd name="T62" fmla="*/ 1702 w 5409"/>
                <a:gd name="T63" fmla="*/ 230 h 1581"/>
                <a:gd name="T64" fmla="*/ 1509 w 5409"/>
                <a:gd name="T65" fmla="*/ 152 h 1581"/>
                <a:gd name="T66" fmla="*/ 1325 w 5409"/>
                <a:gd name="T67" fmla="*/ 91 h 1581"/>
                <a:gd name="T68" fmla="*/ 1148 w 5409"/>
                <a:gd name="T69" fmla="*/ 46 h 1581"/>
                <a:gd name="T70" fmla="*/ 977 w 5409"/>
                <a:gd name="T71" fmla="*/ 17 h 1581"/>
                <a:gd name="T72" fmla="*/ 810 w 5409"/>
                <a:gd name="T73" fmla="*/ 2 h 1581"/>
                <a:gd name="T74" fmla="*/ 647 w 5409"/>
                <a:gd name="T75" fmla="*/ 2 h 1581"/>
                <a:gd name="T76" fmla="*/ 485 w 5409"/>
                <a:gd name="T77" fmla="*/ 13 h 1581"/>
                <a:gd name="T78" fmla="*/ 324 w 5409"/>
                <a:gd name="T79" fmla="*/ 38 h 1581"/>
                <a:gd name="T80" fmla="*/ 163 w 5409"/>
                <a:gd name="T81" fmla="*/ 73 h 1581"/>
                <a:gd name="T82" fmla="*/ 0 w 5409"/>
                <a:gd name="T83" fmla="*/ 118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09" h="1581">
                  <a:moveTo>
                    <a:pt x="5409" y="964"/>
                  </a:moveTo>
                  <a:lnTo>
                    <a:pt x="5409" y="964"/>
                  </a:lnTo>
                  <a:lnTo>
                    <a:pt x="5399" y="979"/>
                  </a:lnTo>
                  <a:lnTo>
                    <a:pt x="5371" y="1018"/>
                  </a:lnTo>
                  <a:lnTo>
                    <a:pt x="5350" y="1045"/>
                  </a:lnTo>
                  <a:lnTo>
                    <a:pt x="5324" y="1076"/>
                  </a:lnTo>
                  <a:lnTo>
                    <a:pt x="5294" y="1110"/>
                  </a:lnTo>
                  <a:lnTo>
                    <a:pt x="5257" y="1147"/>
                  </a:lnTo>
                  <a:lnTo>
                    <a:pt x="5219" y="1187"/>
                  </a:lnTo>
                  <a:lnTo>
                    <a:pt x="5174" y="1228"/>
                  </a:lnTo>
                  <a:lnTo>
                    <a:pt x="5126" y="1270"/>
                  </a:lnTo>
                  <a:lnTo>
                    <a:pt x="5071" y="1310"/>
                  </a:lnTo>
                  <a:lnTo>
                    <a:pt x="5013" y="1352"/>
                  </a:lnTo>
                  <a:lnTo>
                    <a:pt x="4983" y="1371"/>
                  </a:lnTo>
                  <a:lnTo>
                    <a:pt x="4952" y="1391"/>
                  </a:lnTo>
                  <a:lnTo>
                    <a:pt x="4919" y="1410"/>
                  </a:lnTo>
                  <a:lnTo>
                    <a:pt x="4885" y="1429"/>
                  </a:lnTo>
                  <a:lnTo>
                    <a:pt x="4849" y="1447"/>
                  </a:lnTo>
                  <a:lnTo>
                    <a:pt x="4813" y="1463"/>
                  </a:lnTo>
                  <a:lnTo>
                    <a:pt x="4777" y="1481"/>
                  </a:lnTo>
                  <a:lnTo>
                    <a:pt x="4738" y="1496"/>
                  </a:lnTo>
                  <a:lnTo>
                    <a:pt x="4699" y="1510"/>
                  </a:lnTo>
                  <a:lnTo>
                    <a:pt x="4659" y="1523"/>
                  </a:lnTo>
                  <a:lnTo>
                    <a:pt x="4617" y="1536"/>
                  </a:lnTo>
                  <a:lnTo>
                    <a:pt x="4574" y="1547"/>
                  </a:lnTo>
                  <a:lnTo>
                    <a:pt x="4531" y="1555"/>
                  </a:lnTo>
                  <a:lnTo>
                    <a:pt x="4487" y="1563"/>
                  </a:lnTo>
                  <a:lnTo>
                    <a:pt x="4441" y="1572"/>
                  </a:lnTo>
                  <a:lnTo>
                    <a:pt x="4394" y="1576"/>
                  </a:lnTo>
                  <a:lnTo>
                    <a:pt x="4345" y="1580"/>
                  </a:lnTo>
                  <a:lnTo>
                    <a:pt x="4297" y="1581"/>
                  </a:lnTo>
                  <a:lnTo>
                    <a:pt x="4247" y="1581"/>
                  </a:lnTo>
                  <a:lnTo>
                    <a:pt x="4197" y="1578"/>
                  </a:lnTo>
                  <a:lnTo>
                    <a:pt x="4144" y="1575"/>
                  </a:lnTo>
                  <a:lnTo>
                    <a:pt x="4091" y="1568"/>
                  </a:lnTo>
                  <a:lnTo>
                    <a:pt x="4037" y="1560"/>
                  </a:lnTo>
                  <a:lnTo>
                    <a:pt x="3982" y="1549"/>
                  </a:lnTo>
                  <a:lnTo>
                    <a:pt x="3926" y="1536"/>
                  </a:lnTo>
                  <a:lnTo>
                    <a:pt x="3869" y="1520"/>
                  </a:lnTo>
                  <a:lnTo>
                    <a:pt x="3811" y="1502"/>
                  </a:lnTo>
                  <a:lnTo>
                    <a:pt x="3751" y="1481"/>
                  </a:lnTo>
                  <a:lnTo>
                    <a:pt x="3691" y="1458"/>
                  </a:lnTo>
                  <a:lnTo>
                    <a:pt x="3630" y="1433"/>
                  </a:lnTo>
                  <a:lnTo>
                    <a:pt x="3568" y="1404"/>
                  </a:lnTo>
                  <a:lnTo>
                    <a:pt x="3505" y="1371"/>
                  </a:lnTo>
                  <a:lnTo>
                    <a:pt x="3440" y="1336"/>
                  </a:lnTo>
                  <a:lnTo>
                    <a:pt x="3375" y="1299"/>
                  </a:lnTo>
                  <a:lnTo>
                    <a:pt x="3310" y="1257"/>
                  </a:lnTo>
                  <a:lnTo>
                    <a:pt x="3241" y="1211"/>
                  </a:lnTo>
                  <a:lnTo>
                    <a:pt x="3173" y="1165"/>
                  </a:lnTo>
                  <a:lnTo>
                    <a:pt x="3105" y="1113"/>
                  </a:lnTo>
                  <a:lnTo>
                    <a:pt x="3105" y="1113"/>
                  </a:lnTo>
                  <a:lnTo>
                    <a:pt x="2968" y="1010"/>
                  </a:lnTo>
                  <a:lnTo>
                    <a:pt x="2835" y="913"/>
                  </a:lnTo>
                  <a:lnTo>
                    <a:pt x="2707" y="821"/>
                  </a:lnTo>
                  <a:lnTo>
                    <a:pt x="2582" y="733"/>
                  </a:lnTo>
                  <a:lnTo>
                    <a:pt x="2460" y="653"/>
                  </a:lnTo>
                  <a:lnTo>
                    <a:pt x="2343" y="577"/>
                  </a:lnTo>
                  <a:lnTo>
                    <a:pt x="2228" y="507"/>
                  </a:lnTo>
                  <a:lnTo>
                    <a:pt x="2117" y="441"/>
                  </a:lnTo>
                  <a:lnTo>
                    <a:pt x="2009" y="381"/>
                  </a:lnTo>
                  <a:lnTo>
                    <a:pt x="1904" y="327"/>
                  </a:lnTo>
                  <a:lnTo>
                    <a:pt x="1802" y="277"/>
                  </a:lnTo>
                  <a:lnTo>
                    <a:pt x="1702" y="230"/>
                  </a:lnTo>
                  <a:lnTo>
                    <a:pt x="1605" y="189"/>
                  </a:lnTo>
                  <a:lnTo>
                    <a:pt x="1509" y="152"/>
                  </a:lnTo>
                  <a:lnTo>
                    <a:pt x="1416" y="118"/>
                  </a:lnTo>
                  <a:lnTo>
                    <a:pt x="1325" y="91"/>
                  </a:lnTo>
                  <a:lnTo>
                    <a:pt x="1235" y="67"/>
                  </a:lnTo>
                  <a:lnTo>
                    <a:pt x="1148" y="46"/>
                  </a:lnTo>
                  <a:lnTo>
                    <a:pt x="1062" y="29"/>
                  </a:lnTo>
                  <a:lnTo>
                    <a:pt x="977" y="17"/>
                  </a:lnTo>
                  <a:lnTo>
                    <a:pt x="892" y="8"/>
                  </a:lnTo>
                  <a:lnTo>
                    <a:pt x="810" y="2"/>
                  </a:lnTo>
                  <a:lnTo>
                    <a:pt x="728" y="0"/>
                  </a:lnTo>
                  <a:lnTo>
                    <a:pt x="647" y="2"/>
                  </a:lnTo>
                  <a:lnTo>
                    <a:pt x="566" y="7"/>
                  </a:lnTo>
                  <a:lnTo>
                    <a:pt x="485" y="13"/>
                  </a:lnTo>
                  <a:lnTo>
                    <a:pt x="405" y="25"/>
                  </a:lnTo>
                  <a:lnTo>
                    <a:pt x="324" y="38"/>
                  </a:lnTo>
                  <a:lnTo>
                    <a:pt x="244" y="54"/>
                  </a:lnTo>
                  <a:lnTo>
                    <a:pt x="163" y="73"/>
                  </a:lnTo>
                  <a:lnTo>
                    <a:pt x="81" y="94"/>
                  </a:lnTo>
                  <a:lnTo>
                    <a:pt x="0" y="118"/>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23" name="Freeform 259"/>
            <p:cNvSpPr>
              <a:spLocks/>
            </p:cNvSpPr>
            <p:nvPr/>
          </p:nvSpPr>
          <p:spPr bwMode="auto">
            <a:xfrm>
              <a:off x="606" y="1042"/>
              <a:ext cx="5422" cy="758"/>
            </a:xfrm>
            <a:custGeom>
              <a:avLst/>
              <a:gdLst>
                <a:gd name="T0" fmla="*/ 5422 w 5422"/>
                <a:gd name="T1" fmla="*/ 873 h 1516"/>
                <a:gd name="T2" fmla="*/ 5384 w 5422"/>
                <a:gd name="T3" fmla="*/ 926 h 1516"/>
                <a:gd name="T4" fmla="*/ 5337 w 5422"/>
                <a:gd name="T5" fmla="*/ 986 h 1516"/>
                <a:gd name="T6" fmla="*/ 5273 w 5422"/>
                <a:gd name="T7" fmla="*/ 1059 h 1516"/>
                <a:gd name="T8" fmla="*/ 5190 w 5422"/>
                <a:gd name="T9" fmla="*/ 1141 h 1516"/>
                <a:gd name="T10" fmla="*/ 5088 w 5422"/>
                <a:gd name="T11" fmla="*/ 1227 h 1516"/>
                <a:gd name="T12" fmla="*/ 5001 w 5422"/>
                <a:gd name="T13" fmla="*/ 1290 h 1516"/>
                <a:gd name="T14" fmla="*/ 4937 w 5422"/>
                <a:gd name="T15" fmla="*/ 1330 h 1516"/>
                <a:gd name="T16" fmla="*/ 4869 w 5422"/>
                <a:gd name="T17" fmla="*/ 1369 h 1516"/>
                <a:gd name="T18" fmla="*/ 4797 w 5422"/>
                <a:gd name="T19" fmla="*/ 1404 h 1516"/>
                <a:gd name="T20" fmla="*/ 4719 w 5422"/>
                <a:gd name="T21" fmla="*/ 1435 h 1516"/>
                <a:gd name="T22" fmla="*/ 4637 w 5422"/>
                <a:gd name="T23" fmla="*/ 1462 h 1516"/>
                <a:gd name="T24" fmla="*/ 4552 w 5422"/>
                <a:gd name="T25" fmla="*/ 1485 h 1516"/>
                <a:gd name="T26" fmla="*/ 4462 w 5422"/>
                <a:gd name="T27" fmla="*/ 1501 h 1516"/>
                <a:gd name="T28" fmla="*/ 4368 w 5422"/>
                <a:gd name="T29" fmla="*/ 1513 h 1516"/>
                <a:gd name="T30" fmla="*/ 4268 w 5422"/>
                <a:gd name="T31" fmla="*/ 1516 h 1516"/>
                <a:gd name="T32" fmla="*/ 4165 w 5422"/>
                <a:gd name="T33" fmla="*/ 1511 h 1516"/>
                <a:gd name="T34" fmla="*/ 4058 w 5422"/>
                <a:gd name="T35" fmla="*/ 1498 h 1516"/>
                <a:gd name="T36" fmla="*/ 3947 w 5422"/>
                <a:gd name="T37" fmla="*/ 1477 h 1516"/>
                <a:gd name="T38" fmla="*/ 3830 w 5422"/>
                <a:gd name="T39" fmla="*/ 1445 h 1516"/>
                <a:gd name="T40" fmla="*/ 3711 w 5422"/>
                <a:gd name="T41" fmla="*/ 1403 h 1516"/>
                <a:gd name="T42" fmla="*/ 3586 w 5422"/>
                <a:gd name="T43" fmla="*/ 1351 h 1516"/>
                <a:gd name="T44" fmla="*/ 3458 w 5422"/>
                <a:gd name="T45" fmla="*/ 1286 h 1516"/>
                <a:gd name="T46" fmla="*/ 3325 w 5422"/>
                <a:gd name="T47" fmla="*/ 1209 h 1516"/>
                <a:gd name="T48" fmla="*/ 3189 w 5422"/>
                <a:gd name="T49" fmla="*/ 1119 h 1516"/>
                <a:gd name="T50" fmla="*/ 3120 w 5422"/>
                <a:gd name="T51" fmla="*/ 1068 h 1516"/>
                <a:gd name="T52" fmla="*/ 2846 w 5422"/>
                <a:gd name="T53" fmla="*/ 871 h 1516"/>
                <a:gd name="T54" fmla="*/ 2591 w 5422"/>
                <a:gd name="T55" fmla="*/ 699 h 1516"/>
                <a:gd name="T56" fmla="*/ 2349 w 5422"/>
                <a:gd name="T57" fmla="*/ 545 h 1516"/>
                <a:gd name="T58" fmla="*/ 2121 w 5422"/>
                <a:gd name="T59" fmla="*/ 415 h 1516"/>
                <a:gd name="T60" fmla="*/ 1906 w 5422"/>
                <a:gd name="T61" fmla="*/ 303 h 1516"/>
                <a:gd name="T62" fmla="*/ 1703 w 5422"/>
                <a:gd name="T63" fmla="*/ 209 h 1516"/>
                <a:gd name="T64" fmla="*/ 1509 w 5422"/>
                <a:gd name="T65" fmla="*/ 135 h 1516"/>
                <a:gd name="T66" fmla="*/ 1324 w 5422"/>
                <a:gd name="T67" fmla="*/ 77 h 1516"/>
                <a:gd name="T68" fmla="*/ 1147 w 5422"/>
                <a:gd name="T69" fmla="*/ 37 h 1516"/>
                <a:gd name="T70" fmla="*/ 974 w 5422"/>
                <a:gd name="T71" fmla="*/ 11 h 1516"/>
                <a:gd name="T72" fmla="*/ 808 w 5422"/>
                <a:gd name="T73" fmla="*/ 0 h 1516"/>
                <a:gd name="T74" fmla="*/ 644 w 5422"/>
                <a:gd name="T75" fmla="*/ 1 h 1516"/>
                <a:gd name="T76" fmla="*/ 483 w 5422"/>
                <a:gd name="T77" fmla="*/ 17 h 1516"/>
                <a:gd name="T78" fmla="*/ 323 w 5422"/>
                <a:gd name="T79" fmla="*/ 45 h 1516"/>
                <a:gd name="T80" fmla="*/ 162 w 5422"/>
                <a:gd name="T81" fmla="*/ 84 h 1516"/>
                <a:gd name="T82" fmla="*/ 0 w 5422"/>
                <a:gd name="T83" fmla="*/ 132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22" h="1516">
                  <a:moveTo>
                    <a:pt x="5422" y="873"/>
                  </a:moveTo>
                  <a:lnTo>
                    <a:pt x="5422" y="873"/>
                  </a:lnTo>
                  <a:lnTo>
                    <a:pt x="5412" y="888"/>
                  </a:lnTo>
                  <a:lnTo>
                    <a:pt x="5384" y="926"/>
                  </a:lnTo>
                  <a:lnTo>
                    <a:pt x="5363" y="954"/>
                  </a:lnTo>
                  <a:lnTo>
                    <a:pt x="5337" y="986"/>
                  </a:lnTo>
                  <a:lnTo>
                    <a:pt x="5308" y="1022"/>
                  </a:lnTo>
                  <a:lnTo>
                    <a:pt x="5273" y="1059"/>
                  </a:lnTo>
                  <a:lnTo>
                    <a:pt x="5233" y="1099"/>
                  </a:lnTo>
                  <a:lnTo>
                    <a:pt x="5190" y="1141"/>
                  </a:lnTo>
                  <a:lnTo>
                    <a:pt x="5141" y="1185"/>
                  </a:lnTo>
                  <a:lnTo>
                    <a:pt x="5088" y="1227"/>
                  </a:lnTo>
                  <a:lnTo>
                    <a:pt x="5031" y="1269"/>
                  </a:lnTo>
                  <a:lnTo>
                    <a:pt x="5001" y="1290"/>
                  </a:lnTo>
                  <a:lnTo>
                    <a:pt x="4970" y="1311"/>
                  </a:lnTo>
                  <a:lnTo>
                    <a:pt x="4937" y="1330"/>
                  </a:lnTo>
                  <a:lnTo>
                    <a:pt x="4904" y="1349"/>
                  </a:lnTo>
                  <a:lnTo>
                    <a:pt x="4869" y="1369"/>
                  </a:lnTo>
                  <a:lnTo>
                    <a:pt x="4833" y="1387"/>
                  </a:lnTo>
                  <a:lnTo>
                    <a:pt x="4797" y="1404"/>
                  </a:lnTo>
                  <a:lnTo>
                    <a:pt x="4758" y="1420"/>
                  </a:lnTo>
                  <a:lnTo>
                    <a:pt x="4719" y="1435"/>
                  </a:lnTo>
                  <a:lnTo>
                    <a:pt x="4679" y="1450"/>
                  </a:lnTo>
                  <a:lnTo>
                    <a:pt x="4637" y="1462"/>
                  </a:lnTo>
                  <a:lnTo>
                    <a:pt x="4595" y="1474"/>
                  </a:lnTo>
                  <a:lnTo>
                    <a:pt x="4552" y="1485"/>
                  </a:lnTo>
                  <a:lnTo>
                    <a:pt x="4507" y="1493"/>
                  </a:lnTo>
                  <a:lnTo>
                    <a:pt x="4462" y="1501"/>
                  </a:lnTo>
                  <a:lnTo>
                    <a:pt x="4415" y="1508"/>
                  </a:lnTo>
                  <a:lnTo>
                    <a:pt x="4368" y="1513"/>
                  </a:lnTo>
                  <a:lnTo>
                    <a:pt x="4318" y="1514"/>
                  </a:lnTo>
                  <a:lnTo>
                    <a:pt x="4268" y="1516"/>
                  </a:lnTo>
                  <a:lnTo>
                    <a:pt x="4218" y="1514"/>
                  </a:lnTo>
                  <a:lnTo>
                    <a:pt x="4165" y="1511"/>
                  </a:lnTo>
                  <a:lnTo>
                    <a:pt x="4112" y="1506"/>
                  </a:lnTo>
                  <a:lnTo>
                    <a:pt x="4058" y="1498"/>
                  </a:lnTo>
                  <a:lnTo>
                    <a:pt x="4003" y="1488"/>
                  </a:lnTo>
                  <a:lnTo>
                    <a:pt x="3947" y="1477"/>
                  </a:lnTo>
                  <a:lnTo>
                    <a:pt x="3889" y="1462"/>
                  </a:lnTo>
                  <a:lnTo>
                    <a:pt x="3830" y="1445"/>
                  </a:lnTo>
                  <a:lnTo>
                    <a:pt x="3771" y="1425"/>
                  </a:lnTo>
                  <a:lnTo>
                    <a:pt x="3711" y="1403"/>
                  </a:lnTo>
                  <a:lnTo>
                    <a:pt x="3649" y="1378"/>
                  </a:lnTo>
                  <a:lnTo>
                    <a:pt x="3586" y="1351"/>
                  </a:lnTo>
                  <a:lnTo>
                    <a:pt x="3522" y="1320"/>
                  </a:lnTo>
                  <a:lnTo>
                    <a:pt x="3458" y="1286"/>
                  </a:lnTo>
                  <a:lnTo>
                    <a:pt x="3393" y="1249"/>
                  </a:lnTo>
                  <a:lnTo>
                    <a:pt x="3325" y="1209"/>
                  </a:lnTo>
                  <a:lnTo>
                    <a:pt x="3258" y="1165"/>
                  </a:lnTo>
                  <a:lnTo>
                    <a:pt x="3189" y="1119"/>
                  </a:lnTo>
                  <a:lnTo>
                    <a:pt x="3120" y="1068"/>
                  </a:lnTo>
                  <a:lnTo>
                    <a:pt x="3120" y="1068"/>
                  </a:lnTo>
                  <a:lnTo>
                    <a:pt x="2981" y="967"/>
                  </a:lnTo>
                  <a:lnTo>
                    <a:pt x="2846" y="871"/>
                  </a:lnTo>
                  <a:lnTo>
                    <a:pt x="2717" y="783"/>
                  </a:lnTo>
                  <a:lnTo>
                    <a:pt x="2591" y="699"/>
                  </a:lnTo>
                  <a:lnTo>
                    <a:pt x="2468" y="620"/>
                  </a:lnTo>
                  <a:lnTo>
                    <a:pt x="2349" y="545"/>
                  </a:lnTo>
                  <a:lnTo>
                    <a:pt x="2234" y="478"/>
                  </a:lnTo>
                  <a:lnTo>
                    <a:pt x="2121" y="415"/>
                  </a:lnTo>
                  <a:lnTo>
                    <a:pt x="2013" y="356"/>
                  </a:lnTo>
                  <a:lnTo>
                    <a:pt x="1906" y="303"/>
                  </a:lnTo>
                  <a:lnTo>
                    <a:pt x="1803" y="253"/>
                  </a:lnTo>
                  <a:lnTo>
                    <a:pt x="1703" y="209"/>
                  </a:lnTo>
                  <a:lnTo>
                    <a:pt x="1605" y="171"/>
                  </a:lnTo>
                  <a:lnTo>
                    <a:pt x="1509" y="135"/>
                  </a:lnTo>
                  <a:lnTo>
                    <a:pt x="1416" y="105"/>
                  </a:lnTo>
                  <a:lnTo>
                    <a:pt x="1324" y="77"/>
                  </a:lnTo>
                  <a:lnTo>
                    <a:pt x="1234" y="54"/>
                  </a:lnTo>
                  <a:lnTo>
                    <a:pt x="1147" y="37"/>
                  </a:lnTo>
                  <a:lnTo>
                    <a:pt x="1060" y="22"/>
                  </a:lnTo>
                  <a:lnTo>
                    <a:pt x="974" y="11"/>
                  </a:lnTo>
                  <a:lnTo>
                    <a:pt x="891" y="3"/>
                  </a:lnTo>
                  <a:lnTo>
                    <a:pt x="808" y="0"/>
                  </a:lnTo>
                  <a:lnTo>
                    <a:pt x="726" y="0"/>
                  </a:lnTo>
                  <a:lnTo>
                    <a:pt x="644" y="1"/>
                  </a:lnTo>
                  <a:lnTo>
                    <a:pt x="563" y="8"/>
                  </a:lnTo>
                  <a:lnTo>
                    <a:pt x="483" y="17"/>
                  </a:lnTo>
                  <a:lnTo>
                    <a:pt x="402" y="30"/>
                  </a:lnTo>
                  <a:lnTo>
                    <a:pt x="323" y="45"/>
                  </a:lnTo>
                  <a:lnTo>
                    <a:pt x="243" y="63"/>
                  </a:lnTo>
                  <a:lnTo>
                    <a:pt x="162" y="84"/>
                  </a:lnTo>
                  <a:lnTo>
                    <a:pt x="80" y="106"/>
                  </a:lnTo>
                  <a:lnTo>
                    <a:pt x="0" y="132"/>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24" name="Freeform 260"/>
            <p:cNvSpPr>
              <a:spLocks/>
            </p:cNvSpPr>
            <p:nvPr/>
          </p:nvSpPr>
          <p:spPr bwMode="auto">
            <a:xfrm>
              <a:off x="628" y="1060"/>
              <a:ext cx="5431" cy="725"/>
            </a:xfrm>
            <a:custGeom>
              <a:avLst/>
              <a:gdLst>
                <a:gd name="T0" fmla="*/ 5431 w 5431"/>
                <a:gd name="T1" fmla="*/ 783 h 1452"/>
                <a:gd name="T2" fmla="*/ 5395 w 5431"/>
                <a:gd name="T3" fmla="*/ 838 h 1452"/>
                <a:gd name="T4" fmla="*/ 5350 w 5431"/>
                <a:gd name="T5" fmla="*/ 899 h 1452"/>
                <a:gd name="T6" fmla="*/ 5286 w 5431"/>
                <a:gd name="T7" fmla="*/ 974 h 1452"/>
                <a:gd name="T8" fmla="*/ 5204 w 5431"/>
                <a:gd name="T9" fmla="*/ 1058 h 1452"/>
                <a:gd name="T10" fmla="*/ 5105 w 5431"/>
                <a:gd name="T11" fmla="*/ 1147 h 1452"/>
                <a:gd name="T12" fmla="*/ 5018 w 5431"/>
                <a:gd name="T13" fmla="*/ 1211 h 1452"/>
                <a:gd name="T14" fmla="*/ 4955 w 5431"/>
                <a:gd name="T15" fmla="*/ 1253 h 1452"/>
                <a:gd name="T16" fmla="*/ 4887 w 5431"/>
                <a:gd name="T17" fmla="*/ 1293 h 1452"/>
                <a:gd name="T18" fmla="*/ 4815 w 5431"/>
                <a:gd name="T19" fmla="*/ 1329 h 1452"/>
                <a:gd name="T20" fmla="*/ 4739 w 5431"/>
                <a:gd name="T21" fmla="*/ 1363 h 1452"/>
                <a:gd name="T22" fmla="*/ 4657 w 5431"/>
                <a:gd name="T23" fmla="*/ 1392 h 1452"/>
                <a:gd name="T24" fmla="*/ 4572 w 5431"/>
                <a:gd name="T25" fmla="*/ 1416 h 1452"/>
                <a:gd name="T26" fmla="*/ 4482 w 5431"/>
                <a:gd name="T27" fmla="*/ 1434 h 1452"/>
                <a:gd name="T28" fmla="*/ 4387 w 5431"/>
                <a:gd name="T29" fmla="*/ 1447 h 1452"/>
                <a:gd name="T30" fmla="*/ 4289 w 5431"/>
                <a:gd name="T31" fmla="*/ 1452 h 1452"/>
                <a:gd name="T32" fmla="*/ 4186 w 5431"/>
                <a:gd name="T33" fmla="*/ 1450 h 1452"/>
                <a:gd name="T34" fmla="*/ 4078 w 5431"/>
                <a:gd name="T35" fmla="*/ 1439 h 1452"/>
                <a:gd name="T36" fmla="*/ 3967 w 5431"/>
                <a:gd name="T37" fmla="*/ 1419 h 1452"/>
                <a:gd name="T38" fmla="*/ 3850 w 5431"/>
                <a:gd name="T39" fmla="*/ 1390 h 1452"/>
                <a:gd name="T40" fmla="*/ 3729 w 5431"/>
                <a:gd name="T41" fmla="*/ 1352 h 1452"/>
                <a:gd name="T42" fmla="*/ 3604 w 5431"/>
                <a:gd name="T43" fmla="*/ 1300 h 1452"/>
                <a:gd name="T44" fmla="*/ 3475 w 5431"/>
                <a:gd name="T45" fmla="*/ 1239 h 1452"/>
                <a:gd name="T46" fmla="*/ 3342 w 5431"/>
                <a:gd name="T47" fmla="*/ 1163 h 1452"/>
                <a:gd name="T48" fmla="*/ 3204 w 5431"/>
                <a:gd name="T49" fmla="*/ 1075 h 1452"/>
                <a:gd name="T50" fmla="*/ 3134 w 5431"/>
                <a:gd name="T51" fmla="*/ 1027 h 1452"/>
                <a:gd name="T52" fmla="*/ 2857 w 5431"/>
                <a:gd name="T53" fmla="*/ 835 h 1452"/>
                <a:gd name="T54" fmla="*/ 2599 w 5431"/>
                <a:gd name="T55" fmla="*/ 665 h 1452"/>
                <a:gd name="T56" fmla="*/ 2355 w 5431"/>
                <a:gd name="T57" fmla="*/ 517 h 1452"/>
                <a:gd name="T58" fmla="*/ 2126 w 5431"/>
                <a:gd name="T59" fmla="*/ 389 h 1452"/>
                <a:gd name="T60" fmla="*/ 1909 w 5431"/>
                <a:gd name="T61" fmla="*/ 281 h 1452"/>
                <a:gd name="T62" fmla="*/ 1705 w 5431"/>
                <a:gd name="T63" fmla="*/ 192 h 1452"/>
                <a:gd name="T64" fmla="*/ 1509 w 5431"/>
                <a:gd name="T65" fmla="*/ 121 h 1452"/>
                <a:gd name="T66" fmla="*/ 1323 w 5431"/>
                <a:gd name="T67" fmla="*/ 68 h 1452"/>
                <a:gd name="T68" fmla="*/ 1145 w 5431"/>
                <a:gd name="T69" fmla="*/ 29 h 1452"/>
                <a:gd name="T70" fmla="*/ 973 w 5431"/>
                <a:gd name="T71" fmla="*/ 7 h 1452"/>
                <a:gd name="T72" fmla="*/ 807 w 5431"/>
                <a:gd name="T73" fmla="*/ 0 h 1452"/>
                <a:gd name="T74" fmla="*/ 643 w 5431"/>
                <a:gd name="T75" fmla="*/ 5 h 1452"/>
                <a:gd name="T76" fmla="*/ 482 w 5431"/>
                <a:gd name="T77" fmla="*/ 24 h 1452"/>
                <a:gd name="T78" fmla="*/ 322 w 5431"/>
                <a:gd name="T79" fmla="*/ 55 h 1452"/>
                <a:gd name="T80" fmla="*/ 161 w 5431"/>
                <a:gd name="T81" fmla="*/ 97 h 1452"/>
                <a:gd name="T82" fmla="*/ 0 w 5431"/>
                <a:gd name="T83" fmla="*/ 149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31" h="1452">
                  <a:moveTo>
                    <a:pt x="5431" y="783"/>
                  </a:moveTo>
                  <a:lnTo>
                    <a:pt x="5431" y="783"/>
                  </a:lnTo>
                  <a:lnTo>
                    <a:pt x="5423" y="798"/>
                  </a:lnTo>
                  <a:lnTo>
                    <a:pt x="5395" y="838"/>
                  </a:lnTo>
                  <a:lnTo>
                    <a:pt x="5375" y="867"/>
                  </a:lnTo>
                  <a:lnTo>
                    <a:pt x="5350" y="899"/>
                  </a:lnTo>
                  <a:lnTo>
                    <a:pt x="5320" y="935"/>
                  </a:lnTo>
                  <a:lnTo>
                    <a:pt x="5286" y="974"/>
                  </a:lnTo>
                  <a:lnTo>
                    <a:pt x="5247" y="1016"/>
                  </a:lnTo>
                  <a:lnTo>
                    <a:pt x="5204" y="1058"/>
                  </a:lnTo>
                  <a:lnTo>
                    <a:pt x="5157" y="1101"/>
                  </a:lnTo>
                  <a:lnTo>
                    <a:pt x="5105" y="1147"/>
                  </a:lnTo>
                  <a:lnTo>
                    <a:pt x="5048" y="1190"/>
                  </a:lnTo>
                  <a:lnTo>
                    <a:pt x="5018" y="1211"/>
                  </a:lnTo>
                  <a:lnTo>
                    <a:pt x="4987" y="1232"/>
                  </a:lnTo>
                  <a:lnTo>
                    <a:pt x="4955" y="1253"/>
                  </a:lnTo>
                  <a:lnTo>
                    <a:pt x="4922" y="1272"/>
                  </a:lnTo>
                  <a:lnTo>
                    <a:pt x="4887" y="1293"/>
                  </a:lnTo>
                  <a:lnTo>
                    <a:pt x="4851" y="1311"/>
                  </a:lnTo>
                  <a:lnTo>
                    <a:pt x="4815" y="1329"/>
                  </a:lnTo>
                  <a:lnTo>
                    <a:pt x="4778" y="1347"/>
                  </a:lnTo>
                  <a:lnTo>
                    <a:pt x="4739" y="1363"/>
                  </a:lnTo>
                  <a:lnTo>
                    <a:pt x="4698" y="1377"/>
                  </a:lnTo>
                  <a:lnTo>
                    <a:pt x="4657" y="1392"/>
                  </a:lnTo>
                  <a:lnTo>
                    <a:pt x="4615" y="1405"/>
                  </a:lnTo>
                  <a:lnTo>
                    <a:pt x="4572" y="1416"/>
                  </a:lnTo>
                  <a:lnTo>
                    <a:pt x="4528" y="1426"/>
                  </a:lnTo>
                  <a:lnTo>
                    <a:pt x="4482" y="1434"/>
                  </a:lnTo>
                  <a:lnTo>
                    <a:pt x="4436" y="1442"/>
                  </a:lnTo>
                  <a:lnTo>
                    <a:pt x="4387" y="1447"/>
                  </a:lnTo>
                  <a:lnTo>
                    <a:pt x="4339" y="1450"/>
                  </a:lnTo>
                  <a:lnTo>
                    <a:pt x="4289" y="1452"/>
                  </a:lnTo>
                  <a:lnTo>
                    <a:pt x="4237" y="1452"/>
                  </a:lnTo>
                  <a:lnTo>
                    <a:pt x="4186" y="1450"/>
                  </a:lnTo>
                  <a:lnTo>
                    <a:pt x="4133" y="1445"/>
                  </a:lnTo>
                  <a:lnTo>
                    <a:pt x="4078" y="1439"/>
                  </a:lnTo>
                  <a:lnTo>
                    <a:pt x="4024" y="1431"/>
                  </a:lnTo>
                  <a:lnTo>
                    <a:pt x="3967" y="1419"/>
                  </a:lnTo>
                  <a:lnTo>
                    <a:pt x="3908" y="1406"/>
                  </a:lnTo>
                  <a:lnTo>
                    <a:pt x="3850" y="1390"/>
                  </a:lnTo>
                  <a:lnTo>
                    <a:pt x="3790" y="1373"/>
                  </a:lnTo>
                  <a:lnTo>
                    <a:pt x="3729" y="1352"/>
                  </a:lnTo>
                  <a:lnTo>
                    <a:pt x="3668" y="1327"/>
                  </a:lnTo>
                  <a:lnTo>
                    <a:pt x="3604" y="1300"/>
                  </a:lnTo>
                  <a:lnTo>
                    <a:pt x="3540" y="1271"/>
                  </a:lnTo>
                  <a:lnTo>
                    <a:pt x="3475" y="1239"/>
                  </a:lnTo>
                  <a:lnTo>
                    <a:pt x="3410" y="1203"/>
                  </a:lnTo>
                  <a:lnTo>
                    <a:pt x="3342" y="1163"/>
                  </a:lnTo>
                  <a:lnTo>
                    <a:pt x="3274" y="1121"/>
                  </a:lnTo>
                  <a:lnTo>
                    <a:pt x="3204" y="1075"/>
                  </a:lnTo>
                  <a:lnTo>
                    <a:pt x="3134" y="1027"/>
                  </a:lnTo>
                  <a:lnTo>
                    <a:pt x="3134" y="1027"/>
                  </a:lnTo>
                  <a:lnTo>
                    <a:pt x="2993" y="929"/>
                  </a:lnTo>
                  <a:lnTo>
                    <a:pt x="2857" y="835"/>
                  </a:lnTo>
                  <a:lnTo>
                    <a:pt x="2727" y="748"/>
                  </a:lnTo>
                  <a:lnTo>
                    <a:pt x="2599" y="665"/>
                  </a:lnTo>
                  <a:lnTo>
                    <a:pt x="2475" y="588"/>
                  </a:lnTo>
                  <a:lnTo>
                    <a:pt x="2355" y="517"/>
                  </a:lnTo>
                  <a:lnTo>
                    <a:pt x="2239" y="451"/>
                  </a:lnTo>
                  <a:lnTo>
                    <a:pt x="2126" y="389"/>
                  </a:lnTo>
                  <a:lnTo>
                    <a:pt x="2016" y="333"/>
                  </a:lnTo>
                  <a:lnTo>
                    <a:pt x="1909" y="281"/>
                  </a:lnTo>
                  <a:lnTo>
                    <a:pt x="1805" y="234"/>
                  </a:lnTo>
                  <a:lnTo>
                    <a:pt x="1705" y="192"/>
                  </a:lnTo>
                  <a:lnTo>
                    <a:pt x="1606" y="155"/>
                  </a:lnTo>
                  <a:lnTo>
                    <a:pt x="1509" y="121"/>
                  </a:lnTo>
                  <a:lnTo>
                    <a:pt x="1416" y="92"/>
                  </a:lnTo>
                  <a:lnTo>
                    <a:pt x="1323" y="68"/>
                  </a:lnTo>
                  <a:lnTo>
                    <a:pt x="1234" y="47"/>
                  </a:lnTo>
                  <a:lnTo>
                    <a:pt x="1145" y="29"/>
                  </a:lnTo>
                  <a:lnTo>
                    <a:pt x="1058" y="16"/>
                  </a:lnTo>
                  <a:lnTo>
                    <a:pt x="973" y="7"/>
                  </a:lnTo>
                  <a:lnTo>
                    <a:pt x="890" y="2"/>
                  </a:lnTo>
                  <a:lnTo>
                    <a:pt x="807" y="0"/>
                  </a:lnTo>
                  <a:lnTo>
                    <a:pt x="725" y="0"/>
                  </a:lnTo>
                  <a:lnTo>
                    <a:pt x="643" y="5"/>
                  </a:lnTo>
                  <a:lnTo>
                    <a:pt x="562" y="13"/>
                  </a:lnTo>
                  <a:lnTo>
                    <a:pt x="482" y="24"/>
                  </a:lnTo>
                  <a:lnTo>
                    <a:pt x="401" y="37"/>
                  </a:lnTo>
                  <a:lnTo>
                    <a:pt x="322" y="55"/>
                  </a:lnTo>
                  <a:lnTo>
                    <a:pt x="242" y="74"/>
                  </a:lnTo>
                  <a:lnTo>
                    <a:pt x="161" y="97"/>
                  </a:lnTo>
                  <a:lnTo>
                    <a:pt x="80" y="121"/>
                  </a:lnTo>
                  <a:lnTo>
                    <a:pt x="0" y="149"/>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25" name="Freeform 261"/>
            <p:cNvSpPr>
              <a:spLocks/>
            </p:cNvSpPr>
            <p:nvPr/>
          </p:nvSpPr>
          <p:spPr bwMode="auto">
            <a:xfrm>
              <a:off x="652" y="1076"/>
              <a:ext cx="5439" cy="696"/>
            </a:xfrm>
            <a:custGeom>
              <a:avLst/>
              <a:gdLst>
                <a:gd name="T0" fmla="*/ 5439 w 5439"/>
                <a:gd name="T1" fmla="*/ 694 h 1390"/>
                <a:gd name="T2" fmla="*/ 5405 w 5439"/>
                <a:gd name="T3" fmla="*/ 751 h 1390"/>
                <a:gd name="T4" fmla="*/ 5359 w 5439"/>
                <a:gd name="T5" fmla="*/ 812 h 1390"/>
                <a:gd name="T6" fmla="*/ 5296 w 5439"/>
                <a:gd name="T7" fmla="*/ 890 h 1390"/>
                <a:gd name="T8" fmla="*/ 5216 w 5439"/>
                <a:gd name="T9" fmla="*/ 975 h 1390"/>
                <a:gd name="T10" fmla="*/ 5119 w 5439"/>
                <a:gd name="T11" fmla="*/ 1066 h 1390"/>
                <a:gd name="T12" fmla="*/ 5033 w 5439"/>
                <a:gd name="T13" fmla="*/ 1133 h 1390"/>
                <a:gd name="T14" fmla="*/ 4970 w 5439"/>
                <a:gd name="T15" fmla="*/ 1175 h 1390"/>
                <a:gd name="T16" fmla="*/ 4903 w 5439"/>
                <a:gd name="T17" fmla="*/ 1217 h 1390"/>
                <a:gd name="T18" fmla="*/ 4831 w 5439"/>
                <a:gd name="T19" fmla="*/ 1256 h 1390"/>
                <a:gd name="T20" fmla="*/ 4755 w 5439"/>
                <a:gd name="T21" fmla="*/ 1290 h 1390"/>
                <a:gd name="T22" fmla="*/ 4674 w 5439"/>
                <a:gd name="T23" fmla="*/ 1321 h 1390"/>
                <a:gd name="T24" fmla="*/ 4590 w 5439"/>
                <a:gd name="T25" fmla="*/ 1348 h 1390"/>
                <a:gd name="T26" fmla="*/ 4499 w 5439"/>
                <a:gd name="T27" fmla="*/ 1368 h 1390"/>
                <a:gd name="T28" fmla="*/ 4406 w 5439"/>
                <a:gd name="T29" fmla="*/ 1382 h 1390"/>
                <a:gd name="T30" fmla="*/ 4308 w 5439"/>
                <a:gd name="T31" fmla="*/ 1390 h 1390"/>
                <a:gd name="T32" fmla="*/ 4204 w 5439"/>
                <a:gd name="T33" fmla="*/ 1390 h 1390"/>
                <a:gd name="T34" fmla="*/ 4097 w 5439"/>
                <a:gd name="T35" fmla="*/ 1381 h 1390"/>
                <a:gd name="T36" fmla="*/ 3984 w 5439"/>
                <a:gd name="T37" fmla="*/ 1364 h 1390"/>
                <a:gd name="T38" fmla="*/ 3868 w 5439"/>
                <a:gd name="T39" fmla="*/ 1337 h 1390"/>
                <a:gd name="T40" fmla="*/ 3747 w 5439"/>
                <a:gd name="T41" fmla="*/ 1300 h 1390"/>
                <a:gd name="T42" fmla="*/ 3621 w 5439"/>
                <a:gd name="T43" fmla="*/ 1251 h 1390"/>
                <a:gd name="T44" fmla="*/ 3490 w 5439"/>
                <a:gd name="T45" fmla="*/ 1192 h 1390"/>
                <a:gd name="T46" fmla="*/ 3355 w 5439"/>
                <a:gd name="T47" fmla="*/ 1119 h 1390"/>
                <a:gd name="T48" fmla="*/ 3217 w 5439"/>
                <a:gd name="T49" fmla="*/ 1033 h 1390"/>
                <a:gd name="T50" fmla="*/ 3146 w 5439"/>
                <a:gd name="T51" fmla="*/ 985 h 1390"/>
                <a:gd name="T52" fmla="*/ 2867 w 5439"/>
                <a:gd name="T53" fmla="*/ 798 h 1390"/>
                <a:gd name="T54" fmla="*/ 2606 w 5439"/>
                <a:gd name="T55" fmla="*/ 633 h 1390"/>
                <a:gd name="T56" fmla="*/ 2360 w 5439"/>
                <a:gd name="T57" fmla="*/ 489 h 1390"/>
                <a:gd name="T58" fmla="*/ 2128 w 5439"/>
                <a:gd name="T59" fmla="*/ 367 h 1390"/>
                <a:gd name="T60" fmla="*/ 1910 w 5439"/>
                <a:gd name="T61" fmla="*/ 262 h 1390"/>
                <a:gd name="T62" fmla="*/ 1705 w 5439"/>
                <a:gd name="T63" fmla="*/ 176 h 1390"/>
                <a:gd name="T64" fmla="*/ 1509 w 5439"/>
                <a:gd name="T65" fmla="*/ 108 h 1390"/>
                <a:gd name="T66" fmla="*/ 1321 w 5439"/>
                <a:gd name="T67" fmla="*/ 58 h 1390"/>
                <a:gd name="T68" fmla="*/ 1142 w 5439"/>
                <a:gd name="T69" fmla="*/ 24 h 1390"/>
                <a:gd name="T70" fmla="*/ 970 w 5439"/>
                <a:gd name="T71" fmla="*/ 5 h 1390"/>
                <a:gd name="T72" fmla="*/ 803 w 5439"/>
                <a:gd name="T73" fmla="*/ 0 h 1390"/>
                <a:gd name="T74" fmla="*/ 640 w 5439"/>
                <a:gd name="T75" fmla="*/ 10 h 1390"/>
                <a:gd name="T76" fmla="*/ 479 w 5439"/>
                <a:gd name="T77" fmla="*/ 32 h 1390"/>
                <a:gd name="T78" fmla="*/ 319 w 5439"/>
                <a:gd name="T79" fmla="*/ 66 h 1390"/>
                <a:gd name="T80" fmla="*/ 161 w 5439"/>
                <a:gd name="T81" fmla="*/ 111 h 1390"/>
                <a:gd name="T82" fmla="*/ 0 w 5439"/>
                <a:gd name="T83" fmla="*/ 168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39" h="1390">
                  <a:moveTo>
                    <a:pt x="5439" y="694"/>
                  </a:moveTo>
                  <a:lnTo>
                    <a:pt x="5439" y="694"/>
                  </a:lnTo>
                  <a:lnTo>
                    <a:pt x="5431" y="709"/>
                  </a:lnTo>
                  <a:lnTo>
                    <a:pt x="5405" y="751"/>
                  </a:lnTo>
                  <a:lnTo>
                    <a:pt x="5384" y="780"/>
                  </a:lnTo>
                  <a:lnTo>
                    <a:pt x="5359" y="812"/>
                  </a:lnTo>
                  <a:lnTo>
                    <a:pt x="5331" y="849"/>
                  </a:lnTo>
                  <a:lnTo>
                    <a:pt x="5296" y="890"/>
                  </a:lnTo>
                  <a:lnTo>
                    <a:pt x="5259" y="932"/>
                  </a:lnTo>
                  <a:lnTo>
                    <a:pt x="5216" y="975"/>
                  </a:lnTo>
                  <a:lnTo>
                    <a:pt x="5170" y="1020"/>
                  </a:lnTo>
                  <a:lnTo>
                    <a:pt x="5119" y="1066"/>
                  </a:lnTo>
                  <a:lnTo>
                    <a:pt x="5062" y="1111"/>
                  </a:lnTo>
                  <a:lnTo>
                    <a:pt x="5033" y="1133"/>
                  </a:lnTo>
                  <a:lnTo>
                    <a:pt x="5002" y="1154"/>
                  </a:lnTo>
                  <a:lnTo>
                    <a:pt x="4970" y="1175"/>
                  </a:lnTo>
                  <a:lnTo>
                    <a:pt x="4937" y="1196"/>
                  </a:lnTo>
                  <a:lnTo>
                    <a:pt x="4903" y="1217"/>
                  </a:lnTo>
                  <a:lnTo>
                    <a:pt x="4867" y="1237"/>
                  </a:lnTo>
                  <a:lnTo>
                    <a:pt x="4831" y="1256"/>
                  </a:lnTo>
                  <a:lnTo>
                    <a:pt x="4794" y="1274"/>
                  </a:lnTo>
                  <a:lnTo>
                    <a:pt x="4755" y="1290"/>
                  </a:lnTo>
                  <a:lnTo>
                    <a:pt x="4716" y="1306"/>
                  </a:lnTo>
                  <a:lnTo>
                    <a:pt x="4674" y="1321"/>
                  </a:lnTo>
                  <a:lnTo>
                    <a:pt x="4633" y="1335"/>
                  </a:lnTo>
                  <a:lnTo>
                    <a:pt x="4590" y="1348"/>
                  </a:lnTo>
                  <a:lnTo>
                    <a:pt x="4545" y="1358"/>
                  </a:lnTo>
                  <a:lnTo>
                    <a:pt x="4499" y="1368"/>
                  </a:lnTo>
                  <a:lnTo>
                    <a:pt x="4454" y="1376"/>
                  </a:lnTo>
                  <a:lnTo>
                    <a:pt x="4406" y="1382"/>
                  </a:lnTo>
                  <a:lnTo>
                    <a:pt x="4356" y="1387"/>
                  </a:lnTo>
                  <a:lnTo>
                    <a:pt x="4308" y="1390"/>
                  </a:lnTo>
                  <a:lnTo>
                    <a:pt x="4256" y="1390"/>
                  </a:lnTo>
                  <a:lnTo>
                    <a:pt x="4204" y="1390"/>
                  </a:lnTo>
                  <a:lnTo>
                    <a:pt x="4151" y="1387"/>
                  </a:lnTo>
                  <a:lnTo>
                    <a:pt x="4097" y="1381"/>
                  </a:lnTo>
                  <a:lnTo>
                    <a:pt x="4041" y="1374"/>
                  </a:lnTo>
                  <a:lnTo>
                    <a:pt x="3984" y="1364"/>
                  </a:lnTo>
                  <a:lnTo>
                    <a:pt x="3926" y="1351"/>
                  </a:lnTo>
                  <a:lnTo>
                    <a:pt x="3868" y="1337"/>
                  </a:lnTo>
                  <a:lnTo>
                    <a:pt x="3808" y="1319"/>
                  </a:lnTo>
                  <a:lnTo>
                    <a:pt x="3747" y="1300"/>
                  </a:lnTo>
                  <a:lnTo>
                    <a:pt x="3684" y="1277"/>
                  </a:lnTo>
                  <a:lnTo>
                    <a:pt x="3621" y="1251"/>
                  </a:lnTo>
                  <a:lnTo>
                    <a:pt x="3557" y="1222"/>
                  </a:lnTo>
                  <a:lnTo>
                    <a:pt x="3490" y="1192"/>
                  </a:lnTo>
                  <a:lnTo>
                    <a:pt x="3423" y="1156"/>
                  </a:lnTo>
                  <a:lnTo>
                    <a:pt x="3355" y="1119"/>
                  </a:lnTo>
                  <a:lnTo>
                    <a:pt x="3287" y="1079"/>
                  </a:lnTo>
                  <a:lnTo>
                    <a:pt x="3217" y="1033"/>
                  </a:lnTo>
                  <a:lnTo>
                    <a:pt x="3146" y="985"/>
                  </a:lnTo>
                  <a:lnTo>
                    <a:pt x="3146" y="985"/>
                  </a:lnTo>
                  <a:lnTo>
                    <a:pt x="3004" y="890"/>
                  </a:lnTo>
                  <a:lnTo>
                    <a:pt x="2867" y="798"/>
                  </a:lnTo>
                  <a:lnTo>
                    <a:pt x="2733" y="714"/>
                  </a:lnTo>
                  <a:lnTo>
                    <a:pt x="2606" y="633"/>
                  </a:lnTo>
                  <a:lnTo>
                    <a:pt x="2481" y="559"/>
                  </a:lnTo>
                  <a:lnTo>
                    <a:pt x="2360" y="489"/>
                  </a:lnTo>
                  <a:lnTo>
                    <a:pt x="2242" y="425"/>
                  </a:lnTo>
                  <a:lnTo>
                    <a:pt x="2128" y="367"/>
                  </a:lnTo>
                  <a:lnTo>
                    <a:pt x="2018" y="312"/>
                  </a:lnTo>
                  <a:lnTo>
                    <a:pt x="1910" y="262"/>
                  </a:lnTo>
                  <a:lnTo>
                    <a:pt x="1806" y="216"/>
                  </a:lnTo>
                  <a:lnTo>
                    <a:pt x="1705" y="176"/>
                  </a:lnTo>
                  <a:lnTo>
                    <a:pt x="1605" y="140"/>
                  </a:lnTo>
                  <a:lnTo>
                    <a:pt x="1509" y="108"/>
                  </a:lnTo>
                  <a:lnTo>
                    <a:pt x="1414" y="81"/>
                  </a:lnTo>
                  <a:lnTo>
                    <a:pt x="1321" y="58"/>
                  </a:lnTo>
                  <a:lnTo>
                    <a:pt x="1231" y="39"/>
                  </a:lnTo>
                  <a:lnTo>
                    <a:pt x="1142" y="24"/>
                  </a:lnTo>
                  <a:lnTo>
                    <a:pt x="1056" y="13"/>
                  </a:lnTo>
                  <a:lnTo>
                    <a:pt x="970" y="5"/>
                  </a:lnTo>
                  <a:lnTo>
                    <a:pt x="887" y="2"/>
                  </a:lnTo>
                  <a:lnTo>
                    <a:pt x="803" y="0"/>
                  </a:lnTo>
                  <a:lnTo>
                    <a:pt x="722" y="3"/>
                  </a:lnTo>
                  <a:lnTo>
                    <a:pt x="640" y="10"/>
                  </a:lnTo>
                  <a:lnTo>
                    <a:pt x="559" y="19"/>
                  </a:lnTo>
                  <a:lnTo>
                    <a:pt x="479" y="32"/>
                  </a:lnTo>
                  <a:lnTo>
                    <a:pt x="399" y="47"/>
                  </a:lnTo>
                  <a:lnTo>
                    <a:pt x="319" y="66"/>
                  </a:lnTo>
                  <a:lnTo>
                    <a:pt x="240" y="87"/>
                  </a:lnTo>
                  <a:lnTo>
                    <a:pt x="161" y="111"/>
                  </a:lnTo>
                  <a:lnTo>
                    <a:pt x="80" y="139"/>
                  </a:lnTo>
                  <a:lnTo>
                    <a:pt x="0" y="168"/>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26" name="Freeform 262"/>
            <p:cNvSpPr>
              <a:spLocks/>
            </p:cNvSpPr>
            <p:nvPr/>
          </p:nvSpPr>
          <p:spPr bwMode="auto">
            <a:xfrm>
              <a:off x="675" y="1094"/>
              <a:ext cx="5448" cy="664"/>
            </a:xfrm>
            <a:custGeom>
              <a:avLst/>
              <a:gdLst>
                <a:gd name="T0" fmla="*/ 5448 w 5448"/>
                <a:gd name="T1" fmla="*/ 603 h 1327"/>
                <a:gd name="T2" fmla="*/ 5414 w 5448"/>
                <a:gd name="T3" fmla="*/ 660 h 1327"/>
                <a:gd name="T4" fmla="*/ 5369 w 5448"/>
                <a:gd name="T5" fmla="*/ 723 h 1327"/>
                <a:gd name="T6" fmla="*/ 5308 w 5448"/>
                <a:gd name="T7" fmla="*/ 802 h 1327"/>
                <a:gd name="T8" fmla="*/ 5229 w 5448"/>
                <a:gd name="T9" fmla="*/ 891 h 1327"/>
                <a:gd name="T10" fmla="*/ 5132 w 5448"/>
                <a:gd name="T11" fmla="*/ 983 h 1327"/>
                <a:gd name="T12" fmla="*/ 5047 w 5448"/>
                <a:gd name="T13" fmla="*/ 1052 h 1327"/>
                <a:gd name="T14" fmla="*/ 4986 w 5448"/>
                <a:gd name="T15" fmla="*/ 1097 h 1327"/>
                <a:gd name="T16" fmla="*/ 4919 w 5448"/>
                <a:gd name="T17" fmla="*/ 1139 h 1327"/>
                <a:gd name="T18" fmla="*/ 4849 w 5448"/>
                <a:gd name="T19" fmla="*/ 1180 h 1327"/>
                <a:gd name="T20" fmla="*/ 4772 w 5448"/>
                <a:gd name="T21" fmla="*/ 1217 h 1327"/>
                <a:gd name="T22" fmla="*/ 4692 w 5448"/>
                <a:gd name="T23" fmla="*/ 1249 h 1327"/>
                <a:gd name="T24" fmla="*/ 4607 w 5448"/>
                <a:gd name="T25" fmla="*/ 1277 h 1327"/>
                <a:gd name="T26" fmla="*/ 4518 w 5448"/>
                <a:gd name="T27" fmla="*/ 1299 h 1327"/>
                <a:gd name="T28" fmla="*/ 4425 w 5448"/>
                <a:gd name="T29" fmla="*/ 1315 h 1327"/>
                <a:gd name="T30" fmla="*/ 4326 w 5448"/>
                <a:gd name="T31" fmla="*/ 1325 h 1327"/>
                <a:gd name="T32" fmla="*/ 4222 w 5448"/>
                <a:gd name="T33" fmla="*/ 1327 h 1327"/>
                <a:gd name="T34" fmla="*/ 4115 w 5448"/>
                <a:gd name="T35" fmla="*/ 1320 h 1327"/>
                <a:gd name="T36" fmla="*/ 4003 w 5448"/>
                <a:gd name="T37" fmla="*/ 1306 h 1327"/>
                <a:gd name="T38" fmla="*/ 3885 w 5448"/>
                <a:gd name="T39" fmla="*/ 1280 h 1327"/>
                <a:gd name="T40" fmla="*/ 3764 w 5448"/>
                <a:gd name="T41" fmla="*/ 1246 h 1327"/>
                <a:gd name="T42" fmla="*/ 3638 w 5448"/>
                <a:gd name="T43" fmla="*/ 1199 h 1327"/>
                <a:gd name="T44" fmla="*/ 3506 w 5448"/>
                <a:gd name="T45" fmla="*/ 1143 h 1327"/>
                <a:gd name="T46" fmla="*/ 3371 w 5448"/>
                <a:gd name="T47" fmla="*/ 1072 h 1327"/>
                <a:gd name="T48" fmla="*/ 3230 w 5448"/>
                <a:gd name="T49" fmla="*/ 989 h 1327"/>
                <a:gd name="T50" fmla="*/ 3157 w 5448"/>
                <a:gd name="T51" fmla="*/ 942 h 1327"/>
                <a:gd name="T52" fmla="*/ 2877 w 5448"/>
                <a:gd name="T53" fmla="*/ 760 h 1327"/>
                <a:gd name="T54" fmla="*/ 2613 w 5448"/>
                <a:gd name="T55" fmla="*/ 599 h 1327"/>
                <a:gd name="T56" fmla="*/ 2365 w 5448"/>
                <a:gd name="T57" fmla="*/ 460 h 1327"/>
                <a:gd name="T58" fmla="*/ 2131 w 5448"/>
                <a:gd name="T59" fmla="*/ 340 h 1327"/>
                <a:gd name="T60" fmla="*/ 1912 w 5448"/>
                <a:gd name="T61" fmla="*/ 240 h 1327"/>
                <a:gd name="T62" fmla="*/ 1705 w 5448"/>
                <a:gd name="T63" fmla="*/ 158 h 1327"/>
                <a:gd name="T64" fmla="*/ 1508 w 5448"/>
                <a:gd name="T65" fmla="*/ 95 h 1327"/>
                <a:gd name="T66" fmla="*/ 1321 w 5448"/>
                <a:gd name="T67" fmla="*/ 48 h 1327"/>
                <a:gd name="T68" fmla="*/ 1141 w 5448"/>
                <a:gd name="T69" fmla="*/ 17 h 1327"/>
                <a:gd name="T70" fmla="*/ 968 w 5448"/>
                <a:gd name="T71" fmla="*/ 1 h 1327"/>
                <a:gd name="T72" fmla="*/ 801 w 5448"/>
                <a:gd name="T73" fmla="*/ 0 h 1327"/>
                <a:gd name="T74" fmla="*/ 639 w 5448"/>
                <a:gd name="T75" fmla="*/ 12 h 1327"/>
                <a:gd name="T76" fmla="*/ 478 w 5448"/>
                <a:gd name="T77" fmla="*/ 38 h 1327"/>
                <a:gd name="T78" fmla="*/ 319 w 5448"/>
                <a:gd name="T79" fmla="*/ 75 h 1327"/>
                <a:gd name="T80" fmla="*/ 160 w 5448"/>
                <a:gd name="T81" fmla="*/ 124 h 1327"/>
                <a:gd name="T82" fmla="*/ 0 w 5448"/>
                <a:gd name="T83" fmla="*/ 184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48" h="1327">
                  <a:moveTo>
                    <a:pt x="5448" y="603"/>
                  </a:moveTo>
                  <a:lnTo>
                    <a:pt x="5448" y="603"/>
                  </a:lnTo>
                  <a:lnTo>
                    <a:pt x="5439" y="618"/>
                  </a:lnTo>
                  <a:lnTo>
                    <a:pt x="5414" y="660"/>
                  </a:lnTo>
                  <a:lnTo>
                    <a:pt x="5393" y="689"/>
                  </a:lnTo>
                  <a:lnTo>
                    <a:pt x="5369" y="723"/>
                  </a:lnTo>
                  <a:lnTo>
                    <a:pt x="5341" y="762"/>
                  </a:lnTo>
                  <a:lnTo>
                    <a:pt x="5308" y="802"/>
                  </a:lnTo>
                  <a:lnTo>
                    <a:pt x="5271" y="846"/>
                  </a:lnTo>
                  <a:lnTo>
                    <a:pt x="5229" y="891"/>
                  </a:lnTo>
                  <a:lnTo>
                    <a:pt x="5183" y="936"/>
                  </a:lnTo>
                  <a:lnTo>
                    <a:pt x="5132" y="983"/>
                  </a:lnTo>
                  <a:lnTo>
                    <a:pt x="5076" y="1030"/>
                  </a:lnTo>
                  <a:lnTo>
                    <a:pt x="5047" y="1052"/>
                  </a:lnTo>
                  <a:lnTo>
                    <a:pt x="5017" y="1075"/>
                  </a:lnTo>
                  <a:lnTo>
                    <a:pt x="4986" y="1097"/>
                  </a:lnTo>
                  <a:lnTo>
                    <a:pt x="4953" y="1118"/>
                  </a:lnTo>
                  <a:lnTo>
                    <a:pt x="4919" y="1139"/>
                  </a:lnTo>
                  <a:lnTo>
                    <a:pt x="4885" y="1160"/>
                  </a:lnTo>
                  <a:lnTo>
                    <a:pt x="4849" y="1180"/>
                  </a:lnTo>
                  <a:lnTo>
                    <a:pt x="4811" y="1199"/>
                  </a:lnTo>
                  <a:lnTo>
                    <a:pt x="4772" y="1217"/>
                  </a:lnTo>
                  <a:lnTo>
                    <a:pt x="4733" y="1233"/>
                  </a:lnTo>
                  <a:lnTo>
                    <a:pt x="4692" y="1249"/>
                  </a:lnTo>
                  <a:lnTo>
                    <a:pt x="4650" y="1264"/>
                  </a:lnTo>
                  <a:lnTo>
                    <a:pt x="4607" y="1277"/>
                  </a:lnTo>
                  <a:lnTo>
                    <a:pt x="4564" y="1288"/>
                  </a:lnTo>
                  <a:lnTo>
                    <a:pt x="4518" y="1299"/>
                  </a:lnTo>
                  <a:lnTo>
                    <a:pt x="4472" y="1307"/>
                  </a:lnTo>
                  <a:lnTo>
                    <a:pt x="4425" y="1315"/>
                  </a:lnTo>
                  <a:lnTo>
                    <a:pt x="4375" y="1320"/>
                  </a:lnTo>
                  <a:lnTo>
                    <a:pt x="4326" y="1325"/>
                  </a:lnTo>
                  <a:lnTo>
                    <a:pt x="4275" y="1327"/>
                  </a:lnTo>
                  <a:lnTo>
                    <a:pt x="4222" y="1327"/>
                  </a:lnTo>
                  <a:lnTo>
                    <a:pt x="4170" y="1325"/>
                  </a:lnTo>
                  <a:lnTo>
                    <a:pt x="4115" y="1320"/>
                  </a:lnTo>
                  <a:lnTo>
                    <a:pt x="4060" y="1314"/>
                  </a:lnTo>
                  <a:lnTo>
                    <a:pt x="4003" y="1306"/>
                  </a:lnTo>
                  <a:lnTo>
                    <a:pt x="3945" y="1294"/>
                  </a:lnTo>
                  <a:lnTo>
                    <a:pt x="3885" y="1280"/>
                  </a:lnTo>
                  <a:lnTo>
                    <a:pt x="3825" y="1264"/>
                  </a:lnTo>
                  <a:lnTo>
                    <a:pt x="3764" y="1246"/>
                  </a:lnTo>
                  <a:lnTo>
                    <a:pt x="3702" y="1223"/>
                  </a:lnTo>
                  <a:lnTo>
                    <a:pt x="3638" y="1199"/>
                  </a:lnTo>
                  <a:lnTo>
                    <a:pt x="3573" y="1172"/>
                  </a:lnTo>
                  <a:lnTo>
                    <a:pt x="3506" y="1143"/>
                  </a:lnTo>
                  <a:lnTo>
                    <a:pt x="3439" y="1109"/>
                  </a:lnTo>
                  <a:lnTo>
                    <a:pt x="3371" y="1072"/>
                  </a:lnTo>
                  <a:lnTo>
                    <a:pt x="3300" y="1033"/>
                  </a:lnTo>
                  <a:lnTo>
                    <a:pt x="3230" y="989"/>
                  </a:lnTo>
                  <a:lnTo>
                    <a:pt x="3157" y="942"/>
                  </a:lnTo>
                  <a:lnTo>
                    <a:pt x="3157" y="942"/>
                  </a:lnTo>
                  <a:lnTo>
                    <a:pt x="3016" y="849"/>
                  </a:lnTo>
                  <a:lnTo>
                    <a:pt x="2877" y="760"/>
                  </a:lnTo>
                  <a:lnTo>
                    <a:pt x="2742" y="678"/>
                  </a:lnTo>
                  <a:lnTo>
                    <a:pt x="2613" y="599"/>
                  </a:lnTo>
                  <a:lnTo>
                    <a:pt x="2487" y="528"/>
                  </a:lnTo>
                  <a:lnTo>
                    <a:pt x="2365" y="460"/>
                  </a:lnTo>
                  <a:lnTo>
                    <a:pt x="2247" y="397"/>
                  </a:lnTo>
                  <a:lnTo>
                    <a:pt x="2131" y="340"/>
                  </a:lnTo>
                  <a:lnTo>
                    <a:pt x="2020" y="289"/>
                  </a:lnTo>
                  <a:lnTo>
                    <a:pt x="1912" y="240"/>
                  </a:lnTo>
                  <a:lnTo>
                    <a:pt x="1806" y="197"/>
                  </a:lnTo>
                  <a:lnTo>
                    <a:pt x="1705" y="158"/>
                  </a:lnTo>
                  <a:lnTo>
                    <a:pt x="1605" y="124"/>
                  </a:lnTo>
                  <a:lnTo>
                    <a:pt x="1508" y="95"/>
                  </a:lnTo>
                  <a:lnTo>
                    <a:pt x="1414" y="69"/>
                  </a:lnTo>
                  <a:lnTo>
                    <a:pt x="1321" y="48"/>
                  </a:lnTo>
                  <a:lnTo>
                    <a:pt x="1230" y="30"/>
                  </a:lnTo>
                  <a:lnTo>
                    <a:pt x="1141" y="17"/>
                  </a:lnTo>
                  <a:lnTo>
                    <a:pt x="1054" y="8"/>
                  </a:lnTo>
                  <a:lnTo>
                    <a:pt x="968" y="1"/>
                  </a:lnTo>
                  <a:lnTo>
                    <a:pt x="885" y="0"/>
                  </a:lnTo>
                  <a:lnTo>
                    <a:pt x="801" y="0"/>
                  </a:lnTo>
                  <a:lnTo>
                    <a:pt x="719" y="4"/>
                  </a:lnTo>
                  <a:lnTo>
                    <a:pt x="639" y="12"/>
                  </a:lnTo>
                  <a:lnTo>
                    <a:pt x="558" y="24"/>
                  </a:lnTo>
                  <a:lnTo>
                    <a:pt x="478" y="38"/>
                  </a:lnTo>
                  <a:lnTo>
                    <a:pt x="399" y="56"/>
                  </a:lnTo>
                  <a:lnTo>
                    <a:pt x="319" y="75"/>
                  </a:lnTo>
                  <a:lnTo>
                    <a:pt x="239" y="100"/>
                  </a:lnTo>
                  <a:lnTo>
                    <a:pt x="160" y="124"/>
                  </a:lnTo>
                  <a:lnTo>
                    <a:pt x="81" y="153"/>
                  </a:lnTo>
                  <a:lnTo>
                    <a:pt x="0" y="184"/>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27" name="Freeform 263"/>
            <p:cNvSpPr>
              <a:spLocks/>
            </p:cNvSpPr>
            <p:nvPr/>
          </p:nvSpPr>
          <p:spPr bwMode="auto">
            <a:xfrm>
              <a:off x="700" y="1111"/>
              <a:ext cx="5452" cy="633"/>
            </a:xfrm>
            <a:custGeom>
              <a:avLst/>
              <a:gdLst>
                <a:gd name="T0" fmla="*/ 5452 w 5452"/>
                <a:gd name="T1" fmla="*/ 516 h 1266"/>
                <a:gd name="T2" fmla="*/ 5419 w 5452"/>
                <a:gd name="T3" fmla="*/ 574 h 1266"/>
                <a:gd name="T4" fmla="*/ 5376 w 5452"/>
                <a:gd name="T5" fmla="*/ 637 h 1266"/>
                <a:gd name="T6" fmla="*/ 5316 w 5452"/>
                <a:gd name="T7" fmla="*/ 717 h 1266"/>
                <a:gd name="T8" fmla="*/ 5239 w 5452"/>
                <a:gd name="T9" fmla="*/ 808 h 1266"/>
                <a:gd name="T10" fmla="*/ 5143 w 5452"/>
                <a:gd name="T11" fmla="*/ 903 h 1266"/>
                <a:gd name="T12" fmla="*/ 5060 w 5452"/>
                <a:gd name="T13" fmla="*/ 974 h 1266"/>
                <a:gd name="T14" fmla="*/ 4998 w 5452"/>
                <a:gd name="T15" fmla="*/ 1021 h 1266"/>
                <a:gd name="T16" fmla="*/ 4932 w 5452"/>
                <a:gd name="T17" fmla="*/ 1064 h 1266"/>
                <a:gd name="T18" fmla="*/ 4862 w 5452"/>
                <a:gd name="T19" fmla="*/ 1106 h 1266"/>
                <a:gd name="T20" fmla="*/ 4787 w 5452"/>
                <a:gd name="T21" fmla="*/ 1145 h 1266"/>
                <a:gd name="T22" fmla="*/ 4707 w 5452"/>
                <a:gd name="T23" fmla="*/ 1179 h 1266"/>
                <a:gd name="T24" fmla="*/ 4624 w 5452"/>
                <a:gd name="T25" fmla="*/ 1208 h 1266"/>
                <a:gd name="T26" fmla="*/ 4533 w 5452"/>
                <a:gd name="T27" fmla="*/ 1232 h 1266"/>
                <a:gd name="T28" fmla="*/ 4440 w 5452"/>
                <a:gd name="T29" fmla="*/ 1252 h 1266"/>
                <a:gd name="T30" fmla="*/ 4342 w 5452"/>
                <a:gd name="T31" fmla="*/ 1263 h 1266"/>
                <a:gd name="T32" fmla="*/ 4239 w 5452"/>
                <a:gd name="T33" fmla="*/ 1266 h 1266"/>
                <a:gd name="T34" fmla="*/ 4131 w 5452"/>
                <a:gd name="T35" fmla="*/ 1263 h 1266"/>
                <a:gd name="T36" fmla="*/ 4018 w 5452"/>
                <a:gd name="T37" fmla="*/ 1250 h 1266"/>
                <a:gd name="T38" fmla="*/ 3902 w 5452"/>
                <a:gd name="T39" fmla="*/ 1228 h 1266"/>
                <a:gd name="T40" fmla="*/ 3779 w 5452"/>
                <a:gd name="T41" fmla="*/ 1194 h 1266"/>
                <a:gd name="T42" fmla="*/ 3652 w 5452"/>
                <a:gd name="T43" fmla="*/ 1150 h 1266"/>
                <a:gd name="T44" fmla="*/ 3520 w 5452"/>
                <a:gd name="T45" fmla="*/ 1095 h 1266"/>
                <a:gd name="T46" fmla="*/ 3384 w 5452"/>
                <a:gd name="T47" fmla="*/ 1027 h 1266"/>
                <a:gd name="T48" fmla="*/ 3242 w 5452"/>
                <a:gd name="T49" fmla="*/ 947 h 1266"/>
                <a:gd name="T50" fmla="*/ 3169 w 5452"/>
                <a:gd name="T51" fmla="*/ 901 h 1266"/>
                <a:gd name="T52" fmla="*/ 2885 w 5452"/>
                <a:gd name="T53" fmla="*/ 724 h 1266"/>
                <a:gd name="T54" fmla="*/ 2619 w 5452"/>
                <a:gd name="T55" fmla="*/ 569 h 1266"/>
                <a:gd name="T56" fmla="*/ 2369 w 5452"/>
                <a:gd name="T57" fmla="*/ 433 h 1266"/>
                <a:gd name="T58" fmla="*/ 2134 w 5452"/>
                <a:gd name="T59" fmla="*/ 317 h 1266"/>
                <a:gd name="T60" fmla="*/ 1912 w 5452"/>
                <a:gd name="T61" fmla="*/ 222 h 1266"/>
                <a:gd name="T62" fmla="*/ 1704 w 5452"/>
                <a:gd name="T63" fmla="*/ 144 h 1266"/>
                <a:gd name="T64" fmla="*/ 1507 w 5452"/>
                <a:gd name="T65" fmla="*/ 83 h 1266"/>
                <a:gd name="T66" fmla="*/ 1318 w 5452"/>
                <a:gd name="T67" fmla="*/ 41 h 1266"/>
                <a:gd name="T68" fmla="*/ 1139 w 5452"/>
                <a:gd name="T69" fmla="*/ 13 h 1266"/>
                <a:gd name="T70" fmla="*/ 965 w 5452"/>
                <a:gd name="T71" fmla="*/ 0 h 1266"/>
                <a:gd name="T72" fmla="*/ 798 w 5452"/>
                <a:gd name="T73" fmla="*/ 4 h 1266"/>
                <a:gd name="T74" fmla="*/ 635 w 5452"/>
                <a:gd name="T75" fmla="*/ 18 h 1266"/>
                <a:gd name="T76" fmla="*/ 475 w 5452"/>
                <a:gd name="T77" fmla="*/ 47 h 1266"/>
                <a:gd name="T78" fmla="*/ 317 w 5452"/>
                <a:gd name="T79" fmla="*/ 89 h 1266"/>
                <a:gd name="T80" fmla="*/ 158 w 5452"/>
                <a:gd name="T81" fmla="*/ 141 h 1266"/>
                <a:gd name="T82" fmla="*/ 0 w 5452"/>
                <a:gd name="T83" fmla="*/ 2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52" h="1266">
                  <a:moveTo>
                    <a:pt x="5452" y="516"/>
                  </a:moveTo>
                  <a:lnTo>
                    <a:pt x="5452" y="516"/>
                  </a:lnTo>
                  <a:lnTo>
                    <a:pt x="5444" y="530"/>
                  </a:lnTo>
                  <a:lnTo>
                    <a:pt x="5419" y="574"/>
                  </a:lnTo>
                  <a:lnTo>
                    <a:pt x="5400" y="603"/>
                  </a:lnTo>
                  <a:lnTo>
                    <a:pt x="5376" y="637"/>
                  </a:lnTo>
                  <a:lnTo>
                    <a:pt x="5348" y="675"/>
                  </a:lnTo>
                  <a:lnTo>
                    <a:pt x="5316" y="717"/>
                  </a:lnTo>
                  <a:lnTo>
                    <a:pt x="5279" y="761"/>
                  </a:lnTo>
                  <a:lnTo>
                    <a:pt x="5239" y="808"/>
                  </a:lnTo>
                  <a:lnTo>
                    <a:pt x="5193" y="855"/>
                  </a:lnTo>
                  <a:lnTo>
                    <a:pt x="5143" y="903"/>
                  </a:lnTo>
                  <a:lnTo>
                    <a:pt x="5089" y="950"/>
                  </a:lnTo>
                  <a:lnTo>
                    <a:pt x="5060" y="974"/>
                  </a:lnTo>
                  <a:lnTo>
                    <a:pt x="5029" y="997"/>
                  </a:lnTo>
                  <a:lnTo>
                    <a:pt x="4998" y="1021"/>
                  </a:lnTo>
                  <a:lnTo>
                    <a:pt x="4965" y="1042"/>
                  </a:lnTo>
                  <a:lnTo>
                    <a:pt x="4932" y="1064"/>
                  </a:lnTo>
                  <a:lnTo>
                    <a:pt x="4897" y="1085"/>
                  </a:lnTo>
                  <a:lnTo>
                    <a:pt x="4862" y="1106"/>
                  </a:lnTo>
                  <a:lnTo>
                    <a:pt x="4825" y="1126"/>
                  </a:lnTo>
                  <a:lnTo>
                    <a:pt x="4787" y="1145"/>
                  </a:lnTo>
                  <a:lnTo>
                    <a:pt x="4747" y="1161"/>
                  </a:lnTo>
                  <a:lnTo>
                    <a:pt x="4707" y="1179"/>
                  </a:lnTo>
                  <a:lnTo>
                    <a:pt x="4665" y="1194"/>
                  </a:lnTo>
                  <a:lnTo>
                    <a:pt x="4624" y="1208"/>
                  </a:lnTo>
                  <a:lnTo>
                    <a:pt x="4579" y="1221"/>
                  </a:lnTo>
                  <a:lnTo>
                    <a:pt x="4533" y="1232"/>
                  </a:lnTo>
                  <a:lnTo>
                    <a:pt x="4488" y="1242"/>
                  </a:lnTo>
                  <a:lnTo>
                    <a:pt x="4440" y="1252"/>
                  </a:lnTo>
                  <a:lnTo>
                    <a:pt x="4392" y="1258"/>
                  </a:lnTo>
                  <a:lnTo>
                    <a:pt x="4342" y="1263"/>
                  </a:lnTo>
                  <a:lnTo>
                    <a:pt x="4292" y="1266"/>
                  </a:lnTo>
                  <a:lnTo>
                    <a:pt x="4239" y="1266"/>
                  </a:lnTo>
                  <a:lnTo>
                    <a:pt x="4186" y="1266"/>
                  </a:lnTo>
                  <a:lnTo>
                    <a:pt x="4131" y="1263"/>
                  </a:lnTo>
                  <a:lnTo>
                    <a:pt x="4075" y="1257"/>
                  </a:lnTo>
                  <a:lnTo>
                    <a:pt x="4018" y="1250"/>
                  </a:lnTo>
                  <a:lnTo>
                    <a:pt x="3960" y="1239"/>
                  </a:lnTo>
                  <a:lnTo>
                    <a:pt x="3902" y="1228"/>
                  </a:lnTo>
                  <a:lnTo>
                    <a:pt x="3841" y="1211"/>
                  </a:lnTo>
                  <a:lnTo>
                    <a:pt x="3779" y="1194"/>
                  </a:lnTo>
                  <a:lnTo>
                    <a:pt x="3716" y="1174"/>
                  </a:lnTo>
                  <a:lnTo>
                    <a:pt x="3652" y="1150"/>
                  </a:lnTo>
                  <a:lnTo>
                    <a:pt x="3586" y="1124"/>
                  </a:lnTo>
                  <a:lnTo>
                    <a:pt x="3520" y="1095"/>
                  </a:lnTo>
                  <a:lnTo>
                    <a:pt x="3452" y="1063"/>
                  </a:lnTo>
                  <a:lnTo>
                    <a:pt x="3384" y="1027"/>
                  </a:lnTo>
                  <a:lnTo>
                    <a:pt x="3313" y="989"/>
                  </a:lnTo>
                  <a:lnTo>
                    <a:pt x="3242" y="947"/>
                  </a:lnTo>
                  <a:lnTo>
                    <a:pt x="3169" y="901"/>
                  </a:lnTo>
                  <a:lnTo>
                    <a:pt x="3169" y="901"/>
                  </a:lnTo>
                  <a:lnTo>
                    <a:pt x="3024" y="811"/>
                  </a:lnTo>
                  <a:lnTo>
                    <a:pt x="2885" y="724"/>
                  </a:lnTo>
                  <a:lnTo>
                    <a:pt x="2749" y="643"/>
                  </a:lnTo>
                  <a:lnTo>
                    <a:pt x="2619" y="569"/>
                  </a:lnTo>
                  <a:lnTo>
                    <a:pt x="2491" y="498"/>
                  </a:lnTo>
                  <a:lnTo>
                    <a:pt x="2369" y="433"/>
                  </a:lnTo>
                  <a:lnTo>
                    <a:pt x="2249" y="373"/>
                  </a:lnTo>
                  <a:lnTo>
                    <a:pt x="2134" y="317"/>
                  </a:lnTo>
                  <a:lnTo>
                    <a:pt x="2022" y="267"/>
                  </a:lnTo>
                  <a:lnTo>
                    <a:pt x="1912" y="222"/>
                  </a:lnTo>
                  <a:lnTo>
                    <a:pt x="1806" y="180"/>
                  </a:lnTo>
                  <a:lnTo>
                    <a:pt x="1704" y="144"/>
                  </a:lnTo>
                  <a:lnTo>
                    <a:pt x="1604" y="112"/>
                  </a:lnTo>
                  <a:lnTo>
                    <a:pt x="1507" y="83"/>
                  </a:lnTo>
                  <a:lnTo>
                    <a:pt x="1411" y="60"/>
                  </a:lnTo>
                  <a:lnTo>
                    <a:pt x="1318" y="41"/>
                  </a:lnTo>
                  <a:lnTo>
                    <a:pt x="1227" y="25"/>
                  </a:lnTo>
                  <a:lnTo>
                    <a:pt x="1139" y="13"/>
                  </a:lnTo>
                  <a:lnTo>
                    <a:pt x="1051" y="5"/>
                  </a:lnTo>
                  <a:lnTo>
                    <a:pt x="965" y="0"/>
                  </a:lnTo>
                  <a:lnTo>
                    <a:pt x="882" y="0"/>
                  </a:lnTo>
                  <a:lnTo>
                    <a:pt x="798" y="4"/>
                  </a:lnTo>
                  <a:lnTo>
                    <a:pt x="717" y="8"/>
                  </a:lnTo>
                  <a:lnTo>
                    <a:pt x="635" y="18"/>
                  </a:lnTo>
                  <a:lnTo>
                    <a:pt x="556" y="31"/>
                  </a:lnTo>
                  <a:lnTo>
                    <a:pt x="475" y="47"/>
                  </a:lnTo>
                  <a:lnTo>
                    <a:pt x="396" y="67"/>
                  </a:lnTo>
                  <a:lnTo>
                    <a:pt x="317" y="89"/>
                  </a:lnTo>
                  <a:lnTo>
                    <a:pt x="238" y="113"/>
                  </a:lnTo>
                  <a:lnTo>
                    <a:pt x="158" y="141"/>
                  </a:lnTo>
                  <a:lnTo>
                    <a:pt x="79" y="172"/>
                  </a:lnTo>
                  <a:lnTo>
                    <a:pt x="0" y="204"/>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28" name="Freeform 264"/>
            <p:cNvSpPr>
              <a:spLocks/>
            </p:cNvSpPr>
            <p:nvPr/>
          </p:nvSpPr>
          <p:spPr bwMode="auto">
            <a:xfrm>
              <a:off x="725" y="1127"/>
              <a:ext cx="5457" cy="603"/>
            </a:xfrm>
            <a:custGeom>
              <a:avLst/>
              <a:gdLst>
                <a:gd name="T0" fmla="*/ 5457 w 5457"/>
                <a:gd name="T1" fmla="*/ 426 h 1206"/>
                <a:gd name="T2" fmla="*/ 5425 w 5457"/>
                <a:gd name="T3" fmla="*/ 484 h 1206"/>
                <a:gd name="T4" fmla="*/ 5383 w 5457"/>
                <a:gd name="T5" fmla="*/ 550 h 1206"/>
                <a:gd name="T6" fmla="*/ 5323 w 5457"/>
                <a:gd name="T7" fmla="*/ 631 h 1206"/>
                <a:gd name="T8" fmla="*/ 5247 w 5457"/>
                <a:gd name="T9" fmla="*/ 725 h 1206"/>
                <a:gd name="T10" fmla="*/ 5153 w 5457"/>
                <a:gd name="T11" fmla="*/ 822 h 1206"/>
                <a:gd name="T12" fmla="*/ 5071 w 5457"/>
                <a:gd name="T13" fmla="*/ 896 h 1206"/>
                <a:gd name="T14" fmla="*/ 5010 w 5457"/>
                <a:gd name="T15" fmla="*/ 943 h 1206"/>
                <a:gd name="T16" fmla="*/ 4944 w 5457"/>
                <a:gd name="T17" fmla="*/ 988 h 1206"/>
                <a:gd name="T18" fmla="*/ 4875 w 5457"/>
                <a:gd name="T19" fmla="*/ 1031 h 1206"/>
                <a:gd name="T20" fmla="*/ 4801 w 5457"/>
                <a:gd name="T21" fmla="*/ 1072 h 1206"/>
                <a:gd name="T22" fmla="*/ 4722 w 5457"/>
                <a:gd name="T23" fmla="*/ 1109 h 1206"/>
                <a:gd name="T24" fmla="*/ 4637 w 5457"/>
                <a:gd name="T25" fmla="*/ 1140 h 1206"/>
                <a:gd name="T26" fmla="*/ 4549 w 5457"/>
                <a:gd name="T27" fmla="*/ 1166 h 1206"/>
                <a:gd name="T28" fmla="*/ 4456 w 5457"/>
                <a:gd name="T29" fmla="*/ 1187 h 1206"/>
                <a:gd name="T30" fmla="*/ 4358 w 5457"/>
                <a:gd name="T31" fmla="*/ 1199 h 1206"/>
                <a:gd name="T32" fmla="*/ 4254 w 5457"/>
                <a:gd name="T33" fmla="*/ 1206 h 1206"/>
                <a:gd name="T34" fmla="*/ 4147 w 5457"/>
                <a:gd name="T35" fmla="*/ 1204 h 1206"/>
                <a:gd name="T36" fmla="*/ 4035 w 5457"/>
                <a:gd name="T37" fmla="*/ 1193 h 1206"/>
                <a:gd name="T38" fmla="*/ 3917 w 5457"/>
                <a:gd name="T39" fmla="*/ 1174 h 1206"/>
                <a:gd name="T40" fmla="*/ 3793 w 5457"/>
                <a:gd name="T41" fmla="*/ 1143 h 1206"/>
                <a:gd name="T42" fmla="*/ 3666 w 5457"/>
                <a:gd name="T43" fmla="*/ 1101 h 1206"/>
                <a:gd name="T44" fmla="*/ 3534 w 5457"/>
                <a:gd name="T45" fmla="*/ 1049 h 1206"/>
                <a:gd name="T46" fmla="*/ 3396 w 5457"/>
                <a:gd name="T47" fmla="*/ 983 h 1206"/>
                <a:gd name="T48" fmla="*/ 3253 w 5457"/>
                <a:gd name="T49" fmla="*/ 906 h 1206"/>
                <a:gd name="T50" fmla="*/ 3180 w 5457"/>
                <a:gd name="T51" fmla="*/ 862 h 1206"/>
                <a:gd name="T52" fmla="*/ 2892 w 5457"/>
                <a:gd name="T53" fmla="*/ 689 h 1206"/>
                <a:gd name="T54" fmla="*/ 2624 w 5457"/>
                <a:gd name="T55" fmla="*/ 537 h 1206"/>
                <a:gd name="T56" fmla="*/ 2372 w 5457"/>
                <a:gd name="T57" fmla="*/ 407 h 1206"/>
                <a:gd name="T58" fmla="*/ 2136 w 5457"/>
                <a:gd name="T59" fmla="*/ 295 h 1206"/>
                <a:gd name="T60" fmla="*/ 1913 w 5457"/>
                <a:gd name="T61" fmla="*/ 203 h 1206"/>
                <a:gd name="T62" fmla="*/ 1702 w 5457"/>
                <a:gd name="T63" fmla="*/ 129 h 1206"/>
                <a:gd name="T64" fmla="*/ 1504 w 5457"/>
                <a:gd name="T65" fmla="*/ 72 h 1206"/>
                <a:gd name="T66" fmla="*/ 1315 w 5457"/>
                <a:gd name="T67" fmla="*/ 32 h 1206"/>
                <a:gd name="T68" fmla="*/ 1136 w 5457"/>
                <a:gd name="T69" fmla="*/ 9 h 1206"/>
                <a:gd name="T70" fmla="*/ 962 w 5457"/>
                <a:gd name="T71" fmla="*/ 0 h 1206"/>
                <a:gd name="T72" fmla="*/ 796 w 5457"/>
                <a:gd name="T73" fmla="*/ 6 h 1206"/>
                <a:gd name="T74" fmla="*/ 633 w 5457"/>
                <a:gd name="T75" fmla="*/ 26 h 1206"/>
                <a:gd name="T76" fmla="*/ 474 w 5457"/>
                <a:gd name="T77" fmla="*/ 58 h 1206"/>
                <a:gd name="T78" fmla="*/ 315 w 5457"/>
                <a:gd name="T79" fmla="*/ 101 h 1206"/>
                <a:gd name="T80" fmla="*/ 158 w 5457"/>
                <a:gd name="T81" fmla="*/ 158 h 1206"/>
                <a:gd name="T82" fmla="*/ 0 w 5457"/>
                <a:gd name="T83" fmla="*/ 2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57" h="1206">
                  <a:moveTo>
                    <a:pt x="5457" y="426"/>
                  </a:moveTo>
                  <a:lnTo>
                    <a:pt x="5457" y="426"/>
                  </a:lnTo>
                  <a:lnTo>
                    <a:pt x="5450" y="442"/>
                  </a:lnTo>
                  <a:lnTo>
                    <a:pt x="5425" y="484"/>
                  </a:lnTo>
                  <a:lnTo>
                    <a:pt x="5405" y="515"/>
                  </a:lnTo>
                  <a:lnTo>
                    <a:pt x="5383" y="550"/>
                  </a:lnTo>
                  <a:lnTo>
                    <a:pt x="5355" y="589"/>
                  </a:lnTo>
                  <a:lnTo>
                    <a:pt x="5323" y="631"/>
                  </a:lnTo>
                  <a:lnTo>
                    <a:pt x="5287" y="676"/>
                  </a:lnTo>
                  <a:lnTo>
                    <a:pt x="5247" y="725"/>
                  </a:lnTo>
                  <a:lnTo>
                    <a:pt x="5203" y="773"/>
                  </a:lnTo>
                  <a:lnTo>
                    <a:pt x="5153" y="822"/>
                  </a:lnTo>
                  <a:lnTo>
                    <a:pt x="5100" y="872"/>
                  </a:lnTo>
                  <a:lnTo>
                    <a:pt x="5071" y="896"/>
                  </a:lnTo>
                  <a:lnTo>
                    <a:pt x="5041" y="918"/>
                  </a:lnTo>
                  <a:lnTo>
                    <a:pt x="5010" y="943"/>
                  </a:lnTo>
                  <a:lnTo>
                    <a:pt x="4978" y="965"/>
                  </a:lnTo>
                  <a:lnTo>
                    <a:pt x="4944" y="988"/>
                  </a:lnTo>
                  <a:lnTo>
                    <a:pt x="4911" y="1011"/>
                  </a:lnTo>
                  <a:lnTo>
                    <a:pt x="4875" y="1031"/>
                  </a:lnTo>
                  <a:lnTo>
                    <a:pt x="4839" y="1052"/>
                  </a:lnTo>
                  <a:lnTo>
                    <a:pt x="4801" y="1072"/>
                  </a:lnTo>
                  <a:lnTo>
                    <a:pt x="4762" y="1091"/>
                  </a:lnTo>
                  <a:lnTo>
                    <a:pt x="4722" y="1109"/>
                  </a:lnTo>
                  <a:lnTo>
                    <a:pt x="4681" y="1125"/>
                  </a:lnTo>
                  <a:lnTo>
                    <a:pt x="4637" y="1140"/>
                  </a:lnTo>
                  <a:lnTo>
                    <a:pt x="4594" y="1154"/>
                  </a:lnTo>
                  <a:lnTo>
                    <a:pt x="4549" y="1166"/>
                  </a:lnTo>
                  <a:lnTo>
                    <a:pt x="4503" y="1177"/>
                  </a:lnTo>
                  <a:lnTo>
                    <a:pt x="4456" y="1187"/>
                  </a:lnTo>
                  <a:lnTo>
                    <a:pt x="4407" y="1195"/>
                  </a:lnTo>
                  <a:lnTo>
                    <a:pt x="4358" y="1199"/>
                  </a:lnTo>
                  <a:lnTo>
                    <a:pt x="4307" y="1204"/>
                  </a:lnTo>
                  <a:lnTo>
                    <a:pt x="4254" y="1206"/>
                  </a:lnTo>
                  <a:lnTo>
                    <a:pt x="4202" y="1206"/>
                  </a:lnTo>
                  <a:lnTo>
                    <a:pt x="4147" y="1204"/>
                  </a:lnTo>
                  <a:lnTo>
                    <a:pt x="4092" y="1199"/>
                  </a:lnTo>
                  <a:lnTo>
                    <a:pt x="4035" y="1193"/>
                  </a:lnTo>
                  <a:lnTo>
                    <a:pt x="3977" y="1185"/>
                  </a:lnTo>
                  <a:lnTo>
                    <a:pt x="3917" y="1174"/>
                  </a:lnTo>
                  <a:lnTo>
                    <a:pt x="3856" y="1159"/>
                  </a:lnTo>
                  <a:lnTo>
                    <a:pt x="3793" y="1143"/>
                  </a:lnTo>
                  <a:lnTo>
                    <a:pt x="3731" y="1124"/>
                  </a:lnTo>
                  <a:lnTo>
                    <a:pt x="3666" y="1101"/>
                  </a:lnTo>
                  <a:lnTo>
                    <a:pt x="3600" y="1077"/>
                  </a:lnTo>
                  <a:lnTo>
                    <a:pt x="3534" y="1049"/>
                  </a:lnTo>
                  <a:lnTo>
                    <a:pt x="3466" y="1017"/>
                  </a:lnTo>
                  <a:lnTo>
                    <a:pt x="3396" y="983"/>
                  </a:lnTo>
                  <a:lnTo>
                    <a:pt x="3325" y="946"/>
                  </a:lnTo>
                  <a:lnTo>
                    <a:pt x="3253" y="906"/>
                  </a:lnTo>
                  <a:lnTo>
                    <a:pt x="3180" y="862"/>
                  </a:lnTo>
                  <a:lnTo>
                    <a:pt x="3180" y="862"/>
                  </a:lnTo>
                  <a:lnTo>
                    <a:pt x="3034" y="772"/>
                  </a:lnTo>
                  <a:lnTo>
                    <a:pt x="2892" y="689"/>
                  </a:lnTo>
                  <a:lnTo>
                    <a:pt x="2756" y="610"/>
                  </a:lnTo>
                  <a:lnTo>
                    <a:pt x="2624" y="537"/>
                  </a:lnTo>
                  <a:lnTo>
                    <a:pt x="2497" y="470"/>
                  </a:lnTo>
                  <a:lnTo>
                    <a:pt x="2372" y="407"/>
                  </a:lnTo>
                  <a:lnTo>
                    <a:pt x="2252" y="348"/>
                  </a:lnTo>
                  <a:lnTo>
                    <a:pt x="2136" y="295"/>
                  </a:lnTo>
                  <a:lnTo>
                    <a:pt x="2023" y="247"/>
                  </a:lnTo>
                  <a:lnTo>
                    <a:pt x="1913" y="203"/>
                  </a:lnTo>
                  <a:lnTo>
                    <a:pt x="1806" y="164"/>
                  </a:lnTo>
                  <a:lnTo>
                    <a:pt x="1702" y="129"/>
                  </a:lnTo>
                  <a:lnTo>
                    <a:pt x="1602" y="98"/>
                  </a:lnTo>
                  <a:lnTo>
                    <a:pt x="1504" y="72"/>
                  </a:lnTo>
                  <a:lnTo>
                    <a:pt x="1409" y="51"/>
                  </a:lnTo>
                  <a:lnTo>
                    <a:pt x="1315" y="32"/>
                  </a:lnTo>
                  <a:lnTo>
                    <a:pt x="1225" y="19"/>
                  </a:lnTo>
                  <a:lnTo>
                    <a:pt x="1136" y="9"/>
                  </a:lnTo>
                  <a:lnTo>
                    <a:pt x="1048" y="3"/>
                  </a:lnTo>
                  <a:lnTo>
                    <a:pt x="962" y="0"/>
                  </a:lnTo>
                  <a:lnTo>
                    <a:pt x="879" y="1"/>
                  </a:lnTo>
                  <a:lnTo>
                    <a:pt x="796" y="6"/>
                  </a:lnTo>
                  <a:lnTo>
                    <a:pt x="714" y="14"/>
                  </a:lnTo>
                  <a:lnTo>
                    <a:pt x="633" y="26"/>
                  </a:lnTo>
                  <a:lnTo>
                    <a:pt x="553" y="40"/>
                  </a:lnTo>
                  <a:lnTo>
                    <a:pt x="474" y="58"/>
                  </a:lnTo>
                  <a:lnTo>
                    <a:pt x="394" y="79"/>
                  </a:lnTo>
                  <a:lnTo>
                    <a:pt x="315" y="101"/>
                  </a:lnTo>
                  <a:lnTo>
                    <a:pt x="238" y="129"/>
                  </a:lnTo>
                  <a:lnTo>
                    <a:pt x="158" y="158"/>
                  </a:lnTo>
                  <a:lnTo>
                    <a:pt x="79" y="190"/>
                  </a:lnTo>
                  <a:lnTo>
                    <a:pt x="0" y="224"/>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29" name="Freeform 265"/>
            <p:cNvSpPr>
              <a:spLocks/>
            </p:cNvSpPr>
            <p:nvPr/>
          </p:nvSpPr>
          <p:spPr bwMode="auto">
            <a:xfrm>
              <a:off x="752" y="1144"/>
              <a:ext cx="5459" cy="573"/>
            </a:xfrm>
            <a:custGeom>
              <a:avLst/>
              <a:gdLst>
                <a:gd name="T0" fmla="*/ 5459 w 5459"/>
                <a:gd name="T1" fmla="*/ 335 h 1144"/>
                <a:gd name="T2" fmla="*/ 5427 w 5459"/>
                <a:gd name="T3" fmla="*/ 395 h 1144"/>
                <a:gd name="T4" fmla="*/ 5385 w 5459"/>
                <a:gd name="T5" fmla="*/ 461 h 1144"/>
                <a:gd name="T6" fmla="*/ 5328 w 5459"/>
                <a:gd name="T7" fmla="*/ 545 h 1144"/>
                <a:gd name="T8" fmla="*/ 5253 w 5459"/>
                <a:gd name="T9" fmla="*/ 639 h 1144"/>
                <a:gd name="T10" fmla="*/ 5160 w 5459"/>
                <a:gd name="T11" fmla="*/ 739 h 1144"/>
                <a:gd name="T12" fmla="*/ 5080 w 5459"/>
                <a:gd name="T13" fmla="*/ 815 h 1144"/>
                <a:gd name="T14" fmla="*/ 5019 w 5459"/>
                <a:gd name="T15" fmla="*/ 863 h 1144"/>
                <a:gd name="T16" fmla="*/ 4955 w 5459"/>
                <a:gd name="T17" fmla="*/ 912 h 1144"/>
                <a:gd name="T18" fmla="*/ 4885 w 5459"/>
                <a:gd name="T19" fmla="*/ 957 h 1144"/>
                <a:gd name="T20" fmla="*/ 4812 w 5459"/>
                <a:gd name="T21" fmla="*/ 999 h 1144"/>
                <a:gd name="T22" fmla="*/ 4734 w 5459"/>
                <a:gd name="T23" fmla="*/ 1036 h 1144"/>
                <a:gd name="T24" fmla="*/ 4651 w 5459"/>
                <a:gd name="T25" fmla="*/ 1070 h 1144"/>
                <a:gd name="T26" fmla="*/ 4562 w 5459"/>
                <a:gd name="T27" fmla="*/ 1098 h 1144"/>
                <a:gd name="T28" fmla="*/ 4469 w 5459"/>
                <a:gd name="T29" fmla="*/ 1120 h 1144"/>
                <a:gd name="T30" fmla="*/ 4372 w 5459"/>
                <a:gd name="T31" fmla="*/ 1136 h 1144"/>
                <a:gd name="T32" fmla="*/ 4268 w 5459"/>
                <a:gd name="T33" fmla="*/ 1144 h 1144"/>
                <a:gd name="T34" fmla="*/ 4161 w 5459"/>
                <a:gd name="T35" fmla="*/ 1144 h 1144"/>
                <a:gd name="T36" fmla="*/ 4047 w 5459"/>
                <a:gd name="T37" fmla="*/ 1136 h 1144"/>
                <a:gd name="T38" fmla="*/ 3929 w 5459"/>
                <a:gd name="T39" fmla="*/ 1119 h 1144"/>
                <a:gd name="T40" fmla="*/ 3807 w 5459"/>
                <a:gd name="T41" fmla="*/ 1090 h 1144"/>
                <a:gd name="T42" fmla="*/ 3677 w 5459"/>
                <a:gd name="T43" fmla="*/ 1051 h 1144"/>
                <a:gd name="T44" fmla="*/ 3544 w 5459"/>
                <a:gd name="T45" fmla="*/ 1001 h 1144"/>
                <a:gd name="T46" fmla="*/ 3405 w 5459"/>
                <a:gd name="T47" fmla="*/ 938 h 1144"/>
                <a:gd name="T48" fmla="*/ 3261 w 5459"/>
                <a:gd name="T49" fmla="*/ 862 h 1144"/>
                <a:gd name="T50" fmla="*/ 3187 w 5459"/>
                <a:gd name="T51" fmla="*/ 820 h 1144"/>
                <a:gd name="T52" fmla="*/ 2899 w 5459"/>
                <a:gd name="T53" fmla="*/ 652 h 1144"/>
                <a:gd name="T54" fmla="*/ 2628 w 5459"/>
                <a:gd name="T55" fmla="*/ 505 h 1144"/>
                <a:gd name="T56" fmla="*/ 2374 w 5459"/>
                <a:gd name="T57" fmla="*/ 379 h 1144"/>
                <a:gd name="T58" fmla="*/ 2135 w 5459"/>
                <a:gd name="T59" fmla="*/ 273 h 1144"/>
                <a:gd name="T60" fmla="*/ 1911 w 5459"/>
                <a:gd name="T61" fmla="*/ 184 h 1144"/>
                <a:gd name="T62" fmla="*/ 1700 w 5459"/>
                <a:gd name="T63" fmla="*/ 114 h 1144"/>
                <a:gd name="T64" fmla="*/ 1500 w 5459"/>
                <a:gd name="T65" fmla="*/ 61 h 1144"/>
                <a:gd name="T66" fmla="*/ 1312 w 5459"/>
                <a:gd name="T67" fmla="*/ 25 h 1144"/>
                <a:gd name="T68" fmla="*/ 1131 w 5459"/>
                <a:gd name="T69" fmla="*/ 4 h 1144"/>
                <a:gd name="T70" fmla="*/ 958 w 5459"/>
                <a:gd name="T71" fmla="*/ 0 h 1144"/>
                <a:gd name="T72" fmla="*/ 791 w 5459"/>
                <a:gd name="T73" fmla="*/ 8 h 1144"/>
                <a:gd name="T74" fmla="*/ 628 w 5459"/>
                <a:gd name="T75" fmla="*/ 32 h 1144"/>
                <a:gd name="T76" fmla="*/ 470 w 5459"/>
                <a:gd name="T77" fmla="*/ 67 h 1144"/>
                <a:gd name="T78" fmla="*/ 313 w 5459"/>
                <a:gd name="T79" fmla="*/ 114 h 1144"/>
                <a:gd name="T80" fmla="*/ 156 w 5459"/>
                <a:gd name="T81" fmla="*/ 174 h 1144"/>
                <a:gd name="T82" fmla="*/ 0 w 5459"/>
                <a:gd name="T83" fmla="*/ 243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59" h="1144">
                  <a:moveTo>
                    <a:pt x="5459" y="335"/>
                  </a:moveTo>
                  <a:lnTo>
                    <a:pt x="5459" y="335"/>
                  </a:lnTo>
                  <a:lnTo>
                    <a:pt x="5450" y="352"/>
                  </a:lnTo>
                  <a:lnTo>
                    <a:pt x="5427" y="395"/>
                  </a:lnTo>
                  <a:lnTo>
                    <a:pt x="5409" y="426"/>
                  </a:lnTo>
                  <a:lnTo>
                    <a:pt x="5385" y="461"/>
                  </a:lnTo>
                  <a:lnTo>
                    <a:pt x="5359" y="502"/>
                  </a:lnTo>
                  <a:lnTo>
                    <a:pt x="5328" y="545"/>
                  </a:lnTo>
                  <a:lnTo>
                    <a:pt x="5292" y="591"/>
                  </a:lnTo>
                  <a:lnTo>
                    <a:pt x="5253" y="639"/>
                  </a:lnTo>
                  <a:lnTo>
                    <a:pt x="5209" y="689"/>
                  </a:lnTo>
                  <a:lnTo>
                    <a:pt x="5160" y="739"/>
                  </a:lnTo>
                  <a:lnTo>
                    <a:pt x="5108" y="791"/>
                  </a:lnTo>
                  <a:lnTo>
                    <a:pt x="5080" y="815"/>
                  </a:lnTo>
                  <a:lnTo>
                    <a:pt x="5049" y="839"/>
                  </a:lnTo>
                  <a:lnTo>
                    <a:pt x="5019" y="863"/>
                  </a:lnTo>
                  <a:lnTo>
                    <a:pt x="4988" y="888"/>
                  </a:lnTo>
                  <a:lnTo>
                    <a:pt x="4955" y="912"/>
                  </a:lnTo>
                  <a:lnTo>
                    <a:pt x="4921" y="935"/>
                  </a:lnTo>
                  <a:lnTo>
                    <a:pt x="4885" y="957"/>
                  </a:lnTo>
                  <a:lnTo>
                    <a:pt x="4849" y="978"/>
                  </a:lnTo>
                  <a:lnTo>
                    <a:pt x="4812" y="999"/>
                  </a:lnTo>
                  <a:lnTo>
                    <a:pt x="4773" y="1018"/>
                  </a:lnTo>
                  <a:lnTo>
                    <a:pt x="4734" y="1036"/>
                  </a:lnTo>
                  <a:lnTo>
                    <a:pt x="4692" y="1054"/>
                  </a:lnTo>
                  <a:lnTo>
                    <a:pt x="4651" y="1070"/>
                  </a:lnTo>
                  <a:lnTo>
                    <a:pt x="4606" y="1085"/>
                  </a:lnTo>
                  <a:lnTo>
                    <a:pt x="4562" y="1098"/>
                  </a:lnTo>
                  <a:lnTo>
                    <a:pt x="4516" y="1111"/>
                  </a:lnTo>
                  <a:lnTo>
                    <a:pt x="4469" y="1120"/>
                  </a:lnTo>
                  <a:lnTo>
                    <a:pt x="4420" y="1128"/>
                  </a:lnTo>
                  <a:lnTo>
                    <a:pt x="4372" y="1136"/>
                  </a:lnTo>
                  <a:lnTo>
                    <a:pt x="4320" y="1141"/>
                  </a:lnTo>
                  <a:lnTo>
                    <a:pt x="4268" y="1144"/>
                  </a:lnTo>
                  <a:lnTo>
                    <a:pt x="4215" y="1144"/>
                  </a:lnTo>
                  <a:lnTo>
                    <a:pt x="4161" y="1144"/>
                  </a:lnTo>
                  <a:lnTo>
                    <a:pt x="4105" y="1141"/>
                  </a:lnTo>
                  <a:lnTo>
                    <a:pt x="4047" y="1136"/>
                  </a:lnTo>
                  <a:lnTo>
                    <a:pt x="3988" y="1128"/>
                  </a:lnTo>
                  <a:lnTo>
                    <a:pt x="3929" y="1119"/>
                  </a:lnTo>
                  <a:lnTo>
                    <a:pt x="3869" y="1106"/>
                  </a:lnTo>
                  <a:lnTo>
                    <a:pt x="3807" y="1090"/>
                  </a:lnTo>
                  <a:lnTo>
                    <a:pt x="3743" y="1072"/>
                  </a:lnTo>
                  <a:lnTo>
                    <a:pt x="3677" y="1051"/>
                  </a:lnTo>
                  <a:lnTo>
                    <a:pt x="3612" y="1027"/>
                  </a:lnTo>
                  <a:lnTo>
                    <a:pt x="3544" y="1001"/>
                  </a:lnTo>
                  <a:lnTo>
                    <a:pt x="3476" y="970"/>
                  </a:lnTo>
                  <a:lnTo>
                    <a:pt x="3405" y="938"/>
                  </a:lnTo>
                  <a:lnTo>
                    <a:pt x="3335" y="902"/>
                  </a:lnTo>
                  <a:lnTo>
                    <a:pt x="3261" y="862"/>
                  </a:lnTo>
                  <a:lnTo>
                    <a:pt x="3187" y="820"/>
                  </a:lnTo>
                  <a:lnTo>
                    <a:pt x="3187" y="820"/>
                  </a:lnTo>
                  <a:lnTo>
                    <a:pt x="3040" y="733"/>
                  </a:lnTo>
                  <a:lnTo>
                    <a:pt x="2899" y="652"/>
                  </a:lnTo>
                  <a:lnTo>
                    <a:pt x="2761" y="576"/>
                  </a:lnTo>
                  <a:lnTo>
                    <a:pt x="2628" y="505"/>
                  </a:lnTo>
                  <a:lnTo>
                    <a:pt x="2499" y="439"/>
                  </a:lnTo>
                  <a:lnTo>
                    <a:pt x="2374" y="379"/>
                  </a:lnTo>
                  <a:lnTo>
                    <a:pt x="2253" y="323"/>
                  </a:lnTo>
                  <a:lnTo>
                    <a:pt x="2135" y="273"/>
                  </a:lnTo>
                  <a:lnTo>
                    <a:pt x="2022" y="226"/>
                  </a:lnTo>
                  <a:lnTo>
                    <a:pt x="1911" y="184"/>
                  </a:lnTo>
                  <a:lnTo>
                    <a:pt x="1804" y="147"/>
                  </a:lnTo>
                  <a:lnTo>
                    <a:pt x="1700" y="114"/>
                  </a:lnTo>
                  <a:lnTo>
                    <a:pt x="1599" y="85"/>
                  </a:lnTo>
                  <a:lnTo>
                    <a:pt x="1500" y="61"/>
                  </a:lnTo>
                  <a:lnTo>
                    <a:pt x="1405" y="40"/>
                  </a:lnTo>
                  <a:lnTo>
                    <a:pt x="1312" y="25"/>
                  </a:lnTo>
                  <a:lnTo>
                    <a:pt x="1220" y="13"/>
                  </a:lnTo>
                  <a:lnTo>
                    <a:pt x="1131" y="4"/>
                  </a:lnTo>
                  <a:lnTo>
                    <a:pt x="1044" y="0"/>
                  </a:lnTo>
                  <a:lnTo>
                    <a:pt x="958" y="0"/>
                  </a:lnTo>
                  <a:lnTo>
                    <a:pt x="874" y="1"/>
                  </a:lnTo>
                  <a:lnTo>
                    <a:pt x="791" y="8"/>
                  </a:lnTo>
                  <a:lnTo>
                    <a:pt x="709" y="17"/>
                  </a:lnTo>
                  <a:lnTo>
                    <a:pt x="628" y="32"/>
                  </a:lnTo>
                  <a:lnTo>
                    <a:pt x="549" y="48"/>
                  </a:lnTo>
                  <a:lnTo>
                    <a:pt x="470" y="67"/>
                  </a:lnTo>
                  <a:lnTo>
                    <a:pt x="391" y="88"/>
                  </a:lnTo>
                  <a:lnTo>
                    <a:pt x="313" y="114"/>
                  </a:lnTo>
                  <a:lnTo>
                    <a:pt x="234" y="143"/>
                  </a:lnTo>
                  <a:lnTo>
                    <a:pt x="156" y="174"/>
                  </a:lnTo>
                  <a:lnTo>
                    <a:pt x="77" y="208"/>
                  </a:lnTo>
                  <a:lnTo>
                    <a:pt x="0" y="243"/>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30" name="Freeform 266"/>
            <p:cNvSpPr>
              <a:spLocks/>
            </p:cNvSpPr>
            <p:nvPr/>
          </p:nvSpPr>
          <p:spPr bwMode="auto">
            <a:xfrm>
              <a:off x="778" y="1160"/>
              <a:ext cx="5461" cy="544"/>
            </a:xfrm>
            <a:custGeom>
              <a:avLst/>
              <a:gdLst>
                <a:gd name="T0" fmla="*/ 5461 w 5461"/>
                <a:gd name="T1" fmla="*/ 247 h 1087"/>
                <a:gd name="T2" fmla="*/ 5429 w 5461"/>
                <a:gd name="T3" fmla="*/ 308 h 1087"/>
                <a:gd name="T4" fmla="*/ 5390 w 5461"/>
                <a:gd name="T5" fmla="*/ 376 h 1087"/>
                <a:gd name="T6" fmla="*/ 5333 w 5461"/>
                <a:gd name="T7" fmla="*/ 460 h 1087"/>
                <a:gd name="T8" fmla="*/ 5259 w 5461"/>
                <a:gd name="T9" fmla="*/ 557 h 1087"/>
                <a:gd name="T10" fmla="*/ 5168 w 5461"/>
                <a:gd name="T11" fmla="*/ 659 h 1087"/>
                <a:gd name="T12" fmla="*/ 5088 w 5461"/>
                <a:gd name="T13" fmla="*/ 736 h 1087"/>
                <a:gd name="T14" fmla="*/ 5029 w 5461"/>
                <a:gd name="T15" fmla="*/ 788 h 1087"/>
                <a:gd name="T16" fmla="*/ 4965 w 5461"/>
                <a:gd name="T17" fmla="*/ 836 h 1087"/>
                <a:gd name="T18" fmla="*/ 4897 w 5461"/>
                <a:gd name="T19" fmla="*/ 883 h 1087"/>
                <a:gd name="T20" fmla="*/ 4823 w 5461"/>
                <a:gd name="T21" fmla="*/ 927 h 1087"/>
                <a:gd name="T22" fmla="*/ 4746 w 5461"/>
                <a:gd name="T23" fmla="*/ 965 h 1087"/>
                <a:gd name="T24" fmla="*/ 4662 w 5461"/>
                <a:gd name="T25" fmla="*/ 1001 h 1087"/>
                <a:gd name="T26" fmla="*/ 4575 w 5461"/>
                <a:gd name="T27" fmla="*/ 1032 h 1087"/>
                <a:gd name="T28" fmla="*/ 4483 w 5461"/>
                <a:gd name="T29" fmla="*/ 1056 h 1087"/>
                <a:gd name="T30" fmla="*/ 4385 w 5461"/>
                <a:gd name="T31" fmla="*/ 1074 h 1087"/>
                <a:gd name="T32" fmla="*/ 4282 w 5461"/>
                <a:gd name="T33" fmla="*/ 1083 h 1087"/>
                <a:gd name="T34" fmla="*/ 4175 w 5461"/>
                <a:gd name="T35" fmla="*/ 1087 h 1087"/>
                <a:gd name="T36" fmla="*/ 4061 w 5461"/>
                <a:gd name="T37" fmla="*/ 1080 h 1087"/>
                <a:gd name="T38" fmla="*/ 3943 w 5461"/>
                <a:gd name="T39" fmla="*/ 1064 h 1087"/>
                <a:gd name="T40" fmla="*/ 3819 w 5461"/>
                <a:gd name="T41" fmla="*/ 1038 h 1087"/>
                <a:gd name="T42" fmla="*/ 3690 w 5461"/>
                <a:gd name="T43" fmla="*/ 1003 h 1087"/>
                <a:gd name="T44" fmla="*/ 3556 w 5461"/>
                <a:gd name="T45" fmla="*/ 954 h 1087"/>
                <a:gd name="T46" fmla="*/ 3417 w 5461"/>
                <a:gd name="T47" fmla="*/ 894 h 1087"/>
                <a:gd name="T48" fmla="*/ 3271 w 5461"/>
                <a:gd name="T49" fmla="*/ 820 h 1087"/>
                <a:gd name="T50" fmla="*/ 3196 w 5461"/>
                <a:gd name="T51" fmla="*/ 780 h 1087"/>
                <a:gd name="T52" fmla="*/ 2904 w 5461"/>
                <a:gd name="T53" fmla="*/ 617 h 1087"/>
                <a:gd name="T54" fmla="*/ 2632 w 5461"/>
                <a:gd name="T55" fmla="*/ 475 h 1087"/>
                <a:gd name="T56" fmla="*/ 2377 w 5461"/>
                <a:gd name="T57" fmla="*/ 354 h 1087"/>
                <a:gd name="T58" fmla="*/ 2137 w 5461"/>
                <a:gd name="T59" fmla="*/ 250 h 1087"/>
                <a:gd name="T60" fmla="*/ 1912 w 5461"/>
                <a:gd name="T61" fmla="*/ 166 h 1087"/>
                <a:gd name="T62" fmla="*/ 1699 w 5461"/>
                <a:gd name="T63" fmla="*/ 100 h 1087"/>
                <a:gd name="T64" fmla="*/ 1499 w 5461"/>
                <a:gd name="T65" fmla="*/ 52 h 1087"/>
                <a:gd name="T66" fmla="*/ 1309 w 5461"/>
                <a:gd name="T67" fmla="*/ 19 h 1087"/>
                <a:gd name="T68" fmla="*/ 1129 w 5461"/>
                <a:gd name="T69" fmla="*/ 2 h 1087"/>
                <a:gd name="T70" fmla="*/ 955 w 5461"/>
                <a:gd name="T71" fmla="*/ 0 h 1087"/>
                <a:gd name="T72" fmla="*/ 789 w 5461"/>
                <a:gd name="T73" fmla="*/ 13 h 1087"/>
                <a:gd name="T74" fmla="*/ 626 w 5461"/>
                <a:gd name="T75" fmla="*/ 39 h 1087"/>
                <a:gd name="T76" fmla="*/ 468 w 5461"/>
                <a:gd name="T77" fmla="*/ 77 h 1087"/>
                <a:gd name="T78" fmla="*/ 312 w 5461"/>
                <a:gd name="T79" fmla="*/ 129 h 1087"/>
                <a:gd name="T80" fmla="*/ 157 w 5461"/>
                <a:gd name="T81" fmla="*/ 192 h 1087"/>
                <a:gd name="T82" fmla="*/ 0 w 5461"/>
                <a:gd name="T83" fmla="*/ 266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61" h="1087">
                  <a:moveTo>
                    <a:pt x="5461" y="247"/>
                  </a:moveTo>
                  <a:lnTo>
                    <a:pt x="5461" y="247"/>
                  </a:lnTo>
                  <a:lnTo>
                    <a:pt x="5452" y="263"/>
                  </a:lnTo>
                  <a:lnTo>
                    <a:pt x="5429" y="308"/>
                  </a:lnTo>
                  <a:lnTo>
                    <a:pt x="5411" y="339"/>
                  </a:lnTo>
                  <a:lnTo>
                    <a:pt x="5390" y="376"/>
                  </a:lnTo>
                  <a:lnTo>
                    <a:pt x="5363" y="417"/>
                  </a:lnTo>
                  <a:lnTo>
                    <a:pt x="5333" y="460"/>
                  </a:lnTo>
                  <a:lnTo>
                    <a:pt x="5298" y="507"/>
                  </a:lnTo>
                  <a:lnTo>
                    <a:pt x="5259" y="557"/>
                  </a:lnTo>
                  <a:lnTo>
                    <a:pt x="5216" y="607"/>
                  </a:lnTo>
                  <a:lnTo>
                    <a:pt x="5168" y="659"/>
                  </a:lnTo>
                  <a:lnTo>
                    <a:pt x="5116" y="710"/>
                  </a:lnTo>
                  <a:lnTo>
                    <a:pt x="5088" y="736"/>
                  </a:lnTo>
                  <a:lnTo>
                    <a:pt x="5059" y="762"/>
                  </a:lnTo>
                  <a:lnTo>
                    <a:pt x="5029" y="788"/>
                  </a:lnTo>
                  <a:lnTo>
                    <a:pt x="4998" y="812"/>
                  </a:lnTo>
                  <a:lnTo>
                    <a:pt x="4965" y="836"/>
                  </a:lnTo>
                  <a:lnTo>
                    <a:pt x="4932" y="859"/>
                  </a:lnTo>
                  <a:lnTo>
                    <a:pt x="4897" y="883"/>
                  </a:lnTo>
                  <a:lnTo>
                    <a:pt x="4861" y="904"/>
                  </a:lnTo>
                  <a:lnTo>
                    <a:pt x="4823" y="927"/>
                  </a:lnTo>
                  <a:lnTo>
                    <a:pt x="4786" y="946"/>
                  </a:lnTo>
                  <a:lnTo>
                    <a:pt x="4746" y="965"/>
                  </a:lnTo>
                  <a:lnTo>
                    <a:pt x="4705" y="985"/>
                  </a:lnTo>
                  <a:lnTo>
                    <a:pt x="4662" y="1001"/>
                  </a:lnTo>
                  <a:lnTo>
                    <a:pt x="4619" y="1017"/>
                  </a:lnTo>
                  <a:lnTo>
                    <a:pt x="4575" y="1032"/>
                  </a:lnTo>
                  <a:lnTo>
                    <a:pt x="4529" y="1045"/>
                  </a:lnTo>
                  <a:lnTo>
                    <a:pt x="4483" y="1056"/>
                  </a:lnTo>
                  <a:lnTo>
                    <a:pt x="4435" y="1066"/>
                  </a:lnTo>
                  <a:lnTo>
                    <a:pt x="4385" y="1074"/>
                  </a:lnTo>
                  <a:lnTo>
                    <a:pt x="4335" y="1080"/>
                  </a:lnTo>
                  <a:lnTo>
                    <a:pt x="4282" y="1083"/>
                  </a:lnTo>
                  <a:lnTo>
                    <a:pt x="4229" y="1087"/>
                  </a:lnTo>
                  <a:lnTo>
                    <a:pt x="4175" y="1087"/>
                  </a:lnTo>
                  <a:lnTo>
                    <a:pt x="4118" y="1083"/>
                  </a:lnTo>
                  <a:lnTo>
                    <a:pt x="4061" y="1080"/>
                  </a:lnTo>
                  <a:lnTo>
                    <a:pt x="4003" y="1074"/>
                  </a:lnTo>
                  <a:lnTo>
                    <a:pt x="3943" y="1064"/>
                  </a:lnTo>
                  <a:lnTo>
                    <a:pt x="3882" y="1053"/>
                  </a:lnTo>
                  <a:lnTo>
                    <a:pt x="3819" y="1038"/>
                  </a:lnTo>
                  <a:lnTo>
                    <a:pt x="3756" y="1022"/>
                  </a:lnTo>
                  <a:lnTo>
                    <a:pt x="3690" y="1003"/>
                  </a:lnTo>
                  <a:lnTo>
                    <a:pt x="3624" y="980"/>
                  </a:lnTo>
                  <a:lnTo>
                    <a:pt x="3556" y="954"/>
                  </a:lnTo>
                  <a:lnTo>
                    <a:pt x="3488" y="925"/>
                  </a:lnTo>
                  <a:lnTo>
                    <a:pt x="3417" y="894"/>
                  </a:lnTo>
                  <a:lnTo>
                    <a:pt x="3345" y="859"/>
                  </a:lnTo>
                  <a:lnTo>
                    <a:pt x="3271" y="820"/>
                  </a:lnTo>
                  <a:lnTo>
                    <a:pt x="3196" y="780"/>
                  </a:lnTo>
                  <a:lnTo>
                    <a:pt x="3196" y="780"/>
                  </a:lnTo>
                  <a:lnTo>
                    <a:pt x="3049" y="696"/>
                  </a:lnTo>
                  <a:lnTo>
                    <a:pt x="2904" y="617"/>
                  </a:lnTo>
                  <a:lnTo>
                    <a:pt x="2766" y="542"/>
                  </a:lnTo>
                  <a:lnTo>
                    <a:pt x="2632" y="475"/>
                  </a:lnTo>
                  <a:lnTo>
                    <a:pt x="2502" y="412"/>
                  </a:lnTo>
                  <a:lnTo>
                    <a:pt x="2377" y="354"/>
                  </a:lnTo>
                  <a:lnTo>
                    <a:pt x="2255" y="299"/>
                  </a:lnTo>
                  <a:lnTo>
                    <a:pt x="2137" y="250"/>
                  </a:lnTo>
                  <a:lnTo>
                    <a:pt x="2021" y="207"/>
                  </a:lnTo>
                  <a:lnTo>
                    <a:pt x="1912" y="166"/>
                  </a:lnTo>
                  <a:lnTo>
                    <a:pt x="1803" y="131"/>
                  </a:lnTo>
                  <a:lnTo>
                    <a:pt x="1699" y="100"/>
                  </a:lnTo>
                  <a:lnTo>
                    <a:pt x="1598" y="74"/>
                  </a:lnTo>
                  <a:lnTo>
                    <a:pt x="1499" y="52"/>
                  </a:lnTo>
                  <a:lnTo>
                    <a:pt x="1402" y="34"/>
                  </a:lnTo>
                  <a:lnTo>
                    <a:pt x="1309" y="19"/>
                  </a:lnTo>
                  <a:lnTo>
                    <a:pt x="1218" y="8"/>
                  </a:lnTo>
                  <a:lnTo>
                    <a:pt x="1129" y="2"/>
                  </a:lnTo>
                  <a:lnTo>
                    <a:pt x="1041" y="0"/>
                  </a:lnTo>
                  <a:lnTo>
                    <a:pt x="955" y="0"/>
                  </a:lnTo>
                  <a:lnTo>
                    <a:pt x="872" y="5"/>
                  </a:lnTo>
                  <a:lnTo>
                    <a:pt x="789" y="13"/>
                  </a:lnTo>
                  <a:lnTo>
                    <a:pt x="707" y="24"/>
                  </a:lnTo>
                  <a:lnTo>
                    <a:pt x="626" y="39"/>
                  </a:lnTo>
                  <a:lnTo>
                    <a:pt x="547" y="56"/>
                  </a:lnTo>
                  <a:lnTo>
                    <a:pt x="468" y="77"/>
                  </a:lnTo>
                  <a:lnTo>
                    <a:pt x="390" y="102"/>
                  </a:lnTo>
                  <a:lnTo>
                    <a:pt x="312" y="129"/>
                  </a:lnTo>
                  <a:lnTo>
                    <a:pt x="235" y="160"/>
                  </a:lnTo>
                  <a:lnTo>
                    <a:pt x="157" y="192"/>
                  </a:lnTo>
                  <a:lnTo>
                    <a:pt x="78" y="228"/>
                  </a:lnTo>
                  <a:lnTo>
                    <a:pt x="0" y="266"/>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31" name="Freeform 267"/>
            <p:cNvSpPr>
              <a:spLocks/>
            </p:cNvSpPr>
            <p:nvPr/>
          </p:nvSpPr>
          <p:spPr bwMode="auto">
            <a:xfrm>
              <a:off x="806" y="1176"/>
              <a:ext cx="5459" cy="514"/>
            </a:xfrm>
            <a:custGeom>
              <a:avLst/>
              <a:gdLst>
                <a:gd name="T0" fmla="*/ 5459 w 5459"/>
                <a:gd name="T1" fmla="*/ 159 h 1028"/>
                <a:gd name="T2" fmla="*/ 5428 w 5459"/>
                <a:gd name="T3" fmla="*/ 221 h 1028"/>
                <a:gd name="T4" fmla="*/ 5390 w 5459"/>
                <a:gd name="T5" fmla="*/ 290 h 1028"/>
                <a:gd name="T6" fmla="*/ 5334 w 5459"/>
                <a:gd name="T7" fmla="*/ 376 h 1028"/>
                <a:gd name="T8" fmla="*/ 5262 w 5459"/>
                <a:gd name="T9" fmla="*/ 474 h 1028"/>
                <a:gd name="T10" fmla="*/ 5173 w 5459"/>
                <a:gd name="T11" fmla="*/ 579 h 1028"/>
                <a:gd name="T12" fmla="*/ 5094 w 5459"/>
                <a:gd name="T13" fmla="*/ 658 h 1028"/>
                <a:gd name="T14" fmla="*/ 5035 w 5459"/>
                <a:gd name="T15" fmla="*/ 710 h 1028"/>
                <a:gd name="T16" fmla="*/ 4973 w 5459"/>
                <a:gd name="T17" fmla="*/ 762 h 1028"/>
                <a:gd name="T18" fmla="*/ 4905 w 5459"/>
                <a:gd name="T19" fmla="*/ 809 h 1028"/>
                <a:gd name="T20" fmla="*/ 4833 w 5459"/>
                <a:gd name="T21" fmla="*/ 854 h 1028"/>
                <a:gd name="T22" fmla="*/ 4755 w 5459"/>
                <a:gd name="T23" fmla="*/ 896 h 1028"/>
                <a:gd name="T24" fmla="*/ 4673 w 5459"/>
                <a:gd name="T25" fmla="*/ 933 h 1028"/>
                <a:gd name="T26" fmla="*/ 4586 w 5459"/>
                <a:gd name="T27" fmla="*/ 965 h 1028"/>
                <a:gd name="T28" fmla="*/ 4494 w 5459"/>
                <a:gd name="T29" fmla="*/ 991 h 1028"/>
                <a:gd name="T30" fmla="*/ 4395 w 5459"/>
                <a:gd name="T31" fmla="*/ 1010 h 1028"/>
                <a:gd name="T32" fmla="*/ 4294 w 5459"/>
                <a:gd name="T33" fmla="*/ 1023 h 1028"/>
                <a:gd name="T34" fmla="*/ 4186 w 5459"/>
                <a:gd name="T35" fmla="*/ 1028 h 1028"/>
                <a:gd name="T36" fmla="*/ 4072 w 5459"/>
                <a:gd name="T37" fmla="*/ 1025 h 1028"/>
                <a:gd name="T38" fmla="*/ 3954 w 5459"/>
                <a:gd name="T39" fmla="*/ 1010 h 1028"/>
                <a:gd name="T40" fmla="*/ 3830 w 5459"/>
                <a:gd name="T41" fmla="*/ 988 h 1028"/>
                <a:gd name="T42" fmla="*/ 3701 w 5459"/>
                <a:gd name="T43" fmla="*/ 954 h 1028"/>
                <a:gd name="T44" fmla="*/ 3567 w 5459"/>
                <a:gd name="T45" fmla="*/ 909 h 1028"/>
                <a:gd name="T46" fmla="*/ 3425 w 5459"/>
                <a:gd name="T47" fmla="*/ 851 h 1028"/>
                <a:gd name="T48" fmla="*/ 3279 w 5459"/>
                <a:gd name="T49" fmla="*/ 779 h 1028"/>
                <a:gd name="T50" fmla="*/ 3204 w 5459"/>
                <a:gd name="T51" fmla="*/ 739 h 1028"/>
                <a:gd name="T52" fmla="*/ 2910 w 5459"/>
                <a:gd name="T53" fmla="*/ 582 h 1028"/>
                <a:gd name="T54" fmla="*/ 2635 w 5459"/>
                <a:gd name="T55" fmla="*/ 445 h 1028"/>
                <a:gd name="T56" fmla="*/ 2377 w 5459"/>
                <a:gd name="T57" fmla="*/ 327 h 1028"/>
                <a:gd name="T58" fmla="*/ 2135 w 5459"/>
                <a:gd name="T59" fmla="*/ 230 h 1028"/>
                <a:gd name="T60" fmla="*/ 1909 w 5459"/>
                <a:gd name="T61" fmla="*/ 150 h 1028"/>
                <a:gd name="T62" fmla="*/ 1696 w 5459"/>
                <a:gd name="T63" fmla="*/ 88 h 1028"/>
                <a:gd name="T64" fmla="*/ 1495 w 5459"/>
                <a:gd name="T65" fmla="*/ 43 h 1028"/>
                <a:gd name="T66" fmla="*/ 1305 w 5459"/>
                <a:gd name="T67" fmla="*/ 14 h 1028"/>
                <a:gd name="T68" fmla="*/ 1124 w 5459"/>
                <a:gd name="T69" fmla="*/ 1 h 1028"/>
                <a:gd name="T70" fmla="*/ 951 w 5459"/>
                <a:gd name="T71" fmla="*/ 3 h 1028"/>
                <a:gd name="T72" fmla="*/ 784 w 5459"/>
                <a:gd name="T73" fmla="*/ 19 h 1028"/>
                <a:gd name="T74" fmla="*/ 623 w 5459"/>
                <a:gd name="T75" fmla="*/ 48 h 1028"/>
                <a:gd name="T76" fmla="*/ 465 w 5459"/>
                <a:gd name="T77" fmla="*/ 92 h 1028"/>
                <a:gd name="T78" fmla="*/ 309 w 5459"/>
                <a:gd name="T79" fmla="*/ 145 h 1028"/>
                <a:gd name="T80" fmla="*/ 155 w 5459"/>
                <a:gd name="T81" fmla="*/ 211 h 1028"/>
                <a:gd name="T82" fmla="*/ 0 w 5459"/>
                <a:gd name="T83" fmla="*/ 289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59" h="1028">
                  <a:moveTo>
                    <a:pt x="5459" y="159"/>
                  </a:moveTo>
                  <a:lnTo>
                    <a:pt x="5459" y="159"/>
                  </a:lnTo>
                  <a:lnTo>
                    <a:pt x="5451" y="176"/>
                  </a:lnTo>
                  <a:lnTo>
                    <a:pt x="5428" y="221"/>
                  </a:lnTo>
                  <a:lnTo>
                    <a:pt x="5410" y="253"/>
                  </a:lnTo>
                  <a:lnTo>
                    <a:pt x="5390" y="290"/>
                  </a:lnTo>
                  <a:lnTo>
                    <a:pt x="5365" y="331"/>
                  </a:lnTo>
                  <a:lnTo>
                    <a:pt x="5334" y="376"/>
                  </a:lnTo>
                  <a:lnTo>
                    <a:pt x="5301" y="424"/>
                  </a:lnTo>
                  <a:lnTo>
                    <a:pt x="5262" y="474"/>
                  </a:lnTo>
                  <a:lnTo>
                    <a:pt x="5220" y="526"/>
                  </a:lnTo>
                  <a:lnTo>
                    <a:pt x="5173" y="579"/>
                  </a:lnTo>
                  <a:lnTo>
                    <a:pt x="5122" y="633"/>
                  </a:lnTo>
                  <a:lnTo>
                    <a:pt x="5094" y="658"/>
                  </a:lnTo>
                  <a:lnTo>
                    <a:pt x="5066" y="684"/>
                  </a:lnTo>
                  <a:lnTo>
                    <a:pt x="5035" y="710"/>
                  </a:lnTo>
                  <a:lnTo>
                    <a:pt x="5005" y="736"/>
                  </a:lnTo>
                  <a:lnTo>
                    <a:pt x="4973" y="762"/>
                  </a:lnTo>
                  <a:lnTo>
                    <a:pt x="4940" y="786"/>
                  </a:lnTo>
                  <a:lnTo>
                    <a:pt x="4905" y="809"/>
                  </a:lnTo>
                  <a:lnTo>
                    <a:pt x="4869" y="833"/>
                  </a:lnTo>
                  <a:lnTo>
                    <a:pt x="4833" y="854"/>
                  </a:lnTo>
                  <a:lnTo>
                    <a:pt x="4794" y="876"/>
                  </a:lnTo>
                  <a:lnTo>
                    <a:pt x="4755" y="896"/>
                  </a:lnTo>
                  <a:lnTo>
                    <a:pt x="4715" y="915"/>
                  </a:lnTo>
                  <a:lnTo>
                    <a:pt x="4673" y="933"/>
                  </a:lnTo>
                  <a:lnTo>
                    <a:pt x="4630" y="951"/>
                  </a:lnTo>
                  <a:lnTo>
                    <a:pt x="4586" y="965"/>
                  </a:lnTo>
                  <a:lnTo>
                    <a:pt x="4540" y="980"/>
                  </a:lnTo>
                  <a:lnTo>
                    <a:pt x="4494" y="991"/>
                  </a:lnTo>
                  <a:lnTo>
                    <a:pt x="4445" y="1002"/>
                  </a:lnTo>
                  <a:lnTo>
                    <a:pt x="4395" y="1010"/>
                  </a:lnTo>
                  <a:lnTo>
                    <a:pt x="4345" y="1018"/>
                  </a:lnTo>
                  <a:lnTo>
                    <a:pt x="4294" y="1023"/>
                  </a:lnTo>
                  <a:lnTo>
                    <a:pt x="4240" y="1027"/>
                  </a:lnTo>
                  <a:lnTo>
                    <a:pt x="4186" y="1028"/>
                  </a:lnTo>
                  <a:lnTo>
                    <a:pt x="4130" y="1028"/>
                  </a:lnTo>
                  <a:lnTo>
                    <a:pt x="4072" y="1025"/>
                  </a:lnTo>
                  <a:lnTo>
                    <a:pt x="4014" y="1018"/>
                  </a:lnTo>
                  <a:lnTo>
                    <a:pt x="3954" y="1010"/>
                  </a:lnTo>
                  <a:lnTo>
                    <a:pt x="3893" y="1001"/>
                  </a:lnTo>
                  <a:lnTo>
                    <a:pt x="3830" y="988"/>
                  </a:lnTo>
                  <a:lnTo>
                    <a:pt x="3766" y="972"/>
                  </a:lnTo>
                  <a:lnTo>
                    <a:pt x="3701" y="954"/>
                  </a:lnTo>
                  <a:lnTo>
                    <a:pt x="3635" y="933"/>
                  </a:lnTo>
                  <a:lnTo>
                    <a:pt x="3567" y="909"/>
                  </a:lnTo>
                  <a:lnTo>
                    <a:pt x="3496" y="881"/>
                  </a:lnTo>
                  <a:lnTo>
                    <a:pt x="3425" y="851"/>
                  </a:lnTo>
                  <a:lnTo>
                    <a:pt x="3353" y="817"/>
                  </a:lnTo>
                  <a:lnTo>
                    <a:pt x="3279" y="779"/>
                  </a:lnTo>
                  <a:lnTo>
                    <a:pt x="3204" y="739"/>
                  </a:lnTo>
                  <a:lnTo>
                    <a:pt x="3204" y="739"/>
                  </a:lnTo>
                  <a:lnTo>
                    <a:pt x="3054" y="658"/>
                  </a:lnTo>
                  <a:lnTo>
                    <a:pt x="2910" y="582"/>
                  </a:lnTo>
                  <a:lnTo>
                    <a:pt x="2770" y="511"/>
                  </a:lnTo>
                  <a:lnTo>
                    <a:pt x="2635" y="445"/>
                  </a:lnTo>
                  <a:lnTo>
                    <a:pt x="2503" y="384"/>
                  </a:lnTo>
                  <a:lnTo>
                    <a:pt x="2377" y="327"/>
                  </a:lnTo>
                  <a:lnTo>
                    <a:pt x="2254" y="277"/>
                  </a:lnTo>
                  <a:lnTo>
                    <a:pt x="2135" y="230"/>
                  </a:lnTo>
                  <a:lnTo>
                    <a:pt x="2021" y="189"/>
                  </a:lnTo>
                  <a:lnTo>
                    <a:pt x="1909" y="150"/>
                  </a:lnTo>
                  <a:lnTo>
                    <a:pt x="1800" y="117"/>
                  </a:lnTo>
                  <a:lnTo>
                    <a:pt x="1696" y="88"/>
                  </a:lnTo>
                  <a:lnTo>
                    <a:pt x="1595" y="64"/>
                  </a:lnTo>
                  <a:lnTo>
                    <a:pt x="1495" y="43"/>
                  </a:lnTo>
                  <a:lnTo>
                    <a:pt x="1399" y="27"/>
                  </a:lnTo>
                  <a:lnTo>
                    <a:pt x="1305" y="14"/>
                  </a:lnTo>
                  <a:lnTo>
                    <a:pt x="1213" y="6"/>
                  </a:lnTo>
                  <a:lnTo>
                    <a:pt x="1124" y="1"/>
                  </a:lnTo>
                  <a:lnTo>
                    <a:pt x="1037" y="0"/>
                  </a:lnTo>
                  <a:lnTo>
                    <a:pt x="951" y="3"/>
                  </a:lnTo>
                  <a:lnTo>
                    <a:pt x="867" y="9"/>
                  </a:lnTo>
                  <a:lnTo>
                    <a:pt x="784" y="19"/>
                  </a:lnTo>
                  <a:lnTo>
                    <a:pt x="704" y="32"/>
                  </a:lnTo>
                  <a:lnTo>
                    <a:pt x="623" y="48"/>
                  </a:lnTo>
                  <a:lnTo>
                    <a:pt x="544" y="67"/>
                  </a:lnTo>
                  <a:lnTo>
                    <a:pt x="465" y="92"/>
                  </a:lnTo>
                  <a:lnTo>
                    <a:pt x="387" y="117"/>
                  </a:lnTo>
                  <a:lnTo>
                    <a:pt x="309" y="145"/>
                  </a:lnTo>
                  <a:lnTo>
                    <a:pt x="232" y="177"/>
                  </a:lnTo>
                  <a:lnTo>
                    <a:pt x="155" y="211"/>
                  </a:lnTo>
                  <a:lnTo>
                    <a:pt x="77" y="248"/>
                  </a:lnTo>
                  <a:lnTo>
                    <a:pt x="0" y="289"/>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32" name="Freeform 268"/>
            <p:cNvSpPr>
              <a:spLocks/>
            </p:cNvSpPr>
            <p:nvPr/>
          </p:nvSpPr>
          <p:spPr bwMode="auto">
            <a:xfrm>
              <a:off x="835" y="1192"/>
              <a:ext cx="5455" cy="485"/>
            </a:xfrm>
            <a:custGeom>
              <a:avLst/>
              <a:gdLst>
                <a:gd name="T0" fmla="*/ 5455 w 5455"/>
                <a:gd name="T1" fmla="*/ 71 h 970"/>
                <a:gd name="T2" fmla="*/ 5426 w 5455"/>
                <a:gd name="T3" fmla="*/ 132 h 970"/>
                <a:gd name="T4" fmla="*/ 5388 w 5455"/>
                <a:gd name="T5" fmla="*/ 203 h 970"/>
                <a:gd name="T6" fmla="*/ 5334 w 5455"/>
                <a:gd name="T7" fmla="*/ 291 h 970"/>
                <a:gd name="T8" fmla="*/ 5263 w 5455"/>
                <a:gd name="T9" fmla="*/ 391 h 970"/>
                <a:gd name="T10" fmla="*/ 5176 w 5455"/>
                <a:gd name="T11" fmla="*/ 499 h 970"/>
                <a:gd name="T12" fmla="*/ 5098 w 5455"/>
                <a:gd name="T13" fmla="*/ 580 h 970"/>
                <a:gd name="T14" fmla="*/ 5041 w 5455"/>
                <a:gd name="T15" fmla="*/ 633 h 970"/>
                <a:gd name="T16" fmla="*/ 4979 w 5455"/>
                <a:gd name="T17" fmla="*/ 685 h 970"/>
                <a:gd name="T18" fmla="*/ 4912 w 5455"/>
                <a:gd name="T19" fmla="*/ 735 h 970"/>
                <a:gd name="T20" fmla="*/ 4840 w 5455"/>
                <a:gd name="T21" fmla="*/ 781 h 970"/>
                <a:gd name="T22" fmla="*/ 4763 w 5455"/>
                <a:gd name="T23" fmla="*/ 825 h 970"/>
                <a:gd name="T24" fmla="*/ 4682 w 5455"/>
                <a:gd name="T25" fmla="*/ 864 h 970"/>
                <a:gd name="T26" fmla="*/ 4594 w 5455"/>
                <a:gd name="T27" fmla="*/ 898 h 970"/>
                <a:gd name="T28" fmla="*/ 4502 w 5455"/>
                <a:gd name="T29" fmla="*/ 927 h 970"/>
                <a:gd name="T30" fmla="*/ 4405 w 5455"/>
                <a:gd name="T31" fmla="*/ 948 h 970"/>
                <a:gd name="T32" fmla="*/ 4304 w 5455"/>
                <a:gd name="T33" fmla="*/ 962 h 970"/>
                <a:gd name="T34" fmla="*/ 4196 w 5455"/>
                <a:gd name="T35" fmla="*/ 969 h 970"/>
                <a:gd name="T36" fmla="*/ 4083 w 5455"/>
                <a:gd name="T37" fmla="*/ 967 h 970"/>
                <a:gd name="T38" fmla="*/ 3964 w 5455"/>
                <a:gd name="T39" fmla="*/ 957 h 970"/>
                <a:gd name="T40" fmla="*/ 3840 w 5455"/>
                <a:gd name="T41" fmla="*/ 936 h 970"/>
                <a:gd name="T42" fmla="*/ 3710 w 5455"/>
                <a:gd name="T43" fmla="*/ 904 h 970"/>
                <a:gd name="T44" fmla="*/ 3574 w 5455"/>
                <a:gd name="T45" fmla="*/ 861 h 970"/>
                <a:gd name="T46" fmla="*/ 3432 w 5455"/>
                <a:gd name="T47" fmla="*/ 806 h 970"/>
                <a:gd name="T48" fmla="*/ 3285 w 5455"/>
                <a:gd name="T49" fmla="*/ 738 h 970"/>
                <a:gd name="T50" fmla="*/ 3210 w 5455"/>
                <a:gd name="T51" fmla="*/ 699 h 970"/>
                <a:gd name="T52" fmla="*/ 2913 w 5455"/>
                <a:gd name="T53" fmla="*/ 547 h 970"/>
                <a:gd name="T54" fmla="*/ 2636 w 5455"/>
                <a:gd name="T55" fmla="*/ 415 h 970"/>
                <a:gd name="T56" fmla="*/ 2377 w 5455"/>
                <a:gd name="T57" fmla="*/ 302 h 970"/>
                <a:gd name="T58" fmla="*/ 2134 w 5455"/>
                <a:gd name="T59" fmla="*/ 208 h 970"/>
                <a:gd name="T60" fmla="*/ 1906 w 5455"/>
                <a:gd name="T61" fmla="*/ 132 h 970"/>
                <a:gd name="T62" fmla="*/ 1692 w 5455"/>
                <a:gd name="T63" fmla="*/ 76 h 970"/>
                <a:gd name="T64" fmla="*/ 1491 w 5455"/>
                <a:gd name="T65" fmla="*/ 34 h 970"/>
                <a:gd name="T66" fmla="*/ 1301 w 5455"/>
                <a:gd name="T67" fmla="*/ 8 h 970"/>
                <a:gd name="T68" fmla="*/ 1119 w 5455"/>
                <a:gd name="T69" fmla="*/ 0 h 970"/>
                <a:gd name="T70" fmla="*/ 945 w 5455"/>
                <a:gd name="T71" fmla="*/ 5 h 970"/>
                <a:gd name="T72" fmla="*/ 780 w 5455"/>
                <a:gd name="T73" fmla="*/ 24 h 970"/>
                <a:gd name="T74" fmla="*/ 619 w 5455"/>
                <a:gd name="T75" fmla="*/ 56 h 970"/>
                <a:gd name="T76" fmla="*/ 461 w 5455"/>
                <a:gd name="T77" fmla="*/ 103 h 970"/>
                <a:gd name="T78" fmla="*/ 307 w 5455"/>
                <a:gd name="T79" fmla="*/ 161 h 970"/>
                <a:gd name="T80" fmla="*/ 153 w 5455"/>
                <a:gd name="T81" fmla="*/ 231 h 970"/>
                <a:gd name="T82" fmla="*/ 0 w 5455"/>
                <a:gd name="T83" fmla="*/ 312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55" h="970">
                  <a:moveTo>
                    <a:pt x="5455" y="71"/>
                  </a:moveTo>
                  <a:lnTo>
                    <a:pt x="5455" y="71"/>
                  </a:lnTo>
                  <a:lnTo>
                    <a:pt x="5448" y="87"/>
                  </a:lnTo>
                  <a:lnTo>
                    <a:pt x="5426" y="132"/>
                  </a:lnTo>
                  <a:lnTo>
                    <a:pt x="5409" y="165"/>
                  </a:lnTo>
                  <a:lnTo>
                    <a:pt x="5388" y="203"/>
                  </a:lnTo>
                  <a:lnTo>
                    <a:pt x="5363" y="245"/>
                  </a:lnTo>
                  <a:lnTo>
                    <a:pt x="5334" y="291"/>
                  </a:lnTo>
                  <a:lnTo>
                    <a:pt x="5301" y="339"/>
                  </a:lnTo>
                  <a:lnTo>
                    <a:pt x="5263" y="391"/>
                  </a:lnTo>
                  <a:lnTo>
                    <a:pt x="5222" y="444"/>
                  </a:lnTo>
                  <a:lnTo>
                    <a:pt x="5176" y="499"/>
                  </a:lnTo>
                  <a:lnTo>
                    <a:pt x="5126" y="552"/>
                  </a:lnTo>
                  <a:lnTo>
                    <a:pt x="5098" y="580"/>
                  </a:lnTo>
                  <a:lnTo>
                    <a:pt x="5070" y="607"/>
                  </a:lnTo>
                  <a:lnTo>
                    <a:pt x="5041" y="633"/>
                  </a:lnTo>
                  <a:lnTo>
                    <a:pt x="5011" y="659"/>
                  </a:lnTo>
                  <a:lnTo>
                    <a:pt x="4979" y="685"/>
                  </a:lnTo>
                  <a:lnTo>
                    <a:pt x="4945" y="710"/>
                  </a:lnTo>
                  <a:lnTo>
                    <a:pt x="4912" y="735"/>
                  </a:lnTo>
                  <a:lnTo>
                    <a:pt x="4876" y="759"/>
                  </a:lnTo>
                  <a:lnTo>
                    <a:pt x="4840" y="781"/>
                  </a:lnTo>
                  <a:lnTo>
                    <a:pt x="4802" y="804"/>
                  </a:lnTo>
                  <a:lnTo>
                    <a:pt x="4763" y="825"/>
                  </a:lnTo>
                  <a:lnTo>
                    <a:pt x="4723" y="844"/>
                  </a:lnTo>
                  <a:lnTo>
                    <a:pt x="4682" y="864"/>
                  </a:lnTo>
                  <a:lnTo>
                    <a:pt x="4639" y="882"/>
                  </a:lnTo>
                  <a:lnTo>
                    <a:pt x="4594" y="898"/>
                  </a:lnTo>
                  <a:lnTo>
                    <a:pt x="4550" y="912"/>
                  </a:lnTo>
                  <a:lnTo>
                    <a:pt x="4502" y="927"/>
                  </a:lnTo>
                  <a:lnTo>
                    <a:pt x="4455" y="938"/>
                  </a:lnTo>
                  <a:lnTo>
                    <a:pt x="4405" y="948"/>
                  </a:lnTo>
                  <a:lnTo>
                    <a:pt x="4355" y="956"/>
                  </a:lnTo>
                  <a:lnTo>
                    <a:pt x="4304" y="962"/>
                  </a:lnTo>
                  <a:lnTo>
                    <a:pt x="4250" y="967"/>
                  </a:lnTo>
                  <a:lnTo>
                    <a:pt x="4196" y="969"/>
                  </a:lnTo>
                  <a:lnTo>
                    <a:pt x="4140" y="970"/>
                  </a:lnTo>
                  <a:lnTo>
                    <a:pt x="4083" y="967"/>
                  </a:lnTo>
                  <a:lnTo>
                    <a:pt x="4023" y="964"/>
                  </a:lnTo>
                  <a:lnTo>
                    <a:pt x="3964" y="957"/>
                  </a:lnTo>
                  <a:lnTo>
                    <a:pt x="3903" y="948"/>
                  </a:lnTo>
                  <a:lnTo>
                    <a:pt x="3840" y="936"/>
                  </a:lnTo>
                  <a:lnTo>
                    <a:pt x="3775" y="922"/>
                  </a:lnTo>
                  <a:lnTo>
                    <a:pt x="3710" y="904"/>
                  </a:lnTo>
                  <a:lnTo>
                    <a:pt x="3643" y="885"/>
                  </a:lnTo>
                  <a:lnTo>
                    <a:pt x="3574" y="861"/>
                  </a:lnTo>
                  <a:lnTo>
                    <a:pt x="3504" y="835"/>
                  </a:lnTo>
                  <a:lnTo>
                    <a:pt x="3432" y="806"/>
                  </a:lnTo>
                  <a:lnTo>
                    <a:pt x="3360" y="773"/>
                  </a:lnTo>
                  <a:lnTo>
                    <a:pt x="3285" y="738"/>
                  </a:lnTo>
                  <a:lnTo>
                    <a:pt x="3210" y="699"/>
                  </a:lnTo>
                  <a:lnTo>
                    <a:pt x="3210" y="699"/>
                  </a:lnTo>
                  <a:lnTo>
                    <a:pt x="3059" y="620"/>
                  </a:lnTo>
                  <a:lnTo>
                    <a:pt x="2913" y="547"/>
                  </a:lnTo>
                  <a:lnTo>
                    <a:pt x="2772" y="478"/>
                  </a:lnTo>
                  <a:lnTo>
                    <a:pt x="2636" y="415"/>
                  </a:lnTo>
                  <a:lnTo>
                    <a:pt x="2505" y="357"/>
                  </a:lnTo>
                  <a:lnTo>
                    <a:pt x="2377" y="302"/>
                  </a:lnTo>
                  <a:lnTo>
                    <a:pt x="2253" y="253"/>
                  </a:lnTo>
                  <a:lnTo>
                    <a:pt x="2134" y="208"/>
                  </a:lnTo>
                  <a:lnTo>
                    <a:pt x="2019" y="169"/>
                  </a:lnTo>
                  <a:lnTo>
                    <a:pt x="1906" y="132"/>
                  </a:lnTo>
                  <a:lnTo>
                    <a:pt x="1798" y="102"/>
                  </a:lnTo>
                  <a:lnTo>
                    <a:pt x="1692" y="76"/>
                  </a:lnTo>
                  <a:lnTo>
                    <a:pt x="1590" y="52"/>
                  </a:lnTo>
                  <a:lnTo>
                    <a:pt x="1491" y="34"/>
                  </a:lnTo>
                  <a:lnTo>
                    <a:pt x="1394" y="19"/>
                  </a:lnTo>
                  <a:lnTo>
                    <a:pt x="1301" y="8"/>
                  </a:lnTo>
                  <a:lnTo>
                    <a:pt x="1209" y="2"/>
                  </a:lnTo>
                  <a:lnTo>
                    <a:pt x="1119" y="0"/>
                  </a:lnTo>
                  <a:lnTo>
                    <a:pt x="1031" y="0"/>
                  </a:lnTo>
                  <a:lnTo>
                    <a:pt x="945" y="5"/>
                  </a:lnTo>
                  <a:lnTo>
                    <a:pt x="862" y="13"/>
                  </a:lnTo>
                  <a:lnTo>
                    <a:pt x="780" y="24"/>
                  </a:lnTo>
                  <a:lnTo>
                    <a:pt x="698" y="39"/>
                  </a:lnTo>
                  <a:lnTo>
                    <a:pt x="619" y="56"/>
                  </a:lnTo>
                  <a:lnTo>
                    <a:pt x="540" y="79"/>
                  </a:lnTo>
                  <a:lnTo>
                    <a:pt x="461" y="103"/>
                  </a:lnTo>
                  <a:lnTo>
                    <a:pt x="384" y="131"/>
                  </a:lnTo>
                  <a:lnTo>
                    <a:pt x="307" y="161"/>
                  </a:lnTo>
                  <a:lnTo>
                    <a:pt x="230" y="194"/>
                  </a:lnTo>
                  <a:lnTo>
                    <a:pt x="153" y="231"/>
                  </a:lnTo>
                  <a:lnTo>
                    <a:pt x="76" y="270"/>
                  </a:lnTo>
                  <a:lnTo>
                    <a:pt x="0" y="312"/>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33" name="Freeform 269"/>
            <p:cNvSpPr>
              <a:spLocks/>
            </p:cNvSpPr>
            <p:nvPr/>
          </p:nvSpPr>
          <p:spPr bwMode="auto">
            <a:xfrm>
              <a:off x="864" y="1198"/>
              <a:ext cx="5451" cy="465"/>
            </a:xfrm>
            <a:custGeom>
              <a:avLst/>
              <a:gdLst>
                <a:gd name="T0" fmla="*/ 5451 w 5451"/>
                <a:gd name="T1" fmla="*/ 0 h 930"/>
                <a:gd name="T2" fmla="*/ 5423 w 5451"/>
                <a:gd name="T3" fmla="*/ 63 h 930"/>
                <a:gd name="T4" fmla="*/ 5386 w 5451"/>
                <a:gd name="T5" fmla="*/ 134 h 930"/>
                <a:gd name="T6" fmla="*/ 5334 w 5451"/>
                <a:gd name="T7" fmla="*/ 224 h 930"/>
                <a:gd name="T8" fmla="*/ 5265 w 5451"/>
                <a:gd name="T9" fmla="*/ 326 h 930"/>
                <a:gd name="T10" fmla="*/ 5179 w 5451"/>
                <a:gd name="T11" fmla="*/ 436 h 930"/>
                <a:gd name="T12" fmla="*/ 5102 w 5451"/>
                <a:gd name="T13" fmla="*/ 518 h 930"/>
                <a:gd name="T14" fmla="*/ 5046 w 5451"/>
                <a:gd name="T15" fmla="*/ 573 h 930"/>
                <a:gd name="T16" fmla="*/ 4983 w 5451"/>
                <a:gd name="T17" fmla="*/ 628 h 930"/>
                <a:gd name="T18" fmla="*/ 4918 w 5451"/>
                <a:gd name="T19" fmla="*/ 678 h 930"/>
                <a:gd name="T20" fmla="*/ 4847 w 5451"/>
                <a:gd name="T21" fmla="*/ 726 h 930"/>
                <a:gd name="T22" fmla="*/ 4771 w 5451"/>
                <a:gd name="T23" fmla="*/ 772 h 930"/>
                <a:gd name="T24" fmla="*/ 4689 w 5451"/>
                <a:gd name="T25" fmla="*/ 814 h 930"/>
                <a:gd name="T26" fmla="*/ 4603 w 5451"/>
                <a:gd name="T27" fmla="*/ 849 h 930"/>
                <a:gd name="T28" fmla="*/ 4512 w 5451"/>
                <a:gd name="T29" fmla="*/ 880 h 930"/>
                <a:gd name="T30" fmla="*/ 4415 w 5451"/>
                <a:gd name="T31" fmla="*/ 902 h 930"/>
                <a:gd name="T32" fmla="*/ 4312 w 5451"/>
                <a:gd name="T33" fmla="*/ 920 h 930"/>
                <a:gd name="T34" fmla="*/ 4206 w 5451"/>
                <a:gd name="T35" fmla="*/ 928 h 930"/>
                <a:gd name="T36" fmla="*/ 4092 w 5451"/>
                <a:gd name="T37" fmla="*/ 930 h 930"/>
                <a:gd name="T38" fmla="*/ 3974 w 5451"/>
                <a:gd name="T39" fmla="*/ 920 h 930"/>
                <a:gd name="T40" fmla="*/ 3849 w 5451"/>
                <a:gd name="T41" fmla="*/ 902 h 930"/>
                <a:gd name="T42" fmla="*/ 3718 w 5451"/>
                <a:gd name="T43" fmla="*/ 873 h 930"/>
                <a:gd name="T44" fmla="*/ 3582 w 5451"/>
                <a:gd name="T45" fmla="*/ 833 h 930"/>
                <a:gd name="T46" fmla="*/ 3440 w 5451"/>
                <a:gd name="T47" fmla="*/ 780 h 930"/>
                <a:gd name="T48" fmla="*/ 3292 w 5451"/>
                <a:gd name="T49" fmla="*/ 715 h 930"/>
                <a:gd name="T50" fmla="*/ 3216 w 5451"/>
                <a:gd name="T51" fmla="*/ 678 h 930"/>
                <a:gd name="T52" fmla="*/ 2917 w 5451"/>
                <a:gd name="T53" fmla="*/ 531 h 930"/>
                <a:gd name="T54" fmla="*/ 2638 w 5451"/>
                <a:gd name="T55" fmla="*/ 403 h 930"/>
                <a:gd name="T56" fmla="*/ 2377 w 5451"/>
                <a:gd name="T57" fmla="*/ 295 h 930"/>
                <a:gd name="T58" fmla="*/ 2133 w 5451"/>
                <a:gd name="T59" fmla="*/ 206 h 930"/>
                <a:gd name="T60" fmla="*/ 1903 w 5451"/>
                <a:gd name="T61" fmla="*/ 135 h 930"/>
                <a:gd name="T62" fmla="*/ 1688 w 5451"/>
                <a:gd name="T63" fmla="*/ 81 h 930"/>
                <a:gd name="T64" fmla="*/ 1487 w 5451"/>
                <a:gd name="T65" fmla="*/ 43 h 930"/>
                <a:gd name="T66" fmla="*/ 1295 w 5451"/>
                <a:gd name="T67" fmla="*/ 22 h 930"/>
                <a:gd name="T68" fmla="*/ 1115 w 5451"/>
                <a:gd name="T69" fmla="*/ 16 h 930"/>
                <a:gd name="T70" fmla="*/ 941 w 5451"/>
                <a:gd name="T71" fmla="*/ 26 h 930"/>
                <a:gd name="T72" fmla="*/ 775 w 5451"/>
                <a:gd name="T73" fmla="*/ 48 h 930"/>
                <a:gd name="T74" fmla="*/ 615 w 5451"/>
                <a:gd name="T75" fmla="*/ 85 h 930"/>
                <a:gd name="T76" fmla="*/ 458 w 5451"/>
                <a:gd name="T77" fmla="*/ 134 h 930"/>
                <a:gd name="T78" fmla="*/ 304 w 5451"/>
                <a:gd name="T79" fmla="*/ 195 h 930"/>
                <a:gd name="T80" fmla="*/ 153 w 5451"/>
                <a:gd name="T81" fmla="*/ 268 h 930"/>
                <a:gd name="T82" fmla="*/ 0 w 5451"/>
                <a:gd name="T83" fmla="*/ 352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51" h="930">
                  <a:moveTo>
                    <a:pt x="5451" y="0"/>
                  </a:moveTo>
                  <a:lnTo>
                    <a:pt x="5451" y="0"/>
                  </a:lnTo>
                  <a:lnTo>
                    <a:pt x="5444" y="18"/>
                  </a:lnTo>
                  <a:lnTo>
                    <a:pt x="5423" y="63"/>
                  </a:lnTo>
                  <a:lnTo>
                    <a:pt x="5406" y="97"/>
                  </a:lnTo>
                  <a:lnTo>
                    <a:pt x="5386" y="134"/>
                  </a:lnTo>
                  <a:lnTo>
                    <a:pt x="5362" y="177"/>
                  </a:lnTo>
                  <a:lnTo>
                    <a:pt x="5334" y="224"/>
                  </a:lnTo>
                  <a:lnTo>
                    <a:pt x="5301" y="274"/>
                  </a:lnTo>
                  <a:lnTo>
                    <a:pt x="5265" y="326"/>
                  </a:lnTo>
                  <a:lnTo>
                    <a:pt x="5223" y="381"/>
                  </a:lnTo>
                  <a:lnTo>
                    <a:pt x="5179" y="436"/>
                  </a:lnTo>
                  <a:lnTo>
                    <a:pt x="5129" y="491"/>
                  </a:lnTo>
                  <a:lnTo>
                    <a:pt x="5102" y="518"/>
                  </a:lnTo>
                  <a:lnTo>
                    <a:pt x="5075" y="546"/>
                  </a:lnTo>
                  <a:lnTo>
                    <a:pt x="5046" y="573"/>
                  </a:lnTo>
                  <a:lnTo>
                    <a:pt x="5015" y="600"/>
                  </a:lnTo>
                  <a:lnTo>
                    <a:pt x="4983" y="628"/>
                  </a:lnTo>
                  <a:lnTo>
                    <a:pt x="4951" y="654"/>
                  </a:lnTo>
                  <a:lnTo>
                    <a:pt x="4918" y="678"/>
                  </a:lnTo>
                  <a:lnTo>
                    <a:pt x="4883" y="704"/>
                  </a:lnTo>
                  <a:lnTo>
                    <a:pt x="4847" y="726"/>
                  </a:lnTo>
                  <a:lnTo>
                    <a:pt x="4809" y="751"/>
                  </a:lnTo>
                  <a:lnTo>
                    <a:pt x="4771" y="772"/>
                  </a:lnTo>
                  <a:lnTo>
                    <a:pt x="4730" y="793"/>
                  </a:lnTo>
                  <a:lnTo>
                    <a:pt x="4689" y="814"/>
                  </a:lnTo>
                  <a:lnTo>
                    <a:pt x="4647" y="831"/>
                  </a:lnTo>
                  <a:lnTo>
                    <a:pt x="4603" y="849"/>
                  </a:lnTo>
                  <a:lnTo>
                    <a:pt x="4558" y="865"/>
                  </a:lnTo>
                  <a:lnTo>
                    <a:pt x="4512" y="880"/>
                  </a:lnTo>
                  <a:lnTo>
                    <a:pt x="4464" y="891"/>
                  </a:lnTo>
                  <a:lnTo>
                    <a:pt x="4415" y="902"/>
                  </a:lnTo>
                  <a:lnTo>
                    <a:pt x="4365" y="912"/>
                  </a:lnTo>
                  <a:lnTo>
                    <a:pt x="4312" y="920"/>
                  </a:lnTo>
                  <a:lnTo>
                    <a:pt x="4260" y="925"/>
                  </a:lnTo>
                  <a:lnTo>
                    <a:pt x="4206" y="928"/>
                  </a:lnTo>
                  <a:lnTo>
                    <a:pt x="4150" y="930"/>
                  </a:lnTo>
                  <a:lnTo>
                    <a:pt x="4092" y="930"/>
                  </a:lnTo>
                  <a:lnTo>
                    <a:pt x="4033" y="927"/>
                  </a:lnTo>
                  <a:lnTo>
                    <a:pt x="3974" y="920"/>
                  </a:lnTo>
                  <a:lnTo>
                    <a:pt x="3911" y="912"/>
                  </a:lnTo>
                  <a:lnTo>
                    <a:pt x="3849" y="902"/>
                  </a:lnTo>
                  <a:lnTo>
                    <a:pt x="3785" y="889"/>
                  </a:lnTo>
                  <a:lnTo>
                    <a:pt x="3718" y="873"/>
                  </a:lnTo>
                  <a:lnTo>
                    <a:pt x="3652" y="854"/>
                  </a:lnTo>
                  <a:lnTo>
                    <a:pt x="3582" y="833"/>
                  </a:lnTo>
                  <a:lnTo>
                    <a:pt x="3511" y="809"/>
                  </a:lnTo>
                  <a:lnTo>
                    <a:pt x="3440" y="780"/>
                  </a:lnTo>
                  <a:lnTo>
                    <a:pt x="3367" y="749"/>
                  </a:lnTo>
                  <a:lnTo>
                    <a:pt x="3292" y="715"/>
                  </a:lnTo>
                  <a:lnTo>
                    <a:pt x="3216" y="678"/>
                  </a:lnTo>
                  <a:lnTo>
                    <a:pt x="3216" y="678"/>
                  </a:lnTo>
                  <a:lnTo>
                    <a:pt x="3063" y="602"/>
                  </a:lnTo>
                  <a:lnTo>
                    <a:pt x="2917" y="531"/>
                  </a:lnTo>
                  <a:lnTo>
                    <a:pt x="2774" y="465"/>
                  </a:lnTo>
                  <a:lnTo>
                    <a:pt x="2638" y="403"/>
                  </a:lnTo>
                  <a:lnTo>
                    <a:pt x="2505" y="347"/>
                  </a:lnTo>
                  <a:lnTo>
                    <a:pt x="2377" y="295"/>
                  </a:lnTo>
                  <a:lnTo>
                    <a:pt x="2252" y="248"/>
                  </a:lnTo>
                  <a:lnTo>
                    <a:pt x="2133" y="206"/>
                  </a:lnTo>
                  <a:lnTo>
                    <a:pt x="2016" y="168"/>
                  </a:lnTo>
                  <a:lnTo>
                    <a:pt x="1903" y="135"/>
                  </a:lnTo>
                  <a:lnTo>
                    <a:pt x="1795" y="106"/>
                  </a:lnTo>
                  <a:lnTo>
                    <a:pt x="1688" y="81"/>
                  </a:lnTo>
                  <a:lnTo>
                    <a:pt x="1587" y="60"/>
                  </a:lnTo>
                  <a:lnTo>
                    <a:pt x="1487" y="43"/>
                  </a:lnTo>
                  <a:lnTo>
                    <a:pt x="1390" y="30"/>
                  </a:lnTo>
                  <a:lnTo>
                    <a:pt x="1295" y="22"/>
                  </a:lnTo>
                  <a:lnTo>
                    <a:pt x="1204" y="18"/>
                  </a:lnTo>
                  <a:lnTo>
                    <a:pt x="1115" y="16"/>
                  </a:lnTo>
                  <a:lnTo>
                    <a:pt x="1027" y="19"/>
                  </a:lnTo>
                  <a:lnTo>
                    <a:pt x="941" y="26"/>
                  </a:lnTo>
                  <a:lnTo>
                    <a:pt x="858" y="35"/>
                  </a:lnTo>
                  <a:lnTo>
                    <a:pt x="775" y="48"/>
                  </a:lnTo>
                  <a:lnTo>
                    <a:pt x="694" y="64"/>
                  </a:lnTo>
                  <a:lnTo>
                    <a:pt x="615" y="85"/>
                  </a:lnTo>
                  <a:lnTo>
                    <a:pt x="536" y="108"/>
                  </a:lnTo>
                  <a:lnTo>
                    <a:pt x="458" y="134"/>
                  </a:lnTo>
                  <a:lnTo>
                    <a:pt x="382" y="163"/>
                  </a:lnTo>
                  <a:lnTo>
                    <a:pt x="304" y="195"/>
                  </a:lnTo>
                  <a:lnTo>
                    <a:pt x="228" y="231"/>
                  </a:lnTo>
                  <a:lnTo>
                    <a:pt x="153" y="268"/>
                  </a:lnTo>
                  <a:lnTo>
                    <a:pt x="76" y="310"/>
                  </a:lnTo>
                  <a:lnTo>
                    <a:pt x="0" y="352"/>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34" name="Freeform 270"/>
            <p:cNvSpPr>
              <a:spLocks/>
            </p:cNvSpPr>
            <p:nvPr/>
          </p:nvSpPr>
          <p:spPr bwMode="auto">
            <a:xfrm>
              <a:off x="893" y="1169"/>
              <a:ext cx="5447" cy="482"/>
            </a:xfrm>
            <a:custGeom>
              <a:avLst/>
              <a:gdLst>
                <a:gd name="T0" fmla="*/ 5447 w 5447"/>
                <a:gd name="T1" fmla="*/ 0 h 962"/>
                <a:gd name="T2" fmla="*/ 5419 w 5447"/>
                <a:gd name="T3" fmla="*/ 64 h 962"/>
                <a:gd name="T4" fmla="*/ 5383 w 5447"/>
                <a:gd name="T5" fmla="*/ 137 h 962"/>
                <a:gd name="T6" fmla="*/ 5332 w 5447"/>
                <a:gd name="T7" fmla="*/ 227 h 962"/>
                <a:gd name="T8" fmla="*/ 5265 w 5447"/>
                <a:gd name="T9" fmla="*/ 332 h 962"/>
                <a:gd name="T10" fmla="*/ 5180 w 5447"/>
                <a:gd name="T11" fmla="*/ 444 h 962"/>
                <a:gd name="T12" fmla="*/ 5105 w 5447"/>
                <a:gd name="T13" fmla="*/ 529 h 962"/>
                <a:gd name="T14" fmla="*/ 5048 w 5447"/>
                <a:gd name="T15" fmla="*/ 586 h 962"/>
                <a:gd name="T16" fmla="*/ 4989 w 5447"/>
                <a:gd name="T17" fmla="*/ 641 h 962"/>
                <a:gd name="T18" fmla="*/ 4923 w 5447"/>
                <a:gd name="T19" fmla="*/ 692 h 962"/>
                <a:gd name="T20" fmla="*/ 4853 w 5447"/>
                <a:gd name="T21" fmla="*/ 744 h 962"/>
                <a:gd name="T22" fmla="*/ 4778 w 5447"/>
                <a:gd name="T23" fmla="*/ 791 h 962"/>
                <a:gd name="T24" fmla="*/ 4697 w 5447"/>
                <a:gd name="T25" fmla="*/ 833 h 962"/>
                <a:gd name="T26" fmla="*/ 4611 w 5447"/>
                <a:gd name="T27" fmla="*/ 870 h 962"/>
                <a:gd name="T28" fmla="*/ 4521 w 5447"/>
                <a:gd name="T29" fmla="*/ 902 h 962"/>
                <a:gd name="T30" fmla="*/ 4424 w 5447"/>
                <a:gd name="T31" fmla="*/ 928 h 962"/>
                <a:gd name="T32" fmla="*/ 4322 w 5447"/>
                <a:gd name="T33" fmla="*/ 947 h 962"/>
                <a:gd name="T34" fmla="*/ 4214 w 5447"/>
                <a:gd name="T35" fmla="*/ 959 h 962"/>
                <a:gd name="T36" fmla="*/ 4102 w 5447"/>
                <a:gd name="T37" fmla="*/ 962 h 962"/>
                <a:gd name="T38" fmla="*/ 3982 w 5447"/>
                <a:gd name="T39" fmla="*/ 956 h 962"/>
                <a:gd name="T40" fmla="*/ 3857 w 5447"/>
                <a:gd name="T41" fmla="*/ 939 h 962"/>
                <a:gd name="T42" fmla="*/ 3727 w 5447"/>
                <a:gd name="T43" fmla="*/ 914 h 962"/>
                <a:gd name="T44" fmla="*/ 3591 w 5447"/>
                <a:gd name="T45" fmla="*/ 875 h 962"/>
                <a:gd name="T46" fmla="*/ 3448 w 5447"/>
                <a:gd name="T47" fmla="*/ 825 h 962"/>
                <a:gd name="T48" fmla="*/ 3298 w 5447"/>
                <a:gd name="T49" fmla="*/ 763 h 962"/>
                <a:gd name="T50" fmla="*/ 3221 w 5447"/>
                <a:gd name="T51" fmla="*/ 726 h 962"/>
                <a:gd name="T52" fmla="*/ 2920 w 5447"/>
                <a:gd name="T53" fmla="*/ 586 h 962"/>
                <a:gd name="T54" fmla="*/ 2640 w 5447"/>
                <a:gd name="T55" fmla="*/ 463 h 962"/>
                <a:gd name="T56" fmla="*/ 2376 w 5447"/>
                <a:gd name="T57" fmla="*/ 360 h 962"/>
                <a:gd name="T58" fmla="*/ 2131 w 5447"/>
                <a:gd name="T59" fmla="*/ 276 h 962"/>
                <a:gd name="T60" fmla="*/ 1901 w 5447"/>
                <a:gd name="T61" fmla="*/ 208 h 962"/>
                <a:gd name="T62" fmla="*/ 1686 w 5447"/>
                <a:gd name="T63" fmla="*/ 158 h 962"/>
                <a:gd name="T64" fmla="*/ 1483 w 5447"/>
                <a:gd name="T65" fmla="*/ 124 h 962"/>
                <a:gd name="T66" fmla="*/ 1291 w 5447"/>
                <a:gd name="T67" fmla="*/ 108 h 962"/>
                <a:gd name="T68" fmla="*/ 1111 w 5447"/>
                <a:gd name="T69" fmla="*/ 105 h 962"/>
                <a:gd name="T70" fmla="*/ 937 w 5447"/>
                <a:gd name="T71" fmla="*/ 118 h 962"/>
                <a:gd name="T72" fmla="*/ 772 w 5447"/>
                <a:gd name="T73" fmla="*/ 143 h 962"/>
                <a:gd name="T74" fmla="*/ 612 w 5447"/>
                <a:gd name="T75" fmla="*/ 184 h 962"/>
                <a:gd name="T76" fmla="*/ 457 w 5447"/>
                <a:gd name="T77" fmla="*/ 237 h 962"/>
                <a:gd name="T78" fmla="*/ 303 w 5447"/>
                <a:gd name="T79" fmla="*/ 302 h 962"/>
                <a:gd name="T80" fmla="*/ 151 w 5447"/>
                <a:gd name="T81" fmla="*/ 378 h 962"/>
                <a:gd name="T82" fmla="*/ 0 w 5447"/>
                <a:gd name="T83" fmla="*/ 465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47" h="962">
                  <a:moveTo>
                    <a:pt x="5447" y="0"/>
                  </a:moveTo>
                  <a:lnTo>
                    <a:pt x="5447" y="0"/>
                  </a:lnTo>
                  <a:lnTo>
                    <a:pt x="5440" y="17"/>
                  </a:lnTo>
                  <a:lnTo>
                    <a:pt x="5419" y="64"/>
                  </a:lnTo>
                  <a:lnTo>
                    <a:pt x="5402" y="98"/>
                  </a:lnTo>
                  <a:lnTo>
                    <a:pt x="5383" y="137"/>
                  </a:lnTo>
                  <a:lnTo>
                    <a:pt x="5359" y="181"/>
                  </a:lnTo>
                  <a:lnTo>
                    <a:pt x="5332" y="227"/>
                  </a:lnTo>
                  <a:lnTo>
                    <a:pt x="5300" y="279"/>
                  </a:lnTo>
                  <a:lnTo>
                    <a:pt x="5265" y="332"/>
                  </a:lnTo>
                  <a:lnTo>
                    <a:pt x="5225" y="387"/>
                  </a:lnTo>
                  <a:lnTo>
                    <a:pt x="5180" y="444"/>
                  </a:lnTo>
                  <a:lnTo>
                    <a:pt x="5130" y="500"/>
                  </a:lnTo>
                  <a:lnTo>
                    <a:pt x="5105" y="529"/>
                  </a:lnTo>
                  <a:lnTo>
                    <a:pt x="5078" y="557"/>
                  </a:lnTo>
                  <a:lnTo>
                    <a:pt x="5048" y="586"/>
                  </a:lnTo>
                  <a:lnTo>
                    <a:pt x="5019" y="613"/>
                  </a:lnTo>
                  <a:lnTo>
                    <a:pt x="4989" y="641"/>
                  </a:lnTo>
                  <a:lnTo>
                    <a:pt x="4957" y="667"/>
                  </a:lnTo>
                  <a:lnTo>
                    <a:pt x="4923" y="692"/>
                  </a:lnTo>
                  <a:lnTo>
                    <a:pt x="4889" y="718"/>
                  </a:lnTo>
                  <a:lnTo>
                    <a:pt x="4853" y="744"/>
                  </a:lnTo>
                  <a:lnTo>
                    <a:pt x="4815" y="767"/>
                  </a:lnTo>
                  <a:lnTo>
                    <a:pt x="4778" y="791"/>
                  </a:lnTo>
                  <a:lnTo>
                    <a:pt x="4737" y="812"/>
                  </a:lnTo>
                  <a:lnTo>
                    <a:pt x="4697" y="833"/>
                  </a:lnTo>
                  <a:lnTo>
                    <a:pt x="4654" y="852"/>
                  </a:lnTo>
                  <a:lnTo>
                    <a:pt x="4611" y="870"/>
                  </a:lnTo>
                  <a:lnTo>
                    <a:pt x="4567" y="888"/>
                  </a:lnTo>
                  <a:lnTo>
                    <a:pt x="4521" y="902"/>
                  </a:lnTo>
                  <a:lnTo>
                    <a:pt x="4472" y="917"/>
                  </a:lnTo>
                  <a:lnTo>
                    <a:pt x="4424" y="928"/>
                  </a:lnTo>
                  <a:lnTo>
                    <a:pt x="4374" y="939"/>
                  </a:lnTo>
                  <a:lnTo>
                    <a:pt x="4322" y="947"/>
                  </a:lnTo>
                  <a:lnTo>
                    <a:pt x="4270" y="954"/>
                  </a:lnTo>
                  <a:lnTo>
                    <a:pt x="4214" y="959"/>
                  </a:lnTo>
                  <a:lnTo>
                    <a:pt x="4158" y="962"/>
                  </a:lnTo>
                  <a:lnTo>
                    <a:pt x="4102" y="962"/>
                  </a:lnTo>
                  <a:lnTo>
                    <a:pt x="4043" y="960"/>
                  </a:lnTo>
                  <a:lnTo>
                    <a:pt x="3982" y="956"/>
                  </a:lnTo>
                  <a:lnTo>
                    <a:pt x="3921" y="949"/>
                  </a:lnTo>
                  <a:lnTo>
                    <a:pt x="3857" y="939"/>
                  </a:lnTo>
                  <a:lnTo>
                    <a:pt x="3793" y="928"/>
                  </a:lnTo>
                  <a:lnTo>
                    <a:pt x="3727" y="914"/>
                  </a:lnTo>
                  <a:lnTo>
                    <a:pt x="3659" y="896"/>
                  </a:lnTo>
                  <a:lnTo>
                    <a:pt x="3591" y="875"/>
                  </a:lnTo>
                  <a:lnTo>
                    <a:pt x="3520" y="852"/>
                  </a:lnTo>
                  <a:lnTo>
                    <a:pt x="3448" y="825"/>
                  </a:lnTo>
                  <a:lnTo>
                    <a:pt x="3373" y="796"/>
                  </a:lnTo>
                  <a:lnTo>
                    <a:pt x="3298" y="763"/>
                  </a:lnTo>
                  <a:lnTo>
                    <a:pt x="3221" y="726"/>
                  </a:lnTo>
                  <a:lnTo>
                    <a:pt x="3221" y="726"/>
                  </a:lnTo>
                  <a:lnTo>
                    <a:pt x="3067" y="654"/>
                  </a:lnTo>
                  <a:lnTo>
                    <a:pt x="2920" y="586"/>
                  </a:lnTo>
                  <a:lnTo>
                    <a:pt x="2777" y="521"/>
                  </a:lnTo>
                  <a:lnTo>
                    <a:pt x="2640" y="463"/>
                  </a:lnTo>
                  <a:lnTo>
                    <a:pt x="2505" y="410"/>
                  </a:lnTo>
                  <a:lnTo>
                    <a:pt x="2376" y="360"/>
                  </a:lnTo>
                  <a:lnTo>
                    <a:pt x="2252" y="315"/>
                  </a:lnTo>
                  <a:lnTo>
                    <a:pt x="2131" y="276"/>
                  </a:lnTo>
                  <a:lnTo>
                    <a:pt x="2015" y="240"/>
                  </a:lnTo>
                  <a:lnTo>
                    <a:pt x="1901" y="208"/>
                  </a:lnTo>
                  <a:lnTo>
                    <a:pt x="1791" y="181"/>
                  </a:lnTo>
                  <a:lnTo>
                    <a:pt x="1686" y="158"/>
                  </a:lnTo>
                  <a:lnTo>
                    <a:pt x="1583" y="140"/>
                  </a:lnTo>
                  <a:lnTo>
                    <a:pt x="1483" y="124"/>
                  </a:lnTo>
                  <a:lnTo>
                    <a:pt x="1386" y="114"/>
                  </a:lnTo>
                  <a:lnTo>
                    <a:pt x="1291" y="108"/>
                  </a:lnTo>
                  <a:lnTo>
                    <a:pt x="1200" y="105"/>
                  </a:lnTo>
                  <a:lnTo>
                    <a:pt x="1111" y="105"/>
                  </a:lnTo>
                  <a:lnTo>
                    <a:pt x="1023" y="109"/>
                  </a:lnTo>
                  <a:lnTo>
                    <a:pt x="937" y="118"/>
                  </a:lnTo>
                  <a:lnTo>
                    <a:pt x="854" y="129"/>
                  </a:lnTo>
                  <a:lnTo>
                    <a:pt x="772" y="143"/>
                  </a:lnTo>
                  <a:lnTo>
                    <a:pt x="692" y="163"/>
                  </a:lnTo>
                  <a:lnTo>
                    <a:pt x="612" y="184"/>
                  </a:lnTo>
                  <a:lnTo>
                    <a:pt x="533" y="208"/>
                  </a:lnTo>
                  <a:lnTo>
                    <a:pt x="457" y="237"/>
                  </a:lnTo>
                  <a:lnTo>
                    <a:pt x="379" y="268"/>
                  </a:lnTo>
                  <a:lnTo>
                    <a:pt x="303" y="302"/>
                  </a:lnTo>
                  <a:lnTo>
                    <a:pt x="228" y="339"/>
                  </a:lnTo>
                  <a:lnTo>
                    <a:pt x="151" y="378"/>
                  </a:lnTo>
                  <a:lnTo>
                    <a:pt x="76" y="419"/>
                  </a:lnTo>
                  <a:lnTo>
                    <a:pt x="0" y="465"/>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35" name="Freeform 271"/>
            <p:cNvSpPr>
              <a:spLocks/>
            </p:cNvSpPr>
            <p:nvPr/>
          </p:nvSpPr>
          <p:spPr bwMode="auto">
            <a:xfrm>
              <a:off x="925" y="1141"/>
              <a:ext cx="5439" cy="497"/>
            </a:xfrm>
            <a:custGeom>
              <a:avLst/>
              <a:gdLst>
                <a:gd name="T0" fmla="*/ 5439 w 5439"/>
                <a:gd name="T1" fmla="*/ 0 h 993"/>
                <a:gd name="T2" fmla="*/ 5412 w 5439"/>
                <a:gd name="T3" fmla="*/ 65 h 993"/>
                <a:gd name="T4" fmla="*/ 5377 w 5439"/>
                <a:gd name="T5" fmla="*/ 137 h 993"/>
                <a:gd name="T6" fmla="*/ 5327 w 5439"/>
                <a:gd name="T7" fmla="*/ 231 h 993"/>
                <a:gd name="T8" fmla="*/ 5261 w 5439"/>
                <a:gd name="T9" fmla="*/ 336 h 993"/>
                <a:gd name="T10" fmla="*/ 5179 w 5439"/>
                <a:gd name="T11" fmla="*/ 451 h 993"/>
                <a:gd name="T12" fmla="*/ 5104 w 5439"/>
                <a:gd name="T13" fmla="*/ 538 h 993"/>
                <a:gd name="T14" fmla="*/ 5050 w 5439"/>
                <a:gd name="T15" fmla="*/ 596 h 993"/>
                <a:gd name="T16" fmla="*/ 4990 w 5439"/>
                <a:gd name="T17" fmla="*/ 652 h 993"/>
                <a:gd name="T18" fmla="*/ 4925 w 5439"/>
                <a:gd name="T19" fmla="*/ 706 h 993"/>
                <a:gd name="T20" fmla="*/ 4855 w 5439"/>
                <a:gd name="T21" fmla="*/ 759 h 993"/>
                <a:gd name="T22" fmla="*/ 4780 w 5439"/>
                <a:gd name="T23" fmla="*/ 808 h 993"/>
                <a:gd name="T24" fmla="*/ 4701 w 5439"/>
                <a:gd name="T25" fmla="*/ 851 h 993"/>
                <a:gd name="T26" fmla="*/ 4617 w 5439"/>
                <a:gd name="T27" fmla="*/ 891 h 993"/>
                <a:gd name="T28" fmla="*/ 4526 w 5439"/>
                <a:gd name="T29" fmla="*/ 925 h 993"/>
                <a:gd name="T30" fmla="*/ 4429 w 5439"/>
                <a:gd name="T31" fmla="*/ 953 h 993"/>
                <a:gd name="T32" fmla="*/ 4328 w 5439"/>
                <a:gd name="T33" fmla="*/ 975 h 993"/>
                <a:gd name="T34" fmla="*/ 4221 w 5439"/>
                <a:gd name="T35" fmla="*/ 988 h 993"/>
                <a:gd name="T36" fmla="*/ 4108 w 5439"/>
                <a:gd name="T37" fmla="*/ 993 h 993"/>
                <a:gd name="T38" fmla="*/ 3989 w 5439"/>
                <a:gd name="T39" fmla="*/ 990 h 993"/>
                <a:gd name="T40" fmla="*/ 3864 w 5439"/>
                <a:gd name="T41" fmla="*/ 975 h 993"/>
                <a:gd name="T42" fmla="*/ 3732 w 5439"/>
                <a:gd name="T43" fmla="*/ 951 h 993"/>
                <a:gd name="T44" fmla="*/ 3595 w 5439"/>
                <a:gd name="T45" fmla="*/ 917 h 993"/>
                <a:gd name="T46" fmla="*/ 3452 w 5439"/>
                <a:gd name="T47" fmla="*/ 869 h 993"/>
                <a:gd name="T48" fmla="*/ 3302 w 5439"/>
                <a:gd name="T49" fmla="*/ 809 h 993"/>
                <a:gd name="T50" fmla="*/ 3224 w 5439"/>
                <a:gd name="T51" fmla="*/ 775 h 993"/>
                <a:gd name="T52" fmla="*/ 2921 w 5439"/>
                <a:gd name="T53" fmla="*/ 638 h 993"/>
                <a:gd name="T54" fmla="*/ 2638 w 5439"/>
                <a:gd name="T55" fmla="*/ 522 h 993"/>
                <a:gd name="T56" fmla="*/ 2374 w 5439"/>
                <a:gd name="T57" fmla="*/ 423 h 993"/>
                <a:gd name="T58" fmla="*/ 2127 w 5439"/>
                <a:gd name="T59" fmla="*/ 342 h 993"/>
                <a:gd name="T60" fmla="*/ 1897 w 5439"/>
                <a:gd name="T61" fmla="*/ 281 h 993"/>
                <a:gd name="T62" fmla="*/ 1680 w 5439"/>
                <a:gd name="T63" fmla="*/ 234 h 993"/>
                <a:gd name="T64" fmla="*/ 1477 w 5439"/>
                <a:gd name="T65" fmla="*/ 205 h 993"/>
                <a:gd name="T66" fmla="*/ 1286 w 5439"/>
                <a:gd name="T67" fmla="*/ 191 h 993"/>
                <a:gd name="T68" fmla="*/ 1104 w 5439"/>
                <a:gd name="T69" fmla="*/ 192 h 993"/>
                <a:gd name="T70" fmla="*/ 932 w 5439"/>
                <a:gd name="T71" fmla="*/ 208 h 993"/>
                <a:gd name="T72" fmla="*/ 766 w 5439"/>
                <a:gd name="T73" fmla="*/ 239 h 993"/>
                <a:gd name="T74" fmla="*/ 607 w 5439"/>
                <a:gd name="T75" fmla="*/ 283 h 993"/>
                <a:gd name="T76" fmla="*/ 453 w 5439"/>
                <a:gd name="T77" fmla="*/ 338 h 993"/>
                <a:gd name="T78" fmla="*/ 300 w 5439"/>
                <a:gd name="T79" fmla="*/ 407 h 993"/>
                <a:gd name="T80" fmla="*/ 150 w 5439"/>
                <a:gd name="T81" fmla="*/ 486 h 993"/>
                <a:gd name="T82" fmla="*/ 0 w 5439"/>
                <a:gd name="T83" fmla="*/ 578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39" h="993">
                  <a:moveTo>
                    <a:pt x="5439" y="0"/>
                  </a:moveTo>
                  <a:lnTo>
                    <a:pt x="5439" y="0"/>
                  </a:lnTo>
                  <a:lnTo>
                    <a:pt x="5432" y="18"/>
                  </a:lnTo>
                  <a:lnTo>
                    <a:pt x="5412" y="65"/>
                  </a:lnTo>
                  <a:lnTo>
                    <a:pt x="5397" y="99"/>
                  </a:lnTo>
                  <a:lnTo>
                    <a:pt x="5377" y="137"/>
                  </a:lnTo>
                  <a:lnTo>
                    <a:pt x="5354" y="183"/>
                  </a:lnTo>
                  <a:lnTo>
                    <a:pt x="5327" y="231"/>
                  </a:lnTo>
                  <a:lnTo>
                    <a:pt x="5297" y="283"/>
                  </a:lnTo>
                  <a:lnTo>
                    <a:pt x="5261" y="336"/>
                  </a:lnTo>
                  <a:lnTo>
                    <a:pt x="5222" y="393"/>
                  </a:lnTo>
                  <a:lnTo>
                    <a:pt x="5179" y="451"/>
                  </a:lnTo>
                  <a:lnTo>
                    <a:pt x="5130" y="509"/>
                  </a:lnTo>
                  <a:lnTo>
                    <a:pt x="5104" y="538"/>
                  </a:lnTo>
                  <a:lnTo>
                    <a:pt x="5078" y="567"/>
                  </a:lnTo>
                  <a:lnTo>
                    <a:pt x="5050" y="596"/>
                  </a:lnTo>
                  <a:lnTo>
                    <a:pt x="5021" y="623"/>
                  </a:lnTo>
                  <a:lnTo>
                    <a:pt x="4990" y="652"/>
                  </a:lnTo>
                  <a:lnTo>
                    <a:pt x="4958" y="680"/>
                  </a:lnTo>
                  <a:lnTo>
                    <a:pt x="4925" y="706"/>
                  </a:lnTo>
                  <a:lnTo>
                    <a:pt x="4891" y="733"/>
                  </a:lnTo>
                  <a:lnTo>
                    <a:pt x="4855" y="759"/>
                  </a:lnTo>
                  <a:lnTo>
                    <a:pt x="4819" y="783"/>
                  </a:lnTo>
                  <a:lnTo>
                    <a:pt x="4780" y="808"/>
                  </a:lnTo>
                  <a:lnTo>
                    <a:pt x="4742" y="830"/>
                  </a:lnTo>
                  <a:lnTo>
                    <a:pt x="4701" y="851"/>
                  </a:lnTo>
                  <a:lnTo>
                    <a:pt x="4660" y="872"/>
                  </a:lnTo>
                  <a:lnTo>
                    <a:pt x="4617" y="891"/>
                  </a:lnTo>
                  <a:lnTo>
                    <a:pt x="4572" y="909"/>
                  </a:lnTo>
                  <a:lnTo>
                    <a:pt x="4526" y="925"/>
                  </a:lnTo>
                  <a:lnTo>
                    <a:pt x="4479" y="940"/>
                  </a:lnTo>
                  <a:lnTo>
                    <a:pt x="4429" y="953"/>
                  </a:lnTo>
                  <a:lnTo>
                    <a:pt x="4379" y="966"/>
                  </a:lnTo>
                  <a:lnTo>
                    <a:pt x="4328" y="975"/>
                  </a:lnTo>
                  <a:lnTo>
                    <a:pt x="4275" y="982"/>
                  </a:lnTo>
                  <a:lnTo>
                    <a:pt x="4221" y="988"/>
                  </a:lnTo>
                  <a:lnTo>
                    <a:pt x="4165" y="992"/>
                  </a:lnTo>
                  <a:lnTo>
                    <a:pt x="4108" y="993"/>
                  </a:lnTo>
                  <a:lnTo>
                    <a:pt x="4049" y="993"/>
                  </a:lnTo>
                  <a:lnTo>
                    <a:pt x="3989" y="990"/>
                  </a:lnTo>
                  <a:lnTo>
                    <a:pt x="3927" y="984"/>
                  </a:lnTo>
                  <a:lnTo>
                    <a:pt x="3864" y="975"/>
                  </a:lnTo>
                  <a:lnTo>
                    <a:pt x="3799" y="966"/>
                  </a:lnTo>
                  <a:lnTo>
                    <a:pt x="3732" y="951"/>
                  </a:lnTo>
                  <a:lnTo>
                    <a:pt x="3666" y="935"/>
                  </a:lnTo>
                  <a:lnTo>
                    <a:pt x="3595" y="917"/>
                  </a:lnTo>
                  <a:lnTo>
                    <a:pt x="3524" y="895"/>
                  </a:lnTo>
                  <a:lnTo>
                    <a:pt x="3452" y="869"/>
                  </a:lnTo>
                  <a:lnTo>
                    <a:pt x="3377" y="841"/>
                  </a:lnTo>
                  <a:lnTo>
                    <a:pt x="3302" y="809"/>
                  </a:lnTo>
                  <a:lnTo>
                    <a:pt x="3224" y="775"/>
                  </a:lnTo>
                  <a:lnTo>
                    <a:pt x="3224" y="775"/>
                  </a:lnTo>
                  <a:lnTo>
                    <a:pt x="3070" y="704"/>
                  </a:lnTo>
                  <a:lnTo>
                    <a:pt x="2921" y="638"/>
                  </a:lnTo>
                  <a:lnTo>
                    <a:pt x="2777" y="578"/>
                  </a:lnTo>
                  <a:lnTo>
                    <a:pt x="2638" y="522"/>
                  </a:lnTo>
                  <a:lnTo>
                    <a:pt x="2503" y="470"/>
                  </a:lnTo>
                  <a:lnTo>
                    <a:pt x="2374" y="423"/>
                  </a:lnTo>
                  <a:lnTo>
                    <a:pt x="2249" y="381"/>
                  </a:lnTo>
                  <a:lnTo>
                    <a:pt x="2127" y="342"/>
                  </a:lnTo>
                  <a:lnTo>
                    <a:pt x="2010" y="310"/>
                  </a:lnTo>
                  <a:lnTo>
                    <a:pt x="1897" y="281"/>
                  </a:lnTo>
                  <a:lnTo>
                    <a:pt x="1787" y="255"/>
                  </a:lnTo>
                  <a:lnTo>
                    <a:pt x="1680" y="234"/>
                  </a:lnTo>
                  <a:lnTo>
                    <a:pt x="1577" y="218"/>
                  </a:lnTo>
                  <a:lnTo>
                    <a:pt x="1477" y="205"/>
                  </a:lnTo>
                  <a:lnTo>
                    <a:pt x="1380" y="197"/>
                  </a:lnTo>
                  <a:lnTo>
                    <a:pt x="1286" y="191"/>
                  </a:lnTo>
                  <a:lnTo>
                    <a:pt x="1194" y="191"/>
                  </a:lnTo>
                  <a:lnTo>
                    <a:pt x="1104" y="192"/>
                  </a:lnTo>
                  <a:lnTo>
                    <a:pt x="1018" y="199"/>
                  </a:lnTo>
                  <a:lnTo>
                    <a:pt x="932" y="208"/>
                  </a:lnTo>
                  <a:lnTo>
                    <a:pt x="848" y="221"/>
                  </a:lnTo>
                  <a:lnTo>
                    <a:pt x="766" y="239"/>
                  </a:lnTo>
                  <a:lnTo>
                    <a:pt x="686" y="259"/>
                  </a:lnTo>
                  <a:lnTo>
                    <a:pt x="607" y="283"/>
                  </a:lnTo>
                  <a:lnTo>
                    <a:pt x="529" y="309"/>
                  </a:lnTo>
                  <a:lnTo>
                    <a:pt x="453" y="338"/>
                  </a:lnTo>
                  <a:lnTo>
                    <a:pt x="376" y="372"/>
                  </a:lnTo>
                  <a:lnTo>
                    <a:pt x="300" y="407"/>
                  </a:lnTo>
                  <a:lnTo>
                    <a:pt x="225" y="446"/>
                  </a:lnTo>
                  <a:lnTo>
                    <a:pt x="150" y="486"/>
                  </a:lnTo>
                  <a:lnTo>
                    <a:pt x="75" y="531"/>
                  </a:lnTo>
                  <a:lnTo>
                    <a:pt x="0" y="578"/>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36" name="Freeform 272"/>
            <p:cNvSpPr>
              <a:spLocks/>
            </p:cNvSpPr>
            <p:nvPr/>
          </p:nvSpPr>
          <p:spPr bwMode="auto">
            <a:xfrm>
              <a:off x="958" y="1112"/>
              <a:ext cx="5429" cy="513"/>
            </a:xfrm>
            <a:custGeom>
              <a:avLst/>
              <a:gdLst>
                <a:gd name="T0" fmla="*/ 5429 w 5429"/>
                <a:gd name="T1" fmla="*/ 0 h 1025"/>
                <a:gd name="T2" fmla="*/ 5403 w 5429"/>
                <a:gd name="T3" fmla="*/ 66 h 1025"/>
                <a:gd name="T4" fmla="*/ 5369 w 5429"/>
                <a:gd name="T5" fmla="*/ 141 h 1025"/>
                <a:gd name="T6" fmla="*/ 5321 w 5429"/>
                <a:gd name="T7" fmla="*/ 234 h 1025"/>
                <a:gd name="T8" fmla="*/ 5257 w 5429"/>
                <a:gd name="T9" fmla="*/ 342 h 1025"/>
                <a:gd name="T10" fmla="*/ 5176 w 5429"/>
                <a:gd name="T11" fmla="*/ 459 h 1025"/>
                <a:gd name="T12" fmla="*/ 5103 w 5429"/>
                <a:gd name="T13" fmla="*/ 547 h 1025"/>
                <a:gd name="T14" fmla="*/ 5049 w 5429"/>
                <a:gd name="T15" fmla="*/ 607 h 1025"/>
                <a:gd name="T16" fmla="*/ 4990 w 5429"/>
                <a:gd name="T17" fmla="*/ 665 h 1025"/>
                <a:gd name="T18" fmla="*/ 4927 w 5429"/>
                <a:gd name="T19" fmla="*/ 720 h 1025"/>
                <a:gd name="T20" fmla="*/ 4857 w 5429"/>
                <a:gd name="T21" fmla="*/ 775 h 1025"/>
                <a:gd name="T22" fmla="*/ 4784 w 5429"/>
                <a:gd name="T23" fmla="*/ 825 h 1025"/>
                <a:gd name="T24" fmla="*/ 4704 w 5429"/>
                <a:gd name="T25" fmla="*/ 870 h 1025"/>
                <a:gd name="T26" fmla="*/ 4620 w 5429"/>
                <a:gd name="T27" fmla="*/ 912 h 1025"/>
                <a:gd name="T28" fmla="*/ 4531 w 5429"/>
                <a:gd name="T29" fmla="*/ 949 h 1025"/>
                <a:gd name="T30" fmla="*/ 4435 w 5429"/>
                <a:gd name="T31" fmla="*/ 979 h 1025"/>
                <a:gd name="T32" fmla="*/ 4334 w 5429"/>
                <a:gd name="T33" fmla="*/ 1003 h 1025"/>
                <a:gd name="T34" fmla="*/ 4227 w 5429"/>
                <a:gd name="T35" fmla="*/ 1017 h 1025"/>
                <a:gd name="T36" fmla="*/ 4114 w 5429"/>
                <a:gd name="T37" fmla="*/ 1025 h 1025"/>
                <a:gd name="T38" fmla="*/ 3995 w 5429"/>
                <a:gd name="T39" fmla="*/ 1024 h 1025"/>
                <a:gd name="T40" fmla="*/ 3870 w 5429"/>
                <a:gd name="T41" fmla="*/ 1012 h 1025"/>
                <a:gd name="T42" fmla="*/ 3738 w 5429"/>
                <a:gd name="T43" fmla="*/ 991 h 1025"/>
                <a:gd name="T44" fmla="*/ 3601 w 5429"/>
                <a:gd name="T45" fmla="*/ 959 h 1025"/>
                <a:gd name="T46" fmla="*/ 3456 w 5429"/>
                <a:gd name="T47" fmla="*/ 914 h 1025"/>
                <a:gd name="T48" fmla="*/ 3305 w 5429"/>
                <a:gd name="T49" fmla="*/ 857 h 1025"/>
                <a:gd name="T50" fmla="*/ 3227 w 5429"/>
                <a:gd name="T51" fmla="*/ 824 h 1025"/>
                <a:gd name="T52" fmla="*/ 2922 w 5429"/>
                <a:gd name="T53" fmla="*/ 693 h 1025"/>
                <a:gd name="T54" fmla="*/ 2637 w 5429"/>
                <a:gd name="T55" fmla="*/ 581 h 1025"/>
                <a:gd name="T56" fmla="*/ 2372 w 5429"/>
                <a:gd name="T57" fmla="*/ 488 h 1025"/>
                <a:gd name="T58" fmla="*/ 2123 w 5429"/>
                <a:gd name="T59" fmla="*/ 412 h 1025"/>
                <a:gd name="T60" fmla="*/ 1891 w 5429"/>
                <a:gd name="T61" fmla="*/ 354 h 1025"/>
                <a:gd name="T62" fmla="*/ 1675 w 5429"/>
                <a:gd name="T63" fmla="*/ 313 h 1025"/>
                <a:gd name="T64" fmla="*/ 1472 w 5429"/>
                <a:gd name="T65" fmla="*/ 287 h 1025"/>
                <a:gd name="T66" fmla="*/ 1281 w 5429"/>
                <a:gd name="T67" fmla="*/ 278 h 1025"/>
                <a:gd name="T68" fmla="*/ 1099 w 5429"/>
                <a:gd name="T69" fmla="*/ 283 h 1025"/>
                <a:gd name="T70" fmla="*/ 926 w 5429"/>
                <a:gd name="T71" fmla="*/ 302 h 1025"/>
                <a:gd name="T72" fmla="*/ 761 w 5429"/>
                <a:gd name="T73" fmla="*/ 336 h 1025"/>
                <a:gd name="T74" fmla="*/ 603 w 5429"/>
                <a:gd name="T75" fmla="*/ 383 h 1025"/>
                <a:gd name="T76" fmla="*/ 449 w 5429"/>
                <a:gd name="T77" fmla="*/ 441 h 1025"/>
                <a:gd name="T78" fmla="*/ 298 w 5429"/>
                <a:gd name="T79" fmla="*/ 514 h 1025"/>
                <a:gd name="T80" fmla="*/ 149 w 5429"/>
                <a:gd name="T81" fmla="*/ 596 h 1025"/>
                <a:gd name="T82" fmla="*/ 0 w 5429"/>
                <a:gd name="T83" fmla="*/ 691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29" h="1025">
                  <a:moveTo>
                    <a:pt x="5429" y="0"/>
                  </a:moveTo>
                  <a:lnTo>
                    <a:pt x="5429" y="0"/>
                  </a:lnTo>
                  <a:lnTo>
                    <a:pt x="5422" y="18"/>
                  </a:lnTo>
                  <a:lnTo>
                    <a:pt x="5403" y="66"/>
                  </a:lnTo>
                  <a:lnTo>
                    <a:pt x="5389" y="100"/>
                  </a:lnTo>
                  <a:lnTo>
                    <a:pt x="5369" y="141"/>
                  </a:lnTo>
                  <a:lnTo>
                    <a:pt x="5347" y="186"/>
                  </a:lnTo>
                  <a:lnTo>
                    <a:pt x="5321" y="234"/>
                  </a:lnTo>
                  <a:lnTo>
                    <a:pt x="5292" y="287"/>
                  </a:lnTo>
                  <a:lnTo>
                    <a:pt x="5257" y="342"/>
                  </a:lnTo>
                  <a:lnTo>
                    <a:pt x="5218" y="399"/>
                  </a:lnTo>
                  <a:lnTo>
                    <a:pt x="5176" y="459"/>
                  </a:lnTo>
                  <a:lnTo>
                    <a:pt x="5129" y="518"/>
                  </a:lnTo>
                  <a:lnTo>
                    <a:pt x="5103" y="547"/>
                  </a:lnTo>
                  <a:lnTo>
                    <a:pt x="5076" y="576"/>
                  </a:lnTo>
                  <a:lnTo>
                    <a:pt x="5049" y="607"/>
                  </a:lnTo>
                  <a:lnTo>
                    <a:pt x="5021" y="636"/>
                  </a:lnTo>
                  <a:lnTo>
                    <a:pt x="4990" y="665"/>
                  </a:lnTo>
                  <a:lnTo>
                    <a:pt x="4958" y="693"/>
                  </a:lnTo>
                  <a:lnTo>
                    <a:pt x="4927" y="720"/>
                  </a:lnTo>
                  <a:lnTo>
                    <a:pt x="4893" y="748"/>
                  </a:lnTo>
                  <a:lnTo>
                    <a:pt x="4857" y="775"/>
                  </a:lnTo>
                  <a:lnTo>
                    <a:pt x="4821" y="799"/>
                  </a:lnTo>
                  <a:lnTo>
                    <a:pt x="4784" y="825"/>
                  </a:lnTo>
                  <a:lnTo>
                    <a:pt x="4745" y="848"/>
                  </a:lnTo>
                  <a:lnTo>
                    <a:pt x="4704" y="870"/>
                  </a:lnTo>
                  <a:lnTo>
                    <a:pt x="4663" y="893"/>
                  </a:lnTo>
                  <a:lnTo>
                    <a:pt x="4620" y="912"/>
                  </a:lnTo>
                  <a:lnTo>
                    <a:pt x="4577" y="932"/>
                  </a:lnTo>
                  <a:lnTo>
                    <a:pt x="4531" y="949"/>
                  </a:lnTo>
                  <a:lnTo>
                    <a:pt x="4484" y="964"/>
                  </a:lnTo>
                  <a:lnTo>
                    <a:pt x="4435" y="979"/>
                  </a:lnTo>
                  <a:lnTo>
                    <a:pt x="4385" y="991"/>
                  </a:lnTo>
                  <a:lnTo>
                    <a:pt x="4334" y="1003"/>
                  </a:lnTo>
                  <a:lnTo>
                    <a:pt x="4281" y="1011"/>
                  </a:lnTo>
                  <a:lnTo>
                    <a:pt x="4227" y="1017"/>
                  </a:lnTo>
                  <a:lnTo>
                    <a:pt x="4171" y="1022"/>
                  </a:lnTo>
                  <a:lnTo>
                    <a:pt x="4114" y="1025"/>
                  </a:lnTo>
                  <a:lnTo>
                    <a:pt x="4055" y="1025"/>
                  </a:lnTo>
                  <a:lnTo>
                    <a:pt x="3995" y="1024"/>
                  </a:lnTo>
                  <a:lnTo>
                    <a:pt x="3932" y="1021"/>
                  </a:lnTo>
                  <a:lnTo>
                    <a:pt x="3870" y="1012"/>
                  </a:lnTo>
                  <a:lnTo>
                    <a:pt x="3805" y="1004"/>
                  </a:lnTo>
                  <a:lnTo>
                    <a:pt x="3738" y="991"/>
                  </a:lnTo>
                  <a:lnTo>
                    <a:pt x="3670" y="977"/>
                  </a:lnTo>
                  <a:lnTo>
                    <a:pt x="3601" y="959"/>
                  </a:lnTo>
                  <a:lnTo>
                    <a:pt x="3528" y="938"/>
                  </a:lnTo>
                  <a:lnTo>
                    <a:pt x="3456" y="914"/>
                  </a:lnTo>
                  <a:lnTo>
                    <a:pt x="3381" y="888"/>
                  </a:lnTo>
                  <a:lnTo>
                    <a:pt x="3305" y="857"/>
                  </a:lnTo>
                  <a:lnTo>
                    <a:pt x="3227" y="824"/>
                  </a:lnTo>
                  <a:lnTo>
                    <a:pt x="3227" y="824"/>
                  </a:lnTo>
                  <a:lnTo>
                    <a:pt x="3072" y="756"/>
                  </a:lnTo>
                  <a:lnTo>
                    <a:pt x="2922" y="693"/>
                  </a:lnTo>
                  <a:lnTo>
                    <a:pt x="2777" y="635"/>
                  </a:lnTo>
                  <a:lnTo>
                    <a:pt x="2637" y="581"/>
                  </a:lnTo>
                  <a:lnTo>
                    <a:pt x="2502" y="533"/>
                  </a:lnTo>
                  <a:lnTo>
                    <a:pt x="2372" y="488"/>
                  </a:lnTo>
                  <a:lnTo>
                    <a:pt x="2245" y="447"/>
                  </a:lnTo>
                  <a:lnTo>
                    <a:pt x="2123" y="412"/>
                  </a:lnTo>
                  <a:lnTo>
                    <a:pt x="2005" y="381"/>
                  </a:lnTo>
                  <a:lnTo>
                    <a:pt x="1891" y="354"/>
                  </a:lnTo>
                  <a:lnTo>
                    <a:pt x="1782" y="331"/>
                  </a:lnTo>
                  <a:lnTo>
                    <a:pt x="1675" y="313"/>
                  </a:lnTo>
                  <a:lnTo>
                    <a:pt x="1572" y="297"/>
                  </a:lnTo>
                  <a:lnTo>
                    <a:pt x="1472" y="287"/>
                  </a:lnTo>
                  <a:lnTo>
                    <a:pt x="1375" y="279"/>
                  </a:lnTo>
                  <a:lnTo>
                    <a:pt x="1281" y="278"/>
                  </a:lnTo>
                  <a:lnTo>
                    <a:pt x="1187" y="278"/>
                  </a:lnTo>
                  <a:lnTo>
                    <a:pt x="1099" y="283"/>
                  </a:lnTo>
                  <a:lnTo>
                    <a:pt x="1011" y="291"/>
                  </a:lnTo>
                  <a:lnTo>
                    <a:pt x="926" y="302"/>
                  </a:lnTo>
                  <a:lnTo>
                    <a:pt x="843" y="317"/>
                  </a:lnTo>
                  <a:lnTo>
                    <a:pt x="761" y="336"/>
                  </a:lnTo>
                  <a:lnTo>
                    <a:pt x="682" y="357"/>
                  </a:lnTo>
                  <a:lnTo>
                    <a:pt x="603" y="383"/>
                  </a:lnTo>
                  <a:lnTo>
                    <a:pt x="525" y="410"/>
                  </a:lnTo>
                  <a:lnTo>
                    <a:pt x="449" y="441"/>
                  </a:lnTo>
                  <a:lnTo>
                    <a:pt x="372" y="476"/>
                  </a:lnTo>
                  <a:lnTo>
                    <a:pt x="298" y="514"/>
                  </a:lnTo>
                  <a:lnTo>
                    <a:pt x="224" y="554"/>
                  </a:lnTo>
                  <a:lnTo>
                    <a:pt x="149" y="596"/>
                  </a:lnTo>
                  <a:lnTo>
                    <a:pt x="75" y="643"/>
                  </a:lnTo>
                  <a:lnTo>
                    <a:pt x="0" y="691"/>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37" name="Freeform 273"/>
            <p:cNvSpPr>
              <a:spLocks/>
            </p:cNvSpPr>
            <p:nvPr/>
          </p:nvSpPr>
          <p:spPr bwMode="auto">
            <a:xfrm>
              <a:off x="993" y="1083"/>
              <a:ext cx="5418" cy="530"/>
            </a:xfrm>
            <a:custGeom>
              <a:avLst/>
              <a:gdLst>
                <a:gd name="T0" fmla="*/ 5418 w 5418"/>
                <a:gd name="T1" fmla="*/ 0 h 1059"/>
                <a:gd name="T2" fmla="*/ 5393 w 5418"/>
                <a:gd name="T3" fmla="*/ 68 h 1059"/>
                <a:gd name="T4" fmla="*/ 5361 w 5418"/>
                <a:gd name="T5" fmla="*/ 142 h 1059"/>
                <a:gd name="T6" fmla="*/ 5314 w 5418"/>
                <a:gd name="T7" fmla="*/ 237 h 1059"/>
                <a:gd name="T8" fmla="*/ 5251 w 5418"/>
                <a:gd name="T9" fmla="*/ 347 h 1059"/>
                <a:gd name="T10" fmla="*/ 5171 w 5418"/>
                <a:gd name="T11" fmla="*/ 467 h 1059"/>
                <a:gd name="T12" fmla="*/ 5100 w 5418"/>
                <a:gd name="T13" fmla="*/ 557 h 1059"/>
                <a:gd name="T14" fmla="*/ 5047 w 5418"/>
                <a:gd name="T15" fmla="*/ 618 h 1059"/>
                <a:gd name="T16" fmla="*/ 4989 w 5418"/>
                <a:gd name="T17" fmla="*/ 676 h 1059"/>
                <a:gd name="T18" fmla="*/ 4926 w 5418"/>
                <a:gd name="T19" fmla="*/ 735 h 1059"/>
                <a:gd name="T20" fmla="*/ 4858 w 5418"/>
                <a:gd name="T21" fmla="*/ 789 h 1059"/>
                <a:gd name="T22" fmla="*/ 4785 w 5418"/>
                <a:gd name="T23" fmla="*/ 843 h 1059"/>
                <a:gd name="T24" fmla="*/ 4707 w 5418"/>
                <a:gd name="T25" fmla="*/ 890 h 1059"/>
                <a:gd name="T26" fmla="*/ 4622 w 5418"/>
                <a:gd name="T27" fmla="*/ 933 h 1059"/>
                <a:gd name="T28" fmla="*/ 4533 w 5418"/>
                <a:gd name="T29" fmla="*/ 972 h 1059"/>
                <a:gd name="T30" fmla="*/ 4437 w 5418"/>
                <a:gd name="T31" fmla="*/ 1004 h 1059"/>
                <a:gd name="T32" fmla="*/ 4338 w 5418"/>
                <a:gd name="T33" fmla="*/ 1030 h 1059"/>
                <a:gd name="T34" fmla="*/ 4231 w 5418"/>
                <a:gd name="T35" fmla="*/ 1048 h 1059"/>
                <a:gd name="T36" fmla="*/ 4118 w 5418"/>
                <a:gd name="T37" fmla="*/ 1058 h 1059"/>
                <a:gd name="T38" fmla="*/ 3999 w 5418"/>
                <a:gd name="T39" fmla="*/ 1059 h 1059"/>
                <a:gd name="T40" fmla="*/ 3874 w 5418"/>
                <a:gd name="T41" fmla="*/ 1049 h 1059"/>
                <a:gd name="T42" fmla="*/ 3742 w 5418"/>
                <a:gd name="T43" fmla="*/ 1032 h 1059"/>
                <a:gd name="T44" fmla="*/ 3603 w 5418"/>
                <a:gd name="T45" fmla="*/ 1001 h 1059"/>
                <a:gd name="T46" fmla="*/ 3459 w 5418"/>
                <a:gd name="T47" fmla="*/ 959 h 1059"/>
                <a:gd name="T48" fmla="*/ 3306 w 5418"/>
                <a:gd name="T49" fmla="*/ 906 h 1059"/>
                <a:gd name="T50" fmla="*/ 3228 w 5418"/>
                <a:gd name="T51" fmla="*/ 873 h 1059"/>
                <a:gd name="T52" fmla="*/ 2920 w 5418"/>
                <a:gd name="T53" fmla="*/ 748 h 1059"/>
                <a:gd name="T54" fmla="*/ 2634 w 5418"/>
                <a:gd name="T55" fmla="*/ 641 h 1059"/>
                <a:gd name="T56" fmla="*/ 2367 w 5418"/>
                <a:gd name="T57" fmla="*/ 552 h 1059"/>
                <a:gd name="T58" fmla="*/ 2119 w 5418"/>
                <a:gd name="T59" fmla="*/ 483 h 1059"/>
                <a:gd name="T60" fmla="*/ 1886 w 5418"/>
                <a:gd name="T61" fmla="*/ 428 h 1059"/>
                <a:gd name="T62" fmla="*/ 1669 w 5418"/>
                <a:gd name="T63" fmla="*/ 391 h 1059"/>
                <a:gd name="T64" fmla="*/ 1465 w 5418"/>
                <a:gd name="T65" fmla="*/ 370 h 1059"/>
                <a:gd name="T66" fmla="*/ 1273 w 5418"/>
                <a:gd name="T67" fmla="*/ 363 h 1059"/>
                <a:gd name="T68" fmla="*/ 1091 w 5418"/>
                <a:gd name="T69" fmla="*/ 371 h 1059"/>
                <a:gd name="T70" fmla="*/ 919 w 5418"/>
                <a:gd name="T71" fmla="*/ 396 h 1059"/>
                <a:gd name="T72" fmla="*/ 755 w 5418"/>
                <a:gd name="T73" fmla="*/ 433 h 1059"/>
                <a:gd name="T74" fmla="*/ 597 w 5418"/>
                <a:gd name="T75" fmla="*/ 483 h 1059"/>
                <a:gd name="T76" fmla="*/ 444 w 5418"/>
                <a:gd name="T77" fmla="*/ 546 h 1059"/>
                <a:gd name="T78" fmla="*/ 294 w 5418"/>
                <a:gd name="T79" fmla="*/ 620 h 1059"/>
                <a:gd name="T80" fmla="*/ 147 w 5418"/>
                <a:gd name="T81" fmla="*/ 707 h 1059"/>
                <a:gd name="T82" fmla="*/ 0 w 5418"/>
                <a:gd name="T83" fmla="*/ 806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18" h="1059">
                  <a:moveTo>
                    <a:pt x="5418" y="0"/>
                  </a:moveTo>
                  <a:lnTo>
                    <a:pt x="5418" y="0"/>
                  </a:lnTo>
                  <a:lnTo>
                    <a:pt x="5411" y="18"/>
                  </a:lnTo>
                  <a:lnTo>
                    <a:pt x="5393" y="68"/>
                  </a:lnTo>
                  <a:lnTo>
                    <a:pt x="5377" y="102"/>
                  </a:lnTo>
                  <a:lnTo>
                    <a:pt x="5361" y="142"/>
                  </a:lnTo>
                  <a:lnTo>
                    <a:pt x="5339" y="189"/>
                  </a:lnTo>
                  <a:lnTo>
                    <a:pt x="5314" y="237"/>
                  </a:lnTo>
                  <a:lnTo>
                    <a:pt x="5284" y="292"/>
                  </a:lnTo>
                  <a:lnTo>
                    <a:pt x="5251" y="347"/>
                  </a:lnTo>
                  <a:lnTo>
                    <a:pt x="5214" y="407"/>
                  </a:lnTo>
                  <a:lnTo>
                    <a:pt x="5171" y="467"/>
                  </a:lnTo>
                  <a:lnTo>
                    <a:pt x="5125" y="526"/>
                  </a:lnTo>
                  <a:lnTo>
                    <a:pt x="5100" y="557"/>
                  </a:lnTo>
                  <a:lnTo>
                    <a:pt x="5073" y="588"/>
                  </a:lnTo>
                  <a:lnTo>
                    <a:pt x="5047" y="618"/>
                  </a:lnTo>
                  <a:lnTo>
                    <a:pt x="5018" y="647"/>
                  </a:lnTo>
                  <a:lnTo>
                    <a:pt x="4989" y="676"/>
                  </a:lnTo>
                  <a:lnTo>
                    <a:pt x="4958" y="706"/>
                  </a:lnTo>
                  <a:lnTo>
                    <a:pt x="4926" y="735"/>
                  </a:lnTo>
                  <a:lnTo>
                    <a:pt x="4893" y="762"/>
                  </a:lnTo>
                  <a:lnTo>
                    <a:pt x="4858" y="789"/>
                  </a:lnTo>
                  <a:lnTo>
                    <a:pt x="4822" y="817"/>
                  </a:lnTo>
                  <a:lnTo>
                    <a:pt x="4785" y="843"/>
                  </a:lnTo>
                  <a:lnTo>
                    <a:pt x="4746" y="867"/>
                  </a:lnTo>
                  <a:lnTo>
                    <a:pt x="4707" y="890"/>
                  </a:lnTo>
                  <a:lnTo>
                    <a:pt x="4665" y="912"/>
                  </a:lnTo>
                  <a:lnTo>
                    <a:pt x="4622" y="933"/>
                  </a:lnTo>
                  <a:lnTo>
                    <a:pt x="4579" y="954"/>
                  </a:lnTo>
                  <a:lnTo>
                    <a:pt x="4533" y="972"/>
                  </a:lnTo>
                  <a:lnTo>
                    <a:pt x="4486" y="990"/>
                  </a:lnTo>
                  <a:lnTo>
                    <a:pt x="4437" y="1004"/>
                  </a:lnTo>
                  <a:lnTo>
                    <a:pt x="4389" y="1019"/>
                  </a:lnTo>
                  <a:lnTo>
                    <a:pt x="4338" y="1030"/>
                  </a:lnTo>
                  <a:lnTo>
                    <a:pt x="4285" y="1040"/>
                  </a:lnTo>
                  <a:lnTo>
                    <a:pt x="4231" y="1048"/>
                  </a:lnTo>
                  <a:lnTo>
                    <a:pt x="4175" y="1054"/>
                  </a:lnTo>
                  <a:lnTo>
                    <a:pt x="4118" y="1058"/>
                  </a:lnTo>
                  <a:lnTo>
                    <a:pt x="4058" y="1059"/>
                  </a:lnTo>
                  <a:lnTo>
                    <a:pt x="3999" y="1059"/>
                  </a:lnTo>
                  <a:lnTo>
                    <a:pt x="3936" y="1056"/>
                  </a:lnTo>
                  <a:lnTo>
                    <a:pt x="3874" y="1049"/>
                  </a:lnTo>
                  <a:lnTo>
                    <a:pt x="3809" y="1041"/>
                  </a:lnTo>
                  <a:lnTo>
                    <a:pt x="3742" y="1032"/>
                  </a:lnTo>
                  <a:lnTo>
                    <a:pt x="3672" y="1017"/>
                  </a:lnTo>
                  <a:lnTo>
                    <a:pt x="3603" y="1001"/>
                  </a:lnTo>
                  <a:lnTo>
                    <a:pt x="3531" y="982"/>
                  </a:lnTo>
                  <a:lnTo>
                    <a:pt x="3459" y="959"/>
                  </a:lnTo>
                  <a:lnTo>
                    <a:pt x="3382" y="933"/>
                  </a:lnTo>
                  <a:lnTo>
                    <a:pt x="3306" y="906"/>
                  </a:lnTo>
                  <a:lnTo>
                    <a:pt x="3228" y="873"/>
                  </a:lnTo>
                  <a:lnTo>
                    <a:pt x="3228" y="873"/>
                  </a:lnTo>
                  <a:lnTo>
                    <a:pt x="3071" y="809"/>
                  </a:lnTo>
                  <a:lnTo>
                    <a:pt x="2920" y="748"/>
                  </a:lnTo>
                  <a:lnTo>
                    <a:pt x="2776" y="693"/>
                  </a:lnTo>
                  <a:lnTo>
                    <a:pt x="2634" y="641"/>
                  </a:lnTo>
                  <a:lnTo>
                    <a:pt x="2499" y="596"/>
                  </a:lnTo>
                  <a:lnTo>
                    <a:pt x="2367" y="552"/>
                  </a:lnTo>
                  <a:lnTo>
                    <a:pt x="2241" y="515"/>
                  </a:lnTo>
                  <a:lnTo>
                    <a:pt x="2119" y="483"/>
                  </a:lnTo>
                  <a:lnTo>
                    <a:pt x="2001" y="454"/>
                  </a:lnTo>
                  <a:lnTo>
                    <a:pt x="1886" y="428"/>
                  </a:lnTo>
                  <a:lnTo>
                    <a:pt x="1776" y="407"/>
                  </a:lnTo>
                  <a:lnTo>
                    <a:pt x="1669" y="391"/>
                  </a:lnTo>
                  <a:lnTo>
                    <a:pt x="1565" y="378"/>
                  </a:lnTo>
                  <a:lnTo>
                    <a:pt x="1465" y="370"/>
                  </a:lnTo>
                  <a:lnTo>
                    <a:pt x="1368" y="365"/>
                  </a:lnTo>
                  <a:lnTo>
                    <a:pt x="1273" y="363"/>
                  </a:lnTo>
                  <a:lnTo>
                    <a:pt x="1182" y="366"/>
                  </a:lnTo>
                  <a:lnTo>
                    <a:pt x="1091" y="371"/>
                  </a:lnTo>
                  <a:lnTo>
                    <a:pt x="1005" y="381"/>
                  </a:lnTo>
                  <a:lnTo>
                    <a:pt x="919" y="396"/>
                  </a:lnTo>
                  <a:lnTo>
                    <a:pt x="837" y="412"/>
                  </a:lnTo>
                  <a:lnTo>
                    <a:pt x="755" y="433"/>
                  </a:lnTo>
                  <a:lnTo>
                    <a:pt x="676" y="455"/>
                  </a:lnTo>
                  <a:lnTo>
                    <a:pt x="597" y="483"/>
                  </a:lnTo>
                  <a:lnTo>
                    <a:pt x="521" y="512"/>
                  </a:lnTo>
                  <a:lnTo>
                    <a:pt x="444" y="546"/>
                  </a:lnTo>
                  <a:lnTo>
                    <a:pt x="369" y="581"/>
                  </a:lnTo>
                  <a:lnTo>
                    <a:pt x="294" y="620"/>
                  </a:lnTo>
                  <a:lnTo>
                    <a:pt x="221" y="662"/>
                  </a:lnTo>
                  <a:lnTo>
                    <a:pt x="147" y="707"/>
                  </a:lnTo>
                  <a:lnTo>
                    <a:pt x="74" y="754"/>
                  </a:lnTo>
                  <a:lnTo>
                    <a:pt x="0" y="806"/>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38" name="Freeform 274"/>
            <p:cNvSpPr>
              <a:spLocks/>
            </p:cNvSpPr>
            <p:nvPr/>
          </p:nvSpPr>
          <p:spPr bwMode="auto">
            <a:xfrm>
              <a:off x="1029" y="1055"/>
              <a:ext cx="5404" cy="545"/>
            </a:xfrm>
            <a:custGeom>
              <a:avLst/>
              <a:gdLst>
                <a:gd name="T0" fmla="*/ 5404 w 5404"/>
                <a:gd name="T1" fmla="*/ 0 h 1092"/>
                <a:gd name="T2" fmla="*/ 5380 w 5404"/>
                <a:gd name="T3" fmla="*/ 68 h 1092"/>
                <a:gd name="T4" fmla="*/ 5350 w 5404"/>
                <a:gd name="T5" fmla="*/ 144 h 1092"/>
                <a:gd name="T6" fmla="*/ 5304 w 5404"/>
                <a:gd name="T7" fmla="*/ 241 h 1092"/>
                <a:gd name="T8" fmla="*/ 5243 w 5404"/>
                <a:gd name="T9" fmla="*/ 352 h 1092"/>
                <a:gd name="T10" fmla="*/ 5165 w 5404"/>
                <a:gd name="T11" fmla="*/ 473 h 1092"/>
                <a:gd name="T12" fmla="*/ 5096 w 5404"/>
                <a:gd name="T13" fmla="*/ 566 h 1092"/>
                <a:gd name="T14" fmla="*/ 5043 w 5404"/>
                <a:gd name="T15" fmla="*/ 627 h 1092"/>
                <a:gd name="T16" fmla="*/ 4986 w 5404"/>
                <a:gd name="T17" fmla="*/ 688 h 1092"/>
                <a:gd name="T18" fmla="*/ 4924 w 5404"/>
                <a:gd name="T19" fmla="*/ 748 h 1092"/>
                <a:gd name="T20" fmla="*/ 4857 w 5404"/>
                <a:gd name="T21" fmla="*/ 805 h 1092"/>
                <a:gd name="T22" fmla="*/ 4785 w 5404"/>
                <a:gd name="T23" fmla="*/ 858 h 1092"/>
                <a:gd name="T24" fmla="*/ 4707 w 5404"/>
                <a:gd name="T25" fmla="*/ 908 h 1092"/>
                <a:gd name="T26" fmla="*/ 4624 w 5404"/>
                <a:gd name="T27" fmla="*/ 955 h 1092"/>
                <a:gd name="T28" fmla="*/ 4535 w 5404"/>
                <a:gd name="T29" fmla="*/ 995 h 1092"/>
                <a:gd name="T30" fmla="*/ 4440 w 5404"/>
                <a:gd name="T31" fmla="*/ 1029 h 1092"/>
                <a:gd name="T32" fmla="*/ 4340 w 5404"/>
                <a:gd name="T33" fmla="*/ 1056 h 1092"/>
                <a:gd name="T34" fmla="*/ 4233 w 5404"/>
                <a:gd name="T35" fmla="*/ 1076 h 1092"/>
                <a:gd name="T36" fmla="*/ 4121 w 5404"/>
                <a:gd name="T37" fmla="*/ 1089 h 1092"/>
                <a:gd name="T38" fmla="*/ 4002 w 5404"/>
                <a:gd name="T39" fmla="*/ 1092 h 1092"/>
                <a:gd name="T40" fmla="*/ 3877 w 5404"/>
                <a:gd name="T41" fmla="*/ 1085 h 1092"/>
                <a:gd name="T42" fmla="*/ 3745 w 5404"/>
                <a:gd name="T43" fmla="*/ 1069 h 1092"/>
                <a:gd name="T44" fmla="*/ 3606 w 5404"/>
                <a:gd name="T45" fmla="*/ 1042 h 1092"/>
                <a:gd name="T46" fmla="*/ 3460 w 5404"/>
                <a:gd name="T47" fmla="*/ 1003 h 1092"/>
                <a:gd name="T48" fmla="*/ 3307 w 5404"/>
                <a:gd name="T49" fmla="*/ 951 h 1092"/>
                <a:gd name="T50" fmla="*/ 3228 w 5404"/>
                <a:gd name="T51" fmla="*/ 921 h 1092"/>
                <a:gd name="T52" fmla="*/ 2919 w 5404"/>
                <a:gd name="T53" fmla="*/ 801 h 1092"/>
                <a:gd name="T54" fmla="*/ 2631 w 5404"/>
                <a:gd name="T55" fmla="*/ 701 h 1092"/>
                <a:gd name="T56" fmla="*/ 2363 w 5404"/>
                <a:gd name="T57" fmla="*/ 617 h 1092"/>
                <a:gd name="T58" fmla="*/ 2113 w 5404"/>
                <a:gd name="T59" fmla="*/ 551 h 1092"/>
                <a:gd name="T60" fmla="*/ 1880 w 5404"/>
                <a:gd name="T61" fmla="*/ 501 h 1092"/>
                <a:gd name="T62" fmla="*/ 1662 w 5404"/>
                <a:gd name="T63" fmla="*/ 469 h 1092"/>
                <a:gd name="T64" fmla="*/ 1458 w 5404"/>
                <a:gd name="T65" fmla="*/ 451 h 1092"/>
                <a:gd name="T66" fmla="*/ 1266 w 5404"/>
                <a:gd name="T67" fmla="*/ 448 h 1092"/>
                <a:gd name="T68" fmla="*/ 1085 w 5404"/>
                <a:gd name="T69" fmla="*/ 461 h 1092"/>
                <a:gd name="T70" fmla="*/ 914 w 5404"/>
                <a:gd name="T71" fmla="*/ 488 h 1092"/>
                <a:gd name="T72" fmla="*/ 750 w 5404"/>
                <a:gd name="T73" fmla="*/ 528 h 1092"/>
                <a:gd name="T74" fmla="*/ 593 w 5404"/>
                <a:gd name="T75" fmla="*/ 582 h 1092"/>
                <a:gd name="T76" fmla="*/ 440 w 5404"/>
                <a:gd name="T77" fmla="*/ 648 h 1092"/>
                <a:gd name="T78" fmla="*/ 292 w 5404"/>
                <a:gd name="T79" fmla="*/ 727 h 1092"/>
                <a:gd name="T80" fmla="*/ 146 w 5404"/>
                <a:gd name="T81" fmla="*/ 817 h 1092"/>
                <a:gd name="T82" fmla="*/ 0 w 5404"/>
                <a:gd name="T83" fmla="*/ 918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04" h="1092">
                  <a:moveTo>
                    <a:pt x="5404" y="0"/>
                  </a:moveTo>
                  <a:lnTo>
                    <a:pt x="5404" y="0"/>
                  </a:lnTo>
                  <a:lnTo>
                    <a:pt x="5398" y="18"/>
                  </a:lnTo>
                  <a:lnTo>
                    <a:pt x="5380" y="68"/>
                  </a:lnTo>
                  <a:lnTo>
                    <a:pt x="5366" y="104"/>
                  </a:lnTo>
                  <a:lnTo>
                    <a:pt x="5350" y="144"/>
                  </a:lnTo>
                  <a:lnTo>
                    <a:pt x="5329" y="191"/>
                  </a:lnTo>
                  <a:lnTo>
                    <a:pt x="5304" y="241"/>
                  </a:lnTo>
                  <a:lnTo>
                    <a:pt x="5275" y="294"/>
                  </a:lnTo>
                  <a:lnTo>
                    <a:pt x="5243" y="352"/>
                  </a:lnTo>
                  <a:lnTo>
                    <a:pt x="5207" y="412"/>
                  </a:lnTo>
                  <a:lnTo>
                    <a:pt x="5165" y="473"/>
                  </a:lnTo>
                  <a:lnTo>
                    <a:pt x="5119" y="535"/>
                  </a:lnTo>
                  <a:lnTo>
                    <a:pt x="5096" y="566"/>
                  </a:lnTo>
                  <a:lnTo>
                    <a:pt x="5069" y="596"/>
                  </a:lnTo>
                  <a:lnTo>
                    <a:pt x="5043" y="627"/>
                  </a:lnTo>
                  <a:lnTo>
                    <a:pt x="5015" y="658"/>
                  </a:lnTo>
                  <a:lnTo>
                    <a:pt x="4986" y="688"/>
                  </a:lnTo>
                  <a:lnTo>
                    <a:pt x="4955" y="719"/>
                  </a:lnTo>
                  <a:lnTo>
                    <a:pt x="4924" y="748"/>
                  </a:lnTo>
                  <a:lnTo>
                    <a:pt x="4892" y="777"/>
                  </a:lnTo>
                  <a:lnTo>
                    <a:pt x="4857" y="805"/>
                  </a:lnTo>
                  <a:lnTo>
                    <a:pt x="4821" y="832"/>
                  </a:lnTo>
                  <a:lnTo>
                    <a:pt x="4785" y="858"/>
                  </a:lnTo>
                  <a:lnTo>
                    <a:pt x="4746" y="884"/>
                  </a:lnTo>
                  <a:lnTo>
                    <a:pt x="4707" y="908"/>
                  </a:lnTo>
                  <a:lnTo>
                    <a:pt x="4667" y="932"/>
                  </a:lnTo>
                  <a:lnTo>
                    <a:pt x="4624" y="955"/>
                  </a:lnTo>
                  <a:lnTo>
                    <a:pt x="4581" y="974"/>
                  </a:lnTo>
                  <a:lnTo>
                    <a:pt x="4535" y="995"/>
                  </a:lnTo>
                  <a:lnTo>
                    <a:pt x="4489" y="1013"/>
                  </a:lnTo>
                  <a:lnTo>
                    <a:pt x="4440" y="1029"/>
                  </a:lnTo>
                  <a:lnTo>
                    <a:pt x="4390" y="1043"/>
                  </a:lnTo>
                  <a:lnTo>
                    <a:pt x="4340" y="1056"/>
                  </a:lnTo>
                  <a:lnTo>
                    <a:pt x="4288" y="1068"/>
                  </a:lnTo>
                  <a:lnTo>
                    <a:pt x="4233" y="1076"/>
                  </a:lnTo>
                  <a:lnTo>
                    <a:pt x="4178" y="1084"/>
                  </a:lnTo>
                  <a:lnTo>
                    <a:pt x="4121" y="1089"/>
                  </a:lnTo>
                  <a:lnTo>
                    <a:pt x="4063" y="1092"/>
                  </a:lnTo>
                  <a:lnTo>
                    <a:pt x="4002" y="1092"/>
                  </a:lnTo>
                  <a:lnTo>
                    <a:pt x="3941" y="1090"/>
                  </a:lnTo>
                  <a:lnTo>
                    <a:pt x="3877" y="1085"/>
                  </a:lnTo>
                  <a:lnTo>
                    <a:pt x="3811" y="1079"/>
                  </a:lnTo>
                  <a:lnTo>
                    <a:pt x="3745" y="1069"/>
                  </a:lnTo>
                  <a:lnTo>
                    <a:pt x="3675" y="1058"/>
                  </a:lnTo>
                  <a:lnTo>
                    <a:pt x="3606" y="1042"/>
                  </a:lnTo>
                  <a:lnTo>
                    <a:pt x="3534" y="1024"/>
                  </a:lnTo>
                  <a:lnTo>
                    <a:pt x="3460" y="1003"/>
                  </a:lnTo>
                  <a:lnTo>
                    <a:pt x="3384" y="979"/>
                  </a:lnTo>
                  <a:lnTo>
                    <a:pt x="3307" y="951"/>
                  </a:lnTo>
                  <a:lnTo>
                    <a:pt x="3228" y="921"/>
                  </a:lnTo>
                  <a:lnTo>
                    <a:pt x="3228" y="921"/>
                  </a:lnTo>
                  <a:lnTo>
                    <a:pt x="3071" y="859"/>
                  </a:lnTo>
                  <a:lnTo>
                    <a:pt x="2919" y="801"/>
                  </a:lnTo>
                  <a:lnTo>
                    <a:pt x="2773" y="750"/>
                  </a:lnTo>
                  <a:lnTo>
                    <a:pt x="2631" y="701"/>
                  </a:lnTo>
                  <a:lnTo>
                    <a:pt x="2495" y="656"/>
                  </a:lnTo>
                  <a:lnTo>
                    <a:pt x="2363" y="617"/>
                  </a:lnTo>
                  <a:lnTo>
                    <a:pt x="2237" y="582"/>
                  </a:lnTo>
                  <a:lnTo>
                    <a:pt x="2113" y="551"/>
                  </a:lnTo>
                  <a:lnTo>
                    <a:pt x="1995" y="524"/>
                  </a:lnTo>
                  <a:lnTo>
                    <a:pt x="1880" y="501"/>
                  </a:lnTo>
                  <a:lnTo>
                    <a:pt x="1769" y="483"/>
                  </a:lnTo>
                  <a:lnTo>
                    <a:pt x="1662" y="469"/>
                  </a:lnTo>
                  <a:lnTo>
                    <a:pt x="1558" y="457"/>
                  </a:lnTo>
                  <a:lnTo>
                    <a:pt x="1458" y="451"/>
                  </a:lnTo>
                  <a:lnTo>
                    <a:pt x="1361" y="448"/>
                  </a:lnTo>
                  <a:lnTo>
                    <a:pt x="1266" y="448"/>
                  </a:lnTo>
                  <a:lnTo>
                    <a:pt x="1175" y="453"/>
                  </a:lnTo>
                  <a:lnTo>
                    <a:pt x="1085" y="461"/>
                  </a:lnTo>
                  <a:lnTo>
                    <a:pt x="998" y="472"/>
                  </a:lnTo>
                  <a:lnTo>
                    <a:pt x="914" y="488"/>
                  </a:lnTo>
                  <a:lnTo>
                    <a:pt x="830" y="506"/>
                  </a:lnTo>
                  <a:lnTo>
                    <a:pt x="750" y="528"/>
                  </a:lnTo>
                  <a:lnTo>
                    <a:pt x="671" y="553"/>
                  </a:lnTo>
                  <a:lnTo>
                    <a:pt x="593" y="582"/>
                  </a:lnTo>
                  <a:lnTo>
                    <a:pt x="517" y="614"/>
                  </a:lnTo>
                  <a:lnTo>
                    <a:pt x="440" y="648"/>
                  </a:lnTo>
                  <a:lnTo>
                    <a:pt x="365" y="687"/>
                  </a:lnTo>
                  <a:lnTo>
                    <a:pt x="292" y="727"/>
                  </a:lnTo>
                  <a:lnTo>
                    <a:pt x="218" y="771"/>
                  </a:lnTo>
                  <a:lnTo>
                    <a:pt x="146" y="817"/>
                  </a:lnTo>
                  <a:lnTo>
                    <a:pt x="72" y="866"/>
                  </a:lnTo>
                  <a:lnTo>
                    <a:pt x="0" y="918"/>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39" name="Freeform 275"/>
            <p:cNvSpPr>
              <a:spLocks/>
            </p:cNvSpPr>
            <p:nvPr/>
          </p:nvSpPr>
          <p:spPr bwMode="auto">
            <a:xfrm>
              <a:off x="1067" y="1026"/>
              <a:ext cx="5390" cy="562"/>
            </a:xfrm>
            <a:custGeom>
              <a:avLst/>
              <a:gdLst>
                <a:gd name="T0" fmla="*/ 5390 w 5390"/>
                <a:gd name="T1" fmla="*/ 0 h 1126"/>
                <a:gd name="T2" fmla="*/ 5366 w 5390"/>
                <a:gd name="T3" fmla="*/ 70 h 1126"/>
                <a:gd name="T4" fmla="*/ 5337 w 5390"/>
                <a:gd name="T5" fmla="*/ 147 h 1126"/>
                <a:gd name="T6" fmla="*/ 5292 w 5390"/>
                <a:gd name="T7" fmla="*/ 244 h 1126"/>
                <a:gd name="T8" fmla="*/ 5233 w 5390"/>
                <a:gd name="T9" fmla="*/ 357 h 1126"/>
                <a:gd name="T10" fmla="*/ 5158 w 5390"/>
                <a:gd name="T11" fmla="*/ 480 h 1126"/>
                <a:gd name="T12" fmla="*/ 5088 w 5390"/>
                <a:gd name="T13" fmla="*/ 575 h 1126"/>
                <a:gd name="T14" fmla="*/ 5037 w 5390"/>
                <a:gd name="T15" fmla="*/ 638 h 1126"/>
                <a:gd name="T16" fmla="*/ 4981 w 5390"/>
                <a:gd name="T17" fmla="*/ 701 h 1126"/>
                <a:gd name="T18" fmla="*/ 4920 w 5390"/>
                <a:gd name="T19" fmla="*/ 762 h 1126"/>
                <a:gd name="T20" fmla="*/ 4854 w 5390"/>
                <a:gd name="T21" fmla="*/ 821 h 1126"/>
                <a:gd name="T22" fmla="*/ 4783 w 5390"/>
                <a:gd name="T23" fmla="*/ 875 h 1126"/>
                <a:gd name="T24" fmla="*/ 4705 w 5390"/>
                <a:gd name="T25" fmla="*/ 927 h 1126"/>
                <a:gd name="T26" fmla="*/ 4623 w 5390"/>
                <a:gd name="T27" fmla="*/ 976 h 1126"/>
                <a:gd name="T28" fmla="*/ 4534 w 5390"/>
                <a:gd name="T29" fmla="*/ 1018 h 1126"/>
                <a:gd name="T30" fmla="*/ 4441 w 5390"/>
                <a:gd name="T31" fmla="*/ 1053 h 1126"/>
                <a:gd name="T32" fmla="*/ 4341 w 5390"/>
                <a:gd name="T33" fmla="*/ 1084 h 1126"/>
                <a:gd name="T34" fmla="*/ 4234 w 5390"/>
                <a:gd name="T35" fmla="*/ 1106 h 1126"/>
                <a:gd name="T36" fmla="*/ 4122 w 5390"/>
                <a:gd name="T37" fmla="*/ 1121 h 1126"/>
                <a:gd name="T38" fmla="*/ 4004 w 5390"/>
                <a:gd name="T39" fmla="*/ 1126 h 1126"/>
                <a:gd name="T40" fmla="*/ 3878 w 5390"/>
                <a:gd name="T41" fmla="*/ 1122 h 1126"/>
                <a:gd name="T42" fmla="*/ 3746 w 5390"/>
                <a:gd name="T43" fmla="*/ 1110 h 1126"/>
                <a:gd name="T44" fmla="*/ 3607 w 5390"/>
                <a:gd name="T45" fmla="*/ 1084 h 1126"/>
                <a:gd name="T46" fmla="*/ 3460 w 5390"/>
                <a:gd name="T47" fmla="*/ 1048 h 1126"/>
                <a:gd name="T48" fmla="*/ 3307 w 5390"/>
                <a:gd name="T49" fmla="*/ 1000 h 1126"/>
                <a:gd name="T50" fmla="*/ 3228 w 5390"/>
                <a:gd name="T51" fmla="*/ 971 h 1126"/>
                <a:gd name="T52" fmla="*/ 2917 w 5390"/>
                <a:gd name="T53" fmla="*/ 856 h 1126"/>
                <a:gd name="T54" fmla="*/ 2628 w 5390"/>
                <a:gd name="T55" fmla="*/ 761 h 1126"/>
                <a:gd name="T56" fmla="*/ 2359 w 5390"/>
                <a:gd name="T57" fmla="*/ 682 h 1126"/>
                <a:gd name="T58" fmla="*/ 2107 w 5390"/>
                <a:gd name="T59" fmla="*/ 620 h 1126"/>
                <a:gd name="T60" fmla="*/ 1873 w 5390"/>
                <a:gd name="T61" fmla="*/ 575 h 1126"/>
                <a:gd name="T62" fmla="*/ 1655 w 5390"/>
                <a:gd name="T63" fmla="*/ 548 h 1126"/>
                <a:gd name="T64" fmla="*/ 1451 w 5390"/>
                <a:gd name="T65" fmla="*/ 533 h 1126"/>
                <a:gd name="T66" fmla="*/ 1259 w 5390"/>
                <a:gd name="T67" fmla="*/ 535 h 1126"/>
                <a:gd name="T68" fmla="*/ 1077 w 5390"/>
                <a:gd name="T69" fmla="*/ 551 h 1126"/>
                <a:gd name="T70" fmla="*/ 906 w 5390"/>
                <a:gd name="T71" fmla="*/ 582 h 1126"/>
                <a:gd name="T72" fmla="*/ 744 w 5390"/>
                <a:gd name="T73" fmla="*/ 625 h 1126"/>
                <a:gd name="T74" fmla="*/ 587 w 5390"/>
                <a:gd name="T75" fmla="*/ 683 h 1126"/>
                <a:gd name="T76" fmla="*/ 436 w 5390"/>
                <a:gd name="T77" fmla="*/ 753 h 1126"/>
                <a:gd name="T78" fmla="*/ 288 w 5390"/>
                <a:gd name="T79" fmla="*/ 835 h 1126"/>
                <a:gd name="T80" fmla="*/ 144 w 5390"/>
                <a:gd name="T81" fmla="*/ 929 h 1126"/>
                <a:gd name="T82" fmla="*/ 0 w 5390"/>
                <a:gd name="T83" fmla="*/ 1034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90" h="1126">
                  <a:moveTo>
                    <a:pt x="5390" y="0"/>
                  </a:moveTo>
                  <a:lnTo>
                    <a:pt x="5390" y="0"/>
                  </a:lnTo>
                  <a:lnTo>
                    <a:pt x="5384" y="18"/>
                  </a:lnTo>
                  <a:lnTo>
                    <a:pt x="5366" y="70"/>
                  </a:lnTo>
                  <a:lnTo>
                    <a:pt x="5353" y="105"/>
                  </a:lnTo>
                  <a:lnTo>
                    <a:pt x="5337" y="147"/>
                  </a:lnTo>
                  <a:lnTo>
                    <a:pt x="5316" y="192"/>
                  </a:lnTo>
                  <a:lnTo>
                    <a:pt x="5292" y="244"/>
                  </a:lnTo>
                  <a:lnTo>
                    <a:pt x="5265" y="299"/>
                  </a:lnTo>
                  <a:lnTo>
                    <a:pt x="5233" y="357"/>
                  </a:lnTo>
                  <a:lnTo>
                    <a:pt x="5198" y="418"/>
                  </a:lnTo>
                  <a:lnTo>
                    <a:pt x="5158" y="480"/>
                  </a:lnTo>
                  <a:lnTo>
                    <a:pt x="5113" y="544"/>
                  </a:lnTo>
                  <a:lnTo>
                    <a:pt x="5088" y="575"/>
                  </a:lnTo>
                  <a:lnTo>
                    <a:pt x="5063" y="607"/>
                  </a:lnTo>
                  <a:lnTo>
                    <a:pt x="5037" y="638"/>
                  </a:lnTo>
                  <a:lnTo>
                    <a:pt x="5011" y="670"/>
                  </a:lnTo>
                  <a:lnTo>
                    <a:pt x="4981" y="701"/>
                  </a:lnTo>
                  <a:lnTo>
                    <a:pt x="4951" y="732"/>
                  </a:lnTo>
                  <a:lnTo>
                    <a:pt x="4920" y="762"/>
                  </a:lnTo>
                  <a:lnTo>
                    <a:pt x="4888" y="791"/>
                  </a:lnTo>
                  <a:lnTo>
                    <a:pt x="4854" y="821"/>
                  </a:lnTo>
                  <a:lnTo>
                    <a:pt x="4819" y="848"/>
                  </a:lnTo>
                  <a:lnTo>
                    <a:pt x="4783" y="875"/>
                  </a:lnTo>
                  <a:lnTo>
                    <a:pt x="4745" y="903"/>
                  </a:lnTo>
                  <a:lnTo>
                    <a:pt x="4705" y="927"/>
                  </a:lnTo>
                  <a:lnTo>
                    <a:pt x="4665" y="951"/>
                  </a:lnTo>
                  <a:lnTo>
                    <a:pt x="4623" y="976"/>
                  </a:lnTo>
                  <a:lnTo>
                    <a:pt x="4580" y="997"/>
                  </a:lnTo>
                  <a:lnTo>
                    <a:pt x="4534" y="1018"/>
                  </a:lnTo>
                  <a:lnTo>
                    <a:pt x="4488" y="1037"/>
                  </a:lnTo>
                  <a:lnTo>
                    <a:pt x="4441" y="1053"/>
                  </a:lnTo>
                  <a:lnTo>
                    <a:pt x="4391" y="1069"/>
                  </a:lnTo>
                  <a:lnTo>
                    <a:pt x="4341" y="1084"/>
                  </a:lnTo>
                  <a:lnTo>
                    <a:pt x="4289" y="1095"/>
                  </a:lnTo>
                  <a:lnTo>
                    <a:pt x="4234" y="1106"/>
                  </a:lnTo>
                  <a:lnTo>
                    <a:pt x="4179" y="1114"/>
                  </a:lnTo>
                  <a:lnTo>
                    <a:pt x="4122" y="1121"/>
                  </a:lnTo>
                  <a:lnTo>
                    <a:pt x="4064" y="1124"/>
                  </a:lnTo>
                  <a:lnTo>
                    <a:pt x="4004" y="1126"/>
                  </a:lnTo>
                  <a:lnTo>
                    <a:pt x="3941" y="1126"/>
                  </a:lnTo>
                  <a:lnTo>
                    <a:pt x="3878" y="1122"/>
                  </a:lnTo>
                  <a:lnTo>
                    <a:pt x="3812" y="1118"/>
                  </a:lnTo>
                  <a:lnTo>
                    <a:pt x="3746" y="1110"/>
                  </a:lnTo>
                  <a:lnTo>
                    <a:pt x="3676" y="1098"/>
                  </a:lnTo>
                  <a:lnTo>
                    <a:pt x="3607" y="1084"/>
                  </a:lnTo>
                  <a:lnTo>
                    <a:pt x="3535" y="1068"/>
                  </a:lnTo>
                  <a:lnTo>
                    <a:pt x="3460" y="1048"/>
                  </a:lnTo>
                  <a:lnTo>
                    <a:pt x="3385" y="1026"/>
                  </a:lnTo>
                  <a:lnTo>
                    <a:pt x="3307" y="1000"/>
                  </a:lnTo>
                  <a:lnTo>
                    <a:pt x="3228" y="971"/>
                  </a:lnTo>
                  <a:lnTo>
                    <a:pt x="3228" y="971"/>
                  </a:lnTo>
                  <a:lnTo>
                    <a:pt x="3069" y="911"/>
                  </a:lnTo>
                  <a:lnTo>
                    <a:pt x="2917" y="856"/>
                  </a:lnTo>
                  <a:lnTo>
                    <a:pt x="2770" y="806"/>
                  </a:lnTo>
                  <a:lnTo>
                    <a:pt x="2628" y="761"/>
                  </a:lnTo>
                  <a:lnTo>
                    <a:pt x="2491" y="719"/>
                  </a:lnTo>
                  <a:lnTo>
                    <a:pt x="2359" y="682"/>
                  </a:lnTo>
                  <a:lnTo>
                    <a:pt x="2231" y="649"/>
                  </a:lnTo>
                  <a:lnTo>
                    <a:pt x="2107" y="620"/>
                  </a:lnTo>
                  <a:lnTo>
                    <a:pt x="1988" y="596"/>
                  </a:lnTo>
                  <a:lnTo>
                    <a:pt x="1873" y="575"/>
                  </a:lnTo>
                  <a:lnTo>
                    <a:pt x="1762" y="559"/>
                  </a:lnTo>
                  <a:lnTo>
                    <a:pt x="1655" y="548"/>
                  </a:lnTo>
                  <a:lnTo>
                    <a:pt x="1551" y="538"/>
                  </a:lnTo>
                  <a:lnTo>
                    <a:pt x="1451" y="533"/>
                  </a:lnTo>
                  <a:lnTo>
                    <a:pt x="1353" y="533"/>
                  </a:lnTo>
                  <a:lnTo>
                    <a:pt x="1259" y="535"/>
                  </a:lnTo>
                  <a:lnTo>
                    <a:pt x="1166" y="541"/>
                  </a:lnTo>
                  <a:lnTo>
                    <a:pt x="1077" y="551"/>
                  </a:lnTo>
                  <a:lnTo>
                    <a:pt x="991" y="565"/>
                  </a:lnTo>
                  <a:lnTo>
                    <a:pt x="906" y="582"/>
                  </a:lnTo>
                  <a:lnTo>
                    <a:pt x="824" y="603"/>
                  </a:lnTo>
                  <a:lnTo>
                    <a:pt x="744" y="625"/>
                  </a:lnTo>
                  <a:lnTo>
                    <a:pt x="665" y="653"/>
                  </a:lnTo>
                  <a:lnTo>
                    <a:pt x="587" y="683"/>
                  </a:lnTo>
                  <a:lnTo>
                    <a:pt x="511" y="716"/>
                  </a:lnTo>
                  <a:lnTo>
                    <a:pt x="436" y="753"/>
                  </a:lnTo>
                  <a:lnTo>
                    <a:pt x="362" y="791"/>
                  </a:lnTo>
                  <a:lnTo>
                    <a:pt x="288" y="835"/>
                  </a:lnTo>
                  <a:lnTo>
                    <a:pt x="216" y="880"/>
                  </a:lnTo>
                  <a:lnTo>
                    <a:pt x="144" y="929"/>
                  </a:lnTo>
                  <a:lnTo>
                    <a:pt x="72" y="979"/>
                  </a:lnTo>
                  <a:lnTo>
                    <a:pt x="0" y="1034"/>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40" name="Freeform 276"/>
            <p:cNvSpPr>
              <a:spLocks/>
            </p:cNvSpPr>
            <p:nvPr/>
          </p:nvSpPr>
          <p:spPr bwMode="auto">
            <a:xfrm>
              <a:off x="1106" y="997"/>
              <a:ext cx="5373" cy="580"/>
            </a:xfrm>
            <a:custGeom>
              <a:avLst/>
              <a:gdLst>
                <a:gd name="T0" fmla="*/ 5373 w 5373"/>
                <a:gd name="T1" fmla="*/ 0 h 1159"/>
                <a:gd name="T2" fmla="*/ 5351 w 5373"/>
                <a:gd name="T3" fmla="*/ 69 h 1159"/>
                <a:gd name="T4" fmla="*/ 5323 w 5373"/>
                <a:gd name="T5" fmla="*/ 147 h 1159"/>
                <a:gd name="T6" fmla="*/ 5280 w 5373"/>
                <a:gd name="T7" fmla="*/ 247 h 1159"/>
                <a:gd name="T8" fmla="*/ 5221 w 5373"/>
                <a:gd name="T9" fmla="*/ 361 h 1159"/>
                <a:gd name="T10" fmla="*/ 5148 w 5373"/>
                <a:gd name="T11" fmla="*/ 486 h 1159"/>
                <a:gd name="T12" fmla="*/ 5081 w 5373"/>
                <a:gd name="T13" fmla="*/ 583 h 1159"/>
                <a:gd name="T14" fmla="*/ 5031 w 5373"/>
                <a:gd name="T15" fmla="*/ 647 h 1159"/>
                <a:gd name="T16" fmla="*/ 4976 w 5373"/>
                <a:gd name="T17" fmla="*/ 712 h 1159"/>
                <a:gd name="T18" fmla="*/ 4916 w 5373"/>
                <a:gd name="T19" fmla="*/ 773 h 1159"/>
                <a:gd name="T20" fmla="*/ 4849 w 5373"/>
                <a:gd name="T21" fmla="*/ 833 h 1159"/>
                <a:gd name="T22" fmla="*/ 4780 w 5373"/>
                <a:gd name="T23" fmla="*/ 891 h 1159"/>
                <a:gd name="T24" fmla="*/ 4704 w 5373"/>
                <a:gd name="T25" fmla="*/ 944 h 1159"/>
                <a:gd name="T26" fmla="*/ 4622 w 5373"/>
                <a:gd name="T27" fmla="*/ 994 h 1159"/>
                <a:gd name="T28" fmla="*/ 4534 w 5373"/>
                <a:gd name="T29" fmla="*/ 1038 h 1159"/>
                <a:gd name="T30" fmla="*/ 4441 w 5373"/>
                <a:gd name="T31" fmla="*/ 1077 h 1159"/>
                <a:gd name="T32" fmla="*/ 4341 w 5373"/>
                <a:gd name="T33" fmla="*/ 1109 h 1159"/>
                <a:gd name="T34" fmla="*/ 4236 w 5373"/>
                <a:gd name="T35" fmla="*/ 1133 h 1159"/>
                <a:gd name="T36" fmla="*/ 4123 w 5373"/>
                <a:gd name="T37" fmla="*/ 1149 h 1159"/>
                <a:gd name="T38" fmla="*/ 4004 w 5373"/>
                <a:gd name="T39" fmla="*/ 1159 h 1159"/>
                <a:gd name="T40" fmla="*/ 3879 w 5373"/>
                <a:gd name="T41" fmla="*/ 1157 h 1159"/>
                <a:gd name="T42" fmla="*/ 3746 w 5373"/>
                <a:gd name="T43" fmla="*/ 1146 h 1159"/>
                <a:gd name="T44" fmla="*/ 3607 w 5373"/>
                <a:gd name="T45" fmla="*/ 1124 h 1159"/>
                <a:gd name="T46" fmla="*/ 3460 w 5373"/>
                <a:gd name="T47" fmla="*/ 1091 h 1159"/>
                <a:gd name="T48" fmla="*/ 3305 w 5373"/>
                <a:gd name="T49" fmla="*/ 1044 h 1159"/>
                <a:gd name="T50" fmla="*/ 3226 w 5373"/>
                <a:gd name="T51" fmla="*/ 1017 h 1159"/>
                <a:gd name="T52" fmla="*/ 2914 w 5373"/>
                <a:gd name="T53" fmla="*/ 909 h 1159"/>
                <a:gd name="T54" fmla="*/ 2622 w 5373"/>
                <a:gd name="T55" fmla="*/ 818 h 1159"/>
                <a:gd name="T56" fmla="*/ 2353 w 5373"/>
                <a:gd name="T57" fmla="*/ 746 h 1159"/>
                <a:gd name="T58" fmla="*/ 2100 w 5373"/>
                <a:gd name="T59" fmla="*/ 689 h 1159"/>
                <a:gd name="T60" fmla="*/ 1866 w 5373"/>
                <a:gd name="T61" fmla="*/ 649 h 1159"/>
                <a:gd name="T62" fmla="*/ 1648 w 5373"/>
                <a:gd name="T63" fmla="*/ 625 h 1159"/>
                <a:gd name="T64" fmla="*/ 1442 w 5373"/>
                <a:gd name="T65" fmla="*/ 615 h 1159"/>
                <a:gd name="T66" fmla="*/ 1251 w 5373"/>
                <a:gd name="T67" fmla="*/ 620 h 1159"/>
                <a:gd name="T68" fmla="*/ 1070 w 5373"/>
                <a:gd name="T69" fmla="*/ 641 h 1159"/>
                <a:gd name="T70" fmla="*/ 899 w 5373"/>
                <a:gd name="T71" fmla="*/ 675 h 1159"/>
                <a:gd name="T72" fmla="*/ 737 w 5373"/>
                <a:gd name="T73" fmla="*/ 722 h 1159"/>
                <a:gd name="T74" fmla="*/ 581 w 5373"/>
                <a:gd name="T75" fmla="*/ 783 h 1159"/>
                <a:gd name="T76" fmla="*/ 431 w 5373"/>
                <a:gd name="T77" fmla="*/ 856 h 1159"/>
                <a:gd name="T78" fmla="*/ 286 w 5373"/>
                <a:gd name="T79" fmla="*/ 941 h 1159"/>
                <a:gd name="T80" fmla="*/ 143 w 5373"/>
                <a:gd name="T81" fmla="*/ 1038 h 1159"/>
                <a:gd name="T82" fmla="*/ 0 w 5373"/>
                <a:gd name="T83" fmla="*/ 1146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73" h="1159">
                  <a:moveTo>
                    <a:pt x="5373" y="0"/>
                  </a:moveTo>
                  <a:lnTo>
                    <a:pt x="5373" y="0"/>
                  </a:lnTo>
                  <a:lnTo>
                    <a:pt x="5367" y="18"/>
                  </a:lnTo>
                  <a:lnTo>
                    <a:pt x="5351" y="69"/>
                  </a:lnTo>
                  <a:lnTo>
                    <a:pt x="5338" y="105"/>
                  </a:lnTo>
                  <a:lnTo>
                    <a:pt x="5323" y="147"/>
                  </a:lnTo>
                  <a:lnTo>
                    <a:pt x="5303" y="194"/>
                  </a:lnTo>
                  <a:lnTo>
                    <a:pt x="5280" y="247"/>
                  </a:lnTo>
                  <a:lnTo>
                    <a:pt x="5253" y="302"/>
                  </a:lnTo>
                  <a:lnTo>
                    <a:pt x="5221" y="361"/>
                  </a:lnTo>
                  <a:lnTo>
                    <a:pt x="5187" y="423"/>
                  </a:lnTo>
                  <a:lnTo>
                    <a:pt x="5148" y="486"/>
                  </a:lnTo>
                  <a:lnTo>
                    <a:pt x="5105" y="550"/>
                  </a:lnTo>
                  <a:lnTo>
                    <a:pt x="5081" y="583"/>
                  </a:lnTo>
                  <a:lnTo>
                    <a:pt x="5056" y="615"/>
                  </a:lnTo>
                  <a:lnTo>
                    <a:pt x="5031" y="647"/>
                  </a:lnTo>
                  <a:lnTo>
                    <a:pt x="5003" y="680"/>
                  </a:lnTo>
                  <a:lnTo>
                    <a:pt x="4976" y="712"/>
                  </a:lnTo>
                  <a:lnTo>
                    <a:pt x="4947" y="743"/>
                  </a:lnTo>
                  <a:lnTo>
                    <a:pt x="4916" y="773"/>
                  </a:lnTo>
                  <a:lnTo>
                    <a:pt x="4883" y="804"/>
                  </a:lnTo>
                  <a:lnTo>
                    <a:pt x="4849" y="833"/>
                  </a:lnTo>
                  <a:lnTo>
                    <a:pt x="4815" y="862"/>
                  </a:lnTo>
                  <a:lnTo>
                    <a:pt x="4780" y="891"/>
                  </a:lnTo>
                  <a:lnTo>
                    <a:pt x="4742" y="919"/>
                  </a:lnTo>
                  <a:lnTo>
                    <a:pt x="4704" y="944"/>
                  </a:lnTo>
                  <a:lnTo>
                    <a:pt x="4663" y="970"/>
                  </a:lnTo>
                  <a:lnTo>
                    <a:pt x="4622" y="994"/>
                  </a:lnTo>
                  <a:lnTo>
                    <a:pt x="4579" y="1017"/>
                  </a:lnTo>
                  <a:lnTo>
                    <a:pt x="4534" y="1038"/>
                  </a:lnTo>
                  <a:lnTo>
                    <a:pt x="4488" y="1057"/>
                  </a:lnTo>
                  <a:lnTo>
                    <a:pt x="4441" y="1077"/>
                  </a:lnTo>
                  <a:lnTo>
                    <a:pt x="4391" y="1093"/>
                  </a:lnTo>
                  <a:lnTo>
                    <a:pt x="4341" y="1109"/>
                  </a:lnTo>
                  <a:lnTo>
                    <a:pt x="4288" y="1122"/>
                  </a:lnTo>
                  <a:lnTo>
                    <a:pt x="4236" y="1133"/>
                  </a:lnTo>
                  <a:lnTo>
                    <a:pt x="4180" y="1143"/>
                  </a:lnTo>
                  <a:lnTo>
                    <a:pt x="4123" y="1149"/>
                  </a:lnTo>
                  <a:lnTo>
                    <a:pt x="4065" y="1156"/>
                  </a:lnTo>
                  <a:lnTo>
                    <a:pt x="4004" y="1159"/>
                  </a:lnTo>
                  <a:lnTo>
                    <a:pt x="3943" y="1159"/>
                  </a:lnTo>
                  <a:lnTo>
                    <a:pt x="3879" y="1157"/>
                  </a:lnTo>
                  <a:lnTo>
                    <a:pt x="3814" y="1153"/>
                  </a:lnTo>
                  <a:lnTo>
                    <a:pt x="3746" y="1146"/>
                  </a:lnTo>
                  <a:lnTo>
                    <a:pt x="3677" y="1136"/>
                  </a:lnTo>
                  <a:lnTo>
                    <a:pt x="3607" y="1124"/>
                  </a:lnTo>
                  <a:lnTo>
                    <a:pt x="3534" y="1109"/>
                  </a:lnTo>
                  <a:lnTo>
                    <a:pt x="3460" y="1091"/>
                  </a:lnTo>
                  <a:lnTo>
                    <a:pt x="3383" y="1070"/>
                  </a:lnTo>
                  <a:lnTo>
                    <a:pt x="3305" y="1044"/>
                  </a:lnTo>
                  <a:lnTo>
                    <a:pt x="3226" y="1017"/>
                  </a:lnTo>
                  <a:lnTo>
                    <a:pt x="3226" y="1017"/>
                  </a:lnTo>
                  <a:lnTo>
                    <a:pt x="3067" y="960"/>
                  </a:lnTo>
                  <a:lnTo>
                    <a:pt x="2914" y="909"/>
                  </a:lnTo>
                  <a:lnTo>
                    <a:pt x="2765" y="862"/>
                  </a:lnTo>
                  <a:lnTo>
                    <a:pt x="2622" y="818"/>
                  </a:lnTo>
                  <a:lnTo>
                    <a:pt x="2485" y="780"/>
                  </a:lnTo>
                  <a:lnTo>
                    <a:pt x="2353" y="746"/>
                  </a:lnTo>
                  <a:lnTo>
                    <a:pt x="2224" y="715"/>
                  </a:lnTo>
                  <a:lnTo>
                    <a:pt x="2100" y="689"/>
                  </a:lnTo>
                  <a:lnTo>
                    <a:pt x="1981" y="667"/>
                  </a:lnTo>
                  <a:lnTo>
                    <a:pt x="1866" y="649"/>
                  </a:lnTo>
                  <a:lnTo>
                    <a:pt x="1755" y="634"/>
                  </a:lnTo>
                  <a:lnTo>
                    <a:pt x="1648" y="625"/>
                  </a:lnTo>
                  <a:lnTo>
                    <a:pt x="1543" y="617"/>
                  </a:lnTo>
                  <a:lnTo>
                    <a:pt x="1442" y="615"/>
                  </a:lnTo>
                  <a:lnTo>
                    <a:pt x="1345" y="615"/>
                  </a:lnTo>
                  <a:lnTo>
                    <a:pt x="1251" y="620"/>
                  </a:lnTo>
                  <a:lnTo>
                    <a:pt x="1159" y="628"/>
                  </a:lnTo>
                  <a:lnTo>
                    <a:pt x="1070" y="641"/>
                  </a:lnTo>
                  <a:lnTo>
                    <a:pt x="984" y="655"/>
                  </a:lnTo>
                  <a:lnTo>
                    <a:pt x="899" y="675"/>
                  </a:lnTo>
                  <a:lnTo>
                    <a:pt x="817" y="696"/>
                  </a:lnTo>
                  <a:lnTo>
                    <a:pt x="737" y="722"/>
                  </a:lnTo>
                  <a:lnTo>
                    <a:pt x="659" y="751"/>
                  </a:lnTo>
                  <a:lnTo>
                    <a:pt x="581" y="783"/>
                  </a:lnTo>
                  <a:lnTo>
                    <a:pt x="506" y="817"/>
                  </a:lnTo>
                  <a:lnTo>
                    <a:pt x="431" y="856"/>
                  </a:lnTo>
                  <a:lnTo>
                    <a:pt x="358" y="896"/>
                  </a:lnTo>
                  <a:lnTo>
                    <a:pt x="286" y="941"/>
                  </a:lnTo>
                  <a:lnTo>
                    <a:pt x="213" y="988"/>
                  </a:lnTo>
                  <a:lnTo>
                    <a:pt x="143" y="1038"/>
                  </a:lnTo>
                  <a:lnTo>
                    <a:pt x="70" y="1090"/>
                  </a:lnTo>
                  <a:lnTo>
                    <a:pt x="0" y="1146"/>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41" name="Freeform 277"/>
            <p:cNvSpPr>
              <a:spLocks/>
            </p:cNvSpPr>
            <p:nvPr/>
          </p:nvSpPr>
          <p:spPr bwMode="auto">
            <a:xfrm>
              <a:off x="1146" y="968"/>
              <a:ext cx="5355" cy="631"/>
            </a:xfrm>
            <a:custGeom>
              <a:avLst/>
              <a:gdLst>
                <a:gd name="T0" fmla="*/ 5355 w 5355"/>
                <a:gd name="T1" fmla="*/ 0 h 1261"/>
                <a:gd name="T2" fmla="*/ 5334 w 5355"/>
                <a:gd name="T3" fmla="*/ 71 h 1261"/>
                <a:gd name="T4" fmla="*/ 5306 w 5355"/>
                <a:gd name="T5" fmla="*/ 150 h 1261"/>
                <a:gd name="T6" fmla="*/ 5266 w 5355"/>
                <a:gd name="T7" fmla="*/ 250 h 1261"/>
                <a:gd name="T8" fmla="*/ 5209 w 5355"/>
                <a:gd name="T9" fmla="*/ 366 h 1261"/>
                <a:gd name="T10" fmla="*/ 5138 w 5355"/>
                <a:gd name="T11" fmla="*/ 494 h 1261"/>
                <a:gd name="T12" fmla="*/ 5072 w 5355"/>
                <a:gd name="T13" fmla="*/ 592 h 1261"/>
                <a:gd name="T14" fmla="*/ 5023 w 5355"/>
                <a:gd name="T15" fmla="*/ 658 h 1261"/>
                <a:gd name="T16" fmla="*/ 4969 w 5355"/>
                <a:gd name="T17" fmla="*/ 723 h 1261"/>
                <a:gd name="T18" fmla="*/ 4909 w 5355"/>
                <a:gd name="T19" fmla="*/ 788 h 1261"/>
                <a:gd name="T20" fmla="*/ 4845 w 5355"/>
                <a:gd name="T21" fmla="*/ 849 h 1261"/>
                <a:gd name="T22" fmla="*/ 4775 w 5355"/>
                <a:gd name="T23" fmla="*/ 909 h 1261"/>
                <a:gd name="T24" fmla="*/ 4700 w 5355"/>
                <a:gd name="T25" fmla="*/ 964 h 1261"/>
                <a:gd name="T26" fmla="*/ 4619 w 5355"/>
                <a:gd name="T27" fmla="*/ 1015 h 1261"/>
                <a:gd name="T28" fmla="*/ 4532 w 5355"/>
                <a:gd name="T29" fmla="*/ 1060 h 1261"/>
                <a:gd name="T30" fmla="*/ 4439 w 5355"/>
                <a:gd name="T31" fmla="*/ 1101 h 1261"/>
                <a:gd name="T32" fmla="*/ 4340 w 5355"/>
                <a:gd name="T33" fmla="*/ 1135 h 1261"/>
                <a:gd name="T34" fmla="*/ 4235 w 5355"/>
                <a:gd name="T35" fmla="*/ 1162 h 1261"/>
                <a:gd name="T36" fmla="*/ 4123 w 5355"/>
                <a:gd name="T37" fmla="*/ 1182 h 1261"/>
                <a:gd name="T38" fmla="*/ 4004 w 5355"/>
                <a:gd name="T39" fmla="*/ 1193 h 1261"/>
                <a:gd name="T40" fmla="*/ 3879 w 5355"/>
                <a:gd name="T41" fmla="*/ 1194 h 1261"/>
                <a:gd name="T42" fmla="*/ 3746 w 5355"/>
                <a:gd name="T43" fmla="*/ 1185 h 1261"/>
                <a:gd name="T44" fmla="*/ 3606 w 5355"/>
                <a:gd name="T45" fmla="*/ 1165 h 1261"/>
                <a:gd name="T46" fmla="*/ 3458 w 5355"/>
                <a:gd name="T47" fmla="*/ 1136 h 1261"/>
                <a:gd name="T48" fmla="*/ 3304 w 5355"/>
                <a:gd name="T49" fmla="*/ 1093 h 1261"/>
                <a:gd name="T50" fmla="*/ 3224 w 5355"/>
                <a:gd name="T51" fmla="*/ 1067 h 1261"/>
                <a:gd name="T52" fmla="*/ 2910 w 5355"/>
                <a:gd name="T53" fmla="*/ 965 h 1261"/>
                <a:gd name="T54" fmla="*/ 2618 w 5355"/>
                <a:gd name="T55" fmla="*/ 880 h 1261"/>
                <a:gd name="T56" fmla="*/ 2346 w 5355"/>
                <a:gd name="T57" fmla="*/ 812 h 1261"/>
                <a:gd name="T58" fmla="*/ 2094 w 5355"/>
                <a:gd name="T59" fmla="*/ 760 h 1261"/>
                <a:gd name="T60" fmla="*/ 1859 w 5355"/>
                <a:gd name="T61" fmla="*/ 723 h 1261"/>
                <a:gd name="T62" fmla="*/ 1640 w 5355"/>
                <a:gd name="T63" fmla="*/ 704 h 1261"/>
                <a:gd name="T64" fmla="*/ 1434 w 5355"/>
                <a:gd name="T65" fmla="*/ 699 h 1261"/>
                <a:gd name="T66" fmla="*/ 1242 w 5355"/>
                <a:gd name="T67" fmla="*/ 707 h 1261"/>
                <a:gd name="T68" fmla="*/ 1063 w 5355"/>
                <a:gd name="T69" fmla="*/ 731 h 1261"/>
                <a:gd name="T70" fmla="*/ 893 w 5355"/>
                <a:gd name="T71" fmla="*/ 768 h 1261"/>
                <a:gd name="T72" fmla="*/ 732 w 5355"/>
                <a:gd name="T73" fmla="*/ 820 h 1261"/>
                <a:gd name="T74" fmla="*/ 576 w 5355"/>
                <a:gd name="T75" fmla="*/ 884 h 1261"/>
                <a:gd name="T76" fmla="*/ 427 w 5355"/>
                <a:gd name="T77" fmla="*/ 960 h 1261"/>
                <a:gd name="T78" fmla="*/ 283 w 5355"/>
                <a:gd name="T79" fmla="*/ 1049 h 1261"/>
                <a:gd name="T80" fmla="*/ 141 w 5355"/>
                <a:gd name="T81" fmla="*/ 1149 h 1261"/>
                <a:gd name="T82" fmla="*/ 0 w 5355"/>
                <a:gd name="T83" fmla="*/ 1261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55" h="1261">
                  <a:moveTo>
                    <a:pt x="5355" y="0"/>
                  </a:moveTo>
                  <a:lnTo>
                    <a:pt x="5355" y="0"/>
                  </a:lnTo>
                  <a:lnTo>
                    <a:pt x="5349" y="19"/>
                  </a:lnTo>
                  <a:lnTo>
                    <a:pt x="5334" y="71"/>
                  </a:lnTo>
                  <a:lnTo>
                    <a:pt x="5322" y="106"/>
                  </a:lnTo>
                  <a:lnTo>
                    <a:pt x="5306" y="150"/>
                  </a:lnTo>
                  <a:lnTo>
                    <a:pt x="5288" y="197"/>
                  </a:lnTo>
                  <a:lnTo>
                    <a:pt x="5266" y="250"/>
                  </a:lnTo>
                  <a:lnTo>
                    <a:pt x="5240" y="306"/>
                  </a:lnTo>
                  <a:lnTo>
                    <a:pt x="5209" y="366"/>
                  </a:lnTo>
                  <a:lnTo>
                    <a:pt x="5176" y="429"/>
                  </a:lnTo>
                  <a:lnTo>
                    <a:pt x="5138" y="494"/>
                  </a:lnTo>
                  <a:lnTo>
                    <a:pt x="5095" y="560"/>
                  </a:lnTo>
                  <a:lnTo>
                    <a:pt x="5072" y="592"/>
                  </a:lnTo>
                  <a:lnTo>
                    <a:pt x="5048" y="625"/>
                  </a:lnTo>
                  <a:lnTo>
                    <a:pt x="5023" y="658"/>
                  </a:lnTo>
                  <a:lnTo>
                    <a:pt x="4997" y="691"/>
                  </a:lnTo>
                  <a:lnTo>
                    <a:pt x="4969" y="723"/>
                  </a:lnTo>
                  <a:lnTo>
                    <a:pt x="4940" y="755"/>
                  </a:lnTo>
                  <a:lnTo>
                    <a:pt x="4909" y="788"/>
                  </a:lnTo>
                  <a:lnTo>
                    <a:pt x="4877" y="818"/>
                  </a:lnTo>
                  <a:lnTo>
                    <a:pt x="4845" y="849"/>
                  </a:lnTo>
                  <a:lnTo>
                    <a:pt x="4811" y="880"/>
                  </a:lnTo>
                  <a:lnTo>
                    <a:pt x="4775" y="909"/>
                  </a:lnTo>
                  <a:lnTo>
                    <a:pt x="4739" y="936"/>
                  </a:lnTo>
                  <a:lnTo>
                    <a:pt x="4700" y="964"/>
                  </a:lnTo>
                  <a:lnTo>
                    <a:pt x="4661" y="989"/>
                  </a:lnTo>
                  <a:lnTo>
                    <a:pt x="4619" y="1015"/>
                  </a:lnTo>
                  <a:lnTo>
                    <a:pt x="4576" y="1038"/>
                  </a:lnTo>
                  <a:lnTo>
                    <a:pt x="4532" y="1060"/>
                  </a:lnTo>
                  <a:lnTo>
                    <a:pt x="4486" y="1081"/>
                  </a:lnTo>
                  <a:lnTo>
                    <a:pt x="4439" y="1101"/>
                  </a:lnTo>
                  <a:lnTo>
                    <a:pt x="4390" y="1119"/>
                  </a:lnTo>
                  <a:lnTo>
                    <a:pt x="4340" y="1135"/>
                  </a:lnTo>
                  <a:lnTo>
                    <a:pt x="4289" y="1149"/>
                  </a:lnTo>
                  <a:lnTo>
                    <a:pt x="4235" y="1162"/>
                  </a:lnTo>
                  <a:lnTo>
                    <a:pt x="4179" y="1173"/>
                  </a:lnTo>
                  <a:lnTo>
                    <a:pt x="4123" y="1182"/>
                  </a:lnTo>
                  <a:lnTo>
                    <a:pt x="4064" y="1188"/>
                  </a:lnTo>
                  <a:lnTo>
                    <a:pt x="4004" y="1193"/>
                  </a:lnTo>
                  <a:lnTo>
                    <a:pt x="3942" y="1194"/>
                  </a:lnTo>
                  <a:lnTo>
                    <a:pt x="3879" y="1194"/>
                  </a:lnTo>
                  <a:lnTo>
                    <a:pt x="3814" y="1191"/>
                  </a:lnTo>
                  <a:lnTo>
                    <a:pt x="3746" y="1185"/>
                  </a:lnTo>
                  <a:lnTo>
                    <a:pt x="3676" y="1177"/>
                  </a:lnTo>
                  <a:lnTo>
                    <a:pt x="3606" y="1165"/>
                  </a:lnTo>
                  <a:lnTo>
                    <a:pt x="3533" y="1153"/>
                  </a:lnTo>
                  <a:lnTo>
                    <a:pt x="3458" y="1136"/>
                  </a:lnTo>
                  <a:lnTo>
                    <a:pt x="3382" y="1115"/>
                  </a:lnTo>
                  <a:lnTo>
                    <a:pt x="3304" y="1093"/>
                  </a:lnTo>
                  <a:lnTo>
                    <a:pt x="3224" y="1067"/>
                  </a:lnTo>
                  <a:lnTo>
                    <a:pt x="3224" y="1067"/>
                  </a:lnTo>
                  <a:lnTo>
                    <a:pt x="3064" y="1014"/>
                  </a:lnTo>
                  <a:lnTo>
                    <a:pt x="2910" y="965"/>
                  </a:lnTo>
                  <a:lnTo>
                    <a:pt x="2761" y="920"/>
                  </a:lnTo>
                  <a:lnTo>
                    <a:pt x="2618" y="880"/>
                  </a:lnTo>
                  <a:lnTo>
                    <a:pt x="2480" y="842"/>
                  </a:lnTo>
                  <a:lnTo>
                    <a:pt x="2346" y="812"/>
                  </a:lnTo>
                  <a:lnTo>
                    <a:pt x="2219" y="783"/>
                  </a:lnTo>
                  <a:lnTo>
                    <a:pt x="2094" y="760"/>
                  </a:lnTo>
                  <a:lnTo>
                    <a:pt x="1974" y="739"/>
                  </a:lnTo>
                  <a:lnTo>
                    <a:pt x="1859" y="723"/>
                  </a:lnTo>
                  <a:lnTo>
                    <a:pt x="1746" y="712"/>
                  </a:lnTo>
                  <a:lnTo>
                    <a:pt x="1640" y="704"/>
                  </a:lnTo>
                  <a:lnTo>
                    <a:pt x="1535" y="699"/>
                  </a:lnTo>
                  <a:lnTo>
                    <a:pt x="1434" y="699"/>
                  </a:lnTo>
                  <a:lnTo>
                    <a:pt x="1337" y="700"/>
                  </a:lnTo>
                  <a:lnTo>
                    <a:pt x="1242" y="707"/>
                  </a:lnTo>
                  <a:lnTo>
                    <a:pt x="1151" y="718"/>
                  </a:lnTo>
                  <a:lnTo>
                    <a:pt x="1063" y="731"/>
                  </a:lnTo>
                  <a:lnTo>
                    <a:pt x="976" y="749"/>
                  </a:lnTo>
                  <a:lnTo>
                    <a:pt x="893" y="768"/>
                  </a:lnTo>
                  <a:lnTo>
                    <a:pt x="811" y="792"/>
                  </a:lnTo>
                  <a:lnTo>
                    <a:pt x="732" y="820"/>
                  </a:lnTo>
                  <a:lnTo>
                    <a:pt x="652" y="851"/>
                  </a:lnTo>
                  <a:lnTo>
                    <a:pt x="576" y="884"/>
                  </a:lnTo>
                  <a:lnTo>
                    <a:pt x="501" y="920"/>
                  </a:lnTo>
                  <a:lnTo>
                    <a:pt x="427" y="960"/>
                  </a:lnTo>
                  <a:lnTo>
                    <a:pt x="355" y="1004"/>
                  </a:lnTo>
                  <a:lnTo>
                    <a:pt x="283" y="1049"/>
                  </a:lnTo>
                  <a:lnTo>
                    <a:pt x="212" y="1098"/>
                  </a:lnTo>
                  <a:lnTo>
                    <a:pt x="141" y="1149"/>
                  </a:lnTo>
                  <a:lnTo>
                    <a:pt x="71" y="1204"/>
                  </a:lnTo>
                  <a:lnTo>
                    <a:pt x="0" y="1261"/>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42" name="Freeform 278"/>
            <p:cNvSpPr>
              <a:spLocks/>
            </p:cNvSpPr>
            <p:nvPr/>
          </p:nvSpPr>
          <p:spPr bwMode="auto">
            <a:xfrm>
              <a:off x="1187" y="940"/>
              <a:ext cx="5335" cy="688"/>
            </a:xfrm>
            <a:custGeom>
              <a:avLst/>
              <a:gdLst>
                <a:gd name="T0" fmla="*/ 5335 w 5335"/>
                <a:gd name="T1" fmla="*/ 0 h 1376"/>
                <a:gd name="T2" fmla="*/ 5315 w 5335"/>
                <a:gd name="T3" fmla="*/ 71 h 1376"/>
                <a:gd name="T4" fmla="*/ 5289 w 5335"/>
                <a:gd name="T5" fmla="*/ 150 h 1376"/>
                <a:gd name="T6" fmla="*/ 5250 w 5335"/>
                <a:gd name="T7" fmla="*/ 252 h 1376"/>
                <a:gd name="T8" fmla="*/ 5196 w 5335"/>
                <a:gd name="T9" fmla="*/ 371 h 1376"/>
                <a:gd name="T10" fmla="*/ 5127 w 5335"/>
                <a:gd name="T11" fmla="*/ 501 h 1376"/>
                <a:gd name="T12" fmla="*/ 5061 w 5335"/>
                <a:gd name="T13" fmla="*/ 601 h 1376"/>
                <a:gd name="T14" fmla="*/ 5014 w 5335"/>
                <a:gd name="T15" fmla="*/ 667 h 1376"/>
                <a:gd name="T16" fmla="*/ 4960 w 5335"/>
                <a:gd name="T17" fmla="*/ 735 h 1376"/>
                <a:gd name="T18" fmla="*/ 4902 w 5335"/>
                <a:gd name="T19" fmla="*/ 799 h 1376"/>
                <a:gd name="T20" fmla="*/ 4838 w 5335"/>
                <a:gd name="T21" fmla="*/ 862 h 1376"/>
                <a:gd name="T22" fmla="*/ 4770 w 5335"/>
                <a:gd name="T23" fmla="*/ 924 h 1376"/>
                <a:gd name="T24" fmla="*/ 4695 w 5335"/>
                <a:gd name="T25" fmla="*/ 980 h 1376"/>
                <a:gd name="T26" fmla="*/ 4614 w 5335"/>
                <a:gd name="T27" fmla="*/ 1034 h 1376"/>
                <a:gd name="T28" fmla="*/ 4528 w 5335"/>
                <a:gd name="T29" fmla="*/ 1082 h 1376"/>
                <a:gd name="T30" fmla="*/ 4436 w 5335"/>
                <a:gd name="T31" fmla="*/ 1126 h 1376"/>
                <a:gd name="T32" fmla="*/ 4338 w 5335"/>
                <a:gd name="T33" fmla="*/ 1161 h 1376"/>
                <a:gd name="T34" fmla="*/ 4232 w 5335"/>
                <a:gd name="T35" fmla="*/ 1190 h 1376"/>
                <a:gd name="T36" fmla="*/ 4121 w 5335"/>
                <a:gd name="T37" fmla="*/ 1213 h 1376"/>
                <a:gd name="T38" fmla="*/ 4003 w 5335"/>
                <a:gd name="T39" fmla="*/ 1226 h 1376"/>
                <a:gd name="T40" fmla="*/ 3877 w 5335"/>
                <a:gd name="T41" fmla="*/ 1229 h 1376"/>
                <a:gd name="T42" fmla="*/ 3745 w 5335"/>
                <a:gd name="T43" fmla="*/ 1224 h 1376"/>
                <a:gd name="T44" fmla="*/ 3605 w 5335"/>
                <a:gd name="T45" fmla="*/ 1206 h 1376"/>
                <a:gd name="T46" fmla="*/ 3456 w 5335"/>
                <a:gd name="T47" fmla="*/ 1179 h 1376"/>
                <a:gd name="T48" fmla="*/ 3301 w 5335"/>
                <a:gd name="T49" fmla="*/ 1140 h 1376"/>
                <a:gd name="T50" fmla="*/ 3220 w 5335"/>
                <a:gd name="T51" fmla="*/ 1114 h 1376"/>
                <a:gd name="T52" fmla="*/ 2905 w 5335"/>
                <a:gd name="T53" fmla="*/ 1019 h 1376"/>
                <a:gd name="T54" fmla="*/ 2612 w 5335"/>
                <a:gd name="T55" fmla="*/ 938 h 1376"/>
                <a:gd name="T56" fmla="*/ 2340 w 5335"/>
                <a:gd name="T57" fmla="*/ 875 h 1376"/>
                <a:gd name="T58" fmla="*/ 2086 w 5335"/>
                <a:gd name="T59" fmla="*/ 828 h 1376"/>
                <a:gd name="T60" fmla="*/ 1851 w 5335"/>
                <a:gd name="T61" fmla="*/ 798 h 1376"/>
                <a:gd name="T62" fmla="*/ 1630 w 5335"/>
                <a:gd name="T63" fmla="*/ 782 h 1376"/>
                <a:gd name="T64" fmla="*/ 1426 w 5335"/>
                <a:gd name="T65" fmla="*/ 780 h 1376"/>
                <a:gd name="T66" fmla="*/ 1235 w 5335"/>
                <a:gd name="T67" fmla="*/ 795 h 1376"/>
                <a:gd name="T68" fmla="*/ 1099 w 5335"/>
                <a:gd name="T69" fmla="*/ 814 h 1376"/>
                <a:gd name="T70" fmla="*/ 1011 w 5335"/>
                <a:gd name="T71" fmla="*/ 830 h 1376"/>
                <a:gd name="T72" fmla="*/ 927 w 5335"/>
                <a:gd name="T73" fmla="*/ 851 h 1376"/>
                <a:gd name="T74" fmla="*/ 804 w 5335"/>
                <a:gd name="T75" fmla="*/ 888 h 1376"/>
                <a:gd name="T76" fmla="*/ 647 w 5335"/>
                <a:gd name="T77" fmla="*/ 950 h 1376"/>
                <a:gd name="T78" fmla="*/ 496 w 5335"/>
                <a:gd name="T79" fmla="*/ 1024 h 1376"/>
                <a:gd name="T80" fmla="*/ 352 w 5335"/>
                <a:gd name="T81" fmla="*/ 1109 h 1376"/>
                <a:gd name="T82" fmla="*/ 210 w 5335"/>
                <a:gd name="T83" fmla="*/ 1208 h 1376"/>
                <a:gd name="T84" fmla="*/ 70 w 5335"/>
                <a:gd name="T85" fmla="*/ 1316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35" h="1376">
                  <a:moveTo>
                    <a:pt x="5335" y="0"/>
                  </a:moveTo>
                  <a:lnTo>
                    <a:pt x="5335" y="0"/>
                  </a:lnTo>
                  <a:lnTo>
                    <a:pt x="5331" y="18"/>
                  </a:lnTo>
                  <a:lnTo>
                    <a:pt x="5315" y="71"/>
                  </a:lnTo>
                  <a:lnTo>
                    <a:pt x="5304" y="107"/>
                  </a:lnTo>
                  <a:lnTo>
                    <a:pt x="5289" y="150"/>
                  </a:lnTo>
                  <a:lnTo>
                    <a:pt x="5271" y="199"/>
                  </a:lnTo>
                  <a:lnTo>
                    <a:pt x="5250" y="252"/>
                  </a:lnTo>
                  <a:lnTo>
                    <a:pt x="5225" y="310"/>
                  </a:lnTo>
                  <a:lnTo>
                    <a:pt x="5196" y="371"/>
                  </a:lnTo>
                  <a:lnTo>
                    <a:pt x="5163" y="434"/>
                  </a:lnTo>
                  <a:lnTo>
                    <a:pt x="5127" y="501"/>
                  </a:lnTo>
                  <a:lnTo>
                    <a:pt x="5085" y="567"/>
                  </a:lnTo>
                  <a:lnTo>
                    <a:pt x="5061" y="601"/>
                  </a:lnTo>
                  <a:lnTo>
                    <a:pt x="5038" y="635"/>
                  </a:lnTo>
                  <a:lnTo>
                    <a:pt x="5014" y="667"/>
                  </a:lnTo>
                  <a:lnTo>
                    <a:pt x="4988" y="701"/>
                  </a:lnTo>
                  <a:lnTo>
                    <a:pt x="4960" y="735"/>
                  </a:lnTo>
                  <a:lnTo>
                    <a:pt x="4932" y="767"/>
                  </a:lnTo>
                  <a:lnTo>
                    <a:pt x="4902" y="799"/>
                  </a:lnTo>
                  <a:lnTo>
                    <a:pt x="4871" y="832"/>
                  </a:lnTo>
                  <a:lnTo>
                    <a:pt x="4838" y="862"/>
                  </a:lnTo>
                  <a:lnTo>
                    <a:pt x="4804" y="893"/>
                  </a:lnTo>
                  <a:lnTo>
                    <a:pt x="4770" y="924"/>
                  </a:lnTo>
                  <a:lnTo>
                    <a:pt x="4734" y="953"/>
                  </a:lnTo>
                  <a:lnTo>
                    <a:pt x="4695" y="980"/>
                  </a:lnTo>
                  <a:lnTo>
                    <a:pt x="4656" y="1008"/>
                  </a:lnTo>
                  <a:lnTo>
                    <a:pt x="4614" y="1034"/>
                  </a:lnTo>
                  <a:lnTo>
                    <a:pt x="4573" y="1059"/>
                  </a:lnTo>
                  <a:lnTo>
                    <a:pt x="4528" y="1082"/>
                  </a:lnTo>
                  <a:lnTo>
                    <a:pt x="4484" y="1105"/>
                  </a:lnTo>
                  <a:lnTo>
                    <a:pt x="4436" y="1126"/>
                  </a:lnTo>
                  <a:lnTo>
                    <a:pt x="4388" y="1143"/>
                  </a:lnTo>
                  <a:lnTo>
                    <a:pt x="4338" y="1161"/>
                  </a:lnTo>
                  <a:lnTo>
                    <a:pt x="4287" y="1177"/>
                  </a:lnTo>
                  <a:lnTo>
                    <a:pt x="4232" y="1190"/>
                  </a:lnTo>
                  <a:lnTo>
                    <a:pt x="4178" y="1203"/>
                  </a:lnTo>
                  <a:lnTo>
                    <a:pt x="4121" y="1213"/>
                  </a:lnTo>
                  <a:lnTo>
                    <a:pt x="4063" y="1219"/>
                  </a:lnTo>
                  <a:lnTo>
                    <a:pt x="4003" y="1226"/>
                  </a:lnTo>
                  <a:lnTo>
                    <a:pt x="3941" y="1229"/>
                  </a:lnTo>
                  <a:lnTo>
                    <a:pt x="3877" y="1229"/>
                  </a:lnTo>
                  <a:lnTo>
                    <a:pt x="3812" y="1227"/>
                  </a:lnTo>
                  <a:lnTo>
                    <a:pt x="3745" y="1224"/>
                  </a:lnTo>
                  <a:lnTo>
                    <a:pt x="3676" y="1216"/>
                  </a:lnTo>
                  <a:lnTo>
                    <a:pt x="3605" y="1206"/>
                  </a:lnTo>
                  <a:lnTo>
                    <a:pt x="3531" y="1195"/>
                  </a:lnTo>
                  <a:lnTo>
                    <a:pt x="3456" y="1179"/>
                  </a:lnTo>
                  <a:lnTo>
                    <a:pt x="3380" y="1161"/>
                  </a:lnTo>
                  <a:lnTo>
                    <a:pt x="3301" y="1140"/>
                  </a:lnTo>
                  <a:lnTo>
                    <a:pt x="3220" y="1114"/>
                  </a:lnTo>
                  <a:lnTo>
                    <a:pt x="3220" y="1114"/>
                  </a:lnTo>
                  <a:lnTo>
                    <a:pt x="3061" y="1064"/>
                  </a:lnTo>
                  <a:lnTo>
                    <a:pt x="2905" y="1019"/>
                  </a:lnTo>
                  <a:lnTo>
                    <a:pt x="2756" y="977"/>
                  </a:lnTo>
                  <a:lnTo>
                    <a:pt x="2612" y="938"/>
                  </a:lnTo>
                  <a:lnTo>
                    <a:pt x="2473" y="906"/>
                  </a:lnTo>
                  <a:lnTo>
                    <a:pt x="2340" y="875"/>
                  </a:lnTo>
                  <a:lnTo>
                    <a:pt x="2211" y="851"/>
                  </a:lnTo>
                  <a:lnTo>
                    <a:pt x="2086" y="828"/>
                  </a:lnTo>
                  <a:lnTo>
                    <a:pt x="1966" y="811"/>
                  </a:lnTo>
                  <a:lnTo>
                    <a:pt x="1851" y="798"/>
                  </a:lnTo>
                  <a:lnTo>
                    <a:pt x="1739" y="788"/>
                  </a:lnTo>
                  <a:lnTo>
                    <a:pt x="1630" y="782"/>
                  </a:lnTo>
                  <a:lnTo>
                    <a:pt x="1526" y="780"/>
                  </a:lnTo>
                  <a:lnTo>
                    <a:pt x="1426" y="780"/>
                  </a:lnTo>
                  <a:lnTo>
                    <a:pt x="1329" y="785"/>
                  </a:lnTo>
                  <a:lnTo>
                    <a:pt x="1235" y="795"/>
                  </a:lnTo>
                  <a:lnTo>
                    <a:pt x="1143" y="806"/>
                  </a:lnTo>
                  <a:lnTo>
                    <a:pt x="1099" y="814"/>
                  </a:lnTo>
                  <a:lnTo>
                    <a:pt x="1054" y="822"/>
                  </a:lnTo>
                  <a:lnTo>
                    <a:pt x="1011" y="830"/>
                  </a:lnTo>
                  <a:lnTo>
                    <a:pt x="970" y="840"/>
                  </a:lnTo>
                  <a:lnTo>
                    <a:pt x="927" y="851"/>
                  </a:lnTo>
                  <a:lnTo>
                    <a:pt x="885" y="862"/>
                  </a:lnTo>
                  <a:lnTo>
                    <a:pt x="804" y="888"/>
                  </a:lnTo>
                  <a:lnTo>
                    <a:pt x="725" y="917"/>
                  </a:lnTo>
                  <a:lnTo>
                    <a:pt x="647" y="950"/>
                  </a:lnTo>
                  <a:lnTo>
                    <a:pt x="571" y="985"/>
                  </a:lnTo>
                  <a:lnTo>
                    <a:pt x="496" y="1024"/>
                  </a:lnTo>
                  <a:lnTo>
                    <a:pt x="424" y="1064"/>
                  </a:lnTo>
                  <a:lnTo>
                    <a:pt x="352" y="1109"/>
                  </a:lnTo>
                  <a:lnTo>
                    <a:pt x="280" y="1156"/>
                  </a:lnTo>
                  <a:lnTo>
                    <a:pt x="210" y="1208"/>
                  </a:lnTo>
                  <a:lnTo>
                    <a:pt x="139" y="1261"/>
                  </a:lnTo>
                  <a:lnTo>
                    <a:pt x="70" y="1316"/>
                  </a:lnTo>
                  <a:lnTo>
                    <a:pt x="0" y="1376"/>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43" name="Freeform 279"/>
            <p:cNvSpPr>
              <a:spLocks/>
            </p:cNvSpPr>
            <p:nvPr/>
          </p:nvSpPr>
          <p:spPr bwMode="auto">
            <a:xfrm>
              <a:off x="1229" y="911"/>
              <a:ext cx="5314" cy="745"/>
            </a:xfrm>
            <a:custGeom>
              <a:avLst/>
              <a:gdLst>
                <a:gd name="T0" fmla="*/ 5314 w 5314"/>
                <a:gd name="T1" fmla="*/ 0 h 1490"/>
                <a:gd name="T2" fmla="*/ 5296 w 5314"/>
                <a:gd name="T3" fmla="*/ 71 h 1490"/>
                <a:gd name="T4" fmla="*/ 5271 w 5314"/>
                <a:gd name="T5" fmla="*/ 153 h 1490"/>
                <a:gd name="T6" fmla="*/ 5233 w 5314"/>
                <a:gd name="T7" fmla="*/ 257 h 1490"/>
                <a:gd name="T8" fmla="*/ 5180 w 5314"/>
                <a:gd name="T9" fmla="*/ 376 h 1490"/>
                <a:gd name="T10" fmla="*/ 5112 w 5314"/>
                <a:gd name="T11" fmla="*/ 507 h 1490"/>
                <a:gd name="T12" fmla="*/ 5050 w 5314"/>
                <a:gd name="T13" fmla="*/ 609 h 1490"/>
                <a:gd name="T14" fmla="*/ 5003 w 5314"/>
                <a:gd name="T15" fmla="*/ 678 h 1490"/>
                <a:gd name="T16" fmla="*/ 4950 w 5314"/>
                <a:gd name="T17" fmla="*/ 746 h 1490"/>
                <a:gd name="T18" fmla="*/ 4893 w 5314"/>
                <a:gd name="T19" fmla="*/ 812 h 1490"/>
                <a:gd name="T20" fmla="*/ 4830 w 5314"/>
                <a:gd name="T21" fmla="*/ 878 h 1490"/>
                <a:gd name="T22" fmla="*/ 4762 w 5314"/>
                <a:gd name="T23" fmla="*/ 940 h 1490"/>
                <a:gd name="T24" fmla="*/ 4689 w 5314"/>
                <a:gd name="T25" fmla="*/ 999 h 1490"/>
                <a:gd name="T26" fmla="*/ 4610 w 5314"/>
                <a:gd name="T27" fmla="*/ 1054 h 1490"/>
                <a:gd name="T28" fmla="*/ 4524 w 5314"/>
                <a:gd name="T29" fmla="*/ 1104 h 1490"/>
                <a:gd name="T30" fmla="*/ 4432 w 5314"/>
                <a:gd name="T31" fmla="*/ 1150 h 1490"/>
                <a:gd name="T32" fmla="*/ 4335 w 5314"/>
                <a:gd name="T33" fmla="*/ 1188 h 1490"/>
                <a:gd name="T34" fmla="*/ 4229 w 5314"/>
                <a:gd name="T35" fmla="*/ 1219 h 1490"/>
                <a:gd name="T36" fmla="*/ 4118 w 5314"/>
                <a:gd name="T37" fmla="*/ 1243 h 1490"/>
                <a:gd name="T38" fmla="*/ 4000 w 5314"/>
                <a:gd name="T39" fmla="*/ 1259 h 1490"/>
                <a:gd name="T40" fmla="*/ 3875 w 5314"/>
                <a:gd name="T41" fmla="*/ 1266 h 1490"/>
                <a:gd name="T42" fmla="*/ 3742 w 5314"/>
                <a:gd name="T43" fmla="*/ 1263 h 1490"/>
                <a:gd name="T44" fmla="*/ 3602 w 5314"/>
                <a:gd name="T45" fmla="*/ 1248 h 1490"/>
                <a:gd name="T46" fmla="*/ 3453 w 5314"/>
                <a:gd name="T47" fmla="*/ 1224 h 1490"/>
                <a:gd name="T48" fmla="*/ 3298 w 5314"/>
                <a:gd name="T49" fmla="*/ 1187 h 1490"/>
                <a:gd name="T50" fmla="*/ 3217 w 5314"/>
                <a:gd name="T51" fmla="*/ 1164 h 1490"/>
                <a:gd name="T52" fmla="*/ 2899 w 5314"/>
                <a:gd name="T53" fmla="*/ 1074 h 1490"/>
                <a:gd name="T54" fmla="*/ 2605 w 5314"/>
                <a:gd name="T55" fmla="*/ 999 h 1490"/>
                <a:gd name="T56" fmla="*/ 2333 w 5314"/>
                <a:gd name="T57" fmla="*/ 941 h 1490"/>
                <a:gd name="T58" fmla="*/ 2079 w 5314"/>
                <a:gd name="T59" fmla="*/ 899 h 1490"/>
                <a:gd name="T60" fmla="*/ 1843 w 5314"/>
                <a:gd name="T61" fmla="*/ 872 h 1490"/>
                <a:gd name="T62" fmla="*/ 1622 w 5314"/>
                <a:gd name="T63" fmla="*/ 861 h 1490"/>
                <a:gd name="T64" fmla="*/ 1418 w 5314"/>
                <a:gd name="T65" fmla="*/ 864 h 1490"/>
                <a:gd name="T66" fmla="*/ 1226 w 5314"/>
                <a:gd name="T67" fmla="*/ 882 h 1490"/>
                <a:gd name="T68" fmla="*/ 1134 w 5314"/>
                <a:gd name="T69" fmla="*/ 896 h 1490"/>
                <a:gd name="T70" fmla="*/ 1047 w 5314"/>
                <a:gd name="T71" fmla="*/ 912 h 1490"/>
                <a:gd name="T72" fmla="*/ 961 w 5314"/>
                <a:gd name="T73" fmla="*/ 933 h 1490"/>
                <a:gd name="T74" fmla="*/ 878 w 5314"/>
                <a:gd name="T75" fmla="*/ 957 h 1490"/>
                <a:gd name="T76" fmla="*/ 718 w 5314"/>
                <a:gd name="T77" fmla="*/ 1016 h 1490"/>
                <a:gd name="T78" fmla="*/ 565 w 5314"/>
                <a:gd name="T79" fmla="*/ 1087 h 1490"/>
                <a:gd name="T80" fmla="*/ 419 w 5314"/>
                <a:gd name="T81" fmla="*/ 1171 h 1490"/>
                <a:gd name="T82" fmla="*/ 276 w 5314"/>
                <a:gd name="T83" fmla="*/ 1266 h 1490"/>
                <a:gd name="T84" fmla="*/ 138 w 5314"/>
                <a:gd name="T85" fmla="*/ 1372 h 1490"/>
                <a:gd name="T86" fmla="*/ 0 w 5314"/>
                <a:gd name="T87" fmla="*/ 1490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314" h="1490">
                  <a:moveTo>
                    <a:pt x="5314" y="0"/>
                  </a:moveTo>
                  <a:lnTo>
                    <a:pt x="5314" y="0"/>
                  </a:lnTo>
                  <a:lnTo>
                    <a:pt x="5309" y="19"/>
                  </a:lnTo>
                  <a:lnTo>
                    <a:pt x="5296" y="71"/>
                  </a:lnTo>
                  <a:lnTo>
                    <a:pt x="5284" y="110"/>
                  </a:lnTo>
                  <a:lnTo>
                    <a:pt x="5271" y="153"/>
                  </a:lnTo>
                  <a:lnTo>
                    <a:pt x="5254" y="202"/>
                  </a:lnTo>
                  <a:lnTo>
                    <a:pt x="5233" y="257"/>
                  </a:lnTo>
                  <a:lnTo>
                    <a:pt x="5208" y="315"/>
                  </a:lnTo>
                  <a:lnTo>
                    <a:pt x="5180" y="376"/>
                  </a:lnTo>
                  <a:lnTo>
                    <a:pt x="5148" y="441"/>
                  </a:lnTo>
                  <a:lnTo>
                    <a:pt x="5112" y="507"/>
                  </a:lnTo>
                  <a:lnTo>
                    <a:pt x="5072" y="575"/>
                  </a:lnTo>
                  <a:lnTo>
                    <a:pt x="5050" y="609"/>
                  </a:lnTo>
                  <a:lnTo>
                    <a:pt x="5026" y="644"/>
                  </a:lnTo>
                  <a:lnTo>
                    <a:pt x="5003" y="678"/>
                  </a:lnTo>
                  <a:lnTo>
                    <a:pt x="4976" y="712"/>
                  </a:lnTo>
                  <a:lnTo>
                    <a:pt x="4950" y="746"/>
                  </a:lnTo>
                  <a:lnTo>
                    <a:pt x="4922" y="780"/>
                  </a:lnTo>
                  <a:lnTo>
                    <a:pt x="4893" y="812"/>
                  </a:lnTo>
                  <a:lnTo>
                    <a:pt x="4862" y="846"/>
                  </a:lnTo>
                  <a:lnTo>
                    <a:pt x="4830" y="878"/>
                  </a:lnTo>
                  <a:lnTo>
                    <a:pt x="4797" y="909"/>
                  </a:lnTo>
                  <a:lnTo>
                    <a:pt x="4762" y="940"/>
                  </a:lnTo>
                  <a:lnTo>
                    <a:pt x="4726" y="970"/>
                  </a:lnTo>
                  <a:lnTo>
                    <a:pt x="4689" y="999"/>
                  </a:lnTo>
                  <a:lnTo>
                    <a:pt x="4650" y="1027"/>
                  </a:lnTo>
                  <a:lnTo>
                    <a:pt x="4610" y="1054"/>
                  </a:lnTo>
                  <a:lnTo>
                    <a:pt x="4568" y="1080"/>
                  </a:lnTo>
                  <a:lnTo>
                    <a:pt x="4524" y="1104"/>
                  </a:lnTo>
                  <a:lnTo>
                    <a:pt x="4479" y="1127"/>
                  </a:lnTo>
                  <a:lnTo>
                    <a:pt x="4432" y="1150"/>
                  </a:lnTo>
                  <a:lnTo>
                    <a:pt x="4385" y="1169"/>
                  </a:lnTo>
                  <a:lnTo>
                    <a:pt x="4335" y="1188"/>
                  </a:lnTo>
                  <a:lnTo>
                    <a:pt x="4283" y="1205"/>
                  </a:lnTo>
                  <a:lnTo>
                    <a:pt x="4229" y="1219"/>
                  </a:lnTo>
                  <a:lnTo>
                    <a:pt x="4175" y="1232"/>
                  </a:lnTo>
                  <a:lnTo>
                    <a:pt x="4118" y="1243"/>
                  </a:lnTo>
                  <a:lnTo>
                    <a:pt x="4060" y="1251"/>
                  </a:lnTo>
                  <a:lnTo>
                    <a:pt x="4000" y="1259"/>
                  </a:lnTo>
                  <a:lnTo>
                    <a:pt x="3939" y="1263"/>
                  </a:lnTo>
                  <a:lnTo>
                    <a:pt x="3875" y="1266"/>
                  </a:lnTo>
                  <a:lnTo>
                    <a:pt x="3810" y="1264"/>
                  </a:lnTo>
                  <a:lnTo>
                    <a:pt x="3742" y="1263"/>
                  </a:lnTo>
                  <a:lnTo>
                    <a:pt x="3673" y="1256"/>
                  </a:lnTo>
                  <a:lnTo>
                    <a:pt x="3602" y="1248"/>
                  </a:lnTo>
                  <a:lnTo>
                    <a:pt x="3528" y="1237"/>
                  </a:lnTo>
                  <a:lnTo>
                    <a:pt x="3453" y="1224"/>
                  </a:lnTo>
                  <a:lnTo>
                    <a:pt x="3377" y="1206"/>
                  </a:lnTo>
                  <a:lnTo>
                    <a:pt x="3298" y="1187"/>
                  </a:lnTo>
                  <a:lnTo>
                    <a:pt x="3217" y="1164"/>
                  </a:lnTo>
                  <a:lnTo>
                    <a:pt x="3217" y="1164"/>
                  </a:lnTo>
                  <a:lnTo>
                    <a:pt x="3055" y="1116"/>
                  </a:lnTo>
                  <a:lnTo>
                    <a:pt x="2899" y="1074"/>
                  </a:lnTo>
                  <a:lnTo>
                    <a:pt x="2751" y="1033"/>
                  </a:lnTo>
                  <a:lnTo>
                    <a:pt x="2605" y="999"/>
                  </a:lnTo>
                  <a:lnTo>
                    <a:pt x="2466" y="969"/>
                  </a:lnTo>
                  <a:lnTo>
                    <a:pt x="2333" y="941"/>
                  </a:lnTo>
                  <a:lnTo>
                    <a:pt x="2202" y="919"/>
                  </a:lnTo>
                  <a:lnTo>
                    <a:pt x="2079" y="899"/>
                  </a:lnTo>
                  <a:lnTo>
                    <a:pt x="1958" y="885"/>
                  </a:lnTo>
                  <a:lnTo>
                    <a:pt x="1843" y="872"/>
                  </a:lnTo>
                  <a:lnTo>
                    <a:pt x="1730" y="865"/>
                  </a:lnTo>
                  <a:lnTo>
                    <a:pt x="1622" y="861"/>
                  </a:lnTo>
                  <a:lnTo>
                    <a:pt x="1518" y="861"/>
                  </a:lnTo>
                  <a:lnTo>
                    <a:pt x="1418" y="864"/>
                  </a:lnTo>
                  <a:lnTo>
                    <a:pt x="1321" y="872"/>
                  </a:lnTo>
                  <a:lnTo>
                    <a:pt x="1226" y="882"/>
                  </a:lnTo>
                  <a:lnTo>
                    <a:pt x="1180" y="888"/>
                  </a:lnTo>
                  <a:lnTo>
                    <a:pt x="1134" y="896"/>
                  </a:lnTo>
                  <a:lnTo>
                    <a:pt x="1090" y="904"/>
                  </a:lnTo>
                  <a:lnTo>
                    <a:pt x="1047" y="912"/>
                  </a:lnTo>
                  <a:lnTo>
                    <a:pt x="1004" y="924"/>
                  </a:lnTo>
                  <a:lnTo>
                    <a:pt x="961" y="933"/>
                  </a:lnTo>
                  <a:lnTo>
                    <a:pt x="919" y="945"/>
                  </a:lnTo>
                  <a:lnTo>
                    <a:pt x="878" y="957"/>
                  </a:lnTo>
                  <a:lnTo>
                    <a:pt x="797" y="985"/>
                  </a:lnTo>
                  <a:lnTo>
                    <a:pt x="718" y="1016"/>
                  </a:lnTo>
                  <a:lnTo>
                    <a:pt x="640" y="1050"/>
                  </a:lnTo>
                  <a:lnTo>
                    <a:pt x="565" y="1087"/>
                  </a:lnTo>
                  <a:lnTo>
                    <a:pt x="492" y="1127"/>
                  </a:lnTo>
                  <a:lnTo>
                    <a:pt x="419" y="1171"/>
                  </a:lnTo>
                  <a:lnTo>
                    <a:pt x="347" y="1216"/>
                  </a:lnTo>
                  <a:lnTo>
                    <a:pt x="276" y="1266"/>
                  </a:lnTo>
                  <a:lnTo>
                    <a:pt x="207" y="1318"/>
                  </a:lnTo>
                  <a:lnTo>
                    <a:pt x="138" y="1372"/>
                  </a:lnTo>
                  <a:lnTo>
                    <a:pt x="70" y="1431"/>
                  </a:lnTo>
                  <a:lnTo>
                    <a:pt x="0" y="1490"/>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44" name="Freeform 280"/>
            <p:cNvSpPr>
              <a:spLocks/>
            </p:cNvSpPr>
            <p:nvPr/>
          </p:nvSpPr>
          <p:spPr bwMode="auto">
            <a:xfrm>
              <a:off x="1272" y="882"/>
              <a:ext cx="5291" cy="803"/>
            </a:xfrm>
            <a:custGeom>
              <a:avLst/>
              <a:gdLst>
                <a:gd name="T0" fmla="*/ 5291 w 5291"/>
                <a:gd name="T1" fmla="*/ 0 h 1606"/>
                <a:gd name="T2" fmla="*/ 5273 w 5291"/>
                <a:gd name="T3" fmla="*/ 73 h 1606"/>
                <a:gd name="T4" fmla="*/ 5250 w 5291"/>
                <a:gd name="T5" fmla="*/ 155 h 1606"/>
                <a:gd name="T6" fmla="*/ 5214 w 5291"/>
                <a:gd name="T7" fmla="*/ 260 h 1606"/>
                <a:gd name="T8" fmla="*/ 5162 w 5291"/>
                <a:gd name="T9" fmla="*/ 381 h 1606"/>
                <a:gd name="T10" fmla="*/ 5097 w 5291"/>
                <a:gd name="T11" fmla="*/ 515 h 1606"/>
                <a:gd name="T12" fmla="*/ 5036 w 5291"/>
                <a:gd name="T13" fmla="*/ 618 h 1606"/>
                <a:gd name="T14" fmla="*/ 4989 w 5291"/>
                <a:gd name="T15" fmla="*/ 688 h 1606"/>
                <a:gd name="T16" fmla="*/ 4937 w 5291"/>
                <a:gd name="T17" fmla="*/ 757 h 1606"/>
                <a:gd name="T18" fmla="*/ 4882 w 5291"/>
                <a:gd name="T19" fmla="*/ 827 h 1606"/>
                <a:gd name="T20" fmla="*/ 4821 w 5291"/>
                <a:gd name="T21" fmla="*/ 893 h 1606"/>
                <a:gd name="T22" fmla="*/ 4753 w 5291"/>
                <a:gd name="T23" fmla="*/ 956 h 1606"/>
                <a:gd name="T24" fmla="*/ 4681 w 5291"/>
                <a:gd name="T25" fmla="*/ 1017 h 1606"/>
                <a:gd name="T26" fmla="*/ 4603 w 5291"/>
                <a:gd name="T27" fmla="*/ 1074 h 1606"/>
                <a:gd name="T28" fmla="*/ 4518 w 5291"/>
                <a:gd name="T29" fmla="*/ 1127 h 1606"/>
                <a:gd name="T30" fmla="*/ 4426 w 5291"/>
                <a:gd name="T31" fmla="*/ 1174 h 1606"/>
                <a:gd name="T32" fmla="*/ 4329 w 5291"/>
                <a:gd name="T33" fmla="*/ 1214 h 1606"/>
                <a:gd name="T34" fmla="*/ 4225 w 5291"/>
                <a:gd name="T35" fmla="*/ 1248 h 1606"/>
                <a:gd name="T36" fmla="*/ 4114 w 5291"/>
                <a:gd name="T37" fmla="*/ 1274 h 1606"/>
                <a:gd name="T38" fmla="*/ 3996 w 5291"/>
                <a:gd name="T39" fmla="*/ 1292 h 1606"/>
                <a:gd name="T40" fmla="*/ 3871 w 5291"/>
                <a:gd name="T41" fmla="*/ 1301 h 1606"/>
                <a:gd name="T42" fmla="*/ 3738 w 5291"/>
                <a:gd name="T43" fmla="*/ 1301 h 1606"/>
                <a:gd name="T44" fmla="*/ 3598 w 5291"/>
                <a:gd name="T45" fmla="*/ 1290 h 1606"/>
                <a:gd name="T46" fmla="*/ 3449 w 5291"/>
                <a:gd name="T47" fmla="*/ 1267 h 1606"/>
                <a:gd name="T48" fmla="*/ 3292 w 5291"/>
                <a:gd name="T49" fmla="*/ 1233 h 1606"/>
                <a:gd name="T50" fmla="*/ 3212 w 5291"/>
                <a:gd name="T51" fmla="*/ 1212 h 1606"/>
                <a:gd name="T52" fmla="*/ 2894 w 5291"/>
                <a:gd name="T53" fmla="*/ 1129 h 1606"/>
                <a:gd name="T54" fmla="*/ 2598 w 5291"/>
                <a:gd name="T55" fmla="*/ 1059 h 1606"/>
                <a:gd name="T56" fmla="*/ 2323 w 5291"/>
                <a:gd name="T57" fmla="*/ 1007 h 1606"/>
                <a:gd name="T58" fmla="*/ 2069 w 5291"/>
                <a:gd name="T59" fmla="*/ 970 h 1606"/>
                <a:gd name="T60" fmla="*/ 1833 w 5291"/>
                <a:gd name="T61" fmla="*/ 948 h 1606"/>
                <a:gd name="T62" fmla="*/ 1612 w 5291"/>
                <a:gd name="T63" fmla="*/ 941 h 1606"/>
                <a:gd name="T64" fmla="*/ 1408 w 5291"/>
                <a:gd name="T65" fmla="*/ 948 h 1606"/>
                <a:gd name="T66" fmla="*/ 1216 w 5291"/>
                <a:gd name="T67" fmla="*/ 969 h 1606"/>
                <a:gd name="T68" fmla="*/ 1126 w 5291"/>
                <a:gd name="T69" fmla="*/ 985 h 1606"/>
                <a:gd name="T70" fmla="*/ 1037 w 5291"/>
                <a:gd name="T71" fmla="*/ 1004 h 1606"/>
                <a:gd name="T72" fmla="*/ 953 w 5291"/>
                <a:gd name="T73" fmla="*/ 1027 h 1606"/>
                <a:gd name="T74" fmla="*/ 869 w 5291"/>
                <a:gd name="T75" fmla="*/ 1053 h 1606"/>
                <a:gd name="T76" fmla="*/ 789 w 5291"/>
                <a:gd name="T77" fmla="*/ 1082 h 1606"/>
                <a:gd name="T78" fmla="*/ 635 w 5291"/>
                <a:gd name="T79" fmla="*/ 1150 h 1606"/>
                <a:gd name="T80" fmla="*/ 486 w 5291"/>
                <a:gd name="T81" fmla="*/ 1230 h 1606"/>
                <a:gd name="T82" fmla="*/ 343 w 5291"/>
                <a:gd name="T83" fmla="*/ 1324 h 1606"/>
                <a:gd name="T84" fmla="*/ 204 w 5291"/>
                <a:gd name="T85" fmla="*/ 1429 h 1606"/>
                <a:gd name="T86" fmla="*/ 68 w 5291"/>
                <a:gd name="T87" fmla="*/ 1545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91" h="1606">
                  <a:moveTo>
                    <a:pt x="5291" y="0"/>
                  </a:moveTo>
                  <a:lnTo>
                    <a:pt x="5291" y="0"/>
                  </a:lnTo>
                  <a:lnTo>
                    <a:pt x="5287" y="19"/>
                  </a:lnTo>
                  <a:lnTo>
                    <a:pt x="5273" y="73"/>
                  </a:lnTo>
                  <a:lnTo>
                    <a:pt x="5264" y="111"/>
                  </a:lnTo>
                  <a:lnTo>
                    <a:pt x="5250" y="155"/>
                  </a:lnTo>
                  <a:lnTo>
                    <a:pt x="5233" y="205"/>
                  </a:lnTo>
                  <a:lnTo>
                    <a:pt x="5214" y="260"/>
                  </a:lnTo>
                  <a:lnTo>
                    <a:pt x="5190" y="318"/>
                  </a:lnTo>
                  <a:lnTo>
                    <a:pt x="5162" y="381"/>
                  </a:lnTo>
                  <a:lnTo>
                    <a:pt x="5132" y="447"/>
                  </a:lnTo>
                  <a:lnTo>
                    <a:pt x="5097" y="515"/>
                  </a:lnTo>
                  <a:lnTo>
                    <a:pt x="5057" y="583"/>
                  </a:lnTo>
                  <a:lnTo>
                    <a:pt x="5036" y="618"/>
                  </a:lnTo>
                  <a:lnTo>
                    <a:pt x="5014" y="654"/>
                  </a:lnTo>
                  <a:lnTo>
                    <a:pt x="4989" y="688"/>
                  </a:lnTo>
                  <a:lnTo>
                    <a:pt x="4964" y="723"/>
                  </a:lnTo>
                  <a:lnTo>
                    <a:pt x="4937" y="757"/>
                  </a:lnTo>
                  <a:lnTo>
                    <a:pt x="4911" y="791"/>
                  </a:lnTo>
                  <a:lnTo>
                    <a:pt x="4882" y="827"/>
                  </a:lnTo>
                  <a:lnTo>
                    <a:pt x="4851" y="859"/>
                  </a:lnTo>
                  <a:lnTo>
                    <a:pt x="4821" y="893"/>
                  </a:lnTo>
                  <a:lnTo>
                    <a:pt x="4787" y="925"/>
                  </a:lnTo>
                  <a:lnTo>
                    <a:pt x="4753" y="956"/>
                  </a:lnTo>
                  <a:lnTo>
                    <a:pt x="4718" y="988"/>
                  </a:lnTo>
                  <a:lnTo>
                    <a:pt x="4681" y="1017"/>
                  </a:lnTo>
                  <a:lnTo>
                    <a:pt x="4642" y="1046"/>
                  </a:lnTo>
                  <a:lnTo>
                    <a:pt x="4603" y="1074"/>
                  </a:lnTo>
                  <a:lnTo>
                    <a:pt x="4561" y="1101"/>
                  </a:lnTo>
                  <a:lnTo>
                    <a:pt x="4518" y="1127"/>
                  </a:lnTo>
                  <a:lnTo>
                    <a:pt x="4472" y="1151"/>
                  </a:lnTo>
                  <a:lnTo>
                    <a:pt x="4426" y="1174"/>
                  </a:lnTo>
                  <a:lnTo>
                    <a:pt x="4379" y="1195"/>
                  </a:lnTo>
                  <a:lnTo>
                    <a:pt x="4329" y="1214"/>
                  </a:lnTo>
                  <a:lnTo>
                    <a:pt x="4278" y="1232"/>
                  </a:lnTo>
                  <a:lnTo>
                    <a:pt x="4225" y="1248"/>
                  </a:lnTo>
                  <a:lnTo>
                    <a:pt x="4171" y="1263"/>
                  </a:lnTo>
                  <a:lnTo>
                    <a:pt x="4114" y="1274"/>
                  </a:lnTo>
                  <a:lnTo>
                    <a:pt x="4056" y="1284"/>
                  </a:lnTo>
                  <a:lnTo>
                    <a:pt x="3996" y="1292"/>
                  </a:lnTo>
                  <a:lnTo>
                    <a:pt x="3935" y="1298"/>
                  </a:lnTo>
                  <a:lnTo>
                    <a:pt x="3871" y="1301"/>
                  </a:lnTo>
                  <a:lnTo>
                    <a:pt x="3806" y="1303"/>
                  </a:lnTo>
                  <a:lnTo>
                    <a:pt x="3738" y="1301"/>
                  </a:lnTo>
                  <a:lnTo>
                    <a:pt x="3668" y="1296"/>
                  </a:lnTo>
                  <a:lnTo>
                    <a:pt x="3598" y="1290"/>
                  </a:lnTo>
                  <a:lnTo>
                    <a:pt x="3524" y="1280"/>
                  </a:lnTo>
                  <a:lnTo>
                    <a:pt x="3449" y="1267"/>
                  </a:lnTo>
                  <a:lnTo>
                    <a:pt x="3371" y="1253"/>
                  </a:lnTo>
                  <a:lnTo>
                    <a:pt x="3292" y="1233"/>
                  </a:lnTo>
                  <a:lnTo>
                    <a:pt x="3212" y="1212"/>
                  </a:lnTo>
                  <a:lnTo>
                    <a:pt x="3212" y="1212"/>
                  </a:lnTo>
                  <a:lnTo>
                    <a:pt x="3049" y="1167"/>
                  </a:lnTo>
                  <a:lnTo>
                    <a:pt x="2894" y="1129"/>
                  </a:lnTo>
                  <a:lnTo>
                    <a:pt x="2742" y="1091"/>
                  </a:lnTo>
                  <a:lnTo>
                    <a:pt x="2598" y="1059"/>
                  </a:lnTo>
                  <a:lnTo>
                    <a:pt x="2458" y="1032"/>
                  </a:lnTo>
                  <a:lnTo>
                    <a:pt x="2323" y="1007"/>
                  </a:lnTo>
                  <a:lnTo>
                    <a:pt x="2194" y="986"/>
                  </a:lnTo>
                  <a:lnTo>
                    <a:pt x="2069" y="970"/>
                  </a:lnTo>
                  <a:lnTo>
                    <a:pt x="1948" y="957"/>
                  </a:lnTo>
                  <a:lnTo>
                    <a:pt x="1833" y="948"/>
                  </a:lnTo>
                  <a:lnTo>
                    <a:pt x="1720" y="943"/>
                  </a:lnTo>
                  <a:lnTo>
                    <a:pt x="1612" y="941"/>
                  </a:lnTo>
                  <a:lnTo>
                    <a:pt x="1508" y="943"/>
                  </a:lnTo>
                  <a:lnTo>
                    <a:pt x="1408" y="948"/>
                  </a:lnTo>
                  <a:lnTo>
                    <a:pt x="1311" y="957"/>
                  </a:lnTo>
                  <a:lnTo>
                    <a:pt x="1216" y="969"/>
                  </a:lnTo>
                  <a:lnTo>
                    <a:pt x="1171" y="977"/>
                  </a:lnTo>
                  <a:lnTo>
                    <a:pt x="1126" y="985"/>
                  </a:lnTo>
                  <a:lnTo>
                    <a:pt x="1082" y="994"/>
                  </a:lnTo>
                  <a:lnTo>
                    <a:pt x="1037" y="1004"/>
                  </a:lnTo>
                  <a:lnTo>
                    <a:pt x="994" y="1015"/>
                  </a:lnTo>
                  <a:lnTo>
                    <a:pt x="953" y="1027"/>
                  </a:lnTo>
                  <a:lnTo>
                    <a:pt x="911" y="1040"/>
                  </a:lnTo>
                  <a:lnTo>
                    <a:pt x="869" y="1053"/>
                  </a:lnTo>
                  <a:lnTo>
                    <a:pt x="829" y="1067"/>
                  </a:lnTo>
                  <a:lnTo>
                    <a:pt x="789" y="1082"/>
                  </a:lnTo>
                  <a:lnTo>
                    <a:pt x="711" y="1114"/>
                  </a:lnTo>
                  <a:lnTo>
                    <a:pt x="635" y="1150"/>
                  </a:lnTo>
                  <a:lnTo>
                    <a:pt x="560" y="1188"/>
                  </a:lnTo>
                  <a:lnTo>
                    <a:pt x="486" y="1230"/>
                  </a:lnTo>
                  <a:lnTo>
                    <a:pt x="414" y="1275"/>
                  </a:lnTo>
                  <a:lnTo>
                    <a:pt x="343" y="1324"/>
                  </a:lnTo>
                  <a:lnTo>
                    <a:pt x="274" y="1374"/>
                  </a:lnTo>
                  <a:lnTo>
                    <a:pt x="204" y="1429"/>
                  </a:lnTo>
                  <a:lnTo>
                    <a:pt x="136" y="1485"/>
                  </a:lnTo>
                  <a:lnTo>
                    <a:pt x="68" y="1545"/>
                  </a:lnTo>
                  <a:lnTo>
                    <a:pt x="0" y="1606"/>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45" name="Freeform 281"/>
            <p:cNvSpPr>
              <a:spLocks/>
            </p:cNvSpPr>
            <p:nvPr/>
          </p:nvSpPr>
          <p:spPr bwMode="auto">
            <a:xfrm>
              <a:off x="1317" y="854"/>
              <a:ext cx="5265" cy="860"/>
            </a:xfrm>
            <a:custGeom>
              <a:avLst/>
              <a:gdLst>
                <a:gd name="T0" fmla="*/ 5265 w 5265"/>
                <a:gd name="T1" fmla="*/ 0 h 1722"/>
                <a:gd name="T2" fmla="*/ 5249 w 5265"/>
                <a:gd name="T3" fmla="*/ 73 h 1722"/>
                <a:gd name="T4" fmla="*/ 5226 w 5265"/>
                <a:gd name="T5" fmla="*/ 155 h 1722"/>
                <a:gd name="T6" fmla="*/ 5191 w 5265"/>
                <a:gd name="T7" fmla="*/ 262 h 1722"/>
                <a:gd name="T8" fmla="*/ 5142 w 5265"/>
                <a:gd name="T9" fmla="*/ 385 h 1722"/>
                <a:gd name="T10" fmla="*/ 5078 w 5265"/>
                <a:gd name="T11" fmla="*/ 520 h 1722"/>
                <a:gd name="T12" fmla="*/ 5019 w 5265"/>
                <a:gd name="T13" fmla="*/ 625 h 1722"/>
                <a:gd name="T14" fmla="*/ 4974 w 5265"/>
                <a:gd name="T15" fmla="*/ 696 h 1722"/>
                <a:gd name="T16" fmla="*/ 4923 w 5265"/>
                <a:gd name="T17" fmla="*/ 767 h 1722"/>
                <a:gd name="T18" fmla="*/ 4869 w 5265"/>
                <a:gd name="T19" fmla="*/ 838 h 1722"/>
                <a:gd name="T20" fmla="*/ 4808 w 5265"/>
                <a:gd name="T21" fmla="*/ 906 h 1722"/>
                <a:gd name="T22" fmla="*/ 4741 w 5265"/>
                <a:gd name="T23" fmla="*/ 971 h 1722"/>
                <a:gd name="T24" fmla="*/ 4670 w 5265"/>
                <a:gd name="T25" fmla="*/ 1034 h 1722"/>
                <a:gd name="T26" fmla="*/ 4593 w 5265"/>
                <a:gd name="T27" fmla="*/ 1093 h 1722"/>
                <a:gd name="T28" fmla="*/ 4509 w 5265"/>
                <a:gd name="T29" fmla="*/ 1147 h 1722"/>
                <a:gd name="T30" fmla="*/ 4419 w 5265"/>
                <a:gd name="T31" fmla="*/ 1195 h 1722"/>
                <a:gd name="T32" fmla="*/ 4322 w 5265"/>
                <a:gd name="T33" fmla="*/ 1239 h 1722"/>
                <a:gd name="T34" fmla="*/ 4218 w 5265"/>
                <a:gd name="T35" fmla="*/ 1274 h 1722"/>
                <a:gd name="T36" fmla="*/ 4108 w 5265"/>
                <a:gd name="T37" fmla="*/ 1303 h 1722"/>
                <a:gd name="T38" fmla="*/ 3990 w 5265"/>
                <a:gd name="T39" fmla="*/ 1324 h 1722"/>
                <a:gd name="T40" fmla="*/ 3865 w 5265"/>
                <a:gd name="T41" fmla="*/ 1336 h 1722"/>
                <a:gd name="T42" fmla="*/ 3732 w 5265"/>
                <a:gd name="T43" fmla="*/ 1337 h 1722"/>
                <a:gd name="T44" fmla="*/ 3591 w 5265"/>
                <a:gd name="T45" fmla="*/ 1329 h 1722"/>
                <a:gd name="T46" fmla="*/ 3443 w 5265"/>
                <a:gd name="T47" fmla="*/ 1311 h 1722"/>
                <a:gd name="T48" fmla="*/ 3286 w 5265"/>
                <a:gd name="T49" fmla="*/ 1279 h 1722"/>
                <a:gd name="T50" fmla="*/ 3204 w 5265"/>
                <a:gd name="T51" fmla="*/ 1260 h 1722"/>
                <a:gd name="T52" fmla="*/ 2885 w 5265"/>
                <a:gd name="T53" fmla="*/ 1181 h 1722"/>
                <a:gd name="T54" fmla="*/ 2588 w 5265"/>
                <a:gd name="T55" fmla="*/ 1119 h 1722"/>
                <a:gd name="T56" fmla="*/ 2313 w 5265"/>
                <a:gd name="T57" fmla="*/ 1071 h 1722"/>
                <a:gd name="T58" fmla="*/ 2059 w 5265"/>
                <a:gd name="T59" fmla="*/ 1039 h 1722"/>
                <a:gd name="T60" fmla="*/ 1821 w 5265"/>
                <a:gd name="T61" fmla="*/ 1022 h 1722"/>
                <a:gd name="T62" fmla="*/ 1602 w 5265"/>
                <a:gd name="T63" fmla="*/ 1019 h 1722"/>
                <a:gd name="T64" fmla="*/ 1396 w 5265"/>
                <a:gd name="T65" fmla="*/ 1031 h 1722"/>
                <a:gd name="T66" fmla="*/ 1252 w 5265"/>
                <a:gd name="T67" fmla="*/ 1048 h 1722"/>
                <a:gd name="T68" fmla="*/ 1160 w 5265"/>
                <a:gd name="T69" fmla="*/ 1064 h 1722"/>
                <a:gd name="T70" fmla="*/ 1071 w 5265"/>
                <a:gd name="T71" fmla="*/ 1084 h 1722"/>
                <a:gd name="T72" fmla="*/ 985 w 5265"/>
                <a:gd name="T73" fmla="*/ 1106 h 1722"/>
                <a:gd name="T74" fmla="*/ 901 w 5265"/>
                <a:gd name="T75" fmla="*/ 1132 h 1722"/>
                <a:gd name="T76" fmla="*/ 820 w 5265"/>
                <a:gd name="T77" fmla="*/ 1163 h 1722"/>
                <a:gd name="T78" fmla="*/ 702 w 5265"/>
                <a:gd name="T79" fmla="*/ 1213 h 1722"/>
                <a:gd name="T80" fmla="*/ 552 w 5265"/>
                <a:gd name="T81" fmla="*/ 1290 h 1722"/>
                <a:gd name="T82" fmla="*/ 408 w 5265"/>
                <a:gd name="T83" fmla="*/ 1381 h 1722"/>
                <a:gd name="T84" fmla="*/ 269 w 5265"/>
                <a:gd name="T85" fmla="*/ 1483 h 1722"/>
                <a:gd name="T86" fmla="*/ 133 w 5265"/>
                <a:gd name="T87" fmla="*/ 1596 h 1722"/>
                <a:gd name="T88" fmla="*/ 0 w 5265"/>
                <a:gd name="T89" fmla="*/ 1722 h 1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65" h="1722">
                  <a:moveTo>
                    <a:pt x="5265" y="0"/>
                  </a:moveTo>
                  <a:lnTo>
                    <a:pt x="5265" y="0"/>
                  </a:lnTo>
                  <a:lnTo>
                    <a:pt x="5262" y="20"/>
                  </a:lnTo>
                  <a:lnTo>
                    <a:pt x="5249" y="73"/>
                  </a:lnTo>
                  <a:lnTo>
                    <a:pt x="5238" y="112"/>
                  </a:lnTo>
                  <a:lnTo>
                    <a:pt x="5226" y="155"/>
                  </a:lnTo>
                  <a:lnTo>
                    <a:pt x="5210" y="205"/>
                  </a:lnTo>
                  <a:lnTo>
                    <a:pt x="5191" y="262"/>
                  </a:lnTo>
                  <a:lnTo>
                    <a:pt x="5169" y="322"/>
                  </a:lnTo>
                  <a:lnTo>
                    <a:pt x="5142" y="385"/>
                  </a:lnTo>
                  <a:lnTo>
                    <a:pt x="5113" y="451"/>
                  </a:lnTo>
                  <a:lnTo>
                    <a:pt x="5078" y="520"/>
                  </a:lnTo>
                  <a:lnTo>
                    <a:pt x="5040" y="590"/>
                  </a:lnTo>
                  <a:lnTo>
                    <a:pt x="5019" y="625"/>
                  </a:lnTo>
                  <a:lnTo>
                    <a:pt x="4997" y="661"/>
                  </a:lnTo>
                  <a:lnTo>
                    <a:pt x="4974" y="696"/>
                  </a:lnTo>
                  <a:lnTo>
                    <a:pt x="4949" y="732"/>
                  </a:lnTo>
                  <a:lnTo>
                    <a:pt x="4923" y="767"/>
                  </a:lnTo>
                  <a:lnTo>
                    <a:pt x="4897" y="803"/>
                  </a:lnTo>
                  <a:lnTo>
                    <a:pt x="4869" y="838"/>
                  </a:lnTo>
                  <a:lnTo>
                    <a:pt x="4838" y="872"/>
                  </a:lnTo>
                  <a:lnTo>
                    <a:pt x="4808" y="906"/>
                  </a:lnTo>
                  <a:lnTo>
                    <a:pt x="4776" y="938"/>
                  </a:lnTo>
                  <a:lnTo>
                    <a:pt x="4741" y="971"/>
                  </a:lnTo>
                  <a:lnTo>
                    <a:pt x="4706" y="1003"/>
                  </a:lnTo>
                  <a:lnTo>
                    <a:pt x="4670" y="1034"/>
                  </a:lnTo>
                  <a:lnTo>
                    <a:pt x="4631" y="1064"/>
                  </a:lnTo>
                  <a:lnTo>
                    <a:pt x="4593" y="1093"/>
                  </a:lnTo>
                  <a:lnTo>
                    <a:pt x="4551" y="1121"/>
                  </a:lnTo>
                  <a:lnTo>
                    <a:pt x="4509" y="1147"/>
                  </a:lnTo>
                  <a:lnTo>
                    <a:pt x="4465" y="1173"/>
                  </a:lnTo>
                  <a:lnTo>
                    <a:pt x="4419" y="1195"/>
                  </a:lnTo>
                  <a:lnTo>
                    <a:pt x="4370" y="1218"/>
                  </a:lnTo>
                  <a:lnTo>
                    <a:pt x="4322" y="1239"/>
                  </a:lnTo>
                  <a:lnTo>
                    <a:pt x="4270" y="1258"/>
                  </a:lnTo>
                  <a:lnTo>
                    <a:pt x="4218" y="1274"/>
                  </a:lnTo>
                  <a:lnTo>
                    <a:pt x="4163" y="1290"/>
                  </a:lnTo>
                  <a:lnTo>
                    <a:pt x="4108" y="1303"/>
                  </a:lnTo>
                  <a:lnTo>
                    <a:pt x="4050" y="1315"/>
                  </a:lnTo>
                  <a:lnTo>
                    <a:pt x="3990" y="1324"/>
                  </a:lnTo>
                  <a:lnTo>
                    <a:pt x="3929" y="1331"/>
                  </a:lnTo>
                  <a:lnTo>
                    <a:pt x="3865" y="1336"/>
                  </a:lnTo>
                  <a:lnTo>
                    <a:pt x="3800" y="1337"/>
                  </a:lnTo>
                  <a:lnTo>
                    <a:pt x="3732" y="1337"/>
                  </a:lnTo>
                  <a:lnTo>
                    <a:pt x="3662" y="1336"/>
                  </a:lnTo>
                  <a:lnTo>
                    <a:pt x="3591" y="1329"/>
                  </a:lnTo>
                  <a:lnTo>
                    <a:pt x="3518" y="1321"/>
                  </a:lnTo>
                  <a:lnTo>
                    <a:pt x="3443" y="1311"/>
                  </a:lnTo>
                  <a:lnTo>
                    <a:pt x="3365" y="1297"/>
                  </a:lnTo>
                  <a:lnTo>
                    <a:pt x="3286" y="1279"/>
                  </a:lnTo>
                  <a:lnTo>
                    <a:pt x="3204" y="1260"/>
                  </a:lnTo>
                  <a:lnTo>
                    <a:pt x="3204" y="1260"/>
                  </a:lnTo>
                  <a:lnTo>
                    <a:pt x="3042" y="1219"/>
                  </a:lnTo>
                  <a:lnTo>
                    <a:pt x="2885" y="1181"/>
                  </a:lnTo>
                  <a:lnTo>
                    <a:pt x="2733" y="1148"/>
                  </a:lnTo>
                  <a:lnTo>
                    <a:pt x="2588" y="1119"/>
                  </a:lnTo>
                  <a:lnTo>
                    <a:pt x="2447" y="1093"/>
                  </a:lnTo>
                  <a:lnTo>
                    <a:pt x="2313" y="1071"/>
                  </a:lnTo>
                  <a:lnTo>
                    <a:pt x="2184" y="1053"/>
                  </a:lnTo>
                  <a:lnTo>
                    <a:pt x="2059" y="1039"/>
                  </a:lnTo>
                  <a:lnTo>
                    <a:pt x="1938" y="1029"/>
                  </a:lnTo>
                  <a:lnTo>
                    <a:pt x="1821" y="1022"/>
                  </a:lnTo>
                  <a:lnTo>
                    <a:pt x="1709" y="1019"/>
                  </a:lnTo>
                  <a:lnTo>
                    <a:pt x="1602" y="1019"/>
                  </a:lnTo>
                  <a:lnTo>
                    <a:pt x="1498" y="1024"/>
                  </a:lnTo>
                  <a:lnTo>
                    <a:pt x="1396" y="1031"/>
                  </a:lnTo>
                  <a:lnTo>
                    <a:pt x="1299" y="1042"/>
                  </a:lnTo>
                  <a:lnTo>
                    <a:pt x="1252" y="1048"/>
                  </a:lnTo>
                  <a:lnTo>
                    <a:pt x="1206" y="1056"/>
                  </a:lnTo>
                  <a:lnTo>
                    <a:pt x="1160" y="1064"/>
                  </a:lnTo>
                  <a:lnTo>
                    <a:pt x="1116" y="1074"/>
                  </a:lnTo>
                  <a:lnTo>
                    <a:pt x="1071" y="1084"/>
                  </a:lnTo>
                  <a:lnTo>
                    <a:pt x="1027" y="1095"/>
                  </a:lnTo>
                  <a:lnTo>
                    <a:pt x="985" y="1106"/>
                  </a:lnTo>
                  <a:lnTo>
                    <a:pt x="942" y="1119"/>
                  </a:lnTo>
                  <a:lnTo>
                    <a:pt x="901" y="1132"/>
                  </a:lnTo>
                  <a:lnTo>
                    <a:pt x="860" y="1147"/>
                  </a:lnTo>
                  <a:lnTo>
                    <a:pt x="820" y="1163"/>
                  </a:lnTo>
                  <a:lnTo>
                    <a:pt x="780" y="1177"/>
                  </a:lnTo>
                  <a:lnTo>
                    <a:pt x="702" y="1213"/>
                  </a:lnTo>
                  <a:lnTo>
                    <a:pt x="626" y="1250"/>
                  </a:lnTo>
                  <a:lnTo>
                    <a:pt x="552" y="1290"/>
                  </a:lnTo>
                  <a:lnTo>
                    <a:pt x="479" y="1334"/>
                  </a:lnTo>
                  <a:lnTo>
                    <a:pt x="408" y="1381"/>
                  </a:lnTo>
                  <a:lnTo>
                    <a:pt x="338" y="1429"/>
                  </a:lnTo>
                  <a:lnTo>
                    <a:pt x="269" y="1483"/>
                  </a:lnTo>
                  <a:lnTo>
                    <a:pt x="201" y="1538"/>
                  </a:lnTo>
                  <a:lnTo>
                    <a:pt x="133" y="1596"/>
                  </a:lnTo>
                  <a:lnTo>
                    <a:pt x="66" y="1657"/>
                  </a:lnTo>
                  <a:lnTo>
                    <a:pt x="0" y="1722"/>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46" name="Freeform 282"/>
            <p:cNvSpPr>
              <a:spLocks/>
            </p:cNvSpPr>
            <p:nvPr/>
          </p:nvSpPr>
          <p:spPr bwMode="auto">
            <a:xfrm>
              <a:off x="1361" y="825"/>
              <a:ext cx="5239" cy="918"/>
            </a:xfrm>
            <a:custGeom>
              <a:avLst/>
              <a:gdLst>
                <a:gd name="T0" fmla="*/ 5239 w 5239"/>
                <a:gd name="T1" fmla="*/ 0 h 1836"/>
                <a:gd name="T2" fmla="*/ 5223 w 5239"/>
                <a:gd name="T3" fmla="*/ 74 h 1836"/>
                <a:gd name="T4" fmla="*/ 5202 w 5239"/>
                <a:gd name="T5" fmla="*/ 158 h 1836"/>
                <a:gd name="T6" fmla="*/ 5169 w 5239"/>
                <a:gd name="T7" fmla="*/ 265 h 1836"/>
                <a:gd name="T8" fmla="*/ 5122 w 5239"/>
                <a:gd name="T9" fmla="*/ 389 h 1836"/>
                <a:gd name="T10" fmla="*/ 5061 w 5239"/>
                <a:gd name="T11" fmla="*/ 527 h 1836"/>
                <a:gd name="T12" fmla="*/ 5003 w 5239"/>
                <a:gd name="T13" fmla="*/ 635 h 1836"/>
                <a:gd name="T14" fmla="*/ 4958 w 5239"/>
                <a:gd name="T15" fmla="*/ 706 h 1836"/>
                <a:gd name="T16" fmla="*/ 4909 w 5239"/>
                <a:gd name="T17" fmla="*/ 778 h 1836"/>
                <a:gd name="T18" fmla="*/ 4855 w 5239"/>
                <a:gd name="T19" fmla="*/ 850 h 1836"/>
                <a:gd name="T20" fmla="*/ 4796 w 5239"/>
                <a:gd name="T21" fmla="*/ 921 h 1836"/>
                <a:gd name="T22" fmla="*/ 4730 w 5239"/>
                <a:gd name="T23" fmla="*/ 987 h 1836"/>
                <a:gd name="T24" fmla="*/ 4660 w 5239"/>
                <a:gd name="T25" fmla="*/ 1051 h 1836"/>
                <a:gd name="T26" fmla="*/ 4583 w 5239"/>
                <a:gd name="T27" fmla="*/ 1113 h 1836"/>
                <a:gd name="T28" fmla="*/ 4500 w 5239"/>
                <a:gd name="T29" fmla="*/ 1168 h 1836"/>
                <a:gd name="T30" fmla="*/ 4411 w 5239"/>
                <a:gd name="T31" fmla="*/ 1219 h 1836"/>
                <a:gd name="T32" fmla="*/ 4315 w 5239"/>
                <a:gd name="T33" fmla="*/ 1265 h 1836"/>
                <a:gd name="T34" fmla="*/ 4211 w 5239"/>
                <a:gd name="T35" fmla="*/ 1303 h 1836"/>
                <a:gd name="T36" fmla="*/ 4101 w 5239"/>
                <a:gd name="T37" fmla="*/ 1334 h 1836"/>
                <a:gd name="T38" fmla="*/ 3985 w 5239"/>
                <a:gd name="T39" fmla="*/ 1357 h 1836"/>
                <a:gd name="T40" fmla="*/ 3860 w 5239"/>
                <a:gd name="T41" fmla="*/ 1371 h 1836"/>
                <a:gd name="T42" fmla="*/ 3727 w 5239"/>
                <a:gd name="T43" fmla="*/ 1376 h 1836"/>
                <a:gd name="T44" fmla="*/ 3585 w 5239"/>
                <a:gd name="T45" fmla="*/ 1371 h 1836"/>
                <a:gd name="T46" fmla="*/ 3436 w 5239"/>
                <a:gd name="T47" fmla="*/ 1355 h 1836"/>
                <a:gd name="T48" fmla="*/ 3279 w 5239"/>
                <a:gd name="T49" fmla="*/ 1326 h 1836"/>
                <a:gd name="T50" fmla="*/ 3198 w 5239"/>
                <a:gd name="T51" fmla="*/ 1308 h 1836"/>
                <a:gd name="T52" fmla="*/ 2877 w 5239"/>
                <a:gd name="T53" fmla="*/ 1235 h 1836"/>
                <a:gd name="T54" fmla="*/ 2580 w 5239"/>
                <a:gd name="T55" fmla="*/ 1179 h 1836"/>
                <a:gd name="T56" fmla="*/ 2303 w 5239"/>
                <a:gd name="T57" fmla="*/ 1137 h 1836"/>
                <a:gd name="T58" fmla="*/ 2048 w 5239"/>
                <a:gd name="T59" fmla="*/ 1109 h 1836"/>
                <a:gd name="T60" fmla="*/ 1811 w 5239"/>
                <a:gd name="T61" fmla="*/ 1097 h 1836"/>
                <a:gd name="T62" fmla="*/ 1591 w 5239"/>
                <a:gd name="T63" fmla="*/ 1100 h 1836"/>
                <a:gd name="T64" fmla="*/ 1387 w 5239"/>
                <a:gd name="T65" fmla="*/ 1114 h 1836"/>
                <a:gd name="T66" fmla="*/ 1243 w 5239"/>
                <a:gd name="T67" fmla="*/ 1135 h 1836"/>
                <a:gd name="T68" fmla="*/ 1151 w 5239"/>
                <a:gd name="T69" fmla="*/ 1153 h 1836"/>
                <a:gd name="T70" fmla="*/ 1062 w 5239"/>
                <a:gd name="T71" fmla="*/ 1174 h 1836"/>
                <a:gd name="T72" fmla="*/ 976 w 5239"/>
                <a:gd name="T73" fmla="*/ 1200 h 1836"/>
                <a:gd name="T74" fmla="*/ 893 w 5239"/>
                <a:gd name="T75" fmla="*/ 1227 h 1836"/>
                <a:gd name="T76" fmla="*/ 812 w 5239"/>
                <a:gd name="T77" fmla="*/ 1258 h 1836"/>
                <a:gd name="T78" fmla="*/ 696 w 5239"/>
                <a:gd name="T79" fmla="*/ 1311 h 1836"/>
                <a:gd name="T80" fmla="*/ 546 w 5239"/>
                <a:gd name="T81" fmla="*/ 1392 h 1836"/>
                <a:gd name="T82" fmla="*/ 404 w 5239"/>
                <a:gd name="T83" fmla="*/ 1486 h 1836"/>
                <a:gd name="T84" fmla="*/ 267 w 5239"/>
                <a:gd name="T85" fmla="*/ 1591 h 1836"/>
                <a:gd name="T86" fmla="*/ 132 w 5239"/>
                <a:gd name="T87" fmla="*/ 1709 h 1836"/>
                <a:gd name="T88" fmla="*/ 0 w 5239"/>
                <a:gd name="T89" fmla="*/ 1836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39" h="1836">
                  <a:moveTo>
                    <a:pt x="5239" y="0"/>
                  </a:moveTo>
                  <a:lnTo>
                    <a:pt x="5239" y="0"/>
                  </a:lnTo>
                  <a:lnTo>
                    <a:pt x="5236" y="20"/>
                  </a:lnTo>
                  <a:lnTo>
                    <a:pt x="5223" y="74"/>
                  </a:lnTo>
                  <a:lnTo>
                    <a:pt x="5215" y="113"/>
                  </a:lnTo>
                  <a:lnTo>
                    <a:pt x="5202" y="158"/>
                  </a:lnTo>
                  <a:lnTo>
                    <a:pt x="5187" y="209"/>
                  </a:lnTo>
                  <a:lnTo>
                    <a:pt x="5169" y="265"/>
                  </a:lnTo>
                  <a:lnTo>
                    <a:pt x="5148" y="325"/>
                  </a:lnTo>
                  <a:lnTo>
                    <a:pt x="5122" y="389"/>
                  </a:lnTo>
                  <a:lnTo>
                    <a:pt x="5093" y="457"/>
                  </a:lnTo>
                  <a:lnTo>
                    <a:pt x="5061" y="527"/>
                  </a:lnTo>
                  <a:lnTo>
                    <a:pt x="5023" y="598"/>
                  </a:lnTo>
                  <a:lnTo>
                    <a:pt x="5003" y="635"/>
                  </a:lnTo>
                  <a:lnTo>
                    <a:pt x="4982" y="670"/>
                  </a:lnTo>
                  <a:lnTo>
                    <a:pt x="4958" y="706"/>
                  </a:lnTo>
                  <a:lnTo>
                    <a:pt x="4934" y="743"/>
                  </a:lnTo>
                  <a:lnTo>
                    <a:pt x="4909" y="778"/>
                  </a:lnTo>
                  <a:lnTo>
                    <a:pt x="4883" y="814"/>
                  </a:lnTo>
                  <a:lnTo>
                    <a:pt x="4855" y="850"/>
                  </a:lnTo>
                  <a:lnTo>
                    <a:pt x="4826" y="885"/>
                  </a:lnTo>
                  <a:lnTo>
                    <a:pt x="4796" y="921"/>
                  </a:lnTo>
                  <a:lnTo>
                    <a:pt x="4764" y="954"/>
                  </a:lnTo>
                  <a:lnTo>
                    <a:pt x="4730" y="987"/>
                  </a:lnTo>
                  <a:lnTo>
                    <a:pt x="4696" y="1019"/>
                  </a:lnTo>
                  <a:lnTo>
                    <a:pt x="4660" y="1051"/>
                  </a:lnTo>
                  <a:lnTo>
                    <a:pt x="4622" y="1082"/>
                  </a:lnTo>
                  <a:lnTo>
                    <a:pt x="4583" y="1113"/>
                  </a:lnTo>
                  <a:lnTo>
                    <a:pt x="4543" y="1140"/>
                  </a:lnTo>
                  <a:lnTo>
                    <a:pt x="4500" y="1168"/>
                  </a:lnTo>
                  <a:lnTo>
                    <a:pt x="4457" y="1195"/>
                  </a:lnTo>
                  <a:lnTo>
                    <a:pt x="4411" y="1219"/>
                  </a:lnTo>
                  <a:lnTo>
                    <a:pt x="4364" y="1242"/>
                  </a:lnTo>
                  <a:lnTo>
                    <a:pt x="4315" y="1265"/>
                  </a:lnTo>
                  <a:lnTo>
                    <a:pt x="4264" y="1284"/>
                  </a:lnTo>
                  <a:lnTo>
                    <a:pt x="4211" y="1303"/>
                  </a:lnTo>
                  <a:lnTo>
                    <a:pt x="4157" y="1319"/>
                  </a:lnTo>
                  <a:lnTo>
                    <a:pt x="4101" y="1334"/>
                  </a:lnTo>
                  <a:lnTo>
                    <a:pt x="4043" y="1347"/>
                  </a:lnTo>
                  <a:lnTo>
                    <a:pt x="3985" y="1357"/>
                  </a:lnTo>
                  <a:lnTo>
                    <a:pt x="3922" y="1365"/>
                  </a:lnTo>
                  <a:lnTo>
                    <a:pt x="3860" y="1371"/>
                  </a:lnTo>
                  <a:lnTo>
                    <a:pt x="3793" y="1374"/>
                  </a:lnTo>
                  <a:lnTo>
                    <a:pt x="3727" y="1376"/>
                  </a:lnTo>
                  <a:lnTo>
                    <a:pt x="3657" y="1374"/>
                  </a:lnTo>
                  <a:lnTo>
                    <a:pt x="3585" y="1371"/>
                  </a:lnTo>
                  <a:lnTo>
                    <a:pt x="3513" y="1365"/>
                  </a:lnTo>
                  <a:lnTo>
                    <a:pt x="3436" y="1355"/>
                  </a:lnTo>
                  <a:lnTo>
                    <a:pt x="3359" y="1342"/>
                  </a:lnTo>
                  <a:lnTo>
                    <a:pt x="3279" y="1326"/>
                  </a:lnTo>
                  <a:lnTo>
                    <a:pt x="3198" y="1308"/>
                  </a:lnTo>
                  <a:lnTo>
                    <a:pt x="3198" y="1308"/>
                  </a:lnTo>
                  <a:lnTo>
                    <a:pt x="3034" y="1269"/>
                  </a:lnTo>
                  <a:lnTo>
                    <a:pt x="2877" y="1235"/>
                  </a:lnTo>
                  <a:lnTo>
                    <a:pt x="2726" y="1205"/>
                  </a:lnTo>
                  <a:lnTo>
                    <a:pt x="2580" y="1179"/>
                  </a:lnTo>
                  <a:lnTo>
                    <a:pt x="2439" y="1156"/>
                  </a:lnTo>
                  <a:lnTo>
                    <a:pt x="2303" y="1137"/>
                  </a:lnTo>
                  <a:lnTo>
                    <a:pt x="2174" y="1121"/>
                  </a:lnTo>
                  <a:lnTo>
                    <a:pt x="2048" y="1109"/>
                  </a:lnTo>
                  <a:lnTo>
                    <a:pt x="1927" y="1101"/>
                  </a:lnTo>
                  <a:lnTo>
                    <a:pt x="1811" y="1097"/>
                  </a:lnTo>
                  <a:lnTo>
                    <a:pt x="1699" y="1097"/>
                  </a:lnTo>
                  <a:lnTo>
                    <a:pt x="1591" y="1100"/>
                  </a:lnTo>
                  <a:lnTo>
                    <a:pt x="1487" y="1105"/>
                  </a:lnTo>
                  <a:lnTo>
                    <a:pt x="1387" y="1114"/>
                  </a:lnTo>
                  <a:lnTo>
                    <a:pt x="1290" y="1127"/>
                  </a:lnTo>
                  <a:lnTo>
                    <a:pt x="1243" y="1135"/>
                  </a:lnTo>
                  <a:lnTo>
                    <a:pt x="1197" y="1143"/>
                  </a:lnTo>
                  <a:lnTo>
                    <a:pt x="1151" y="1153"/>
                  </a:lnTo>
                  <a:lnTo>
                    <a:pt x="1107" y="1164"/>
                  </a:lnTo>
                  <a:lnTo>
                    <a:pt x="1062" y="1174"/>
                  </a:lnTo>
                  <a:lnTo>
                    <a:pt x="1019" y="1187"/>
                  </a:lnTo>
                  <a:lnTo>
                    <a:pt x="976" y="1200"/>
                  </a:lnTo>
                  <a:lnTo>
                    <a:pt x="934" y="1213"/>
                  </a:lnTo>
                  <a:lnTo>
                    <a:pt x="893" y="1227"/>
                  </a:lnTo>
                  <a:lnTo>
                    <a:pt x="853" y="1242"/>
                  </a:lnTo>
                  <a:lnTo>
                    <a:pt x="812" y="1258"/>
                  </a:lnTo>
                  <a:lnTo>
                    <a:pt x="772" y="1276"/>
                  </a:lnTo>
                  <a:lnTo>
                    <a:pt x="696" y="1311"/>
                  </a:lnTo>
                  <a:lnTo>
                    <a:pt x="619" y="1350"/>
                  </a:lnTo>
                  <a:lnTo>
                    <a:pt x="546" y="1392"/>
                  </a:lnTo>
                  <a:lnTo>
                    <a:pt x="473" y="1437"/>
                  </a:lnTo>
                  <a:lnTo>
                    <a:pt x="404" y="1486"/>
                  </a:lnTo>
                  <a:lnTo>
                    <a:pt x="335" y="1537"/>
                  </a:lnTo>
                  <a:lnTo>
                    <a:pt x="267" y="1591"/>
                  </a:lnTo>
                  <a:lnTo>
                    <a:pt x="199" y="1649"/>
                  </a:lnTo>
                  <a:lnTo>
                    <a:pt x="132" y="1709"/>
                  </a:lnTo>
                  <a:lnTo>
                    <a:pt x="67" y="1772"/>
                  </a:lnTo>
                  <a:lnTo>
                    <a:pt x="0" y="1836"/>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47" name="Freeform 283"/>
            <p:cNvSpPr>
              <a:spLocks/>
            </p:cNvSpPr>
            <p:nvPr/>
          </p:nvSpPr>
          <p:spPr bwMode="auto">
            <a:xfrm>
              <a:off x="1407" y="796"/>
              <a:ext cx="5211" cy="976"/>
            </a:xfrm>
            <a:custGeom>
              <a:avLst/>
              <a:gdLst>
                <a:gd name="T0" fmla="*/ 5211 w 5211"/>
                <a:gd name="T1" fmla="*/ 0 h 1952"/>
                <a:gd name="T2" fmla="*/ 5197 w 5211"/>
                <a:gd name="T3" fmla="*/ 76 h 1952"/>
                <a:gd name="T4" fmla="*/ 5176 w 5211"/>
                <a:gd name="T5" fmla="*/ 160 h 1952"/>
                <a:gd name="T6" fmla="*/ 5144 w 5211"/>
                <a:gd name="T7" fmla="*/ 268 h 1952"/>
                <a:gd name="T8" fmla="*/ 5100 w 5211"/>
                <a:gd name="T9" fmla="*/ 394 h 1952"/>
                <a:gd name="T10" fmla="*/ 5040 w 5211"/>
                <a:gd name="T11" fmla="*/ 533 h 1952"/>
                <a:gd name="T12" fmla="*/ 4983 w 5211"/>
                <a:gd name="T13" fmla="*/ 643 h 1952"/>
                <a:gd name="T14" fmla="*/ 4940 w 5211"/>
                <a:gd name="T15" fmla="*/ 715 h 1952"/>
                <a:gd name="T16" fmla="*/ 4893 w 5211"/>
                <a:gd name="T17" fmla="*/ 790 h 1952"/>
                <a:gd name="T18" fmla="*/ 4839 w 5211"/>
                <a:gd name="T19" fmla="*/ 862 h 1952"/>
                <a:gd name="T20" fmla="*/ 4780 w 5211"/>
                <a:gd name="T21" fmla="*/ 933 h 1952"/>
                <a:gd name="T22" fmla="*/ 4716 w 5211"/>
                <a:gd name="T23" fmla="*/ 1003 h 1952"/>
                <a:gd name="T24" fmla="*/ 4647 w 5211"/>
                <a:gd name="T25" fmla="*/ 1069 h 1952"/>
                <a:gd name="T26" fmla="*/ 4571 w 5211"/>
                <a:gd name="T27" fmla="*/ 1130 h 1952"/>
                <a:gd name="T28" fmla="*/ 4489 w 5211"/>
                <a:gd name="T29" fmla="*/ 1188 h 1952"/>
                <a:gd name="T30" fmla="*/ 4400 w 5211"/>
                <a:gd name="T31" fmla="*/ 1242 h 1952"/>
                <a:gd name="T32" fmla="*/ 4305 w 5211"/>
                <a:gd name="T33" fmla="*/ 1289 h 1952"/>
                <a:gd name="T34" fmla="*/ 4203 w 5211"/>
                <a:gd name="T35" fmla="*/ 1331 h 1952"/>
                <a:gd name="T36" fmla="*/ 4093 w 5211"/>
                <a:gd name="T37" fmla="*/ 1363 h 1952"/>
                <a:gd name="T38" fmla="*/ 3976 w 5211"/>
                <a:gd name="T39" fmla="*/ 1389 h 1952"/>
                <a:gd name="T40" fmla="*/ 3851 w 5211"/>
                <a:gd name="T41" fmla="*/ 1406 h 1952"/>
                <a:gd name="T42" fmla="*/ 3718 w 5211"/>
                <a:gd name="T43" fmla="*/ 1413 h 1952"/>
                <a:gd name="T44" fmla="*/ 3578 w 5211"/>
                <a:gd name="T45" fmla="*/ 1411 h 1952"/>
                <a:gd name="T46" fmla="*/ 3428 w 5211"/>
                <a:gd name="T47" fmla="*/ 1398 h 1952"/>
                <a:gd name="T48" fmla="*/ 3271 w 5211"/>
                <a:gd name="T49" fmla="*/ 1373 h 1952"/>
                <a:gd name="T50" fmla="*/ 3188 w 5211"/>
                <a:gd name="T51" fmla="*/ 1356 h 1952"/>
                <a:gd name="T52" fmla="*/ 2867 w 5211"/>
                <a:gd name="T53" fmla="*/ 1290 h 1952"/>
                <a:gd name="T54" fmla="*/ 2568 w 5211"/>
                <a:gd name="T55" fmla="*/ 1239 h 1952"/>
                <a:gd name="T56" fmla="*/ 2292 w 5211"/>
                <a:gd name="T57" fmla="*/ 1203 h 1952"/>
                <a:gd name="T58" fmla="*/ 2037 w 5211"/>
                <a:gd name="T59" fmla="*/ 1180 h 1952"/>
                <a:gd name="T60" fmla="*/ 1799 w 5211"/>
                <a:gd name="T61" fmla="*/ 1172 h 1952"/>
                <a:gd name="T62" fmla="*/ 1580 w 5211"/>
                <a:gd name="T63" fmla="*/ 1179 h 1952"/>
                <a:gd name="T64" fmla="*/ 1376 w 5211"/>
                <a:gd name="T65" fmla="*/ 1198 h 1952"/>
                <a:gd name="T66" fmla="*/ 1231 w 5211"/>
                <a:gd name="T67" fmla="*/ 1222 h 1952"/>
                <a:gd name="T68" fmla="*/ 1140 w 5211"/>
                <a:gd name="T69" fmla="*/ 1242 h 1952"/>
                <a:gd name="T70" fmla="*/ 1052 w 5211"/>
                <a:gd name="T71" fmla="*/ 1266 h 1952"/>
                <a:gd name="T72" fmla="*/ 966 w 5211"/>
                <a:gd name="T73" fmla="*/ 1292 h 1952"/>
                <a:gd name="T74" fmla="*/ 883 w 5211"/>
                <a:gd name="T75" fmla="*/ 1323 h 1952"/>
                <a:gd name="T76" fmla="*/ 802 w 5211"/>
                <a:gd name="T77" fmla="*/ 1355 h 1952"/>
                <a:gd name="T78" fmla="*/ 687 w 5211"/>
                <a:gd name="T79" fmla="*/ 1410 h 1952"/>
                <a:gd name="T80" fmla="*/ 539 w 5211"/>
                <a:gd name="T81" fmla="*/ 1495 h 1952"/>
                <a:gd name="T82" fmla="*/ 398 w 5211"/>
                <a:gd name="T83" fmla="*/ 1592 h 1952"/>
                <a:gd name="T84" fmla="*/ 262 w 5211"/>
                <a:gd name="T85" fmla="*/ 1700 h 1952"/>
                <a:gd name="T86" fmla="*/ 130 w 5211"/>
                <a:gd name="T87" fmla="*/ 1821 h 1952"/>
                <a:gd name="T88" fmla="*/ 0 w 5211"/>
                <a:gd name="T89" fmla="*/ 1952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11" h="1952">
                  <a:moveTo>
                    <a:pt x="5211" y="0"/>
                  </a:moveTo>
                  <a:lnTo>
                    <a:pt x="5211" y="0"/>
                  </a:lnTo>
                  <a:lnTo>
                    <a:pt x="5206" y="21"/>
                  </a:lnTo>
                  <a:lnTo>
                    <a:pt x="5197" y="76"/>
                  </a:lnTo>
                  <a:lnTo>
                    <a:pt x="5187" y="115"/>
                  </a:lnTo>
                  <a:lnTo>
                    <a:pt x="5176" y="160"/>
                  </a:lnTo>
                  <a:lnTo>
                    <a:pt x="5162" y="212"/>
                  </a:lnTo>
                  <a:lnTo>
                    <a:pt x="5144" y="268"/>
                  </a:lnTo>
                  <a:lnTo>
                    <a:pt x="5123" y="329"/>
                  </a:lnTo>
                  <a:lnTo>
                    <a:pt x="5100" y="394"/>
                  </a:lnTo>
                  <a:lnTo>
                    <a:pt x="5072" y="463"/>
                  </a:lnTo>
                  <a:lnTo>
                    <a:pt x="5040" y="533"/>
                  </a:lnTo>
                  <a:lnTo>
                    <a:pt x="5004" y="606"/>
                  </a:lnTo>
                  <a:lnTo>
                    <a:pt x="4983" y="643"/>
                  </a:lnTo>
                  <a:lnTo>
                    <a:pt x="4962" y="680"/>
                  </a:lnTo>
                  <a:lnTo>
                    <a:pt x="4940" y="715"/>
                  </a:lnTo>
                  <a:lnTo>
                    <a:pt x="4916" y="753"/>
                  </a:lnTo>
                  <a:lnTo>
                    <a:pt x="4893" y="790"/>
                  </a:lnTo>
                  <a:lnTo>
                    <a:pt x="4866" y="827"/>
                  </a:lnTo>
                  <a:lnTo>
                    <a:pt x="4839" y="862"/>
                  </a:lnTo>
                  <a:lnTo>
                    <a:pt x="4811" y="898"/>
                  </a:lnTo>
                  <a:lnTo>
                    <a:pt x="4780" y="933"/>
                  </a:lnTo>
                  <a:lnTo>
                    <a:pt x="4750" y="969"/>
                  </a:lnTo>
                  <a:lnTo>
                    <a:pt x="4716" y="1003"/>
                  </a:lnTo>
                  <a:lnTo>
                    <a:pt x="4683" y="1037"/>
                  </a:lnTo>
                  <a:lnTo>
                    <a:pt x="4647" y="1069"/>
                  </a:lnTo>
                  <a:lnTo>
                    <a:pt x="4609" y="1100"/>
                  </a:lnTo>
                  <a:lnTo>
                    <a:pt x="4571" y="1130"/>
                  </a:lnTo>
                  <a:lnTo>
                    <a:pt x="4530" y="1161"/>
                  </a:lnTo>
                  <a:lnTo>
                    <a:pt x="4489" y="1188"/>
                  </a:lnTo>
                  <a:lnTo>
                    <a:pt x="4446" y="1216"/>
                  </a:lnTo>
                  <a:lnTo>
                    <a:pt x="4400" y="1242"/>
                  </a:lnTo>
                  <a:lnTo>
                    <a:pt x="4354" y="1266"/>
                  </a:lnTo>
                  <a:lnTo>
                    <a:pt x="4305" y="1289"/>
                  </a:lnTo>
                  <a:lnTo>
                    <a:pt x="4255" y="1311"/>
                  </a:lnTo>
                  <a:lnTo>
                    <a:pt x="4203" y="1331"/>
                  </a:lnTo>
                  <a:lnTo>
                    <a:pt x="4148" y="1348"/>
                  </a:lnTo>
                  <a:lnTo>
                    <a:pt x="4093" y="1363"/>
                  </a:lnTo>
                  <a:lnTo>
                    <a:pt x="4036" y="1377"/>
                  </a:lnTo>
                  <a:lnTo>
                    <a:pt x="3976" y="1389"/>
                  </a:lnTo>
                  <a:lnTo>
                    <a:pt x="3915" y="1398"/>
                  </a:lnTo>
                  <a:lnTo>
                    <a:pt x="3851" y="1406"/>
                  </a:lnTo>
                  <a:lnTo>
                    <a:pt x="3786" y="1411"/>
                  </a:lnTo>
                  <a:lnTo>
                    <a:pt x="3718" y="1413"/>
                  </a:lnTo>
                  <a:lnTo>
                    <a:pt x="3649" y="1415"/>
                  </a:lnTo>
                  <a:lnTo>
                    <a:pt x="3578" y="1411"/>
                  </a:lnTo>
                  <a:lnTo>
                    <a:pt x="3504" y="1406"/>
                  </a:lnTo>
                  <a:lnTo>
                    <a:pt x="3428" y="1398"/>
                  </a:lnTo>
                  <a:lnTo>
                    <a:pt x="3350" y="1387"/>
                  </a:lnTo>
                  <a:lnTo>
                    <a:pt x="3271" y="1373"/>
                  </a:lnTo>
                  <a:lnTo>
                    <a:pt x="3188" y="1356"/>
                  </a:lnTo>
                  <a:lnTo>
                    <a:pt x="3188" y="1356"/>
                  </a:lnTo>
                  <a:lnTo>
                    <a:pt x="3025" y="1321"/>
                  </a:lnTo>
                  <a:lnTo>
                    <a:pt x="2867" y="1290"/>
                  </a:lnTo>
                  <a:lnTo>
                    <a:pt x="2716" y="1263"/>
                  </a:lnTo>
                  <a:lnTo>
                    <a:pt x="2568" y="1239"/>
                  </a:lnTo>
                  <a:lnTo>
                    <a:pt x="2428" y="1219"/>
                  </a:lnTo>
                  <a:lnTo>
                    <a:pt x="2292" y="1203"/>
                  </a:lnTo>
                  <a:lnTo>
                    <a:pt x="2162" y="1190"/>
                  </a:lnTo>
                  <a:lnTo>
                    <a:pt x="2037" y="1180"/>
                  </a:lnTo>
                  <a:lnTo>
                    <a:pt x="1916" y="1174"/>
                  </a:lnTo>
                  <a:lnTo>
                    <a:pt x="1799" y="1172"/>
                  </a:lnTo>
                  <a:lnTo>
                    <a:pt x="1688" y="1174"/>
                  </a:lnTo>
                  <a:lnTo>
                    <a:pt x="1580" y="1179"/>
                  </a:lnTo>
                  <a:lnTo>
                    <a:pt x="1476" y="1187"/>
                  </a:lnTo>
                  <a:lnTo>
                    <a:pt x="1376" y="1198"/>
                  </a:lnTo>
                  <a:lnTo>
                    <a:pt x="1279" y="1214"/>
                  </a:lnTo>
                  <a:lnTo>
                    <a:pt x="1231" y="1222"/>
                  </a:lnTo>
                  <a:lnTo>
                    <a:pt x="1186" y="1232"/>
                  </a:lnTo>
                  <a:lnTo>
                    <a:pt x="1140" y="1242"/>
                  </a:lnTo>
                  <a:lnTo>
                    <a:pt x="1095" y="1253"/>
                  </a:lnTo>
                  <a:lnTo>
                    <a:pt x="1052" y="1266"/>
                  </a:lnTo>
                  <a:lnTo>
                    <a:pt x="1009" y="1279"/>
                  </a:lnTo>
                  <a:lnTo>
                    <a:pt x="966" y="1292"/>
                  </a:lnTo>
                  <a:lnTo>
                    <a:pt x="925" y="1306"/>
                  </a:lnTo>
                  <a:lnTo>
                    <a:pt x="883" y="1323"/>
                  </a:lnTo>
                  <a:lnTo>
                    <a:pt x="843" y="1339"/>
                  </a:lnTo>
                  <a:lnTo>
                    <a:pt x="802" y="1355"/>
                  </a:lnTo>
                  <a:lnTo>
                    <a:pt x="763" y="1373"/>
                  </a:lnTo>
                  <a:lnTo>
                    <a:pt x="687" y="1410"/>
                  </a:lnTo>
                  <a:lnTo>
                    <a:pt x="612" y="1452"/>
                  </a:lnTo>
                  <a:lnTo>
                    <a:pt x="539" y="1495"/>
                  </a:lnTo>
                  <a:lnTo>
                    <a:pt x="468" y="1542"/>
                  </a:lnTo>
                  <a:lnTo>
                    <a:pt x="398" y="1592"/>
                  </a:lnTo>
                  <a:lnTo>
                    <a:pt x="329" y="1644"/>
                  </a:lnTo>
                  <a:lnTo>
                    <a:pt x="262" y="1700"/>
                  </a:lnTo>
                  <a:lnTo>
                    <a:pt x="196" y="1758"/>
                  </a:lnTo>
                  <a:lnTo>
                    <a:pt x="130" y="1821"/>
                  </a:lnTo>
                  <a:lnTo>
                    <a:pt x="65" y="1884"/>
                  </a:lnTo>
                  <a:lnTo>
                    <a:pt x="0" y="1952"/>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48" name="Freeform 284"/>
            <p:cNvSpPr>
              <a:spLocks/>
            </p:cNvSpPr>
            <p:nvPr/>
          </p:nvSpPr>
          <p:spPr bwMode="auto">
            <a:xfrm>
              <a:off x="1454" y="767"/>
              <a:ext cx="5179" cy="1034"/>
            </a:xfrm>
            <a:custGeom>
              <a:avLst/>
              <a:gdLst>
                <a:gd name="T0" fmla="*/ 5179 w 5179"/>
                <a:gd name="T1" fmla="*/ 0 h 2066"/>
                <a:gd name="T2" fmla="*/ 5166 w 5179"/>
                <a:gd name="T3" fmla="*/ 74 h 2066"/>
                <a:gd name="T4" fmla="*/ 5148 w 5179"/>
                <a:gd name="T5" fmla="*/ 159 h 2066"/>
                <a:gd name="T6" fmla="*/ 5118 w 5179"/>
                <a:gd name="T7" fmla="*/ 269 h 2066"/>
                <a:gd name="T8" fmla="*/ 5075 w 5179"/>
                <a:gd name="T9" fmla="*/ 397 h 2066"/>
                <a:gd name="T10" fmla="*/ 5016 w 5179"/>
                <a:gd name="T11" fmla="*/ 537 h 2066"/>
                <a:gd name="T12" fmla="*/ 4962 w 5179"/>
                <a:gd name="T13" fmla="*/ 649 h 2066"/>
                <a:gd name="T14" fmla="*/ 4921 w 5179"/>
                <a:gd name="T15" fmla="*/ 723 h 2066"/>
                <a:gd name="T16" fmla="*/ 4873 w 5179"/>
                <a:gd name="T17" fmla="*/ 799 h 2066"/>
                <a:gd name="T18" fmla="*/ 4822 w 5179"/>
                <a:gd name="T19" fmla="*/ 873 h 2066"/>
                <a:gd name="T20" fmla="*/ 4764 w 5179"/>
                <a:gd name="T21" fmla="*/ 946 h 2066"/>
                <a:gd name="T22" fmla="*/ 4701 w 5179"/>
                <a:gd name="T23" fmla="*/ 1015 h 2066"/>
                <a:gd name="T24" fmla="*/ 4632 w 5179"/>
                <a:gd name="T25" fmla="*/ 1083 h 2066"/>
                <a:gd name="T26" fmla="*/ 4558 w 5179"/>
                <a:gd name="T27" fmla="*/ 1148 h 2066"/>
                <a:gd name="T28" fmla="*/ 4476 w 5179"/>
                <a:gd name="T29" fmla="*/ 1207 h 2066"/>
                <a:gd name="T30" fmla="*/ 4389 w 5179"/>
                <a:gd name="T31" fmla="*/ 1262 h 2066"/>
                <a:gd name="T32" fmla="*/ 4294 w 5179"/>
                <a:gd name="T33" fmla="*/ 1312 h 2066"/>
                <a:gd name="T34" fmla="*/ 4192 w 5179"/>
                <a:gd name="T35" fmla="*/ 1356 h 2066"/>
                <a:gd name="T36" fmla="*/ 4083 w 5179"/>
                <a:gd name="T37" fmla="*/ 1391 h 2066"/>
                <a:gd name="T38" fmla="*/ 3967 w 5179"/>
                <a:gd name="T39" fmla="*/ 1419 h 2066"/>
                <a:gd name="T40" fmla="*/ 3842 w 5179"/>
                <a:gd name="T41" fmla="*/ 1438 h 2066"/>
                <a:gd name="T42" fmla="*/ 3710 w 5179"/>
                <a:gd name="T43" fmla="*/ 1450 h 2066"/>
                <a:gd name="T44" fmla="*/ 3568 w 5179"/>
                <a:gd name="T45" fmla="*/ 1450 h 2066"/>
                <a:gd name="T46" fmla="*/ 3420 w 5179"/>
                <a:gd name="T47" fmla="*/ 1440 h 2066"/>
                <a:gd name="T48" fmla="*/ 3261 w 5179"/>
                <a:gd name="T49" fmla="*/ 1417 h 2066"/>
                <a:gd name="T50" fmla="*/ 3178 w 5179"/>
                <a:gd name="T51" fmla="*/ 1403 h 2066"/>
                <a:gd name="T52" fmla="*/ 2856 w 5179"/>
                <a:gd name="T53" fmla="*/ 1343 h 2066"/>
                <a:gd name="T54" fmla="*/ 2558 w 5179"/>
                <a:gd name="T55" fmla="*/ 1296 h 2066"/>
                <a:gd name="T56" fmla="*/ 2281 w 5179"/>
                <a:gd name="T57" fmla="*/ 1265 h 2066"/>
                <a:gd name="T58" fmla="*/ 2024 w 5179"/>
                <a:gd name="T59" fmla="*/ 1249 h 2066"/>
                <a:gd name="T60" fmla="*/ 1787 w 5179"/>
                <a:gd name="T61" fmla="*/ 1246 h 2066"/>
                <a:gd name="T62" fmla="*/ 1568 w 5179"/>
                <a:gd name="T63" fmla="*/ 1256 h 2066"/>
                <a:gd name="T64" fmla="*/ 1363 w 5179"/>
                <a:gd name="T65" fmla="*/ 1280 h 2066"/>
                <a:gd name="T66" fmla="*/ 1268 w 5179"/>
                <a:gd name="T67" fmla="*/ 1298 h 2066"/>
                <a:gd name="T68" fmla="*/ 1175 w 5179"/>
                <a:gd name="T69" fmla="*/ 1319 h 2066"/>
                <a:gd name="T70" fmla="*/ 1084 w 5179"/>
                <a:gd name="T71" fmla="*/ 1341 h 2066"/>
                <a:gd name="T72" fmla="*/ 998 w 5179"/>
                <a:gd name="T73" fmla="*/ 1369 h 2066"/>
                <a:gd name="T74" fmla="*/ 914 w 5179"/>
                <a:gd name="T75" fmla="*/ 1398 h 2066"/>
                <a:gd name="T76" fmla="*/ 833 w 5179"/>
                <a:gd name="T77" fmla="*/ 1432 h 2066"/>
                <a:gd name="T78" fmla="*/ 754 w 5179"/>
                <a:gd name="T79" fmla="*/ 1467 h 2066"/>
                <a:gd name="T80" fmla="*/ 678 w 5179"/>
                <a:gd name="T81" fmla="*/ 1508 h 2066"/>
                <a:gd name="T82" fmla="*/ 532 w 5179"/>
                <a:gd name="T83" fmla="*/ 1595 h 2066"/>
                <a:gd name="T84" fmla="*/ 392 w 5179"/>
                <a:gd name="T85" fmla="*/ 1695 h 2066"/>
                <a:gd name="T86" fmla="*/ 258 w 5179"/>
                <a:gd name="T87" fmla="*/ 1808 h 2066"/>
                <a:gd name="T88" fmla="*/ 128 w 5179"/>
                <a:gd name="T89" fmla="*/ 1931 h 2066"/>
                <a:gd name="T90" fmla="*/ 0 w 5179"/>
                <a:gd name="T91" fmla="*/ 2066 h 2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79" h="2066">
                  <a:moveTo>
                    <a:pt x="5179" y="0"/>
                  </a:moveTo>
                  <a:lnTo>
                    <a:pt x="5179" y="0"/>
                  </a:lnTo>
                  <a:lnTo>
                    <a:pt x="5176" y="19"/>
                  </a:lnTo>
                  <a:lnTo>
                    <a:pt x="5166" y="74"/>
                  </a:lnTo>
                  <a:lnTo>
                    <a:pt x="5158" y="114"/>
                  </a:lnTo>
                  <a:lnTo>
                    <a:pt x="5148" y="159"/>
                  </a:lnTo>
                  <a:lnTo>
                    <a:pt x="5134" y="211"/>
                  </a:lnTo>
                  <a:lnTo>
                    <a:pt x="5118" y="269"/>
                  </a:lnTo>
                  <a:lnTo>
                    <a:pt x="5098" y="331"/>
                  </a:lnTo>
                  <a:lnTo>
                    <a:pt x="5075" y="397"/>
                  </a:lnTo>
                  <a:lnTo>
                    <a:pt x="5048" y="466"/>
                  </a:lnTo>
                  <a:lnTo>
                    <a:pt x="5016" y="537"/>
                  </a:lnTo>
                  <a:lnTo>
                    <a:pt x="4982" y="612"/>
                  </a:lnTo>
                  <a:lnTo>
                    <a:pt x="4962" y="649"/>
                  </a:lnTo>
                  <a:lnTo>
                    <a:pt x="4941" y="686"/>
                  </a:lnTo>
                  <a:lnTo>
                    <a:pt x="4921" y="723"/>
                  </a:lnTo>
                  <a:lnTo>
                    <a:pt x="4897" y="762"/>
                  </a:lnTo>
                  <a:lnTo>
                    <a:pt x="4873" y="799"/>
                  </a:lnTo>
                  <a:lnTo>
                    <a:pt x="4848" y="836"/>
                  </a:lnTo>
                  <a:lnTo>
                    <a:pt x="4822" y="873"/>
                  </a:lnTo>
                  <a:lnTo>
                    <a:pt x="4794" y="909"/>
                  </a:lnTo>
                  <a:lnTo>
                    <a:pt x="4764" y="946"/>
                  </a:lnTo>
                  <a:lnTo>
                    <a:pt x="4733" y="981"/>
                  </a:lnTo>
                  <a:lnTo>
                    <a:pt x="4701" y="1015"/>
                  </a:lnTo>
                  <a:lnTo>
                    <a:pt x="4668" y="1051"/>
                  </a:lnTo>
                  <a:lnTo>
                    <a:pt x="4632" y="1083"/>
                  </a:lnTo>
                  <a:lnTo>
                    <a:pt x="4596" y="1117"/>
                  </a:lnTo>
                  <a:lnTo>
                    <a:pt x="4558" y="1148"/>
                  </a:lnTo>
                  <a:lnTo>
                    <a:pt x="4518" y="1178"/>
                  </a:lnTo>
                  <a:lnTo>
                    <a:pt x="4476" y="1207"/>
                  </a:lnTo>
                  <a:lnTo>
                    <a:pt x="4433" y="1236"/>
                  </a:lnTo>
                  <a:lnTo>
                    <a:pt x="4389" y="1262"/>
                  </a:lnTo>
                  <a:lnTo>
                    <a:pt x="4342" y="1288"/>
                  </a:lnTo>
                  <a:lnTo>
                    <a:pt x="4294" y="1312"/>
                  </a:lnTo>
                  <a:lnTo>
                    <a:pt x="4244" y="1335"/>
                  </a:lnTo>
                  <a:lnTo>
                    <a:pt x="4192" y="1356"/>
                  </a:lnTo>
                  <a:lnTo>
                    <a:pt x="4139" y="1374"/>
                  </a:lnTo>
                  <a:lnTo>
                    <a:pt x="4083" y="1391"/>
                  </a:lnTo>
                  <a:lnTo>
                    <a:pt x="4026" y="1406"/>
                  </a:lnTo>
                  <a:lnTo>
                    <a:pt x="3967" y="1419"/>
                  </a:lnTo>
                  <a:lnTo>
                    <a:pt x="3906" y="1430"/>
                  </a:lnTo>
                  <a:lnTo>
                    <a:pt x="3842" y="1438"/>
                  </a:lnTo>
                  <a:lnTo>
                    <a:pt x="3777" y="1445"/>
                  </a:lnTo>
                  <a:lnTo>
                    <a:pt x="3710" y="1450"/>
                  </a:lnTo>
                  <a:lnTo>
                    <a:pt x="3641" y="1451"/>
                  </a:lnTo>
                  <a:lnTo>
                    <a:pt x="3568" y="1450"/>
                  </a:lnTo>
                  <a:lnTo>
                    <a:pt x="3495" y="1446"/>
                  </a:lnTo>
                  <a:lnTo>
                    <a:pt x="3420" y="1440"/>
                  </a:lnTo>
                  <a:lnTo>
                    <a:pt x="3341" y="1430"/>
                  </a:lnTo>
                  <a:lnTo>
                    <a:pt x="3261" y="1417"/>
                  </a:lnTo>
                  <a:lnTo>
                    <a:pt x="3178" y="1403"/>
                  </a:lnTo>
                  <a:lnTo>
                    <a:pt x="3178" y="1403"/>
                  </a:lnTo>
                  <a:lnTo>
                    <a:pt x="3014" y="1370"/>
                  </a:lnTo>
                  <a:lnTo>
                    <a:pt x="2856" y="1343"/>
                  </a:lnTo>
                  <a:lnTo>
                    <a:pt x="2703" y="1317"/>
                  </a:lnTo>
                  <a:lnTo>
                    <a:pt x="2558" y="1296"/>
                  </a:lnTo>
                  <a:lnTo>
                    <a:pt x="2416" y="1280"/>
                  </a:lnTo>
                  <a:lnTo>
                    <a:pt x="2281" y="1265"/>
                  </a:lnTo>
                  <a:lnTo>
                    <a:pt x="2149" y="1256"/>
                  </a:lnTo>
                  <a:lnTo>
                    <a:pt x="2024" y="1249"/>
                  </a:lnTo>
                  <a:lnTo>
                    <a:pt x="1904" y="1246"/>
                  </a:lnTo>
                  <a:lnTo>
                    <a:pt x="1787" y="1246"/>
                  </a:lnTo>
                  <a:lnTo>
                    <a:pt x="1674" y="1249"/>
                  </a:lnTo>
                  <a:lnTo>
                    <a:pt x="1568" y="1256"/>
                  </a:lnTo>
                  <a:lnTo>
                    <a:pt x="1463" y="1267"/>
                  </a:lnTo>
                  <a:lnTo>
                    <a:pt x="1363" y="1280"/>
                  </a:lnTo>
                  <a:lnTo>
                    <a:pt x="1315" y="1288"/>
                  </a:lnTo>
                  <a:lnTo>
                    <a:pt x="1268" y="1298"/>
                  </a:lnTo>
                  <a:lnTo>
                    <a:pt x="1220" y="1307"/>
                  </a:lnTo>
                  <a:lnTo>
                    <a:pt x="1175" y="1319"/>
                  </a:lnTo>
                  <a:lnTo>
                    <a:pt x="1129" y="1330"/>
                  </a:lnTo>
                  <a:lnTo>
                    <a:pt x="1084" y="1341"/>
                  </a:lnTo>
                  <a:lnTo>
                    <a:pt x="1041" y="1354"/>
                  </a:lnTo>
                  <a:lnTo>
                    <a:pt x="998" y="1369"/>
                  </a:lnTo>
                  <a:lnTo>
                    <a:pt x="955" y="1383"/>
                  </a:lnTo>
                  <a:lnTo>
                    <a:pt x="914" y="1398"/>
                  </a:lnTo>
                  <a:lnTo>
                    <a:pt x="873" y="1414"/>
                  </a:lnTo>
                  <a:lnTo>
                    <a:pt x="833" y="1432"/>
                  </a:lnTo>
                  <a:lnTo>
                    <a:pt x="793" y="1450"/>
                  </a:lnTo>
                  <a:lnTo>
                    <a:pt x="754" y="1467"/>
                  </a:lnTo>
                  <a:lnTo>
                    <a:pt x="716" y="1487"/>
                  </a:lnTo>
                  <a:lnTo>
                    <a:pt x="678" y="1508"/>
                  </a:lnTo>
                  <a:lnTo>
                    <a:pt x="604" y="1550"/>
                  </a:lnTo>
                  <a:lnTo>
                    <a:pt x="532" y="1595"/>
                  </a:lnTo>
                  <a:lnTo>
                    <a:pt x="461" y="1643"/>
                  </a:lnTo>
                  <a:lnTo>
                    <a:pt x="392" y="1695"/>
                  </a:lnTo>
                  <a:lnTo>
                    <a:pt x="325" y="1750"/>
                  </a:lnTo>
                  <a:lnTo>
                    <a:pt x="258" y="1808"/>
                  </a:lnTo>
                  <a:lnTo>
                    <a:pt x="193" y="1868"/>
                  </a:lnTo>
                  <a:lnTo>
                    <a:pt x="128" y="1931"/>
                  </a:lnTo>
                  <a:lnTo>
                    <a:pt x="64" y="1997"/>
                  </a:lnTo>
                  <a:lnTo>
                    <a:pt x="0" y="2066"/>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49" name="Freeform 285"/>
            <p:cNvSpPr>
              <a:spLocks/>
            </p:cNvSpPr>
            <p:nvPr/>
          </p:nvSpPr>
          <p:spPr bwMode="auto">
            <a:xfrm>
              <a:off x="1501" y="738"/>
              <a:ext cx="5149" cy="1091"/>
            </a:xfrm>
            <a:custGeom>
              <a:avLst/>
              <a:gdLst>
                <a:gd name="T0" fmla="*/ 5149 w 5149"/>
                <a:gd name="T1" fmla="*/ 0 h 2182"/>
                <a:gd name="T2" fmla="*/ 5136 w 5149"/>
                <a:gd name="T3" fmla="*/ 76 h 2182"/>
                <a:gd name="T4" fmla="*/ 5119 w 5149"/>
                <a:gd name="T5" fmla="*/ 162 h 2182"/>
                <a:gd name="T6" fmla="*/ 5090 w 5149"/>
                <a:gd name="T7" fmla="*/ 273 h 2182"/>
                <a:gd name="T8" fmla="*/ 5050 w 5149"/>
                <a:gd name="T9" fmla="*/ 402 h 2182"/>
                <a:gd name="T10" fmla="*/ 4993 w 5149"/>
                <a:gd name="T11" fmla="*/ 545 h 2182"/>
                <a:gd name="T12" fmla="*/ 4940 w 5149"/>
                <a:gd name="T13" fmla="*/ 658 h 2182"/>
                <a:gd name="T14" fmla="*/ 4900 w 5149"/>
                <a:gd name="T15" fmla="*/ 734 h 2182"/>
                <a:gd name="T16" fmla="*/ 4854 w 5149"/>
                <a:gd name="T17" fmla="*/ 809 h 2182"/>
                <a:gd name="T18" fmla="*/ 4803 w 5149"/>
                <a:gd name="T19" fmla="*/ 885 h 2182"/>
                <a:gd name="T20" fmla="*/ 4747 w 5149"/>
                <a:gd name="T21" fmla="*/ 960 h 2182"/>
                <a:gd name="T22" fmla="*/ 4685 w 5149"/>
                <a:gd name="T23" fmla="*/ 1032 h 2182"/>
                <a:gd name="T24" fmla="*/ 4617 w 5149"/>
                <a:gd name="T25" fmla="*/ 1102 h 2182"/>
                <a:gd name="T26" fmla="*/ 4543 w 5149"/>
                <a:gd name="T27" fmla="*/ 1168 h 2182"/>
                <a:gd name="T28" fmla="*/ 4463 w 5149"/>
                <a:gd name="T29" fmla="*/ 1229 h 2182"/>
                <a:gd name="T30" fmla="*/ 4377 w 5149"/>
                <a:gd name="T31" fmla="*/ 1287 h 2182"/>
                <a:gd name="T32" fmla="*/ 4282 w 5149"/>
                <a:gd name="T33" fmla="*/ 1337 h 2182"/>
                <a:gd name="T34" fmla="*/ 4181 w 5149"/>
                <a:gd name="T35" fmla="*/ 1384 h 2182"/>
                <a:gd name="T36" fmla="*/ 4073 w 5149"/>
                <a:gd name="T37" fmla="*/ 1421 h 2182"/>
                <a:gd name="T38" fmla="*/ 3957 w 5149"/>
                <a:gd name="T39" fmla="*/ 1452 h 2182"/>
                <a:gd name="T40" fmla="*/ 3832 w 5149"/>
                <a:gd name="T41" fmla="*/ 1475 h 2182"/>
                <a:gd name="T42" fmla="*/ 3700 w 5149"/>
                <a:gd name="T43" fmla="*/ 1488 h 2182"/>
                <a:gd name="T44" fmla="*/ 3559 w 5149"/>
                <a:gd name="T45" fmla="*/ 1491 h 2182"/>
                <a:gd name="T46" fmla="*/ 3410 w 5149"/>
                <a:gd name="T47" fmla="*/ 1483 h 2182"/>
                <a:gd name="T48" fmla="*/ 3251 w 5149"/>
                <a:gd name="T49" fmla="*/ 1465 h 2182"/>
                <a:gd name="T50" fmla="*/ 3169 w 5149"/>
                <a:gd name="T51" fmla="*/ 1450 h 2182"/>
                <a:gd name="T52" fmla="*/ 2845 w 5149"/>
                <a:gd name="T53" fmla="*/ 1397 h 2182"/>
                <a:gd name="T54" fmla="*/ 2545 w 5149"/>
                <a:gd name="T55" fmla="*/ 1358 h 2182"/>
                <a:gd name="T56" fmla="*/ 2269 w 5149"/>
                <a:gd name="T57" fmla="*/ 1333 h 2182"/>
                <a:gd name="T58" fmla="*/ 2012 w 5149"/>
                <a:gd name="T59" fmla="*/ 1321 h 2182"/>
                <a:gd name="T60" fmla="*/ 1775 w 5149"/>
                <a:gd name="T61" fmla="*/ 1323 h 2182"/>
                <a:gd name="T62" fmla="*/ 1555 w 5149"/>
                <a:gd name="T63" fmla="*/ 1337 h 2182"/>
                <a:gd name="T64" fmla="*/ 1353 w 5149"/>
                <a:gd name="T65" fmla="*/ 1366 h 2182"/>
                <a:gd name="T66" fmla="*/ 1255 w 5149"/>
                <a:gd name="T67" fmla="*/ 1384 h 2182"/>
                <a:gd name="T68" fmla="*/ 1164 w 5149"/>
                <a:gd name="T69" fmla="*/ 1407 h 2182"/>
                <a:gd name="T70" fmla="*/ 1074 w 5149"/>
                <a:gd name="T71" fmla="*/ 1433 h 2182"/>
                <a:gd name="T72" fmla="*/ 987 w 5149"/>
                <a:gd name="T73" fmla="*/ 1462 h 2182"/>
                <a:gd name="T74" fmla="*/ 904 w 5149"/>
                <a:gd name="T75" fmla="*/ 1492 h 2182"/>
                <a:gd name="T76" fmla="*/ 824 w 5149"/>
                <a:gd name="T77" fmla="*/ 1528 h 2182"/>
                <a:gd name="T78" fmla="*/ 746 w 5149"/>
                <a:gd name="T79" fmla="*/ 1567 h 2182"/>
                <a:gd name="T80" fmla="*/ 669 w 5149"/>
                <a:gd name="T81" fmla="*/ 1607 h 2182"/>
                <a:gd name="T82" fmla="*/ 525 w 5149"/>
                <a:gd name="T83" fmla="*/ 1699 h 2182"/>
                <a:gd name="T84" fmla="*/ 386 w 5149"/>
                <a:gd name="T85" fmla="*/ 1802 h 2182"/>
                <a:gd name="T86" fmla="*/ 254 w 5149"/>
                <a:gd name="T87" fmla="*/ 1917 h 2182"/>
                <a:gd name="T88" fmla="*/ 127 w 5149"/>
                <a:gd name="T89" fmla="*/ 2045 h 2182"/>
                <a:gd name="T90" fmla="*/ 0 w 5149"/>
                <a:gd name="T91" fmla="*/ 2182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49" h="2182">
                  <a:moveTo>
                    <a:pt x="5149" y="0"/>
                  </a:moveTo>
                  <a:lnTo>
                    <a:pt x="5149" y="0"/>
                  </a:lnTo>
                  <a:lnTo>
                    <a:pt x="5146" y="20"/>
                  </a:lnTo>
                  <a:lnTo>
                    <a:pt x="5136" y="76"/>
                  </a:lnTo>
                  <a:lnTo>
                    <a:pt x="5129" y="115"/>
                  </a:lnTo>
                  <a:lnTo>
                    <a:pt x="5119" y="162"/>
                  </a:lnTo>
                  <a:lnTo>
                    <a:pt x="5105" y="215"/>
                  </a:lnTo>
                  <a:lnTo>
                    <a:pt x="5090" y="273"/>
                  </a:lnTo>
                  <a:lnTo>
                    <a:pt x="5072" y="336"/>
                  </a:lnTo>
                  <a:lnTo>
                    <a:pt x="5050" y="402"/>
                  </a:lnTo>
                  <a:lnTo>
                    <a:pt x="5024" y="472"/>
                  </a:lnTo>
                  <a:lnTo>
                    <a:pt x="4993" y="545"/>
                  </a:lnTo>
                  <a:lnTo>
                    <a:pt x="4960" y="620"/>
                  </a:lnTo>
                  <a:lnTo>
                    <a:pt x="4940" y="658"/>
                  </a:lnTo>
                  <a:lnTo>
                    <a:pt x="4921" y="696"/>
                  </a:lnTo>
                  <a:lnTo>
                    <a:pt x="4900" y="734"/>
                  </a:lnTo>
                  <a:lnTo>
                    <a:pt x="4878" y="772"/>
                  </a:lnTo>
                  <a:lnTo>
                    <a:pt x="4854" y="809"/>
                  </a:lnTo>
                  <a:lnTo>
                    <a:pt x="4829" y="848"/>
                  </a:lnTo>
                  <a:lnTo>
                    <a:pt x="4803" y="885"/>
                  </a:lnTo>
                  <a:lnTo>
                    <a:pt x="4776" y="922"/>
                  </a:lnTo>
                  <a:lnTo>
                    <a:pt x="4747" y="960"/>
                  </a:lnTo>
                  <a:lnTo>
                    <a:pt x="4717" y="997"/>
                  </a:lnTo>
                  <a:lnTo>
                    <a:pt x="4685" y="1032"/>
                  </a:lnTo>
                  <a:lnTo>
                    <a:pt x="4651" y="1068"/>
                  </a:lnTo>
                  <a:lnTo>
                    <a:pt x="4617" y="1102"/>
                  </a:lnTo>
                  <a:lnTo>
                    <a:pt x="4581" y="1136"/>
                  </a:lnTo>
                  <a:lnTo>
                    <a:pt x="4543" y="1168"/>
                  </a:lnTo>
                  <a:lnTo>
                    <a:pt x="4504" y="1199"/>
                  </a:lnTo>
                  <a:lnTo>
                    <a:pt x="4463" y="1229"/>
                  </a:lnTo>
                  <a:lnTo>
                    <a:pt x="4421" y="1258"/>
                  </a:lnTo>
                  <a:lnTo>
                    <a:pt x="4377" y="1287"/>
                  </a:lnTo>
                  <a:lnTo>
                    <a:pt x="4331" y="1313"/>
                  </a:lnTo>
                  <a:lnTo>
                    <a:pt x="4282" y="1337"/>
                  </a:lnTo>
                  <a:lnTo>
                    <a:pt x="4232" y="1362"/>
                  </a:lnTo>
                  <a:lnTo>
                    <a:pt x="4181" y="1384"/>
                  </a:lnTo>
                  <a:lnTo>
                    <a:pt x="4128" y="1404"/>
                  </a:lnTo>
                  <a:lnTo>
                    <a:pt x="4073" y="1421"/>
                  </a:lnTo>
                  <a:lnTo>
                    <a:pt x="4016" y="1438"/>
                  </a:lnTo>
                  <a:lnTo>
                    <a:pt x="3957" y="1452"/>
                  </a:lnTo>
                  <a:lnTo>
                    <a:pt x="3896" y="1465"/>
                  </a:lnTo>
                  <a:lnTo>
                    <a:pt x="3832" y="1475"/>
                  </a:lnTo>
                  <a:lnTo>
                    <a:pt x="3767" y="1483"/>
                  </a:lnTo>
                  <a:lnTo>
                    <a:pt x="3700" y="1488"/>
                  </a:lnTo>
                  <a:lnTo>
                    <a:pt x="3631" y="1491"/>
                  </a:lnTo>
                  <a:lnTo>
                    <a:pt x="3559" y="1491"/>
                  </a:lnTo>
                  <a:lnTo>
                    <a:pt x="3485" y="1489"/>
                  </a:lnTo>
                  <a:lnTo>
                    <a:pt x="3410" y="1483"/>
                  </a:lnTo>
                  <a:lnTo>
                    <a:pt x="3331" y="1476"/>
                  </a:lnTo>
                  <a:lnTo>
                    <a:pt x="3251" y="1465"/>
                  </a:lnTo>
                  <a:lnTo>
                    <a:pt x="3169" y="1450"/>
                  </a:lnTo>
                  <a:lnTo>
                    <a:pt x="3169" y="1450"/>
                  </a:lnTo>
                  <a:lnTo>
                    <a:pt x="3003" y="1423"/>
                  </a:lnTo>
                  <a:lnTo>
                    <a:pt x="2845" y="1397"/>
                  </a:lnTo>
                  <a:lnTo>
                    <a:pt x="2692" y="1376"/>
                  </a:lnTo>
                  <a:lnTo>
                    <a:pt x="2545" y="1358"/>
                  </a:lnTo>
                  <a:lnTo>
                    <a:pt x="2405" y="1344"/>
                  </a:lnTo>
                  <a:lnTo>
                    <a:pt x="2269" y="1333"/>
                  </a:lnTo>
                  <a:lnTo>
                    <a:pt x="2138" y="1324"/>
                  </a:lnTo>
                  <a:lnTo>
                    <a:pt x="2012" y="1321"/>
                  </a:lnTo>
                  <a:lnTo>
                    <a:pt x="1891" y="1320"/>
                  </a:lnTo>
                  <a:lnTo>
                    <a:pt x="1775" y="1323"/>
                  </a:lnTo>
                  <a:lnTo>
                    <a:pt x="1664" y="1328"/>
                  </a:lnTo>
                  <a:lnTo>
                    <a:pt x="1555" y="1337"/>
                  </a:lnTo>
                  <a:lnTo>
                    <a:pt x="1451" y="1350"/>
                  </a:lnTo>
                  <a:lnTo>
                    <a:pt x="1353" y="1366"/>
                  </a:lnTo>
                  <a:lnTo>
                    <a:pt x="1304" y="1375"/>
                  </a:lnTo>
                  <a:lnTo>
                    <a:pt x="1255" y="1384"/>
                  </a:lnTo>
                  <a:lnTo>
                    <a:pt x="1210" y="1396"/>
                  </a:lnTo>
                  <a:lnTo>
                    <a:pt x="1164" y="1407"/>
                  </a:lnTo>
                  <a:lnTo>
                    <a:pt x="1118" y="1420"/>
                  </a:lnTo>
                  <a:lnTo>
                    <a:pt x="1074" y="1433"/>
                  </a:lnTo>
                  <a:lnTo>
                    <a:pt x="1030" y="1447"/>
                  </a:lnTo>
                  <a:lnTo>
                    <a:pt x="987" y="1462"/>
                  </a:lnTo>
                  <a:lnTo>
                    <a:pt x="946" y="1476"/>
                  </a:lnTo>
                  <a:lnTo>
                    <a:pt x="904" y="1492"/>
                  </a:lnTo>
                  <a:lnTo>
                    <a:pt x="864" y="1510"/>
                  </a:lnTo>
                  <a:lnTo>
                    <a:pt x="824" y="1528"/>
                  </a:lnTo>
                  <a:lnTo>
                    <a:pt x="785" y="1547"/>
                  </a:lnTo>
                  <a:lnTo>
                    <a:pt x="746" y="1567"/>
                  </a:lnTo>
                  <a:lnTo>
                    <a:pt x="707" y="1586"/>
                  </a:lnTo>
                  <a:lnTo>
                    <a:pt x="669" y="1607"/>
                  </a:lnTo>
                  <a:lnTo>
                    <a:pt x="596" y="1652"/>
                  </a:lnTo>
                  <a:lnTo>
                    <a:pt x="525" y="1699"/>
                  </a:lnTo>
                  <a:lnTo>
                    <a:pt x="456" y="1749"/>
                  </a:lnTo>
                  <a:lnTo>
                    <a:pt x="386" y="1802"/>
                  </a:lnTo>
                  <a:lnTo>
                    <a:pt x="320" y="1859"/>
                  </a:lnTo>
                  <a:lnTo>
                    <a:pt x="254" y="1917"/>
                  </a:lnTo>
                  <a:lnTo>
                    <a:pt x="190" y="1980"/>
                  </a:lnTo>
                  <a:lnTo>
                    <a:pt x="127" y="2045"/>
                  </a:lnTo>
                  <a:lnTo>
                    <a:pt x="63" y="2112"/>
                  </a:lnTo>
                  <a:lnTo>
                    <a:pt x="0" y="2182"/>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50" name="Freeform 286"/>
            <p:cNvSpPr>
              <a:spLocks/>
            </p:cNvSpPr>
            <p:nvPr/>
          </p:nvSpPr>
          <p:spPr bwMode="auto">
            <a:xfrm>
              <a:off x="1550" y="709"/>
              <a:ext cx="5113" cy="1149"/>
            </a:xfrm>
            <a:custGeom>
              <a:avLst/>
              <a:gdLst>
                <a:gd name="T0" fmla="*/ 5113 w 5113"/>
                <a:gd name="T1" fmla="*/ 0 h 2298"/>
                <a:gd name="T2" fmla="*/ 5104 w 5113"/>
                <a:gd name="T3" fmla="*/ 78 h 2298"/>
                <a:gd name="T4" fmla="*/ 5087 w 5113"/>
                <a:gd name="T5" fmla="*/ 163 h 2298"/>
                <a:gd name="T6" fmla="*/ 5061 w 5113"/>
                <a:gd name="T7" fmla="*/ 276 h 2298"/>
                <a:gd name="T8" fmla="*/ 5020 w 5113"/>
                <a:gd name="T9" fmla="*/ 407 h 2298"/>
                <a:gd name="T10" fmla="*/ 4968 w 5113"/>
                <a:gd name="T11" fmla="*/ 551 h 2298"/>
                <a:gd name="T12" fmla="*/ 4916 w 5113"/>
                <a:gd name="T13" fmla="*/ 666 h 2298"/>
                <a:gd name="T14" fmla="*/ 4876 w 5113"/>
                <a:gd name="T15" fmla="*/ 743 h 2298"/>
                <a:gd name="T16" fmla="*/ 4832 w 5113"/>
                <a:gd name="T17" fmla="*/ 821 h 2298"/>
                <a:gd name="T18" fmla="*/ 4783 w 5113"/>
                <a:gd name="T19" fmla="*/ 896 h 2298"/>
                <a:gd name="T20" fmla="*/ 4727 w 5113"/>
                <a:gd name="T21" fmla="*/ 972 h 2298"/>
                <a:gd name="T22" fmla="*/ 4666 w 5113"/>
                <a:gd name="T23" fmla="*/ 1047 h 2298"/>
                <a:gd name="T24" fmla="*/ 4600 w 5113"/>
                <a:gd name="T25" fmla="*/ 1118 h 2298"/>
                <a:gd name="T26" fmla="*/ 4528 w 5113"/>
                <a:gd name="T27" fmla="*/ 1185 h 2298"/>
                <a:gd name="T28" fmla="*/ 4447 w 5113"/>
                <a:gd name="T29" fmla="*/ 1250 h 2298"/>
                <a:gd name="T30" fmla="*/ 4361 w 5113"/>
                <a:gd name="T31" fmla="*/ 1310 h 2298"/>
                <a:gd name="T32" fmla="*/ 4268 w 5113"/>
                <a:gd name="T33" fmla="*/ 1363 h 2298"/>
                <a:gd name="T34" fmla="*/ 4168 w 5113"/>
                <a:gd name="T35" fmla="*/ 1410 h 2298"/>
                <a:gd name="T36" fmla="*/ 4060 w 5113"/>
                <a:gd name="T37" fmla="*/ 1450 h 2298"/>
                <a:gd name="T38" fmla="*/ 3944 w 5113"/>
                <a:gd name="T39" fmla="*/ 1484 h 2298"/>
                <a:gd name="T40" fmla="*/ 3821 w 5113"/>
                <a:gd name="T41" fmla="*/ 1508 h 2298"/>
                <a:gd name="T42" fmla="*/ 3689 w 5113"/>
                <a:gd name="T43" fmla="*/ 1525 h 2298"/>
                <a:gd name="T44" fmla="*/ 3547 w 5113"/>
                <a:gd name="T45" fmla="*/ 1531 h 2298"/>
                <a:gd name="T46" fmla="*/ 3397 w 5113"/>
                <a:gd name="T47" fmla="*/ 1526 h 2298"/>
                <a:gd name="T48" fmla="*/ 3239 w 5113"/>
                <a:gd name="T49" fmla="*/ 1512 h 2298"/>
                <a:gd name="T50" fmla="*/ 3156 w 5113"/>
                <a:gd name="T51" fmla="*/ 1499 h 2298"/>
                <a:gd name="T52" fmla="*/ 2832 w 5113"/>
                <a:gd name="T53" fmla="*/ 1452 h 2298"/>
                <a:gd name="T54" fmla="*/ 2532 w 5113"/>
                <a:gd name="T55" fmla="*/ 1418 h 2298"/>
                <a:gd name="T56" fmla="*/ 2255 w 5113"/>
                <a:gd name="T57" fmla="*/ 1397 h 2298"/>
                <a:gd name="T58" fmla="*/ 1998 w 5113"/>
                <a:gd name="T59" fmla="*/ 1391 h 2298"/>
                <a:gd name="T60" fmla="*/ 1760 w 5113"/>
                <a:gd name="T61" fmla="*/ 1397 h 2298"/>
                <a:gd name="T62" fmla="*/ 1541 w 5113"/>
                <a:gd name="T63" fmla="*/ 1418 h 2298"/>
                <a:gd name="T64" fmla="*/ 1338 w 5113"/>
                <a:gd name="T65" fmla="*/ 1450 h 2298"/>
                <a:gd name="T66" fmla="*/ 1242 w 5113"/>
                <a:gd name="T67" fmla="*/ 1471 h 2298"/>
                <a:gd name="T68" fmla="*/ 1151 w 5113"/>
                <a:gd name="T69" fmla="*/ 1496 h 2298"/>
                <a:gd name="T70" fmla="*/ 1062 w 5113"/>
                <a:gd name="T71" fmla="*/ 1523 h 2298"/>
                <a:gd name="T72" fmla="*/ 976 w 5113"/>
                <a:gd name="T73" fmla="*/ 1554 h 2298"/>
                <a:gd name="T74" fmla="*/ 893 w 5113"/>
                <a:gd name="T75" fmla="*/ 1588 h 2298"/>
                <a:gd name="T76" fmla="*/ 813 w 5113"/>
                <a:gd name="T77" fmla="*/ 1623 h 2298"/>
                <a:gd name="T78" fmla="*/ 736 w 5113"/>
                <a:gd name="T79" fmla="*/ 1663 h 2298"/>
                <a:gd name="T80" fmla="*/ 661 w 5113"/>
                <a:gd name="T81" fmla="*/ 1707 h 2298"/>
                <a:gd name="T82" fmla="*/ 516 w 5113"/>
                <a:gd name="T83" fmla="*/ 1801 h 2298"/>
                <a:gd name="T84" fmla="*/ 380 w 5113"/>
                <a:gd name="T85" fmla="*/ 1907 h 2298"/>
                <a:gd name="T86" fmla="*/ 250 w 5113"/>
                <a:gd name="T87" fmla="*/ 2027 h 2298"/>
                <a:gd name="T88" fmla="*/ 123 w 5113"/>
                <a:gd name="T89" fmla="*/ 2156 h 2298"/>
                <a:gd name="T90" fmla="*/ 0 w 5113"/>
                <a:gd name="T91" fmla="*/ 2298 h 2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13" h="2298">
                  <a:moveTo>
                    <a:pt x="5113" y="0"/>
                  </a:moveTo>
                  <a:lnTo>
                    <a:pt x="5113" y="0"/>
                  </a:lnTo>
                  <a:lnTo>
                    <a:pt x="5112" y="21"/>
                  </a:lnTo>
                  <a:lnTo>
                    <a:pt x="5104" y="78"/>
                  </a:lnTo>
                  <a:lnTo>
                    <a:pt x="5097" y="117"/>
                  </a:lnTo>
                  <a:lnTo>
                    <a:pt x="5087" y="163"/>
                  </a:lnTo>
                  <a:lnTo>
                    <a:pt x="5075" y="217"/>
                  </a:lnTo>
                  <a:lnTo>
                    <a:pt x="5061" y="276"/>
                  </a:lnTo>
                  <a:lnTo>
                    <a:pt x="5043" y="339"/>
                  </a:lnTo>
                  <a:lnTo>
                    <a:pt x="5020" y="407"/>
                  </a:lnTo>
                  <a:lnTo>
                    <a:pt x="4997" y="478"/>
                  </a:lnTo>
                  <a:lnTo>
                    <a:pt x="4968" y="551"/>
                  </a:lnTo>
                  <a:lnTo>
                    <a:pt x="4934" y="627"/>
                  </a:lnTo>
                  <a:lnTo>
                    <a:pt x="4916" y="666"/>
                  </a:lnTo>
                  <a:lnTo>
                    <a:pt x="4897" y="704"/>
                  </a:lnTo>
                  <a:lnTo>
                    <a:pt x="4876" y="743"/>
                  </a:lnTo>
                  <a:lnTo>
                    <a:pt x="4855" y="782"/>
                  </a:lnTo>
                  <a:lnTo>
                    <a:pt x="4832" y="821"/>
                  </a:lnTo>
                  <a:lnTo>
                    <a:pt x="4808" y="859"/>
                  </a:lnTo>
                  <a:lnTo>
                    <a:pt x="4783" y="896"/>
                  </a:lnTo>
                  <a:lnTo>
                    <a:pt x="4755" y="935"/>
                  </a:lnTo>
                  <a:lnTo>
                    <a:pt x="4727" y="972"/>
                  </a:lnTo>
                  <a:lnTo>
                    <a:pt x="4697" y="1009"/>
                  </a:lnTo>
                  <a:lnTo>
                    <a:pt x="4666" y="1047"/>
                  </a:lnTo>
                  <a:lnTo>
                    <a:pt x="4634" y="1082"/>
                  </a:lnTo>
                  <a:lnTo>
                    <a:pt x="4600" y="1118"/>
                  </a:lnTo>
                  <a:lnTo>
                    <a:pt x="4564" y="1153"/>
                  </a:lnTo>
                  <a:lnTo>
                    <a:pt x="4528" y="1185"/>
                  </a:lnTo>
                  <a:lnTo>
                    <a:pt x="4489" y="1218"/>
                  </a:lnTo>
                  <a:lnTo>
                    <a:pt x="4447" y="1250"/>
                  </a:lnTo>
                  <a:lnTo>
                    <a:pt x="4405" y="1281"/>
                  </a:lnTo>
                  <a:lnTo>
                    <a:pt x="4361" y="1310"/>
                  </a:lnTo>
                  <a:lnTo>
                    <a:pt x="4315" y="1337"/>
                  </a:lnTo>
                  <a:lnTo>
                    <a:pt x="4268" y="1363"/>
                  </a:lnTo>
                  <a:lnTo>
                    <a:pt x="4219" y="1387"/>
                  </a:lnTo>
                  <a:lnTo>
                    <a:pt x="4168" y="1410"/>
                  </a:lnTo>
                  <a:lnTo>
                    <a:pt x="4115" y="1431"/>
                  </a:lnTo>
                  <a:lnTo>
                    <a:pt x="4060" y="1450"/>
                  </a:lnTo>
                  <a:lnTo>
                    <a:pt x="4003" y="1468"/>
                  </a:lnTo>
                  <a:lnTo>
                    <a:pt x="3944" y="1484"/>
                  </a:lnTo>
                  <a:lnTo>
                    <a:pt x="3883" y="1497"/>
                  </a:lnTo>
                  <a:lnTo>
                    <a:pt x="3821" y="1508"/>
                  </a:lnTo>
                  <a:lnTo>
                    <a:pt x="3756" y="1518"/>
                  </a:lnTo>
                  <a:lnTo>
                    <a:pt x="3689" y="1525"/>
                  </a:lnTo>
                  <a:lnTo>
                    <a:pt x="3619" y="1529"/>
                  </a:lnTo>
                  <a:lnTo>
                    <a:pt x="3547" y="1531"/>
                  </a:lnTo>
                  <a:lnTo>
                    <a:pt x="3474" y="1529"/>
                  </a:lnTo>
                  <a:lnTo>
                    <a:pt x="3397" y="1526"/>
                  </a:lnTo>
                  <a:lnTo>
                    <a:pt x="3320" y="1520"/>
                  </a:lnTo>
                  <a:lnTo>
                    <a:pt x="3239" y="1512"/>
                  </a:lnTo>
                  <a:lnTo>
                    <a:pt x="3156" y="1499"/>
                  </a:lnTo>
                  <a:lnTo>
                    <a:pt x="3156" y="1499"/>
                  </a:lnTo>
                  <a:lnTo>
                    <a:pt x="2991" y="1473"/>
                  </a:lnTo>
                  <a:lnTo>
                    <a:pt x="2832" y="1452"/>
                  </a:lnTo>
                  <a:lnTo>
                    <a:pt x="2680" y="1433"/>
                  </a:lnTo>
                  <a:lnTo>
                    <a:pt x="2532" y="1418"/>
                  </a:lnTo>
                  <a:lnTo>
                    <a:pt x="2391" y="1407"/>
                  </a:lnTo>
                  <a:lnTo>
                    <a:pt x="2255" y="1397"/>
                  </a:lnTo>
                  <a:lnTo>
                    <a:pt x="2124" y="1392"/>
                  </a:lnTo>
                  <a:lnTo>
                    <a:pt x="1998" y="1391"/>
                  </a:lnTo>
                  <a:lnTo>
                    <a:pt x="1877" y="1392"/>
                  </a:lnTo>
                  <a:lnTo>
                    <a:pt x="1760" y="1397"/>
                  </a:lnTo>
                  <a:lnTo>
                    <a:pt x="1649" y="1405"/>
                  </a:lnTo>
                  <a:lnTo>
                    <a:pt x="1541" y="1418"/>
                  </a:lnTo>
                  <a:lnTo>
                    <a:pt x="1438" y="1433"/>
                  </a:lnTo>
                  <a:lnTo>
                    <a:pt x="1338" y="1450"/>
                  </a:lnTo>
                  <a:lnTo>
                    <a:pt x="1290" y="1460"/>
                  </a:lnTo>
                  <a:lnTo>
                    <a:pt x="1242" y="1471"/>
                  </a:lnTo>
                  <a:lnTo>
                    <a:pt x="1197" y="1483"/>
                  </a:lnTo>
                  <a:lnTo>
                    <a:pt x="1151" y="1496"/>
                  </a:lnTo>
                  <a:lnTo>
                    <a:pt x="1106" y="1508"/>
                  </a:lnTo>
                  <a:lnTo>
                    <a:pt x="1062" y="1523"/>
                  </a:lnTo>
                  <a:lnTo>
                    <a:pt x="1019" y="1537"/>
                  </a:lnTo>
                  <a:lnTo>
                    <a:pt x="976" y="1554"/>
                  </a:lnTo>
                  <a:lnTo>
                    <a:pt x="934" y="1570"/>
                  </a:lnTo>
                  <a:lnTo>
                    <a:pt x="893" y="1588"/>
                  </a:lnTo>
                  <a:lnTo>
                    <a:pt x="852" y="1605"/>
                  </a:lnTo>
                  <a:lnTo>
                    <a:pt x="813" y="1623"/>
                  </a:lnTo>
                  <a:lnTo>
                    <a:pt x="775" y="1644"/>
                  </a:lnTo>
                  <a:lnTo>
                    <a:pt x="736" y="1663"/>
                  </a:lnTo>
                  <a:lnTo>
                    <a:pt x="698" y="1684"/>
                  </a:lnTo>
                  <a:lnTo>
                    <a:pt x="661" y="1707"/>
                  </a:lnTo>
                  <a:lnTo>
                    <a:pt x="587" y="1752"/>
                  </a:lnTo>
                  <a:lnTo>
                    <a:pt x="516" y="1801"/>
                  </a:lnTo>
                  <a:lnTo>
                    <a:pt x="448" y="1854"/>
                  </a:lnTo>
                  <a:lnTo>
                    <a:pt x="380" y="1907"/>
                  </a:lnTo>
                  <a:lnTo>
                    <a:pt x="315" y="1965"/>
                  </a:lnTo>
                  <a:lnTo>
                    <a:pt x="250" y="2027"/>
                  </a:lnTo>
                  <a:lnTo>
                    <a:pt x="186" y="2090"/>
                  </a:lnTo>
                  <a:lnTo>
                    <a:pt x="123" y="2156"/>
                  </a:lnTo>
                  <a:lnTo>
                    <a:pt x="61" y="2225"/>
                  </a:lnTo>
                  <a:lnTo>
                    <a:pt x="0" y="2298"/>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51" name="Freeform 287"/>
            <p:cNvSpPr>
              <a:spLocks/>
            </p:cNvSpPr>
            <p:nvPr/>
          </p:nvSpPr>
          <p:spPr bwMode="auto">
            <a:xfrm>
              <a:off x="1598" y="681"/>
              <a:ext cx="5079" cy="1206"/>
            </a:xfrm>
            <a:custGeom>
              <a:avLst/>
              <a:gdLst>
                <a:gd name="T0" fmla="*/ 5079 w 5079"/>
                <a:gd name="T1" fmla="*/ 0 h 2412"/>
                <a:gd name="T2" fmla="*/ 5070 w 5079"/>
                <a:gd name="T3" fmla="*/ 76 h 2412"/>
                <a:gd name="T4" fmla="*/ 5054 w 5079"/>
                <a:gd name="T5" fmla="*/ 164 h 2412"/>
                <a:gd name="T6" fmla="*/ 5031 w 5079"/>
                <a:gd name="T7" fmla="*/ 278 h 2412"/>
                <a:gd name="T8" fmla="*/ 4993 w 5079"/>
                <a:gd name="T9" fmla="*/ 410 h 2412"/>
                <a:gd name="T10" fmla="*/ 4942 w 5079"/>
                <a:gd name="T11" fmla="*/ 555 h 2412"/>
                <a:gd name="T12" fmla="*/ 4892 w 5079"/>
                <a:gd name="T13" fmla="*/ 672 h 2412"/>
                <a:gd name="T14" fmla="*/ 4853 w 5079"/>
                <a:gd name="T15" fmla="*/ 749 h 2412"/>
                <a:gd name="T16" fmla="*/ 4810 w 5079"/>
                <a:gd name="T17" fmla="*/ 828 h 2412"/>
                <a:gd name="T18" fmla="*/ 4761 w 5079"/>
                <a:gd name="T19" fmla="*/ 907 h 2412"/>
                <a:gd name="T20" fmla="*/ 4707 w 5079"/>
                <a:gd name="T21" fmla="*/ 985 h 2412"/>
                <a:gd name="T22" fmla="*/ 4648 w 5079"/>
                <a:gd name="T23" fmla="*/ 1059 h 2412"/>
                <a:gd name="T24" fmla="*/ 4582 w 5079"/>
                <a:gd name="T25" fmla="*/ 1132 h 2412"/>
                <a:gd name="T26" fmla="*/ 4510 w 5079"/>
                <a:gd name="T27" fmla="*/ 1203 h 2412"/>
                <a:gd name="T28" fmla="*/ 4432 w 5079"/>
                <a:gd name="T29" fmla="*/ 1267 h 2412"/>
                <a:gd name="T30" fmla="*/ 4348 w 5079"/>
                <a:gd name="T31" fmla="*/ 1329 h 2412"/>
                <a:gd name="T32" fmla="*/ 4255 w 5079"/>
                <a:gd name="T33" fmla="*/ 1385 h 2412"/>
                <a:gd name="T34" fmla="*/ 4155 w 5079"/>
                <a:gd name="T35" fmla="*/ 1435 h 2412"/>
                <a:gd name="T36" fmla="*/ 4048 w 5079"/>
                <a:gd name="T37" fmla="*/ 1477 h 2412"/>
                <a:gd name="T38" fmla="*/ 3932 w 5079"/>
                <a:gd name="T39" fmla="*/ 1513 h 2412"/>
                <a:gd name="T40" fmla="*/ 3809 w 5079"/>
                <a:gd name="T41" fmla="*/ 1540 h 2412"/>
                <a:gd name="T42" fmla="*/ 3677 w 5079"/>
                <a:gd name="T43" fmla="*/ 1560 h 2412"/>
                <a:gd name="T44" fmla="*/ 3537 w 5079"/>
                <a:gd name="T45" fmla="*/ 1568 h 2412"/>
                <a:gd name="T46" fmla="*/ 3387 w 5079"/>
                <a:gd name="T47" fmla="*/ 1568 h 2412"/>
                <a:gd name="T48" fmla="*/ 3229 w 5079"/>
                <a:gd name="T49" fmla="*/ 1555 h 2412"/>
                <a:gd name="T50" fmla="*/ 3145 w 5079"/>
                <a:gd name="T51" fmla="*/ 1545 h 2412"/>
                <a:gd name="T52" fmla="*/ 2820 w 5079"/>
                <a:gd name="T53" fmla="*/ 1503 h 2412"/>
                <a:gd name="T54" fmla="*/ 2520 w 5079"/>
                <a:gd name="T55" fmla="*/ 1476 h 2412"/>
                <a:gd name="T56" fmla="*/ 2241 w 5079"/>
                <a:gd name="T57" fmla="*/ 1461 h 2412"/>
                <a:gd name="T58" fmla="*/ 1986 w 5079"/>
                <a:gd name="T59" fmla="*/ 1459 h 2412"/>
                <a:gd name="T60" fmla="*/ 1748 w 5079"/>
                <a:gd name="T61" fmla="*/ 1471 h 2412"/>
                <a:gd name="T62" fmla="*/ 1529 w 5079"/>
                <a:gd name="T63" fmla="*/ 1495 h 2412"/>
                <a:gd name="T64" fmla="*/ 1326 w 5079"/>
                <a:gd name="T65" fmla="*/ 1532 h 2412"/>
                <a:gd name="T66" fmla="*/ 1232 w 5079"/>
                <a:gd name="T67" fmla="*/ 1555 h 2412"/>
                <a:gd name="T68" fmla="*/ 1139 w 5079"/>
                <a:gd name="T69" fmla="*/ 1582 h 2412"/>
                <a:gd name="T70" fmla="*/ 1051 w 5079"/>
                <a:gd name="T71" fmla="*/ 1611 h 2412"/>
                <a:gd name="T72" fmla="*/ 965 w 5079"/>
                <a:gd name="T73" fmla="*/ 1644 h 2412"/>
                <a:gd name="T74" fmla="*/ 883 w 5079"/>
                <a:gd name="T75" fmla="*/ 1679 h 2412"/>
                <a:gd name="T76" fmla="*/ 804 w 5079"/>
                <a:gd name="T77" fmla="*/ 1718 h 2412"/>
                <a:gd name="T78" fmla="*/ 727 w 5079"/>
                <a:gd name="T79" fmla="*/ 1760 h 2412"/>
                <a:gd name="T80" fmla="*/ 653 w 5079"/>
                <a:gd name="T81" fmla="*/ 1803 h 2412"/>
                <a:gd name="T82" fmla="*/ 510 w 5079"/>
                <a:gd name="T83" fmla="*/ 1902 h 2412"/>
                <a:gd name="T84" fmla="*/ 375 w 5079"/>
                <a:gd name="T85" fmla="*/ 2012 h 2412"/>
                <a:gd name="T86" fmla="*/ 246 w 5079"/>
                <a:gd name="T87" fmla="*/ 2133 h 2412"/>
                <a:gd name="T88" fmla="*/ 123 w 5079"/>
                <a:gd name="T89" fmla="*/ 2267 h 2412"/>
                <a:gd name="T90" fmla="*/ 0 w 5079"/>
                <a:gd name="T91" fmla="*/ 2412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79" h="2412">
                  <a:moveTo>
                    <a:pt x="5079" y="0"/>
                  </a:moveTo>
                  <a:lnTo>
                    <a:pt x="5079" y="0"/>
                  </a:lnTo>
                  <a:lnTo>
                    <a:pt x="5078" y="19"/>
                  </a:lnTo>
                  <a:lnTo>
                    <a:pt x="5070" y="76"/>
                  </a:lnTo>
                  <a:lnTo>
                    <a:pt x="5064" y="116"/>
                  </a:lnTo>
                  <a:lnTo>
                    <a:pt x="5054" y="164"/>
                  </a:lnTo>
                  <a:lnTo>
                    <a:pt x="5045" y="218"/>
                  </a:lnTo>
                  <a:lnTo>
                    <a:pt x="5031" y="278"/>
                  </a:lnTo>
                  <a:lnTo>
                    <a:pt x="5013" y="340"/>
                  </a:lnTo>
                  <a:lnTo>
                    <a:pt x="4993" y="410"/>
                  </a:lnTo>
                  <a:lnTo>
                    <a:pt x="4970" y="481"/>
                  </a:lnTo>
                  <a:lnTo>
                    <a:pt x="4942" y="555"/>
                  </a:lnTo>
                  <a:lnTo>
                    <a:pt x="4910" y="633"/>
                  </a:lnTo>
                  <a:lnTo>
                    <a:pt x="4892" y="672"/>
                  </a:lnTo>
                  <a:lnTo>
                    <a:pt x="4874" y="710"/>
                  </a:lnTo>
                  <a:lnTo>
                    <a:pt x="4853" y="749"/>
                  </a:lnTo>
                  <a:lnTo>
                    <a:pt x="4832" y="789"/>
                  </a:lnTo>
                  <a:lnTo>
                    <a:pt x="4810" y="828"/>
                  </a:lnTo>
                  <a:lnTo>
                    <a:pt x="4786" y="868"/>
                  </a:lnTo>
                  <a:lnTo>
                    <a:pt x="4761" y="907"/>
                  </a:lnTo>
                  <a:lnTo>
                    <a:pt x="4735" y="946"/>
                  </a:lnTo>
                  <a:lnTo>
                    <a:pt x="4707" y="985"/>
                  </a:lnTo>
                  <a:lnTo>
                    <a:pt x="4678" y="1022"/>
                  </a:lnTo>
                  <a:lnTo>
                    <a:pt x="4648" y="1059"/>
                  </a:lnTo>
                  <a:lnTo>
                    <a:pt x="4616" y="1096"/>
                  </a:lnTo>
                  <a:lnTo>
                    <a:pt x="4582" y="1132"/>
                  </a:lnTo>
                  <a:lnTo>
                    <a:pt x="4548" y="1167"/>
                  </a:lnTo>
                  <a:lnTo>
                    <a:pt x="4510" y="1203"/>
                  </a:lnTo>
                  <a:lnTo>
                    <a:pt x="4473" y="1235"/>
                  </a:lnTo>
                  <a:lnTo>
                    <a:pt x="4432" y="1267"/>
                  </a:lnTo>
                  <a:lnTo>
                    <a:pt x="4391" y="1300"/>
                  </a:lnTo>
                  <a:lnTo>
                    <a:pt x="4348" y="1329"/>
                  </a:lnTo>
                  <a:lnTo>
                    <a:pt x="4302" y="1358"/>
                  </a:lnTo>
                  <a:lnTo>
                    <a:pt x="4255" y="1385"/>
                  </a:lnTo>
                  <a:lnTo>
                    <a:pt x="4206" y="1411"/>
                  </a:lnTo>
                  <a:lnTo>
                    <a:pt x="4155" y="1435"/>
                  </a:lnTo>
                  <a:lnTo>
                    <a:pt x="4102" y="1458"/>
                  </a:lnTo>
                  <a:lnTo>
                    <a:pt x="4048" y="1477"/>
                  </a:lnTo>
                  <a:lnTo>
                    <a:pt x="3991" y="1497"/>
                  </a:lnTo>
                  <a:lnTo>
                    <a:pt x="3932" y="1513"/>
                  </a:lnTo>
                  <a:lnTo>
                    <a:pt x="3871" y="1529"/>
                  </a:lnTo>
                  <a:lnTo>
                    <a:pt x="3809" y="1540"/>
                  </a:lnTo>
                  <a:lnTo>
                    <a:pt x="3745" y="1552"/>
                  </a:lnTo>
                  <a:lnTo>
                    <a:pt x="3677" y="1560"/>
                  </a:lnTo>
                  <a:lnTo>
                    <a:pt x="3608" y="1564"/>
                  </a:lnTo>
                  <a:lnTo>
                    <a:pt x="3537" y="1568"/>
                  </a:lnTo>
                  <a:lnTo>
                    <a:pt x="3463" y="1569"/>
                  </a:lnTo>
                  <a:lnTo>
                    <a:pt x="3387" y="1568"/>
                  </a:lnTo>
                  <a:lnTo>
                    <a:pt x="3309" y="1563"/>
                  </a:lnTo>
                  <a:lnTo>
                    <a:pt x="3229" y="1555"/>
                  </a:lnTo>
                  <a:lnTo>
                    <a:pt x="3145" y="1545"/>
                  </a:lnTo>
                  <a:lnTo>
                    <a:pt x="3145" y="1545"/>
                  </a:lnTo>
                  <a:lnTo>
                    <a:pt x="2980" y="1522"/>
                  </a:lnTo>
                  <a:lnTo>
                    <a:pt x="2820" y="1503"/>
                  </a:lnTo>
                  <a:lnTo>
                    <a:pt x="2668" y="1489"/>
                  </a:lnTo>
                  <a:lnTo>
                    <a:pt x="2520" y="1476"/>
                  </a:lnTo>
                  <a:lnTo>
                    <a:pt x="2379" y="1466"/>
                  </a:lnTo>
                  <a:lnTo>
                    <a:pt x="2241" y="1461"/>
                  </a:lnTo>
                  <a:lnTo>
                    <a:pt x="2111" y="1458"/>
                  </a:lnTo>
                  <a:lnTo>
                    <a:pt x="1986" y="1459"/>
                  </a:lnTo>
                  <a:lnTo>
                    <a:pt x="1865" y="1464"/>
                  </a:lnTo>
                  <a:lnTo>
                    <a:pt x="1748" y="1471"/>
                  </a:lnTo>
                  <a:lnTo>
                    <a:pt x="1636" y="1482"/>
                  </a:lnTo>
                  <a:lnTo>
                    <a:pt x="1529" y="1495"/>
                  </a:lnTo>
                  <a:lnTo>
                    <a:pt x="1426" y="1513"/>
                  </a:lnTo>
                  <a:lnTo>
                    <a:pt x="1326" y="1532"/>
                  </a:lnTo>
                  <a:lnTo>
                    <a:pt x="1279" y="1543"/>
                  </a:lnTo>
                  <a:lnTo>
                    <a:pt x="1232" y="1555"/>
                  </a:lnTo>
                  <a:lnTo>
                    <a:pt x="1185" y="1568"/>
                  </a:lnTo>
                  <a:lnTo>
                    <a:pt x="1139" y="1582"/>
                  </a:lnTo>
                  <a:lnTo>
                    <a:pt x="1095" y="1595"/>
                  </a:lnTo>
                  <a:lnTo>
                    <a:pt x="1051" y="1611"/>
                  </a:lnTo>
                  <a:lnTo>
                    <a:pt x="1008" y="1627"/>
                  </a:lnTo>
                  <a:lnTo>
                    <a:pt x="965" y="1644"/>
                  </a:lnTo>
                  <a:lnTo>
                    <a:pt x="924" y="1661"/>
                  </a:lnTo>
                  <a:lnTo>
                    <a:pt x="883" y="1679"/>
                  </a:lnTo>
                  <a:lnTo>
                    <a:pt x="843" y="1698"/>
                  </a:lnTo>
                  <a:lnTo>
                    <a:pt x="804" y="1718"/>
                  </a:lnTo>
                  <a:lnTo>
                    <a:pt x="765" y="1737"/>
                  </a:lnTo>
                  <a:lnTo>
                    <a:pt x="727" y="1760"/>
                  </a:lnTo>
                  <a:lnTo>
                    <a:pt x="689" y="1781"/>
                  </a:lnTo>
                  <a:lnTo>
                    <a:pt x="653" y="1803"/>
                  </a:lnTo>
                  <a:lnTo>
                    <a:pt x="581" y="1852"/>
                  </a:lnTo>
                  <a:lnTo>
                    <a:pt x="510" y="1902"/>
                  </a:lnTo>
                  <a:lnTo>
                    <a:pt x="442" y="1955"/>
                  </a:lnTo>
                  <a:lnTo>
                    <a:pt x="375" y="2012"/>
                  </a:lnTo>
                  <a:lnTo>
                    <a:pt x="310" y="2071"/>
                  </a:lnTo>
                  <a:lnTo>
                    <a:pt x="246" y="2133"/>
                  </a:lnTo>
                  <a:lnTo>
                    <a:pt x="184" y="2199"/>
                  </a:lnTo>
                  <a:lnTo>
                    <a:pt x="123" y="2267"/>
                  </a:lnTo>
                  <a:lnTo>
                    <a:pt x="62" y="2338"/>
                  </a:lnTo>
                  <a:lnTo>
                    <a:pt x="0" y="2412"/>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52" name="Freeform 288"/>
            <p:cNvSpPr>
              <a:spLocks/>
            </p:cNvSpPr>
            <p:nvPr/>
          </p:nvSpPr>
          <p:spPr bwMode="auto">
            <a:xfrm>
              <a:off x="1648" y="652"/>
              <a:ext cx="5042" cy="1263"/>
            </a:xfrm>
            <a:custGeom>
              <a:avLst/>
              <a:gdLst>
                <a:gd name="T0" fmla="*/ 5042 w 5042"/>
                <a:gd name="T1" fmla="*/ 0 h 2527"/>
                <a:gd name="T2" fmla="*/ 5033 w 5042"/>
                <a:gd name="T3" fmla="*/ 77 h 2527"/>
                <a:gd name="T4" fmla="*/ 5021 w 5042"/>
                <a:gd name="T5" fmla="*/ 166 h 2527"/>
                <a:gd name="T6" fmla="*/ 4997 w 5042"/>
                <a:gd name="T7" fmla="*/ 281 h 2527"/>
                <a:gd name="T8" fmla="*/ 4963 w 5042"/>
                <a:gd name="T9" fmla="*/ 413 h 2527"/>
                <a:gd name="T10" fmla="*/ 4913 w 5042"/>
                <a:gd name="T11" fmla="*/ 562 h 2527"/>
                <a:gd name="T12" fmla="*/ 4865 w 5042"/>
                <a:gd name="T13" fmla="*/ 679 h 2527"/>
                <a:gd name="T14" fmla="*/ 4828 w 5042"/>
                <a:gd name="T15" fmla="*/ 759 h 2527"/>
                <a:gd name="T16" fmla="*/ 4785 w 5042"/>
                <a:gd name="T17" fmla="*/ 839 h 2527"/>
                <a:gd name="T18" fmla="*/ 4738 w 5042"/>
                <a:gd name="T19" fmla="*/ 918 h 2527"/>
                <a:gd name="T20" fmla="*/ 4685 w 5042"/>
                <a:gd name="T21" fmla="*/ 998 h 2527"/>
                <a:gd name="T22" fmla="*/ 4627 w 5042"/>
                <a:gd name="T23" fmla="*/ 1073 h 2527"/>
                <a:gd name="T24" fmla="*/ 4563 w 5042"/>
                <a:gd name="T25" fmla="*/ 1149 h 2527"/>
                <a:gd name="T26" fmla="*/ 4492 w 5042"/>
                <a:gd name="T27" fmla="*/ 1220 h 2527"/>
                <a:gd name="T28" fmla="*/ 4414 w 5042"/>
                <a:gd name="T29" fmla="*/ 1288 h 2527"/>
                <a:gd name="T30" fmla="*/ 4330 w 5042"/>
                <a:gd name="T31" fmla="*/ 1351 h 2527"/>
                <a:gd name="T32" fmla="*/ 4239 w 5042"/>
                <a:gd name="T33" fmla="*/ 1409 h 2527"/>
                <a:gd name="T34" fmla="*/ 4139 w 5042"/>
                <a:gd name="T35" fmla="*/ 1461 h 2527"/>
                <a:gd name="T36" fmla="*/ 4034 w 5042"/>
                <a:gd name="T37" fmla="*/ 1506 h 2527"/>
                <a:gd name="T38" fmla="*/ 3919 w 5042"/>
                <a:gd name="T39" fmla="*/ 1545 h 2527"/>
                <a:gd name="T40" fmla="*/ 3795 w 5042"/>
                <a:gd name="T41" fmla="*/ 1574 h 2527"/>
                <a:gd name="T42" fmla="*/ 3664 w 5042"/>
                <a:gd name="T43" fmla="*/ 1597 h 2527"/>
                <a:gd name="T44" fmla="*/ 3523 w 5042"/>
                <a:gd name="T45" fmla="*/ 1608 h 2527"/>
                <a:gd name="T46" fmla="*/ 3374 w 5042"/>
                <a:gd name="T47" fmla="*/ 1610 h 2527"/>
                <a:gd name="T48" fmla="*/ 3215 w 5042"/>
                <a:gd name="T49" fmla="*/ 1601 h 2527"/>
                <a:gd name="T50" fmla="*/ 3131 w 5042"/>
                <a:gd name="T51" fmla="*/ 1592 h 2527"/>
                <a:gd name="T52" fmla="*/ 2806 w 5042"/>
                <a:gd name="T53" fmla="*/ 1558 h 2527"/>
                <a:gd name="T54" fmla="*/ 2505 w 5042"/>
                <a:gd name="T55" fmla="*/ 1535 h 2527"/>
                <a:gd name="T56" fmla="*/ 2227 w 5042"/>
                <a:gd name="T57" fmla="*/ 1526 h 2527"/>
                <a:gd name="T58" fmla="*/ 1971 w 5042"/>
                <a:gd name="T59" fmla="*/ 1530 h 2527"/>
                <a:gd name="T60" fmla="*/ 1733 w 5042"/>
                <a:gd name="T61" fmla="*/ 1547 h 2527"/>
                <a:gd name="T62" fmla="*/ 1515 w 5042"/>
                <a:gd name="T63" fmla="*/ 1576 h 2527"/>
                <a:gd name="T64" fmla="*/ 1362 w 5042"/>
                <a:gd name="T65" fmla="*/ 1605 h 2527"/>
                <a:gd name="T66" fmla="*/ 1265 w 5042"/>
                <a:gd name="T67" fmla="*/ 1629 h 2527"/>
                <a:gd name="T68" fmla="*/ 1172 w 5042"/>
                <a:gd name="T69" fmla="*/ 1655 h 2527"/>
                <a:gd name="T70" fmla="*/ 1082 w 5042"/>
                <a:gd name="T71" fmla="*/ 1685 h 2527"/>
                <a:gd name="T72" fmla="*/ 996 w 5042"/>
                <a:gd name="T73" fmla="*/ 1718 h 2527"/>
                <a:gd name="T74" fmla="*/ 913 w 5042"/>
                <a:gd name="T75" fmla="*/ 1753 h 2527"/>
                <a:gd name="T76" fmla="*/ 832 w 5042"/>
                <a:gd name="T77" fmla="*/ 1792 h 2527"/>
                <a:gd name="T78" fmla="*/ 756 w 5042"/>
                <a:gd name="T79" fmla="*/ 1834 h 2527"/>
                <a:gd name="T80" fmla="*/ 681 w 5042"/>
                <a:gd name="T81" fmla="*/ 1879 h 2527"/>
                <a:gd name="T82" fmla="*/ 572 w 5042"/>
                <a:gd name="T83" fmla="*/ 1952 h 2527"/>
                <a:gd name="T84" fmla="*/ 435 w 5042"/>
                <a:gd name="T85" fmla="*/ 2060 h 2527"/>
                <a:gd name="T86" fmla="*/ 306 w 5042"/>
                <a:gd name="T87" fmla="*/ 2179 h 2527"/>
                <a:gd name="T88" fmla="*/ 181 w 5042"/>
                <a:gd name="T89" fmla="*/ 2309 h 2527"/>
                <a:gd name="T90" fmla="*/ 60 w 5042"/>
                <a:gd name="T91" fmla="*/ 245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42" h="2527">
                  <a:moveTo>
                    <a:pt x="5042" y="0"/>
                  </a:moveTo>
                  <a:lnTo>
                    <a:pt x="5042" y="0"/>
                  </a:lnTo>
                  <a:lnTo>
                    <a:pt x="5040" y="21"/>
                  </a:lnTo>
                  <a:lnTo>
                    <a:pt x="5033" y="77"/>
                  </a:lnTo>
                  <a:lnTo>
                    <a:pt x="5028" y="118"/>
                  </a:lnTo>
                  <a:lnTo>
                    <a:pt x="5021" y="166"/>
                  </a:lnTo>
                  <a:lnTo>
                    <a:pt x="5010" y="221"/>
                  </a:lnTo>
                  <a:lnTo>
                    <a:pt x="4997" y="281"/>
                  </a:lnTo>
                  <a:lnTo>
                    <a:pt x="4981" y="345"/>
                  </a:lnTo>
                  <a:lnTo>
                    <a:pt x="4963" y="413"/>
                  </a:lnTo>
                  <a:lnTo>
                    <a:pt x="4939" y="486"/>
                  </a:lnTo>
                  <a:lnTo>
                    <a:pt x="4913" y="562"/>
                  </a:lnTo>
                  <a:lnTo>
                    <a:pt x="4882" y="639"/>
                  </a:lnTo>
                  <a:lnTo>
                    <a:pt x="4865" y="679"/>
                  </a:lnTo>
                  <a:lnTo>
                    <a:pt x="4847" y="718"/>
                  </a:lnTo>
                  <a:lnTo>
                    <a:pt x="4828" y="759"/>
                  </a:lnTo>
                  <a:lnTo>
                    <a:pt x="4807" y="799"/>
                  </a:lnTo>
                  <a:lnTo>
                    <a:pt x="4785" y="839"/>
                  </a:lnTo>
                  <a:lnTo>
                    <a:pt x="4763" y="878"/>
                  </a:lnTo>
                  <a:lnTo>
                    <a:pt x="4738" y="918"/>
                  </a:lnTo>
                  <a:lnTo>
                    <a:pt x="4713" y="957"/>
                  </a:lnTo>
                  <a:lnTo>
                    <a:pt x="4685" y="998"/>
                  </a:lnTo>
                  <a:lnTo>
                    <a:pt x="4657" y="1036"/>
                  </a:lnTo>
                  <a:lnTo>
                    <a:pt x="4627" y="1073"/>
                  </a:lnTo>
                  <a:lnTo>
                    <a:pt x="4596" y="1112"/>
                  </a:lnTo>
                  <a:lnTo>
                    <a:pt x="4563" y="1149"/>
                  </a:lnTo>
                  <a:lnTo>
                    <a:pt x="4528" y="1185"/>
                  </a:lnTo>
                  <a:lnTo>
                    <a:pt x="4492" y="1220"/>
                  </a:lnTo>
                  <a:lnTo>
                    <a:pt x="4454" y="1254"/>
                  </a:lnTo>
                  <a:lnTo>
                    <a:pt x="4414" y="1288"/>
                  </a:lnTo>
                  <a:lnTo>
                    <a:pt x="4373" y="1320"/>
                  </a:lnTo>
                  <a:lnTo>
                    <a:pt x="4330" y="1351"/>
                  </a:lnTo>
                  <a:lnTo>
                    <a:pt x="4285" y="1380"/>
                  </a:lnTo>
                  <a:lnTo>
                    <a:pt x="4239" y="1409"/>
                  </a:lnTo>
                  <a:lnTo>
                    <a:pt x="4191" y="1435"/>
                  </a:lnTo>
                  <a:lnTo>
                    <a:pt x="4139" y="1461"/>
                  </a:lnTo>
                  <a:lnTo>
                    <a:pt x="4088" y="1485"/>
                  </a:lnTo>
                  <a:lnTo>
                    <a:pt x="4034" y="1506"/>
                  </a:lnTo>
                  <a:lnTo>
                    <a:pt x="3977" y="1527"/>
                  </a:lnTo>
                  <a:lnTo>
                    <a:pt x="3919" y="1545"/>
                  </a:lnTo>
                  <a:lnTo>
                    <a:pt x="3857" y="1561"/>
                  </a:lnTo>
                  <a:lnTo>
                    <a:pt x="3795" y="1574"/>
                  </a:lnTo>
                  <a:lnTo>
                    <a:pt x="3731" y="1587"/>
                  </a:lnTo>
                  <a:lnTo>
                    <a:pt x="3664" y="1597"/>
                  </a:lnTo>
                  <a:lnTo>
                    <a:pt x="3595" y="1603"/>
                  </a:lnTo>
                  <a:lnTo>
                    <a:pt x="3523" y="1608"/>
                  </a:lnTo>
                  <a:lnTo>
                    <a:pt x="3449" y="1610"/>
                  </a:lnTo>
                  <a:lnTo>
                    <a:pt x="3374" y="1610"/>
                  </a:lnTo>
                  <a:lnTo>
                    <a:pt x="3295" y="1606"/>
                  </a:lnTo>
                  <a:lnTo>
                    <a:pt x="3215" y="1601"/>
                  </a:lnTo>
                  <a:lnTo>
                    <a:pt x="3131" y="1592"/>
                  </a:lnTo>
                  <a:lnTo>
                    <a:pt x="3131" y="1592"/>
                  </a:lnTo>
                  <a:lnTo>
                    <a:pt x="2966" y="1572"/>
                  </a:lnTo>
                  <a:lnTo>
                    <a:pt x="2806" y="1558"/>
                  </a:lnTo>
                  <a:lnTo>
                    <a:pt x="2652" y="1545"/>
                  </a:lnTo>
                  <a:lnTo>
                    <a:pt x="2505" y="1535"/>
                  </a:lnTo>
                  <a:lnTo>
                    <a:pt x="2364" y="1529"/>
                  </a:lnTo>
                  <a:lnTo>
                    <a:pt x="2227" y="1526"/>
                  </a:lnTo>
                  <a:lnTo>
                    <a:pt x="2097" y="1527"/>
                  </a:lnTo>
                  <a:lnTo>
                    <a:pt x="1971" y="1530"/>
                  </a:lnTo>
                  <a:lnTo>
                    <a:pt x="1850" y="1537"/>
                  </a:lnTo>
                  <a:lnTo>
                    <a:pt x="1733" y="1547"/>
                  </a:lnTo>
                  <a:lnTo>
                    <a:pt x="1622" y="1559"/>
                  </a:lnTo>
                  <a:lnTo>
                    <a:pt x="1515" y="1576"/>
                  </a:lnTo>
                  <a:lnTo>
                    <a:pt x="1412" y="1595"/>
                  </a:lnTo>
                  <a:lnTo>
                    <a:pt x="1362" y="1605"/>
                  </a:lnTo>
                  <a:lnTo>
                    <a:pt x="1314" y="1616"/>
                  </a:lnTo>
                  <a:lnTo>
                    <a:pt x="1265" y="1629"/>
                  </a:lnTo>
                  <a:lnTo>
                    <a:pt x="1218" y="1642"/>
                  </a:lnTo>
                  <a:lnTo>
                    <a:pt x="1172" y="1655"/>
                  </a:lnTo>
                  <a:lnTo>
                    <a:pt x="1126" y="1669"/>
                  </a:lnTo>
                  <a:lnTo>
                    <a:pt x="1082" y="1685"/>
                  </a:lnTo>
                  <a:lnTo>
                    <a:pt x="1039" y="1702"/>
                  </a:lnTo>
                  <a:lnTo>
                    <a:pt x="996" y="1718"/>
                  </a:lnTo>
                  <a:lnTo>
                    <a:pt x="954" y="1735"/>
                  </a:lnTo>
                  <a:lnTo>
                    <a:pt x="913" y="1753"/>
                  </a:lnTo>
                  <a:lnTo>
                    <a:pt x="872" y="1773"/>
                  </a:lnTo>
                  <a:lnTo>
                    <a:pt x="832" y="1792"/>
                  </a:lnTo>
                  <a:lnTo>
                    <a:pt x="793" y="1813"/>
                  </a:lnTo>
                  <a:lnTo>
                    <a:pt x="756" y="1834"/>
                  </a:lnTo>
                  <a:lnTo>
                    <a:pt x="717" y="1857"/>
                  </a:lnTo>
                  <a:lnTo>
                    <a:pt x="681" y="1879"/>
                  </a:lnTo>
                  <a:lnTo>
                    <a:pt x="643" y="1903"/>
                  </a:lnTo>
                  <a:lnTo>
                    <a:pt x="572" y="1952"/>
                  </a:lnTo>
                  <a:lnTo>
                    <a:pt x="503" y="2005"/>
                  </a:lnTo>
                  <a:lnTo>
                    <a:pt x="435" y="2060"/>
                  </a:lnTo>
                  <a:lnTo>
                    <a:pt x="370" y="2118"/>
                  </a:lnTo>
                  <a:lnTo>
                    <a:pt x="306" y="2179"/>
                  </a:lnTo>
                  <a:lnTo>
                    <a:pt x="242" y="2242"/>
                  </a:lnTo>
                  <a:lnTo>
                    <a:pt x="181" y="2309"/>
                  </a:lnTo>
                  <a:lnTo>
                    <a:pt x="120" y="2380"/>
                  </a:lnTo>
                  <a:lnTo>
                    <a:pt x="60" y="2452"/>
                  </a:lnTo>
                  <a:lnTo>
                    <a:pt x="0" y="2527"/>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53" name="Freeform 289"/>
            <p:cNvSpPr>
              <a:spLocks/>
            </p:cNvSpPr>
            <p:nvPr/>
          </p:nvSpPr>
          <p:spPr bwMode="auto">
            <a:xfrm>
              <a:off x="1700" y="624"/>
              <a:ext cx="5002" cy="1320"/>
            </a:xfrm>
            <a:custGeom>
              <a:avLst/>
              <a:gdLst>
                <a:gd name="T0" fmla="*/ 5002 w 5002"/>
                <a:gd name="T1" fmla="*/ 0 h 2642"/>
                <a:gd name="T2" fmla="*/ 4995 w 5002"/>
                <a:gd name="T3" fmla="*/ 78 h 2642"/>
                <a:gd name="T4" fmla="*/ 4983 w 5002"/>
                <a:gd name="T5" fmla="*/ 166 h 2642"/>
                <a:gd name="T6" fmla="*/ 4962 w 5002"/>
                <a:gd name="T7" fmla="*/ 281 h 2642"/>
                <a:gd name="T8" fmla="*/ 4929 w 5002"/>
                <a:gd name="T9" fmla="*/ 417 h 2642"/>
                <a:gd name="T10" fmla="*/ 4882 w 5002"/>
                <a:gd name="T11" fmla="*/ 567 h 2642"/>
                <a:gd name="T12" fmla="*/ 4836 w 5002"/>
                <a:gd name="T13" fmla="*/ 685 h 2642"/>
                <a:gd name="T14" fmla="*/ 4800 w 5002"/>
                <a:gd name="T15" fmla="*/ 766 h 2642"/>
                <a:gd name="T16" fmla="*/ 4758 w 5002"/>
                <a:gd name="T17" fmla="*/ 848 h 2642"/>
                <a:gd name="T18" fmla="*/ 4712 w 5002"/>
                <a:gd name="T19" fmla="*/ 929 h 2642"/>
                <a:gd name="T20" fmla="*/ 4661 w 5002"/>
                <a:gd name="T21" fmla="*/ 1009 h 2642"/>
                <a:gd name="T22" fmla="*/ 4604 w 5002"/>
                <a:gd name="T23" fmla="*/ 1087 h 2642"/>
                <a:gd name="T24" fmla="*/ 4540 w 5002"/>
                <a:gd name="T25" fmla="*/ 1164 h 2642"/>
                <a:gd name="T26" fmla="*/ 4471 w 5002"/>
                <a:gd name="T27" fmla="*/ 1237 h 2642"/>
                <a:gd name="T28" fmla="*/ 4394 w 5002"/>
                <a:gd name="T29" fmla="*/ 1306 h 2642"/>
                <a:gd name="T30" fmla="*/ 4311 w 5002"/>
                <a:gd name="T31" fmla="*/ 1371 h 2642"/>
                <a:gd name="T32" fmla="*/ 4221 w 5002"/>
                <a:gd name="T33" fmla="*/ 1432 h 2642"/>
                <a:gd name="T34" fmla="*/ 4122 w 5002"/>
                <a:gd name="T35" fmla="*/ 1486 h 2642"/>
                <a:gd name="T36" fmla="*/ 4017 w 5002"/>
                <a:gd name="T37" fmla="*/ 1534 h 2642"/>
                <a:gd name="T38" fmla="*/ 3903 w 5002"/>
                <a:gd name="T39" fmla="*/ 1574 h 2642"/>
                <a:gd name="T40" fmla="*/ 3779 w 5002"/>
                <a:gd name="T41" fmla="*/ 1607 h 2642"/>
                <a:gd name="T42" fmla="*/ 3649 w 5002"/>
                <a:gd name="T43" fmla="*/ 1631 h 2642"/>
                <a:gd name="T44" fmla="*/ 3508 w 5002"/>
                <a:gd name="T45" fmla="*/ 1646 h 2642"/>
                <a:gd name="T46" fmla="*/ 3358 w 5002"/>
                <a:gd name="T47" fmla="*/ 1650 h 2642"/>
                <a:gd name="T48" fmla="*/ 3199 w 5002"/>
                <a:gd name="T49" fmla="*/ 1646 h 2642"/>
                <a:gd name="T50" fmla="*/ 3115 w 5002"/>
                <a:gd name="T51" fmla="*/ 1637 h 2642"/>
                <a:gd name="T52" fmla="*/ 2791 w 5002"/>
                <a:gd name="T53" fmla="*/ 1610 h 2642"/>
                <a:gd name="T54" fmla="*/ 2489 w 5002"/>
                <a:gd name="T55" fmla="*/ 1594 h 2642"/>
                <a:gd name="T56" fmla="*/ 2210 w 5002"/>
                <a:gd name="T57" fmla="*/ 1591 h 2642"/>
                <a:gd name="T58" fmla="*/ 1955 w 5002"/>
                <a:gd name="T59" fmla="*/ 1599 h 2642"/>
                <a:gd name="T60" fmla="*/ 1717 w 5002"/>
                <a:gd name="T61" fmla="*/ 1621 h 2642"/>
                <a:gd name="T62" fmla="*/ 1499 w 5002"/>
                <a:gd name="T63" fmla="*/ 1654 h 2642"/>
                <a:gd name="T64" fmla="*/ 1347 w 5002"/>
                <a:gd name="T65" fmla="*/ 1687 h 2642"/>
                <a:gd name="T66" fmla="*/ 1251 w 5002"/>
                <a:gd name="T67" fmla="*/ 1713 h 2642"/>
                <a:gd name="T68" fmla="*/ 1158 w 5002"/>
                <a:gd name="T69" fmla="*/ 1741 h 2642"/>
                <a:gd name="T70" fmla="*/ 1069 w 5002"/>
                <a:gd name="T71" fmla="*/ 1773 h 2642"/>
                <a:gd name="T72" fmla="*/ 983 w 5002"/>
                <a:gd name="T73" fmla="*/ 1809 h 2642"/>
                <a:gd name="T74" fmla="*/ 899 w 5002"/>
                <a:gd name="T75" fmla="*/ 1846 h 2642"/>
                <a:gd name="T76" fmla="*/ 820 w 5002"/>
                <a:gd name="T77" fmla="*/ 1886 h 2642"/>
                <a:gd name="T78" fmla="*/ 744 w 5002"/>
                <a:gd name="T79" fmla="*/ 1930 h 2642"/>
                <a:gd name="T80" fmla="*/ 669 w 5002"/>
                <a:gd name="T81" fmla="*/ 1977 h 2642"/>
                <a:gd name="T82" fmla="*/ 597 w 5002"/>
                <a:gd name="T83" fmla="*/ 2027 h 2642"/>
                <a:gd name="T84" fmla="*/ 494 w 5002"/>
                <a:gd name="T85" fmla="*/ 2106 h 2642"/>
                <a:gd name="T86" fmla="*/ 362 w 5002"/>
                <a:gd name="T87" fmla="*/ 2222 h 2642"/>
                <a:gd name="T88" fmla="*/ 237 w 5002"/>
                <a:gd name="T89" fmla="*/ 2351 h 2642"/>
                <a:gd name="T90" fmla="*/ 116 w 5002"/>
                <a:gd name="T91" fmla="*/ 2490 h 2642"/>
                <a:gd name="T92" fmla="*/ 0 w 5002"/>
                <a:gd name="T93" fmla="*/ 2642 h 2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02" h="2642">
                  <a:moveTo>
                    <a:pt x="5002" y="0"/>
                  </a:moveTo>
                  <a:lnTo>
                    <a:pt x="5002" y="0"/>
                  </a:lnTo>
                  <a:lnTo>
                    <a:pt x="5001" y="21"/>
                  </a:lnTo>
                  <a:lnTo>
                    <a:pt x="4995" y="78"/>
                  </a:lnTo>
                  <a:lnTo>
                    <a:pt x="4990" y="120"/>
                  </a:lnTo>
                  <a:lnTo>
                    <a:pt x="4983" y="166"/>
                  </a:lnTo>
                  <a:lnTo>
                    <a:pt x="4973" y="221"/>
                  </a:lnTo>
                  <a:lnTo>
                    <a:pt x="4962" y="281"/>
                  </a:lnTo>
                  <a:lnTo>
                    <a:pt x="4947" y="347"/>
                  </a:lnTo>
                  <a:lnTo>
                    <a:pt x="4929" y="417"/>
                  </a:lnTo>
                  <a:lnTo>
                    <a:pt x="4906" y="491"/>
                  </a:lnTo>
                  <a:lnTo>
                    <a:pt x="4882" y="567"/>
                  </a:lnTo>
                  <a:lnTo>
                    <a:pt x="4852" y="646"/>
                  </a:lnTo>
                  <a:lnTo>
                    <a:pt x="4836" y="685"/>
                  </a:lnTo>
                  <a:lnTo>
                    <a:pt x="4818" y="725"/>
                  </a:lnTo>
                  <a:lnTo>
                    <a:pt x="4800" y="766"/>
                  </a:lnTo>
                  <a:lnTo>
                    <a:pt x="4780" y="807"/>
                  </a:lnTo>
                  <a:lnTo>
                    <a:pt x="4758" y="848"/>
                  </a:lnTo>
                  <a:lnTo>
                    <a:pt x="4736" y="888"/>
                  </a:lnTo>
                  <a:lnTo>
                    <a:pt x="4712" y="929"/>
                  </a:lnTo>
                  <a:lnTo>
                    <a:pt x="4687" y="969"/>
                  </a:lnTo>
                  <a:lnTo>
                    <a:pt x="4661" y="1009"/>
                  </a:lnTo>
                  <a:lnTo>
                    <a:pt x="4633" y="1048"/>
                  </a:lnTo>
                  <a:lnTo>
                    <a:pt x="4604" y="1087"/>
                  </a:lnTo>
                  <a:lnTo>
                    <a:pt x="4572" y="1126"/>
                  </a:lnTo>
                  <a:lnTo>
                    <a:pt x="4540" y="1164"/>
                  </a:lnTo>
                  <a:lnTo>
                    <a:pt x="4505" y="1201"/>
                  </a:lnTo>
                  <a:lnTo>
                    <a:pt x="4471" y="1237"/>
                  </a:lnTo>
                  <a:lnTo>
                    <a:pt x="4433" y="1273"/>
                  </a:lnTo>
                  <a:lnTo>
                    <a:pt x="4394" y="1306"/>
                  </a:lnTo>
                  <a:lnTo>
                    <a:pt x="4353" y="1340"/>
                  </a:lnTo>
                  <a:lnTo>
                    <a:pt x="4311" y="1371"/>
                  </a:lnTo>
                  <a:lnTo>
                    <a:pt x="4266" y="1403"/>
                  </a:lnTo>
                  <a:lnTo>
                    <a:pt x="4221" y="1432"/>
                  </a:lnTo>
                  <a:lnTo>
                    <a:pt x="4172" y="1460"/>
                  </a:lnTo>
                  <a:lnTo>
                    <a:pt x="4122" y="1486"/>
                  </a:lnTo>
                  <a:lnTo>
                    <a:pt x="4071" y="1511"/>
                  </a:lnTo>
                  <a:lnTo>
                    <a:pt x="4017" y="1534"/>
                  </a:lnTo>
                  <a:lnTo>
                    <a:pt x="3960" y="1555"/>
                  </a:lnTo>
                  <a:lnTo>
                    <a:pt x="3903" y="1574"/>
                  </a:lnTo>
                  <a:lnTo>
                    <a:pt x="3842" y="1592"/>
                  </a:lnTo>
                  <a:lnTo>
                    <a:pt x="3779" y="1607"/>
                  </a:lnTo>
                  <a:lnTo>
                    <a:pt x="3715" y="1621"/>
                  </a:lnTo>
                  <a:lnTo>
                    <a:pt x="3649" y="1631"/>
                  </a:lnTo>
                  <a:lnTo>
                    <a:pt x="3579" y="1641"/>
                  </a:lnTo>
                  <a:lnTo>
                    <a:pt x="3508" y="1646"/>
                  </a:lnTo>
                  <a:lnTo>
                    <a:pt x="3435" y="1650"/>
                  </a:lnTo>
                  <a:lnTo>
                    <a:pt x="3358" y="1650"/>
                  </a:lnTo>
                  <a:lnTo>
                    <a:pt x="3279" y="1649"/>
                  </a:lnTo>
                  <a:lnTo>
                    <a:pt x="3199" y="1646"/>
                  </a:lnTo>
                  <a:lnTo>
                    <a:pt x="3115" y="1637"/>
                  </a:lnTo>
                  <a:lnTo>
                    <a:pt x="3115" y="1637"/>
                  </a:lnTo>
                  <a:lnTo>
                    <a:pt x="2950" y="1623"/>
                  </a:lnTo>
                  <a:lnTo>
                    <a:pt x="2791" y="1610"/>
                  </a:lnTo>
                  <a:lnTo>
                    <a:pt x="2636" y="1600"/>
                  </a:lnTo>
                  <a:lnTo>
                    <a:pt x="2489" y="1594"/>
                  </a:lnTo>
                  <a:lnTo>
                    <a:pt x="2348" y="1591"/>
                  </a:lnTo>
                  <a:lnTo>
                    <a:pt x="2210" y="1591"/>
                  </a:lnTo>
                  <a:lnTo>
                    <a:pt x="2080" y="1594"/>
                  </a:lnTo>
                  <a:lnTo>
                    <a:pt x="1955" y="1599"/>
                  </a:lnTo>
                  <a:lnTo>
                    <a:pt x="1834" y="1608"/>
                  </a:lnTo>
                  <a:lnTo>
                    <a:pt x="1717" y="1621"/>
                  </a:lnTo>
                  <a:lnTo>
                    <a:pt x="1606" y="1636"/>
                  </a:lnTo>
                  <a:lnTo>
                    <a:pt x="1499" y="1654"/>
                  </a:lnTo>
                  <a:lnTo>
                    <a:pt x="1397" y="1675"/>
                  </a:lnTo>
                  <a:lnTo>
                    <a:pt x="1347" y="1687"/>
                  </a:lnTo>
                  <a:lnTo>
                    <a:pt x="1298" y="1699"/>
                  </a:lnTo>
                  <a:lnTo>
                    <a:pt x="1251" y="1713"/>
                  </a:lnTo>
                  <a:lnTo>
                    <a:pt x="1204" y="1726"/>
                  </a:lnTo>
                  <a:lnTo>
                    <a:pt x="1158" y="1741"/>
                  </a:lnTo>
                  <a:lnTo>
                    <a:pt x="1113" y="1757"/>
                  </a:lnTo>
                  <a:lnTo>
                    <a:pt x="1069" y="1773"/>
                  </a:lnTo>
                  <a:lnTo>
                    <a:pt x="1026" y="1791"/>
                  </a:lnTo>
                  <a:lnTo>
                    <a:pt x="983" y="1809"/>
                  </a:lnTo>
                  <a:lnTo>
                    <a:pt x="941" y="1826"/>
                  </a:lnTo>
                  <a:lnTo>
                    <a:pt x="899" y="1846"/>
                  </a:lnTo>
                  <a:lnTo>
                    <a:pt x="859" y="1865"/>
                  </a:lnTo>
                  <a:lnTo>
                    <a:pt x="820" y="1886"/>
                  </a:lnTo>
                  <a:lnTo>
                    <a:pt x="781" y="1909"/>
                  </a:lnTo>
                  <a:lnTo>
                    <a:pt x="744" y="1930"/>
                  </a:lnTo>
                  <a:lnTo>
                    <a:pt x="707" y="1952"/>
                  </a:lnTo>
                  <a:lnTo>
                    <a:pt x="669" y="1977"/>
                  </a:lnTo>
                  <a:lnTo>
                    <a:pt x="633" y="2001"/>
                  </a:lnTo>
                  <a:lnTo>
                    <a:pt x="597" y="2027"/>
                  </a:lnTo>
                  <a:lnTo>
                    <a:pt x="562" y="2052"/>
                  </a:lnTo>
                  <a:lnTo>
                    <a:pt x="494" y="2106"/>
                  </a:lnTo>
                  <a:lnTo>
                    <a:pt x="427" y="2162"/>
                  </a:lnTo>
                  <a:lnTo>
                    <a:pt x="362" y="2222"/>
                  </a:lnTo>
                  <a:lnTo>
                    <a:pt x="300" y="2285"/>
                  </a:lnTo>
                  <a:lnTo>
                    <a:pt x="237" y="2351"/>
                  </a:lnTo>
                  <a:lnTo>
                    <a:pt x="176" y="2419"/>
                  </a:lnTo>
                  <a:lnTo>
                    <a:pt x="116" y="2490"/>
                  </a:lnTo>
                  <a:lnTo>
                    <a:pt x="58" y="2564"/>
                  </a:lnTo>
                  <a:lnTo>
                    <a:pt x="0" y="2642"/>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54" name="Freeform 290"/>
            <p:cNvSpPr>
              <a:spLocks/>
            </p:cNvSpPr>
            <p:nvPr/>
          </p:nvSpPr>
          <p:spPr bwMode="auto">
            <a:xfrm>
              <a:off x="1751" y="595"/>
              <a:ext cx="4962" cy="1378"/>
            </a:xfrm>
            <a:custGeom>
              <a:avLst/>
              <a:gdLst>
                <a:gd name="T0" fmla="*/ 4962 w 4962"/>
                <a:gd name="T1" fmla="*/ 0 h 2756"/>
                <a:gd name="T2" fmla="*/ 4957 w 4962"/>
                <a:gd name="T3" fmla="*/ 79 h 2756"/>
                <a:gd name="T4" fmla="*/ 4946 w 4962"/>
                <a:gd name="T5" fmla="*/ 170 h 2756"/>
                <a:gd name="T6" fmla="*/ 4926 w 4962"/>
                <a:gd name="T7" fmla="*/ 284 h 2756"/>
                <a:gd name="T8" fmla="*/ 4894 w 4962"/>
                <a:gd name="T9" fmla="*/ 421 h 2756"/>
                <a:gd name="T10" fmla="*/ 4850 w 4962"/>
                <a:gd name="T11" fmla="*/ 573 h 2756"/>
                <a:gd name="T12" fmla="*/ 4806 w 4962"/>
                <a:gd name="T13" fmla="*/ 693 h 2756"/>
                <a:gd name="T14" fmla="*/ 4771 w 4962"/>
                <a:gd name="T15" fmla="*/ 775 h 2756"/>
                <a:gd name="T16" fmla="*/ 4732 w 4962"/>
                <a:gd name="T17" fmla="*/ 857 h 2756"/>
                <a:gd name="T18" fmla="*/ 4686 w 4962"/>
                <a:gd name="T19" fmla="*/ 940 h 2756"/>
                <a:gd name="T20" fmla="*/ 4636 w 4962"/>
                <a:gd name="T21" fmla="*/ 1022 h 2756"/>
                <a:gd name="T22" fmla="*/ 4581 w 4962"/>
                <a:gd name="T23" fmla="*/ 1101 h 2756"/>
                <a:gd name="T24" fmla="*/ 4518 w 4962"/>
                <a:gd name="T25" fmla="*/ 1180 h 2756"/>
                <a:gd name="T26" fmla="*/ 4449 w 4962"/>
                <a:gd name="T27" fmla="*/ 1255 h 2756"/>
                <a:gd name="T28" fmla="*/ 4374 w 4962"/>
                <a:gd name="T29" fmla="*/ 1326 h 2756"/>
                <a:gd name="T30" fmla="*/ 4292 w 4962"/>
                <a:gd name="T31" fmla="*/ 1393 h 2756"/>
                <a:gd name="T32" fmla="*/ 4202 w 4962"/>
                <a:gd name="T33" fmla="*/ 1455 h 2756"/>
                <a:gd name="T34" fmla="*/ 4104 w 4962"/>
                <a:gd name="T35" fmla="*/ 1511 h 2756"/>
                <a:gd name="T36" fmla="*/ 4000 w 4962"/>
                <a:gd name="T37" fmla="*/ 1563 h 2756"/>
                <a:gd name="T38" fmla="*/ 3886 w 4962"/>
                <a:gd name="T39" fmla="*/ 1605 h 2756"/>
                <a:gd name="T40" fmla="*/ 3764 w 4962"/>
                <a:gd name="T41" fmla="*/ 1641 h 2756"/>
                <a:gd name="T42" fmla="*/ 3634 w 4962"/>
                <a:gd name="T43" fmla="*/ 1668 h 2756"/>
                <a:gd name="T44" fmla="*/ 3493 w 4962"/>
                <a:gd name="T45" fmla="*/ 1686 h 2756"/>
                <a:gd name="T46" fmla="*/ 3344 w 4962"/>
                <a:gd name="T47" fmla="*/ 1694 h 2756"/>
                <a:gd name="T48" fmla="*/ 3184 w 4962"/>
                <a:gd name="T49" fmla="*/ 1691 h 2756"/>
                <a:gd name="T50" fmla="*/ 3101 w 4962"/>
                <a:gd name="T51" fmla="*/ 1686 h 2756"/>
                <a:gd name="T52" fmla="*/ 2774 w 4962"/>
                <a:gd name="T53" fmla="*/ 1663 h 2756"/>
                <a:gd name="T54" fmla="*/ 2473 w 4962"/>
                <a:gd name="T55" fmla="*/ 1653 h 2756"/>
                <a:gd name="T56" fmla="*/ 2195 w 4962"/>
                <a:gd name="T57" fmla="*/ 1655 h 2756"/>
                <a:gd name="T58" fmla="*/ 1938 w 4962"/>
                <a:gd name="T59" fmla="*/ 1670 h 2756"/>
                <a:gd name="T60" fmla="*/ 1702 w 4962"/>
                <a:gd name="T61" fmla="*/ 1695 h 2756"/>
                <a:gd name="T62" fmla="*/ 1486 w 4962"/>
                <a:gd name="T63" fmla="*/ 1734 h 2756"/>
                <a:gd name="T64" fmla="*/ 1333 w 4962"/>
                <a:gd name="T65" fmla="*/ 1770 h 2756"/>
                <a:gd name="T66" fmla="*/ 1237 w 4962"/>
                <a:gd name="T67" fmla="*/ 1799 h 2756"/>
                <a:gd name="T68" fmla="*/ 1144 w 4962"/>
                <a:gd name="T69" fmla="*/ 1829 h 2756"/>
                <a:gd name="T70" fmla="*/ 1055 w 4962"/>
                <a:gd name="T71" fmla="*/ 1863 h 2756"/>
                <a:gd name="T72" fmla="*/ 971 w 4962"/>
                <a:gd name="T73" fmla="*/ 1899 h 2756"/>
                <a:gd name="T74" fmla="*/ 889 w 4962"/>
                <a:gd name="T75" fmla="*/ 1939 h 2756"/>
                <a:gd name="T76" fmla="*/ 810 w 4962"/>
                <a:gd name="T77" fmla="*/ 1981 h 2756"/>
                <a:gd name="T78" fmla="*/ 733 w 4962"/>
                <a:gd name="T79" fmla="*/ 2026 h 2756"/>
                <a:gd name="T80" fmla="*/ 660 w 4962"/>
                <a:gd name="T81" fmla="*/ 2075 h 2756"/>
                <a:gd name="T82" fmla="*/ 589 w 4962"/>
                <a:gd name="T83" fmla="*/ 2127 h 2756"/>
                <a:gd name="T84" fmla="*/ 486 w 4962"/>
                <a:gd name="T85" fmla="*/ 2209 h 2756"/>
                <a:gd name="T86" fmla="*/ 357 w 4962"/>
                <a:gd name="T87" fmla="*/ 2328 h 2756"/>
                <a:gd name="T88" fmla="*/ 233 w 4962"/>
                <a:gd name="T89" fmla="*/ 2459 h 2756"/>
                <a:gd name="T90" fmla="*/ 115 w 4962"/>
                <a:gd name="T91" fmla="*/ 2603 h 2756"/>
                <a:gd name="T92" fmla="*/ 0 w 4962"/>
                <a:gd name="T93" fmla="*/ 2756 h 2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62" h="2756">
                  <a:moveTo>
                    <a:pt x="4962" y="0"/>
                  </a:moveTo>
                  <a:lnTo>
                    <a:pt x="4962" y="0"/>
                  </a:lnTo>
                  <a:lnTo>
                    <a:pt x="4961" y="21"/>
                  </a:lnTo>
                  <a:lnTo>
                    <a:pt x="4957" y="79"/>
                  </a:lnTo>
                  <a:lnTo>
                    <a:pt x="4953" y="121"/>
                  </a:lnTo>
                  <a:lnTo>
                    <a:pt x="4946" y="170"/>
                  </a:lnTo>
                  <a:lnTo>
                    <a:pt x="4937" y="224"/>
                  </a:lnTo>
                  <a:lnTo>
                    <a:pt x="4926" y="284"/>
                  </a:lnTo>
                  <a:lnTo>
                    <a:pt x="4912" y="350"/>
                  </a:lnTo>
                  <a:lnTo>
                    <a:pt x="4894" y="421"/>
                  </a:lnTo>
                  <a:lnTo>
                    <a:pt x="4875" y="496"/>
                  </a:lnTo>
                  <a:lnTo>
                    <a:pt x="4850" y="573"/>
                  </a:lnTo>
                  <a:lnTo>
                    <a:pt x="4822" y="652"/>
                  </a:lnTo>
                  <a:lnTo>
                    <a:pt x="4806" y="693"/>
                  </a:lnTo>
                  <a:lnTo>
                    <a:pt x="4789" y="733"/>
                  </a:lnTo>
                  <a:lnTo>
                    <a:pt x="4771" y="775"/>
                  </a:lnTo>
                  <a:lnTo>
                    <a:pt x="4751" y="815"/>
                  </a:lnTo>
                  <a:lnTo>
                    <a:pt x="4732" y="857"/>
                  </a:lnTo>
                  <a:lnTo>
                    <a:pt x="4710" y="899"/>
                  </a:lnTo>
                  <a:lnTo>
                    <a:pt x="4686" y="940"/>
                  </a:lnTo>
                  <a:lnTo>
                    <a:pt x="4663" y="980"/>
                  </a:lnTo>
                  <a:lnTo>
                    <a:pt x="4636" y="1022"/>
                  </a:lnTo>
                  <a:lnTo>
                    <a:pt x="4608" y="1062"/>
                  </a:lnTo>
                  <a:lnTo>
                    <a:pt x="4581" y="1101"/>
                  </a:lnTo>
                  <a:lnTo>
                    <a:pt x="4550" y="1142"/>
                  </a:lnTo>
                  <a:lnTo>
                    <a:pt x="4518" y="1180"/>
                  </a:lnTo>
                  <a:lnTo>
                    <a:pt x="4485" y="1217"/>
                  </a:lnTo>
                  <a:lnTo>
                    <a:pt x="4449" y="1255"/>
                  </a:lnTo>
                  <a:lnTo>
                    <a:pt x="4413" y="1290"/>
                  </a:lnTo>
                  <a:lnTo>
                    <a:pt x="4374" y="1326"/>
                  </a:lnTo>
                  <a:lnTo>
                    <a:pt x="4333" y="1360"/>
                  </a:lnTo>
                  <a:lnTo>
                    <a:pt x="4292" y="1393"/>
                  </a:lnTo>
                  <a:lnTo>
                    <a:pt x="4247" y="1426"/>
                  </a:lnTo>
                  <a:lnTo>
                    <a:pt x="4202" y="1455"/>
                  </a:lnTo>
                  <a:lnTo>
                    <a:pt x="4154" y="1484"/>
                  </a:lnTo>
                  <a:lnTo>
                    <a:pt x="4104" y="1511"/>
                  </a:lnTo>
                  <a:lnTo>
                    <a:pt x="4053" y="1539"/>
                  </a:lnTo>
                  <a:lnTo>
                    <a:pt x="4000" y="1563"/>
                  </a:lnTo>
                  <a:lnTo>
                    <a:pt x="3943" y="1586"/>
                  </a:lnTo>
                  <a:lnTo>
                    <a:pt x="3886" y="1605"/>
                  </a:lnTo>
                  <a:lnTo>
                    <a:pt x="3827" y="1624"/>
                  </a:lnTo>
                  <a:lnTo>
                    <a:pt x="3764" y="1641"/>
                  </a:lnTo>
                  <a:lnTo>
                    <a:pt x="3700" y="1655"/>
                  </a:lnTo>
                  <a:lnTo>
                    <a:pt x="3634" y="1668"/>
                  </a:lnTo>
                  <a:lnTo>
                    <a:pt x="3564" y="1678"/>
                  </a:lnTo>
                  <a:lnTo>
                    <a:pt x="3493" y="1686"/>
                  </a:lnTo>
                  <a:lnTo>
                    <a:pt x="3420" y="1691"/>
                  </a:lnTo>
                  <a:lnTo>
                    <a:pt x="3344" y="1694"/>
                  </a:lnTo>
                  <a:lnTo>
                    <a:pt x="3266" y="1694"/>
                  </a:lnTo>
                  <a:lnTo>
                    <a:pt x="3184" y="1691"/>
                  </a:lnTo>
                  <a:lnTo>
                    <a:pt x="3101" y="1686"/>
                  </a:lnTo>
                  <a:lnTo>
                    <a:pt x="3101" y="1686"/>
                  </a:lnTo>
                  <a:lnTo>
                    <a:pt x="2935" y="1673"/>
                  </a:lnTo>
                  <a:lnTo>
                    <a:pt x="2774" y="1663"/>
                  </a:lnTo>
                  <a:lnTo>
                    <a:pt x="2622" y="1657"/>
                  </a:lnTo>
                  <a:lnTo>
                    <a:pt x="2473" y="1653"/>
                  </a:lnTo>
                  <a:lnTo>
                    <a:pt x="2331" y="1653"/>
                  </a:lnTo>
                  <a:lnTo>
                    <a:pt x="2195" y="1655"/>
                  </a:lnTo>
                  <a:lnTo>
                    <a:pt x="2065" y="1662"/>
                  </a:lnTo>
                  <a:lnTo>
                    <a:pt x="1938" y="1670"/>
                  </a:lnTo>
                  <a:lnTo>
                    <a:pt x="1819" y="1681"/>
                  </a:lnTo>
                  <a:lnTo>
                    <a:pt x="1702" y="1695"/>
                  </a:lnTo>
                  <a:lnTo>
                    <a:pt x="1591" y="1713"/>
                  </a:lnTo>
                  <a:lnTo>
                    <a:pt x="1486" y="1734"/>
                  </a:lnTo>
                  <a:lnTo>
                    <a:pt x="1383" y="1757"/>
                  </a:lnTo>
                  <a:lnTo>
                    <a:pt x="1333" y="1770"/>
                  </a:lnTo>
                  <a:lnTo>
                    <a:pt x="1284" y="1784"/>
                  </a:lnTo>
                  <a:lnTo>
                    <a:pt x="1237" y="1799"/>
                  </a:lnTo>
                  <a:lnTo>
                    <a:pt x="1190" y="1813"/>
                  </a:lnTo>
                  <a:lnTo>
                    <a:pt x="1144" y="1829"/>
                  </a:lnTo>
                  <a:lnTo>
                    <a:pt x="1100" y="1846"/>
                  </a:lnTo>
                  <a:lnTo>
                    <a:pt x="1055" y="1863"/>
                  </a:lnTo>
                  <a:lnTo>
                    <a:pt x="1012" y="1881"/>
                  </a:lnTo>
                  <a:lnTo>
                    <a:pt x="971" y="1899"/>
                  </a:lnTo>
                  <a:lnTo>
                    <a:pt x="929" y="1918"/>
                  </a:lnTo>
                  <a:lnTo>
                    <a:pt x="889" y="1939"/>
                  </a:lnTo>
                  <a:lnTo>
                    <a:pt x="848" y="1960"/>
                  </a:lnTo>
                  <a:lnTo>
                    <a:pt x="810" y="1981"/>
                  </a:lnTo>
                  <a:lnTo>
                    <a:pt x="771" y="2004"/>
                  </a:lnTo>
                  <a:lnTo>
                    <a:pt x="733" y="2026"/>
                  </a:lnTo>
                  <a:lnTo>
                    <a:pt x="696" y="2051"/>
                  </a:lnTo>
                  <a:lnTo>
                    <a:pt x="660" y="2075"/>
                  </a:lnTo>
                  <a:lnTo>
                    <a:pt x="624" y="2101"/>
                  </a:lnTo>
                  <a:lnTo>
                    <a:pt x="589" y="2127"/>
                  </a:lnTo>
                  <a:lnTo>
                    <a:pt x="554" y="2152"/>
                  </a:lnTo>
                  <a:lnTo>
                    <a:pt x="486" y="2209"/>
                  </a:lnTo>
                  <a:lnTo>
                    <a:pt x="421" y="2267"/>
                  </a:lnTo>
                  <a:lnTo>
                    <a:pt x="357" y="2328"/>
                  </a:lnTo>
                  <a:lnTo>
                    <a:pt x="295" y="2393"/>
                  </a:lnTo>
                  <a:lnTo>
                    <a:pt x="233" y="2459"/>
                  </a:lnTo>
                  <a:lnTo>
                    <a:pt x="174" y="2530"/>
                  </a:lnTo>
                  <a:lnTo>
                    <a:pt x="115" y="2603"/>
                  </a:lnTo>
                  <a:lnTo>
                    <a:pt x="57" y="2679"/>
                  </a:lnTo>
                  <a:lnTo>
                    <a:pt x="0" y="2756"/>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55" name="Freeform 291"/>
            <p:cNvSpPr>
              <a:spLocks/>
            </p:cNvSpPr>
            <p:nvPr/>
          </p:nvSpPr>
          <p:spPr bwMode="auto">
            <a:xfrm>
              <a:off x="1804" y="566"/>
              <a:ext cx="4921" cy="1435"/>
            </a:xfrm>
            <a:custGeom>
              <a:avLst/>
              <a:gdLst>
                <a:gd name="T0" fmla="*/ 4921 w 4921"/>
                <a:gd name="T1" fmla="*/ 0 h 2869"/>
                <a:gd name="T2" fmla="*/ 4915 w 4921"/>
                <a:gd name="T3" fmla="*/ 79 h 2869"/>
                <a:gd name="T4" fmla="*/ 4905 w 4921"/>
                <a:gd name="T5" fmla="*/ 169 h 2869"/>
                <a:gd name="T6" fmla="*/ 4887 w 4921"/>
                <a:gd name="T7" fmla="*/ 285 h 2869"/>
                <a:gd name="T8" fmla="*/ 4858 w 4921"/>
                <a:gd name="T9" fmla="*/ 424 h 2869"/>
                <a:gd name="T10" fmla="*/ 4816 w 4921"/>
                <a:gd name="T11" fmla="*/ 578 h 2869"/>
                <a:gd name="T12" fmla="*/ 4773 w 4921"/>
                <a:gd name="T13" fmla="*/ 699 h 2869"/>
                <a:gd name="T14" fmla="*/ 4740 w 4921"/>
                <a:gd name="T15" fmla="*/ 781 h 2869"/>
                <a:gd name="T16" fmla="*/ 4701 w 4921"/>
                <a:gd name="T17" fmla="*/ 865 h 2869"/>
                <a:gd name="T18" fmla="*/ 4658 w 4921"/>
                <a:gd name="T19" fmla="*/ 949 h 2869"/>
                <a:gd name="T20" fmla="*/ 4608 w 4921"/>
                <a:gd name="T21" fmla="*/ 1031 h 2869"/>
                <a:gd name="T22" fmla="*/ 4554 w 4921"/>
                <a:gd name="T23" fmla="*/ 1114 h 2869"/>
                <a:gd name="T24" fmla="*/ 4493 w 4921"/>
                <a:gd name="T25" fmla="*/ 1193 h 2869"/>
                <a:gd name="T26" fmla="*/ 4425 w 4921"/>
                <a:gd name="T27" fmla="*/ 1270 h 2869"/>
                <a:gd name="T28" fmla="*/ 4351 w 4921"/>
                <a:gd name="T29" fmla="*/ 1343 h 2869"/>
                <a:gd name="T30" fmla="*/ 4269 w 4921"/>
                <a:gd name="T31" fmla="*/ 1412 h 2869"/>
                <a:gd name="T32" fmla="*/ 4182 w 4921"/>
                <a:gd name="T33" fmla="*/ 1477 h 2869"/>
                <a:gd name="T34" fmla="*/ 4085 w 4921"/>
                <a:gd name="T35" fmla="*/ 1535 h 2869"/>
                <a:gd name="T36" fmla="*/ 3981 w 4921"/>
                <a:gd name="T37" fmla="*/ 1588 h 2869"/>
                <a:gd name="T38" fmla="*/ 3868 w 4921"/>
                <a:gd name="T39" fmla="*/ 1634 h 2869"/>
                <a:gd name="T40" fmla="*/ 3746 w 4921"/>
                <a:gd name="T41" fmla="*/ 1672 h 2869"/>
                <a:gd name="T42" fmla="*/ 3615 w 4921"/>
                <a:gd name="T43" fmla="*/ 1701 h 2869"/>
                <a:gd name="T44" fmla="*/ 3477 w 4921"/>
                <a:gd name="T45" fmla="*/ 1722 h 2869"/>
                <a:gd name="T46" fmla="*/ 3327 w 4921"/>
                <a:gd name="T47" fmla="*/ 1734 h 2869"/>
                <a:gd name="T48" fmla="*/ 3167 w 4921"/>
                <a:gd name="T49" fmla="*/ 1734 h 2869"/>
                <a:gd name="T50" fmla="*/ 3084 w 4921"/>
                <a:gd name="T51" fmla="*/ 1730 h 2869"/>
                <a:gd name="T52" fmla="*/ 2757 w 4921"/>
                <a:gd name="T53" fmla="*/ 1714 h 2869"/>
                <a:gd name="T54" fmla="*/ 2456 w 4921"/>
                <a:gd name="T55" fmla="*/ 1711 h 2869"/>
                <a:gd name="T56" fmla="*/ 2178 w 4921"/>
                <a:gd name="T57" fmla="*/ 1719 h 2869"/>
                <a:gd name="T58" fmla="*/ 1922 w 4921"/>
                <a:gd name="T59" fmla="*/ 1739 h 2869"/>
                <a:gd name="T60" fmla="*/ 1687 w 4921"/>
                <a:gd name="T61" fmla="*/ 1769 h 2869"/>
                <a:gd name="T62" fmla="*/ 1469 w 4921"/>
                <a:gd name="T63" fmla="*/ 1811 h 2869"/>
                <a:gd name="T64" fmla="*/ 1318 w 4921"/>
                <a:gd name="T65" fmla="*/ 1852 h 2869"/>
                <a:gd name="T66" fmla="*/ 1222 w 4921"/>
                <a:gd name="T67" fmla="*/ 1881 h 2869"/>
                <a:gd name="T68" fmla="*/ 1130 w 4921"/>
                <a:gd name="T69" fmla="*/ 1915 h 2869"/>
                <a:gd name="T70" fmla="*/ 1043 w 4921"/>
                <a:gd name="T71" fmla="*/ 1950 h 2869"/>
                <a:gd name="T72" fmla="*/ 958 w 4921"/>
                <a:gd name="T73" fmla="*/ 1989 h 2869"/>
                <a:gd name="T74" fmla="*/ 876 w 4921"/>
                <a:gd name="T75" fmla="*/ 2029 h 2869"/>
                <a:gd name="T76" fmla="*/ 797 w 4921"/>
                <a:gd name="T77" fmla="*/ 2074 h 2869"/>
                <a:gd name="T78" fmla="*/ 722 w 4921"/>
                <a:gd name="T79" fmla="*/ 2121 h 2869"/>
                <a:gd name="T80" fmla="*/ 650 w 4921"/>
                <a:gd name="T81" fmla="*/ 2171 h 2869"/>
                <a:gd name="T82" fmla="*/ 579 w 4921"/>
                <a:gd name="T83" fmla="*/ 2225 h 2869"/>
                <a:gd name="T84" fmla="*/ 478 w 4921"/>
                <a:gd name="T85" fmla="*/ 2309 h 2869"/>
                <a:gd name="T86" fmla="*/ 350 w 4921"/>
                <a:gd name="T87" fmla="*/ 2433 h 2869"/>
                <a:gd name="T88" fmla="*/ 229 w 4921"/>
                <a:gd name="T89" fmla="*/ 2567 h 2869"/>
                <a:gd name="T90" fmla="*/ 112 w 4921"/>
                <a:gd name="T91" fmla="*/ 2712 h 2869"/>
                <a:gd name="T92" fmla="*/ 0 w 4921"/>
                <a:gd name="T93" fmla="*/ 2869 h 2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21" h="2869">
                  <a:moveTo>
                    <a:pt x="4921" y="0"/>
                  </a:moveTo>
                  <a:lnTo>
                    <a:pt x="4921" y="0"/>
                  </a:lnTo>
                  <a:lnTo>
                    <a:pt x="4919" y="21"/>
                  </a:lnTo>
                  <a:lnTo>
                    <a:pt x="4915" y="79"/>
                  </a:lnTo>
                  <a:lnTo>
                    <a:pt x="4911" y="121"/>
                  </a:lnTo>
                  <a:lnTo>
                    <a:pt x="4905" y="169"/>
                  </a:lnTo>
                  <a:lnTo>
                    <a:pt x="4898" y="224"/>
                  </a:lnTo>
                  <a:lnTo>
                    <a:pt x="4887" y="285"/>
                  </a:lnTo>
                  <a:lnTo>
                    <a:pt x="4875" y="353"/>
                  </a:lnTo>
                  <a:lnTo>
                    <a:pt x="4858" y="424"/>
                  </a:lnTo>
                  <a:lnTo>
                    <a:pt x="4839" y="498"/>
                  </a:lnTo>
                  <a:lnTo>
                    <a:pt x="4816" y="578"/>
                  </a:lnTo>
                  <a:lnTo>
                    <a:pt x="4789" y="658"/>
                  </a:lnTo>
                  <a:lnTo>
                    <a:pt x="4773" y="699"/>
                  </a:lnTo>
                  <a:lnTo>
                    <a:pt x="4758" y="741"/>
                  </a:lnTo>
                  <a:lnTo>
                    <a:pt x="4740" y="781"/>
                  </a:lnTo>
                  <a:lnTo>
                    <a:pt x="4722" y="823"/>
                  </a:lnTo>
                  <a:lnTo>
                    <a:pt x="4701" y="865"/>
                  </a:lnTo>
                  <a:lnTo>
                    <a:pt x="4680" y="907"/>
                  </a:lnTo>
                  <a:lnTo>
                    <a:pt x="4658" y="949"/>
                  </a:lnTo>
                  <a:lnTo>
                    <a:pt x="4634" y="991"/>
                  </a:lnTo>
                  <a:lnTo>
                    <a:pt x="4608" y="1031"/>
                  </a:lnTo>
                  <a:lnTo>
                    <a:pt x="4582" y="1073"/>
                  </a:lnTo>
                  <a:lnTo>
                    <a:pt x="4554" y="1114"/>
                  </a:lnTo>
                  <a:lnTo>
                    <a:pt x="4525" y="1154"/>
                  </a:lnTo>
                  <a:lnTo>
                    <a:pt x="4493" y="1193"/>
                  </a:lnTo>
                  <a:lnTo>
                    <a:pt x="4460" y="1232"/>
                  </a:lnTo>
                  <a:lnTo>
                    <a:pt x="4425" y="1270"/>
                  </a:lnTo>
                  <a:lnTo>
                    <a:pt x="4389" y="1307"/>
                  </a:lnTo>
                  <a:lnTo>
                    <a:pt x="4351" y="1343"/>
                  </a:lnTo>
                  <a:lnTo>
                    <a:pt x="4311" y="1378"/>
                  </a:lnTo>
                  <a:lnTo>
                    <a:pt x="4269" y="1412"/>
                  </a:lnTo>
                  <a:lnTo>
                    <a:pt x="4226" y="1446"/>
                  </a:lnTo>
                  <a:lnTo>
                    <a:pt x="4182" y="1477"/>
                  </a:lnTo>
                  <a:lnTo>
                    <a:pt x="4135" y="1508"/>
                  </a:lnTo>
                  <a:lnTo>
                    <a:pt x="4085" y="1535"/>
                  </a:lnTo>
                  <a:lnTo>
                    <a:pt x="4033" y="1563"/>
                  </a:lnTo>
                  <a:lnTo>
                    <a:pt x="3981" y="1588"/>
                  </a:lnTo>
                  <a:lnTo>
                    <a:pt x="3925" y="1613"/>
                  </a:lnTo>
                  <a:lnTo>
                    <a:pt x="3868" y="1634"/>
                  </a:lnTo>
                  <a:lnTo>
                    <a:pt x="3808" y="1655"/>
                  </a:lnTo>
                  <a:lnTo>
                    <a:pt x="3746" y="1672"/>
                  </a:lnTo>
                  <a:lnTo>
                    <a:pt x="3682" y="1688"/>
                  </a:lnTo>
                  <a:lnTo>
                    <a:pt x="3615" y="1701"/>
                  </a:lnTo>
                  <a:lnTo>
                    <a:pt x="3547" y="1713"/>
                  </a:lnTo>
                  <a:lnTo>
                    <a:pt x="3477" y="1722"/>
                  </a:lnTo>
                  <a:lnTo>
                    <a:pt x="3403" y="1729"/>
                  </a:lnTo>
                  <a:lnTo>
                    <a:pt x="3327" y="1734"/>
                  </a:lnTo>
                  <a:lnTo>
                    <a:pt x="3249" y="1735"/>
                  </a:lnTo>
                  <a:lnTo>
                    <a:pt x="3167" y="1734"/>
                  </a:lnTo>
                  <a:lnTo>
                    <a:pt x="3084" y="1730"/>
                  </a:lnTo>
                  <a:lnTo>
                    <a:pt x="3084" y="1730"/>
                  </a:lnTo>
                  <a:lnTo>
                    <a:pt x="2917" y="1721"/>
                  </a:lnTo>
                  <a:lnTo>
                    <a:pt x="2757" y="1714"/>
                  </a:lnTo>
                  <a:lnTo>
                    <a:pt x="2603" y="1711"/>
                  </a:lnTo>
                  <a:lnTo>
                    <a:pt x="2456" y="1711"/>
                  </a:lnTo>
                  <a:lnTo>
                    <a:pt x="2314" y="1714"/>
                  </a:lnTo>
                  <a:lnTo>
                    <a:pt x="2178" y="1719"/>
                  </a:lnTo>
                  <a:lnTo>
                    <a:pt x="2048" y="1727"/>
                  </a:lnTo>
                  <a:lnTo>
                    <a:pt x="1922" y="1739"/>
                  </a:lnTo>
                  <a:lnTo>
                    <a:pt x="1802" y="1753"/>
                  </a:lnTo>
                  <a:lnTo>
                    <a:pt x="1687" y="1769"/>
                  </a:lnTo>
                  <a:lnTo>
                    <a:pt x="1576" y="1789"/>
                  </a:lnTo>
                  <a:lnTo>
                    <a:pt x="1469" y="1811"/>
                  </a:lnTo>
                  <a:lnTo>
                    <a:pt x="1368" y="1837"/>
                  </a:lnTo>
                  <a:lnTo>
                    <a:pt x="1318" y="1852"/>
                  </a:lnTo>
                  <a:lnTo>
                    <a:pt x="1269" y="1866"/>
                  </a:lnTo>
                  <a:lnTo>
                    <a:pt x="1222" y="1881"/>
                  </a:lnTo>
                  <a:lnTo>
                    <a:pt x="1176" y="1897"/>
                  </a:lnTo>
                  <a:lnTo>
                    <a:pt x="1130" y="1915"/>
                  </a:lnTo>
                  <a:lnTo>
                    <a:pt x="1086" y="1932"/>
                  </a:lnTo>
                  <a:lnTo>
                    <a:pt x="1043" y="1950"/>
                  </a:lnTo>
                  <a:lnTo>
                    <a:pt x="1000" y="1969"/>
                  </a:lnTo>
                  <a:lnTo>
                    <a:pt x="958" y="1989"/>
                  </a:lnTo>
                  <a:lnTo>
                    <a:pt x="916" y="2008"/>
                  </a:lnTo>
                  <a:lnTo>
                    <a:pt x="876" y="2029"/>
                  </a:lnTo>
                  <a:lnTo>
                    <a:pt x="836" y="2052"/>
                  </a:lnTo>
                  <a:lnTo>
                    <a:pt x="797" y="2074"/>
                  </a:lnTo>
                  <a:lnTo>
                    <a:pt x="759" y="2097"/>
                  </a:lnTo>
                  <a:lnTo>
                    <a:pt x="722" y="2121"/>
                  </a:lnTo>
                  <a:lnTo>
                    <a:pt x="684" y="2145"/>
                  </a:lnTo>
                  <a:lnTo>
                    <a:pt x="650" y="2171"/>
                  </a:lnTo>
                  <a:lnTo>
                    <a:pt x="614" y="2197"/>
                  </a:lnTo>
                  <a:lnTo>
                    <a:pt x="579" y="2225"/>
                  </a:lnTo>
                  <a:lnTo>
                    <a:pt x="544" y="2252"/>
                  </a:lnTo>
                  <a:lnTo>
                    <a:pt x="478" y="2309"/>
                  </a:lnTo>
                  <a:lnTo>
                    <a:pt x="412" y="2370"/>
                  </a:lnTo>
                  <a:lnTo>
                    <a:pt x="350" y="2433"/>
                  </a:lnTo>
                  <a:lnTo>
                    <a:pt x="289" y="2497"/>
                  </a:lnTo>
                  <a:lnTo>
                    <a:pt x="229" y="2567"/>
                  </a:lnTo>
                  <a:lnTo>
                    <a:pt x="171" y="2638"/>
                  </a:lnTo>
                  <a:lnTo>
                    <a:pt x="112" y="2712"/>
                  </a:lnTo>
                  <a:lnTo>
                    <a:pt x="55" y="2790"/>
                  </a:lnTo>
                  <a:lnTo>
                    <a:pt x="0" y="2869"/>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56" name="Freeform 292"/>
            <p:cNvSpPr>
              <a:spLocks/>
            </p:cNvSpPr>
            <p:nvPr/>
          </p:nvSpPr>
          <p:spPr bwMode="auto">
            <a:xfrm>
              <a:off x="1858" y="538"/>
              <a:ext cx="4875" cy="1492"/>
            </a:xfrm>
            <a:custGeom>
              <a:avLst/>
              <a:gdLst>
                <a:gd name="T0" fmla="*/ 4875 w 4875"/>
                <a:gd name="T1" fmla="*/ 0 h 2984"/>
                <a:gd name="T2" fmla="*/ 4872 w 4875"/>
                <a:gd name="T3" fmla="*/ 79 h 2984"/>
                <a:gd name="T4" fmla="*/ 4864 w 4875"/>
                <a:gd name="T5" fmla="*/ 170 h 2984"/>
                <a:gd name="T6" fmla="*/ 4847 w 4875"/>
                <a:gd name="T7" fmla="*/ 287 h 2984"/>
                <a:gd name="T8" fmla="*/ 4821 w 4875"/>
                <a:gd name="T9" fmla="*/ 428 h 2984"/>
                <a:gd name="T10" fmla="*/ 4780 w 4875"/>
                <a:gd name="T11" fmla="*/ 581 h 2984"/>
                <a:gd name="T12" fmla="*/ 4740 w 4875"/>
                <a:gd name="T13" fmla="*/ 706 h 2984"/>
                <a:gd name="T14" fmla="*/ 4707 w 4875"/>
                <a:gd name="T15" fmla="*/ 790 h 2984"/>
                <a:gd name="T16" fmla="*/ 4671 w 4875"/>
                <a:gd name="T17" fmla="*/ 874 h 2984"/>
                <a:gd name="T18" fmla="*/ 4628 w 4875"/>
                <a:gd name="T19" fmla="*/ 959 h 2984"/>
                <a:gd name="T20" fmla="*/ 4580 w 4875"/>
                <a:gd name="T21" fmla="*/ 1043 h 2984"/>
                <a:gd name="T22" fmla="*/ 4526 w 4875"/>
                <a:gd name="T23" fmla="*/ 1127 h 2984"/>
                <a:gd name="T24" fmla="*/ 4467 w 4875"/>
                <a:gd name="T25" fmla="*/ 1208 h 2984"/>
                <a:gd name="T26" fmla="*/ 4400 w 4875"/>
                <a:gd name="T27" fmla="*/ 1287 h 2984"/>
                <a:gd name="T28" fmla="*/ 4326 w 4875"/>
                <a:gd name="T29" fmla="*/ 1361 h 2984"/>
                <a:gd name="T30" fmla="*/ 4247 w 4875"/>
                <a:gd name="T31" fmla="*/ 1432 h 2984"/>
                <a:gd name="T32" fmla="*/ 4160 w 4875"/>
                <a:gd name="T33" fmla="*/ 1500 h 2984"/>
                <a:gd name="T34" fmla="*/ 4064 w 4875"/>
                <a:gd name="T35" fmla="*/ 1560 h 2984"/>
                <a:gd name="T36" fmla="*/ 3960 w 4875"/>
                <a:gd name="T37" fmla="*/ 1615 h 2984"/>
                <a:gd name="T38" fmla="*/ 3847 w 4875"/>
                <a:gd name="T39" fmla="*/ 1663 h 2984"/>
                <a:gd name="T40" fmla="*/ 3727 w 4875"/>
                <a:gd name="T41" fmla="*/ 1703 h 2984"/>
                <a:gd name="T42" fmla="*/ 3597 w 4875"/>
                <a:gd name="T43" fmla="*/ 1737 h 2984"/>
                <a:gd name="T44" fmla="*/ 3457 w 4875"/>
                <a:gd name="T45" fmla="*/ 1760 h 2984"/>
                <a:gd name="T46" fmla="*/ 3309 w 4875"/>
                <a:gd name="T47" fmla="*/ 1775 h 2984"/>
                <a:gd name="T48" fmla="*/ 3149 w 4875"/>
                <a:gd name="T49" fmla="*/ 1778 h 2984"/>
                <a:gd name="T50" fmla="*/ 3066 w 4875"/>
                <a:gd name="T51" fmla="*/ 1776 h 2984"/>
                <a:gd name="T52" fmla="*/ 2739 w 4875"/>
                <a:gd name="T53" fmla="*/ 1766 h 2984"/>
                <a:gd name="T54" fmla="*/ 2438 w 4875"/>
                <a:gd name="T55" fmla="*/ 1770 h 2984"/>
                <a:gd name="T56" fmla="*/ 2160 w 4875"/>
                <a:gd name="T57" fmla="*/ 1783 h 2984"/>
                <a:gd name="T58" fmla="*/ 1904 w 4875"/>
                <a:gd name="T59" fmla="*/ 1808 h 2984"/>
                <a:gd name="T60" fmla="*/ 1669 w 4875"/>
                <a:gd name="T61" fmla="*/ 1844 h 2984"/>
                <a:gd name="T62" fmla="*/ 1452 w 4875"/>
                <a:gd name="T63" fmla="*/ 1891 h 2984"/>
                <a:gd name="T64" fmla="*/ 1351 w 4875"/>
                <a:gd name="T65" fmla="*/ 1918 h 2984"/>
                <a:gd name="T66" fmla="*/ 1254 w 4875"/>
                <a:gd name="T67" fmla="*/ 1949 h 2984"/>
                <a:gd name="T68" fmla="*/ 1161 w 4875"/>
                <a:gd name="T69" fmla="*/ 1983 h 2984"/>
                <a:gd name="T70" fmla="*/ 1071 w 4875"/>
                <a:gd name="T71" fmla="*/ 2018 h 2984"/>
                <a:gd name="T72" fmla="*/ 984 w 4875"/>
                <a:gd name="T73" fmla="*/ 2059 h 2984"/>
                <a:gd name="T74" fmla="*/ 903 w 4875"/>
                <a:gd name="T75" fmla="*/ 2101 h 2984"/>
                <a:gd name="T76" fmla="*/ 823 w 4875"/>
                <a:gd name="T77" fmla="*/ 2144 h 2984"/>
                <a:gd name="T78" fmla="*/ 747 w 4875"/>
                <a:gd name="T79" fmla="*/ 2193 h 2984"/>
                <a:gd name="T80" fmla="*/ 673 w 4875"/>
                <a:gd name="T81" fmla="*/ 2243 h 2984"/>
                <a:gd name="T82" fmla="*/ 603 w 4875"/>
                <a:gd name="T83" fmla="*/ 2296 h 2984"/>
                <a:gd name="T84" fmla="*/ 535 w 4875"/>
                <a:gd name="T85" fmla="*/ 2351 h 2984"/>
                <a:gd name="T86" fmla="*/ 404 w 4875"/>
                <a:gd name="T87" fmla="*/ 2472 h 2984"/>
                <a:gd name="T88" fmla="*/ 282 w 4875"/>
                <a:gd name="T89" fmla="*/ 2604 h 2984"/>
                <a:gd name="T90" fmla="*/ 167 w 4875"/>
                <a:gd name="T91" fmla="*/ 2747 h 2984"/>
                <a:gd name="T92" fmla="*/ 54 w 4875"/>
                <a:gd name="T93" fmla="*/ 2902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75" h="2984">
                  <a:moveTo>
                    <a:pt x="4875" y="0"/>
                  </a:moveTo>
                  <a:lnTo>
                    <a:pt x="4875" y="0"/>
                  </a:lnTo>
                  <a:lnTo>
                    <a:pt x="4875" y="21"/>
                  </a:lnTo>
                  <a:lnTo>
                    <a:pt x="4872" y="79"/>
                  </a:lnTo>
                  <a:lnTo>
                    <a:pt x="4868" y="121"/>
                  </a:lnTo>
                  <a:lnTo>
                    <a:pt x="4864" y="170"/>
                  </a:lnTo>
                  <a:lnTo>
                    <a:pt x="4857" y="226"/>
                  </a:lnTo>
                  <a:lnTo>
                    <a:pt x="4847" y="287"/>
                  </a:lnTo>
                  <a:lnTo>
                    <a:pt x="4835" y="355"/>
                  </a:lnTo>
                  <a:lnTo>
                    <a:pt x="4821" y="428"/>
                  </a:lnTo>
                  <a:lnTo>
                    <a:pt x="4803" y="502"/>
                  </a:lnTo>
                  <a:lnTo>
                    <a:pt x="4780" y="581"/>
                  </a:lnTo>
                  <a:lnTo>
                    <a:pt x="4754" y="664"/>
                  </a:lnTo>
                  <a:lnTo>
                    <a:pt x="4740" y="706"/>
                  </a:lnTo>
                  <a:lnTo>
                    <a:pt x="4724" y="748"/>
                  </a:lnTo>
                  <a:lnTo>
                    <a:pt x="4707" y="790"/>
                  </a:lnTo>
                  <a:lnTo>
                    <a:pt x="4689" y="832"/>
                  </a:lnTo>
                  <a:lnTo>
                    <a:pt x="4671" y="874"/>
                  </a:lnTo>
                  <a:lnTo>
                    <a:pt x="4650" y="917"/>
                  </a:lnTo>
                  <a:lnTo>
                    <a:pt x="4628" y="959"/>
                  </a:lnTo>
                  <a:lnTo>
                    <a:pt x="4604" y="1001"/>
                  </a:lnTo>
                  <a:lnTo>
                    <a:pt x="4580" y="1043"/>
                  </a:lnTo>
                  <a:lnTo>
                    <a:pt x="4554" y="1085"/>
                  </a:lnTo>
                  <a:lnTo>
                    <a:pt x="4526" y="1127"/>
                  </a:lnTo>
                  <a:lnTo>
                    <a:pt x="4497" y="1167"/>
                  </a:lnTo>
                  <a:lnTo>
                    <a:pt x="4467" y="1208"/>
                  </a:lnTo>
                  <a:lnTo>
                    <a:pt x="4435" y="1248"/>
                  </a:lnTo>
                  <a:lnTo>
                    <a:pt x="4400" y="1287"/>
                  </a:lnTo>
                  <a:lnTo>
                    <a:pt x="4364" y="1324"/>
                  </a:lnTo>
                  <a:lnTo>
                    <a:pt x="4326" y="1361"/>
                  </a:lnTo>
                  <a:lnTo>
                    <a:pt x="4288" y="1398"/>
                  </a:lnTo>
                  <a:lnTo>
                    <a:pt x="4247" y="1432"/>
                  </a:lnTo>
                  <a:lnTo>
                    <a:pt x="4204" y="1466"/>
                  </a:lnTo>
                  <a:lnTo>
                    <a:pt x="4160" y="1500"/>
                  </a:lnTo>
                  <a:lnTo>
                    <a:pt x="4113" y="1531"/>
                  </a:lnTo>
                  <a:lnTo>
                    <a:pt x="4064" y="1560"/>
                  </a:lnTo>
                  <a:lnTo>
                    <a:pt x="4013" y="1589"/>
                  </a:lnTo>
                  <a:lnTo>
                    <a:pt x="3960" y="1615"/>
                  </a:lnTo>
                  <a:lnTo>
                    <a:pt x="3906" y="1641"/>
                  </a:lnTo>
                  <a:lnTo>
                    <a:pt x="3847" y="1663"/>
                  </a:lnTo>
                  <a:lnTo>
                    <a:pt x="3789" y="1684"/>
                  </a:lnTo>
                  <a:lnTo>
                    <a:pt x="3727" y="1703"/>
                  </a:lnTo>
                  <a:lnTo>
                    <a:pt x="3663" y="1721"/>
                  </a:lnTo>
                  <a:lnTo>
                    <a:pt x="3597" y="1737"/>
                  </a:lnTo>
                  <a:lnTo>
                    <a:pt x="3528" y="1750"/>
                  </a:lnTo>
                  <a:lnTo>
                    <a:pt x="3457" y="1760"/>
                  </a:lnTo>
                  <a:lnTo>
                    <a:pt x="3385" y="1768"/>
                  </a:lnTo>
                  <a:lnTo>
                    <a:pt x="3309" y="1775"/>
                  </a:lnTo>
                  <a:lnTo>
                    <a:pt x="3230" y="1778"/>
                  </a:lnTo>
                  <a:lnTo>
                    <a:pt x="3149" y="1778"/>
                  </a:lnTo>
                  <a:lnTo>
                    <a:pt x="3066" y="1776"/>
                  </a:lnTo>
                  <a:lnTo>
                    <a:pt x="3066" y="1776"/>
                  </a:lnTo>
                  <a:lnTo>
                    <a:pt x="2899" y="1770"/>
                  </a:lnTo>
                  <a:lnTo>
                    <a:pt x="2739" y="1766"/>
                  </a:lnTo>
                  <a:lnTo>
                    <a:pt x="2585" y="1766"/>
                  </a:lnTo>
                  <a:lnTo>
                    <a:pt x="2438" y="1770"/>
                  </a:lnTo>
                  <a:lnTo>
                    <a:pt x="2297" y="1775"/>
                  </a:lnTo>
                  <a:lnTo>
                    <a:pt x="2160" y="1783"/>
                  </a:lnTo>
                  <a:lnTo>
                    <a:pt x="2030" y="1794"/>
                  </a:lnTo>
                  <a:lnTo>
                    <a:pt x="1904" y="1808"/>
                  </a:lnTo>
                  <a:lnTo>
                    <a:pt x="1784" y="1825"/>
                  </a:lnTo>
                  <a:lnTo>
                    <a:pt x="1669" y="1844"/>
                  </a:lnTo>
                  <a:lnTo>
                    <a:pt x="1558" y="1867"/>
                  </a:lnTo>
                  <a:lnTo>
                    <a:pt x="1452" y="1891"/>
                  </a:lnTo>
                  <a:lnTo>
                    <a:pt x="1401" y="1904"/>
                  </a:lnTo>
                  <a:lnTo>
                    <a:pt x="1351" y="1918"/>
                  </a:lnTo>
                  <a:lnTo>
                    <a:pt x="1302" y="1934"/>
                  </a:lnTo>
                  <a:lnTo>
                    <a:pt x="1254" y="1949"/>
                  </a:lnTo>
                  <a:lnTo>
                    <a:pt x="1207" y="1965"/>
                  </a:lnTo>
                  <a:lnTo>
                    <a:pt x="1161" y="1983"/>
                  </a:lnTo>
                  <a:lnTo>
                    <a:pt x="1115" y="2001"/>
                  </a:lnTo>
                  <a:lnTo>
                    <a:pt x="1071" y="2018"/>
                  </a:lnTo>
                  <a:lnTo>
                    <a:pt x="1028" y="2038"/>
                  </a:lnTo>
                  <a:lnTo>
                    <a:pt x="984" y="2059"/>
                  </a:lnTo>
                  <a:lnTo>
                    <a:pt x="943" y="2078"/>
                  </a:lnTo>
                  <a:lnTo>
                    <a:pt x="903" y="2101"/>
                  </a:lnTo>
                  <a:lnTo>
                    <a:pt x="862" y="2122"/>
                  </a:lnTo>
                  <a:lnTo>
                    <a:pt x="823" y="2144"/>
                  </a:lnTo>
                  <a:lnTo>
                    <a:pt x="785" y="2169"/>
                  </a:lnTo>
                  <a:lnTo>
                    <a:pt x="747" y="2193"/>
                  </a:lnTo>
                  <a:lnTo>
                    <a:pt x="710" y="2217"/>
                  </a:lnTo>
                  <a:lnTo>
                    <a:pt x="673" y="2243"/>
                  </a:lnTo>
                  <a:lnTo>
                    <a:pt x="637" y="2269"/>
                  </a:lnTo>
                  <a:lnTo>
                    <a:pt x="603" y="2296"/>
                  </a:lnTo>
                  <a:lnTo>
                    <a:pt x="568" y="2324"/>
                  </a:lnTo>
                  <a:lnTo>
                    <a:pt x="535" y="2351"/>
                  </a:lnTo>
                  <a:lnTo>
                    <a:pt x="468" y="2411"/>
                  </a:lnTo>
                  <a:lnTo>
                    <a:pt x="404" y="2472"/>
                  </a:lnTo>
                  <a:lnTo>
                    <a:pt x="343" y="2537"/>
                  </a:lnTo>
                  <a:lnTo>
                    <a:pt x="282" y="2604"/>
                  </a:lnTo>
                  <a:lnTo>
                    <a:pt x="224" y="2674"/>
                  </a:lnTo>
                  <a:lnTo>
                    <a:pt x="167" y="2747"/>
                  </a:lnTo>
                  <a:lnTo>
                    <a:pt x="110" y="2822"/>
                  </a:lnTo>
                  <a:lnTo>
                    <a:pt x="54" y="2902"/>
                  </a:lnTo>
                  <a:lnTo>
                    <a:pt x="0" y="2984"/>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57" name="Freeform 293"/>
            <p:cNvSpPr>
              <a:spLocks/>
            </p:cNvSpPr>
            <p:nvPr/>
          </p:nvSpPr>
          <p:spPr bwMode="auto">
            <a:xfrm>
              <a:off x="1912" y="510"/>
              <a:ext cx="4831" cy="1548"/>
            </a:xfrm>
            <a:custGeom>
              <a:avLst/>
              <a:gdLst>
                <a:gd name="T0" fmla="*/ 4831 w 4831"/>
                <a:gd name="T1" fmla="*/ 0 h 3097"/>
                <a:gd name="T2" fmla="*/ 4828 w 4831"/>
                <a:gd name="T3" fmla="*/ 80 h 3097"/>
                <a:gd name="T4" fmla="*/ 4821 w 4831"/>
                <a:gd name="T5" fmla="*/ 172 h 3097"/>
                <a:gd name="T6" fmla="*/ 4806 w 4831"/>
                <a:gd name="T7" fmla="*/ 291 h 3097"/>
                <a:gd name="T8" fmla="*/ 4782 w 4831"/>
                <a:gd name="T9" fmla="*/ 430 h 3097"/>
                <a:gd name="T10" fmla="*/ 4743 w 4831"/>
                <a:gd name="T11" fmla="*/ 587 h 3097"/>
                <a:gd name="T12" fmla="*/ 4706 w 4831"/>
                <a:gd name="T13" fmla="*/ 711 h 3097"/>
                <a:gd name="T14" fmla="*/ 4674 w 4831"/>
                <a:gd name="T15" fmla="*/ 797 h 3097"/>
                <a:gd name="T16" fmla="*/ 4638 w 4831"/>
                <a:gd name="T17" fmla="*/ 882 h 3097"/>
                <a:gd name="T18" fmla="*/ 4597 w 4831"/>
                <a:gd name="T19" fmla="*/ 969 h 3097"/>
                <a:gd name="T20" fmla="*/ 4550 w 4831"/>
                <a:gd name="T21" fmla="*/ 1055 h 3097"/>
                <a:gd name="T22" fmla="*/ 4497 w 4831"/>
                <a:gd name="T23" fmla="*/ 1139 h 3097"/>
                <a:gd name="T24" fmla="*/ 4439 w 4831"/>
                <a:gd name="T25" fmla="*/ 1223 h 3097"/>
                <a:gd name="T26" fmla="*/ 4374 w 4831"/>
                <a:gd name="T27" fmla="*/ 1302 h 3097"/>
                <a:gd name="T28" fmla="*/ 4303 w 4831"/>
                <a:gd name="T29" fmla="*/ 1379 h 3097"/>
                <a:gd name="T30" fmla="*/ 4224 w 4831"/>
                <a:gd name="T31" fmla="*/ 1452 h 3097"/>
                <a:gd name="T32" fmla="*/ 4136 w 4831"/>
                <a:gd name="T33" fmla="*/ 1522 h 3097"/>
                <a:gd name="T34" fmla="*/ 4042 w 4831"/>
                <a:gd name="T35" fmla="*/ 1584 h 3097"/>
                <a:gd name="T36" fmla="*/ 3939 w 4831"/>
                <a:gd name="T37" fmla="*/ 1643 h 3097"/>
                <a:gd name="T38" fmla="*/ 3828 w 4831"/>
                <a:gd name="T39" fmla="*/ 1693 h 3097"/>
                <a:gd name="T40" fmla="*/ 3707 w 4831"/>
                <a:gd name="T41" fmla="*/ 1736 h 3097"/>
                <a:gd name="T42" fmla="*/ 3578 w 4831"/>
                <a:gd name="T43" fmla="*/ 1772 h 3097"/>
                <a:gd name="T44" fmla="*/ 3439 w 4831"/>
                <a:gd name="T45" fmla="*/ 1798 h 3097"/>
                <a:gd name="T46" fmla="*/ 3291 w 4831"/>
                <a:gd name="T47" fmla="*/ 1815 h 3097"/>
                <a:gd name="T48" fmla="*/ 3131 w 4831"/>
                <a:gd name="T49" fmla="*/ 1822 h 3097"/>
                <a:gd name="T50" fmla="*/ 3048 w 4831"/>
                <a:gd name="T51" fmla="*/ 1822 h 3097"/>
                <a:gd name="T52" fmla="*/ 2720 w 4831"/>
                <a:gd name="T53" fmla="*/ 1819 h 3097"/>
                <a:gd name="T54" fmla="*/ 2419 w 4831"/>
                <a:gd name="T55" fmla="*/ 1828 h 3097"/>
                <a:gd name="T56" fmla="*/ 2141 w 4831"/>
                <a:gd name="T57" fmla="*/ 1848 h 3097"/>
                <a:gd name="T58" fmla="*/ 1887 w 4831"/>
                <a:gd name="T59" fmla="*/ 1877 h 3097"/>
                <a:gd name="T60" fmla="*/ 1651 w 4831"/>
                <a:gd name="T61" fmla="*/ 1919 h 3097"/>
                <a:gd name="T62" fmla="*/ 1436 w 4831"/>
                <a:gd name="T63" fmla="*/ 1970 h 3097"/>
                <a:gd name="T64" fmla="*/ 1335 w 4831"/>
                <a:gd name="T65" fmla="*/ 1999 h 3097"/>
                <a:gd name="T66" fmla="*/ 1239 w 4831"/>
                <a:gd name="T67" fmla="*/ 2032 h 3097"/>
                <a:gd name="T68" fmla="*/ 1146 w 4831"/>
                <a:gd name="T69" fmla="*/ 2067 h 3097"/>
                <a:gd name="T70" fmla="*/ 1057 w 4831"/>
                <a:gd name="T71" fmla="*/ 2106 h 3097"/>
                <a:gd name="T72" fmla="*/ 971 w 4831"/>
                <a:gd name="T73" fmla="*/ 2148 h 3097"/>
                <a:gd name="T74" fmla="*/ 889 w 4831"/>
                <a:gd name="T75" fmla="*/ 2192 h 3097"/>
                <a:gd name="T76" fmla="*/ 811 w 4831"/>
                <a:gd name="T77" fmla="*/ 2237 h 3097"/>
                <a:gd name="T78" fmla="*/ 735 w 4831"/>
                <a:gd name="T79" fmla="*/ 2287 h 3097"/>
                <a:gd name="T80" fmla="*/ 663 w 4831"/>
                <a:gd name="T81" fmla="*/ 2339 h 3097"/>
                <a:gd name="T82" fmla="*/ 593 w 4831"/>
                <a:gd name="T83" fmla="*/ 2393 h 3097"/>
                <a:gd name="T84" fmla="*/ 525 w 4831"/>
                <a:gd name="T85" fmla="*/ 2452 h 3097"/>
                <a:gd name="T86" fmla="*/ 397 w 4831"/>
                <a:gd name="T87" fmla="*/ 2576 h 3097"/>
                <a:gd name="T88" fmla="*/ 277 w 4831"/>
                <a:gd name="T89" fmla="*/ 2710 h 3097"/>
                <a:gd name="T90" fmla="*/ 163 w 4831"/>
                <a:gd name="T91" fmla="*/ 2857 h 3097"/>
                <a:gd name="T92" fmla="*/ 53 w 4831"/>
                <a:gd name="T93" fmla="*/ 3013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31" h="3097">
                  <a:moveTo>
                    <a:pt x="4831" y="0"/>
                  </a:moveTo>
                  <a:lnTo>
                    <a:pt x="4831" y="0"/>
                  </a:lnTo>
                  <a:lnTo>
                    <a:pt x="4829" y="21"/>
                  </a:lnTo>
                  <a:lnTo>
                    <a:pt x="4828" y="80"/>
                  </a:lnTo>
                  <a:lnTo>
                    <a:pt x="4825" y="122"/>
                  </a:lnTo>
                  <a:lnTo>
                    <a:pt x="4821" y="172"/>
                  </a:lnTo>
                  <a:lnTo>
                    <a:pt x="4814" y="228"/>
                  </a:lnTo>
                  <a:lnTo>
                    <a:pt x="4806" y="291"/>
                  </a:lnTo>
                  <a:lnTo>
                    <a:pt x="4796" y="359"/>
                  </a:lnTo>
                  <a:lnTo>
                    <a:pt x="4782" y="430"/>
                  </a:lnTo>
                  <a:lnTo>
                    <a:pt x="4764" y="507"/>
                  </a:lnTo>
                  <a:lnTo>
                    <a:pt x="4743" y="587"/>
                  </a:lnTo>
                  <a:lnTo>
                    <a:pt x="4719" y="669"/>
                  </a:lnTo>
                  <a:lnTo>
                    <a:pt x="4706" y="711"/>
                  </a:lnTo>
                  <a:lnTo>
                    <a:pt x="4690" y="755"/>
                  </a:lnTo>
                  <a:lnTo>
                    <a:pt x="4674" y="797"/>
                  </a:lnTo>
                  <a:lnTo>
                    <a:pt x="4657" y="840"/>
                  </a:lnTo>
                  <a:lnTo>
                    <a:pt x="4638" y="882"/>
                  </a:lnTo>
                  <a:lnTo>
                    <a:pt x="4618" y="926"/>
                  </a:lnTo>
                  <a:lnTo>
                    <a:pt x="4597" y="969"/>
                  </a:lnTo>
                  <a:lnTo>
                    <a:pt x="4574" y="1011"/>
                  </a:lnTo>
                  <a:lnTo>
                    <a:pt x="4550" y="1055"/>
                  </a:lnTo>
                  <a:lnTo>
                    <a:pt x="4525" y="1097"/>
                  </a:lnTo>
                  <a:lnTo>
                    <a:pt x="4497" y="1139"/>
                  </a:lnTo>
                  <a:lnTo>
                    <a:pt x="4470" y="1181"/>
                  </a:lnTo>
                  <a:lnTo>
                    <a:pt x="4439" y="1223"/>
                  </a:lnTo>
                  <a:lnTo>
                    <a:pt x="4407" y="1263"/>
                  </a:lnTo>
                  <a:lnTo>
                    <a:pt x="4374" y="1302"/>
                  </a:lnTo>
                  <a:lnTo>
                    <a:pt x="4339" y="1342"/>
                  </a:lnTo>
                  <a:lnTo>
                    <a:pt x="4303" y="1379"/>
                  </a:lnTo>
                  <a:lnTo>
                    <a:pt x="4264" y="1417"/>
                  </a:lnTo>
                  <a:lnTo>
                    <a:pt x="4224" y="1452"/>
                  </a:lnTo>
                  <a:lnTo>
                    <a:pt x="4181" y="1488"/>
                  </a:lnTo>
                  <a:lnTo>
                    <a:pt x="4136" y="1522"/>
                  </a:lnTo>
                  <a:lnTo>
                    <a:pt x="4091" y="1554"/>
                  </a:lnTo>
                  <a:lnTo>
                    <a:pt x="4042" y="1584"/>
                  </a:lnTo>
                  <a:lnTo>
                    <a:pt x="3992" y="1614"/>
                  </a:lnTo>
                  <a:lnTo>
                    <a:pt x="3939" y="1643"/>
                  </a:lnTo>
                  <a:lnTo>
                    <a:pt x="3885" y="1668"/>
                  </a:lnTo>
                  <a:lnTo>
                    <a:pt x="3828" y="1693"/>
                  </a:lnTo>
                  <a:lnTo>
                    <a:pt x="3768" y="1715"/>
                  </a:lnTo>
                  <a:lnTo>
                    <a:pt x="3707" y="1736"/>
                  </a:lnTo>
                  <a:lnTo>
                    <a:pt x="3643" y="1754"/>
                  </a:lnTo>
                  <a:lnTo>
                    <a:pt x="3578" y="1772"/>
                  </a:lnTo>
                  <a:lnTo>
                    <a:pt x="3510" y="1786"/>
                  </a:lnTo>
                  <a:lnTo>
                    <a:pt x="3439" y="1798"/>
                  </a:lnTo>
                  <a:lnTo>
                    <a:pt x="3366" y="1807"/>
                  </a:lnTo>
                  <a:lnTo>
                    <a:pt x="3291" y="1815"/>
                  </a:lnTo>
                  <a:lnTo>
                    <a:pt x="3212" y="1820"/>
                  </a:lnTo>
                  <a:lnTo>
                    <a:pt x="3131" y="1822"/>
                  </a:lnTo>
                  <a:lnTo>
                    <a:pt x="3048" y="1822"/>
                  </a:lnTo>
                  <a:lnTo>
                    <a:pt x="3048" y="1822"/>
                  </a:lnTo>
                  <a:lnTo>
                    <a:pt x="2881" y="1819"/>
                  </a:lnTo>
                  <a:lnTo>
                    <a:pt x="2720" y="1819"/>
                  </a:lnTo>
                  <a:lnTo>
                    <a:pt x="2567" y="1822"/>
                  </a:lnTo>
                  <a:lnTo>
                    <a:pt x="2419" y="1828"/>
                  </a:lnTo>
                  <a:lnTo>
                    <a:pt x="2277" y="1836"/>
                  </a:lnTo>
                  <a:lnTo>
                    <a:pt x="2141" y="1848"/>
                  </a:lnTo>
                  <a:lnTo>
                    <a:pt x="2012" y="1861"/>
                  </a:lnTo>
                  <a:lnTo>
                    <a:pt x="1887" y="1877"/>
                  </a:lnTo>
                  <a:lnTo>
                    <a:pt x="1766" y="1896"/>
                  </a:lnTo>
                  <a:lnTo>
                    <a:pt x="1651" y="1919"/>
                  </a:lnTo>
                  <a:lnTo>
                    <a:pt x="1541" y="1943"/>
                  </a:lnTo>
                  <a:lnTo>
                    <a:pt x="1436" y="1970"/>
                  </a:lnTo>
                  <a:lnTo>
                    <a:pt x="1384" y="1985"/>
                  </a:lnTo>
                  <a:lnTo>
                    <a:pt x="1335" y="1999"/>
                  </a:lnTo>
                  <a:lnTo>
                    <a:pt x="1286" y="2016"/>
                  </a:lnTo>
                  <a:lnTo>
                    <a:pt x="1239" y="2032"/>
                  </a:lnTo>
                  <a:lnTo>
                    <a:pt x="1191" y="2050"/>
                  </a:lnTo>
                  <a:lnTo>
                    <a:pt x="1146" y="2067"/>
                  </a:lnTo>
                  <a:lnTo>
                    <a:pt x="1100" y="2087"/>
                  </a:lnTo>
                  <a:lnTo>
                    <a:pt x="1057" y="2106"/>
                  </a:lnTo>
                  <a:lnTo>
                    <a:pt x="1014" y="2127"/>
                  </a:lnTo>
                  <a:lnTo>
                    <a:pt x="971" y="2148"/>
                  </a:lnTo>
                  <a:lnTo>
                    <a:pt x="930" y="2169"/>
                  </a:lnTo>
                  <a:lnTo>
                    <a:pt x="889" y="2192"/>
                  </a:lnTo>
                  <a:lnTo>
                    <a:pt x="850" y="2214"/>
                  </a:lnTo>
                  <a:lnTo>
                    <a:pt x="811" y="2237"/>
                  </a:lnTo>
                  <a:lnTo>
                    <a:pt x="772" y="2263"/>
                  </a:lnTo>
                  <a:lnTo>
                    <a:pt x="735" y="2287"/>
                  </a:lnTo>
                  <a:lnTo>
                    <a:pt x="699" y="2313"/>
                  </a:lnTo>
                  <a:lnTo>
                    <a:pt x="663" y="2339"/>
                  </a:lnTo>
                  <a:lnTo>
                    <a:pt x="628" y="2366"/>
                  </a:lnTo>
                  <a:lnTo>
                    <a:pt x="593" y="2393"/>
                  </a:lnTo>
                  <a:lnTo>
                    <a:pt x="558" y="2423"/>
                  </a:lnTo>
                  <a:lnTo>
                    <a:pt x="525" y="2452"/>
                  </a:lnTo>
                  <a:lnTo>
                    <a:pt x="460" y="2511"/>
                  </a:lnTo>
                  <a:lnTo>
                    <a:pt x="397" y="2576"/>
                  </a:lnTo>
                  <a:lnTo>
                    <a:pt x="336" y="2640"/>
                  </a:lnTo>
                  <a:lnTo>
                    <a:pt x="277" y="2710"/>
                  </a:lnTo>
                  <a:lnTo>
                    <a:pt x="220" y="2783"/>
                  </a:lnTo>
                  <a:lnTo>
                    <a:pt x="163" y="2857"/>
                  </a:lnTo>
                  <a:lnTo>
                    <a:pt x="107" y="2934"/>
                  </a:lnTo>
                  <a:lnTo>
                    <a:pt x="53" y="3013"/>
                  </a:lnTo>
                  <a:lnTo>
                    <a:pt x="0" y="3097"/>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58" name="Freeform 294"/>
            <p:cNvSpPr>
              <a:spLocks/>
            </p:cNvSpPr>
            <p:nvPr/>
          </p:nvSpPr>
          <p:spPr bwMode="auto">
            <a:xfrm>
              <a:off x="1968" y="481"/>
              <a:ext cx="4782" cy="1605"/>
            </a:xfrm>
            <a:custGeom>
              <a:avLst/>
              <a:gdLst>
                <a:gd name="T0" fmla="*/ 4782 w 4782"/>
                <a:gd name="T1" fmla="*/ 0 h 3210"/>
                <a:gd name="T2" fmla="*/ 4780 w 4782"/>
                <a:gd name="T3" fmla="*/ 81 h 3210"/>
                <a:gd name="T4" fmla="*/ 4775 w 4782"/>
                <a:gd name="T5" fmla="*/ 173 h 3210"/>
                <a:gd name="T6" fmla="*/ 4762 w 4782"/>
                <a:gd name="T7" fmla="*/ 292 h 3210"/>
                <a:gd name="T8" fmla="*/ 4740 w 4782"/>
                <a:gd name="T9" fmla="*/ 433 h 3210"/>
                <a:gd name="T10" fmla="*/ 4704 w 4782"/>
                <a:gd name="T11" fmla="*/ 591 h 3210"/>
                <a:gd name="T12" fmla="*/ 4668 w 4782"/>
                <a:gd name="T13" fmla="*/ 717 h 3210"/>
                <a:gd name="T14" fmla="*/ 4637 w 4782"/>
                <a:gd name="T15" fmla="*/ 802 h 3210"/>
                <a:gd name="T16" fmla="*/ 4602 w 4782"/>
                <a:gd name="T17" fmla="*/ 890 h 3210"/>
                <a:gd name="T18" fmla="*/ 4564 w 4782"/>
                <a:gd name="T19" fmla="*/ 978 h 3210"/>
                <a:gd name="T20" fmla="*/ 4518 w 4782"/>
                <a:gd name="T21" fmla="*/ 1066 h 3210"/>
                <a:gd name="T22" fmla="*/ 4466 w 4782"/>
                <a:gd name="T23" fmla="*/ 1151 h 3210"/>
                <a:gd name="T24" fmla="*/ 4409 w 4782"/>
                <a:gd name="T25" fmla="*/ 1235 h 3210"/>
                <a:gd name="T26" fmla="*/ 4346 w 4782"/>
                <a:gd name="T27" fmla="*/ 1318 h 3210"/>
                <a:gd name="T28" fmla="*/ 4275 w 4782"/>
                <a:gd name="T29" fmla="*/ 1397 h 3210"/>
                <a:gd name="T30" fmla="*/ 4197 w 4782"/>
                <a:gd name="T31" fmla="*/ 1471 h 3210"/>
                <a:gd name="T32" fmla="*/ 4111 w 4782"/>
                <a:gd name="T33" fmla="*/ 1542 h 3210"/>
                <a:gd name="T34" fmla="*/ 4018 w 4782"/>
                <a:gd name="T35" fmla="*/ 1608 h 3210"/>
                <a:gd name="T36" fmla="*/ 3917 w 4782"/>
                <a:gd name="T37" fmla="*/ 1668 h 3210"/>
                <a:gd name="T38" fmla="*/ 3805 w 4782"/>
                <a:gd name="T39" fmla="*/ 1721 h 3210"/>
                <a:gd name="T40" fmla="*/ 3686 w 4782"/>
                <a:gd name="T41" fmla="*/ 1766 h 3210"/>
                <a:gd name="T42" fmla="*/ 3557 w 4782"/>
                <a:gd name="T43" fmla="*/ 1805 h 3210"/>
                <a:gd name="T44" fmla="*/ 3418 w 4782"/>
                <a:gd name="T45" fmla="*/ 1834 h 3210"/>
                <a:gd name="T46" fmla="*/ 3270 w 4782"/>
                <a:gd name="T47" fmla="*/ 1855 h 3210"/>
                <a:gd name="T48" fmla="*/ 3110 w 4782"/>
                <a:gd name="T49" fmla="*/ 1865 h 3210"/>
                <a:gd name="T50" fmla="*/ 3027 w 4782"/>
                <a:gd name="T51" fmla="*/ 1867 h 3210"/>
                <a:gd name="T52" fmla="*/ 2700 w 4782"/>
                <a:gd name="T53" fmla="*/ 1870 h 3210"/>
                <a:gd name="T54" fmla="*/ 2399 w 4782"/>
                <a:gd name="T55" fmla="*/ 1884 h 3210"/>
                <a:gd name="T56" fmla="*/ 2121 w 4782"/>
                <a:gd name="T57" fmla="*/ 1910 h 3210"/>
                <a:gd name="T58" fmla="*/ 1867 w 4782"/>
                <a:gd name="T59" fmla="*/ 1946 h 3210"/>
                <a:gd name="T60" fmla="*/ 1633 w 4782"/>
                <a:gd name="T61" fmla="*/ 1991 h 3210"/>
                <a:gd name="T62" fmla="*/ 1419 w 4782"/>
                <a:gd name="T63" fmla="*/ 2047 h 3210"/>
                <a:gd name="T64" fmla="*/ 1317 w 4782"/>
                <a:gd name="T65" fmla="*/ 2080 h 3210"/>
                <a:gd name="T66" fmla="*/ 1222 w 4782"/>
                <a:gd name="T67" fmla="*/ 2115 h 3210"/>
                <a:gd name="T68" fmla="*/ 1129 w 4782"/>
                <a:gd name="T69" fmla="*/ 2152 h 3210"/>
                <a:gd name="T70" fmla="*/ 1041 w 4782"/>
                <a:gd name="T71" fmla="*/ 2193 h 3210"/>
                <a:gd name="T72" fmla="*/ 956 w 4782"/>
                <a:gd name="T73" fmla="*/ 2235 h 3210"/>
                <a:gd name="T74" fmla="*/ 874 w 4782"/>
                <a:gd name="T75" fmla="*/ 2282 h 3210"/>
                <a:gd name="T76" fmla="*/ 797 w 4782"/>
                <a:gd name="T77" fmla="*/ 2330 h 3210"/>
                <a:gd name="T78" fmla="*/ 722 w 4782"/>
                <a:gd name="T79" fmla="*/ 2380 h 3210"/>
                <a:gd name="T80" fmla="*/ 651 w 4782"/>
                <a:gd name="T81" fmla="*/ 2435 h 3210"/>
                <a:gd name="T82" fmla="*/ 582 w 4782"/>
                <a:gd name="T83" fmla="*/ 2491 h 3210"/>
                <a:gd name="T84" fmla="*/ 515 w 4782"/>
                <a:gd name="T85" fmla="*/ 2550 h 3210"/>
                <a:gd name="T86" fmla="*/ 389 w 4782"/>
                <a:gd name="T87" fmla="*/ 2677 h 3210"/>
                <a:gd name="T88" fmla="*/ 271 w 4782"/>
                <a:gd name="T89" fmla="*/ 2816 h 3210"/>
                <a:gd name="T90" fmla="*/ 158 w 4782"/>
                <a:gd name="T91" fmla="*/ 2965 h 3210"/>
                <a:gd name="T92" fmla="*/ 51 w 4782"/>
                <a:gd name="T93" fmla="*/ 3124 h 3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782" h="3210">
                  <a:moveTo>
                    <a:pt x="4782" y="0"/>
                  </a:moveTo>
                  <a:lnTo>
                    <a:pt x="4782" y="0"/>
                  </a:lnTo>
                  <a:lnTo>
                    <a:pt x="4782" y="21"/>
                  </a:lnTo>
                  <a:lnTo>
                    <a:pt x="4780" y="81"/>
                  </a:lnTo>
                  <a:lnTo>
                    <a:pt x="4779" y="123"/>
                  </a:lnTo>
                  <a:lnTo>
                    <a:pt x="4775" y="173"/>
                  </a:lnTo>
                  <a:lnTo>
                    <a:pt x="4770" y="229"/>
                  </a:lnTo>
                  <a:lnTo>
                    <a:pt x="4762" y="292"/>
                  </a:lnTo>
                  <a:lnTo>
                    <a:pt x="4752" y="360"/>
                  </a:lnTo>
                  <a:lnTo>
                    <a:pt x="4740" y="433"/>
                  </a:lnTo>
                  <a:lnTo>
                    <a:pt x="4723" y="510"/>
                  </a:lnTo>
                  <a:lnTo>
                    <a:pt x="4704" y="591"/>
                  </a:lnTo>
                  <a:lnTo>
                    <a:pt x="4682" y="675"/>
                  </a:lnTo>
                  <a:lnTo>
                    <a:pt x="4668" y="717"/>
                  </a:lnTo>
                  <a:lnTo>
                    <a:pt x="4654" y="760"/>
                  </a:lnTo>
                  <a:lnTo>
                    <a:pt x="4637" y="802"/>
                  </a:lnTo>
                  <a:lnTo>
                    <a:pt x="4620" y="846"/>
                  </a:lnTo>
                  <a:lnTo>
                    <a:pt x="4602" y="890"/>
                  </a:lnTo>
                  <a:lnTo>
                    <a:pt x="4584" y="935"/>
                  </a:lnTo>
                  <a:lnTo>
                    <a:pt x="4564" y="978"/>
                  </a:lnTo>
                  <a:lnTo>
                    <a:pt x="4541" y="1022"/>
                  </a:lnTo>
                  <a:lnTo>
                    <a:pt x="4518" y="1066"/>
                  </a:lnTo>
                  <a:lnTo>
                    <a:pt x="4493" y="1108"/>
                  </a:lnTo>
                  <a:lnTo>
                    <a:pt x="4466" y="1151"/>
                  </a:lnTo>
                  <a:lnTo>
                    <a:pt x="4439" y="1193"/>
                  </a:lnTo>
                  <a:lnTo>
                    <a:pt x="4409" y="1235"/>
                  </a:lnTo>
                  <a:lnTo>
                    <a:pt x="4379" y="1277"/>
                  </a:lnTo>
                  <a:lnTo>
                    <a:pt x="4346" y="1318"/>
                  </a:lnTo>
                  <a:lnTo>
                    <a:pt x="4311" y="1358"/>
                  </a:lnTo>
                  <a:lnTo>
                    <a:pt x="4275" y="1397"/>
                  </a:lnTo>
                  <a:lnTo>
                    <a:pt x="4237" y="1435"/>
                  </a:lnTo>
                  <a:lnTo>
                    <a:pt x="4197" y="1471"/>
                  </a:lnTo>
                  <a:lnTo>
                    <a:pt x="4155" y="1508"/>
                  </a:lnTo>
                  <a:lnTo>
                    <a:pt x="4111" y="1542"/>
                  </a:lnTo>
                  <a:lnTo>
                    <a:pt x="4065" y="1576"/>
                  </a:lnTo>
                  <a:lnTo>
                    <a:pt x="4018" y="1608"/>
                  </a:lnTo>
                  <a:lnTo>
                    <a:pt x="3968" y="1639"/>
                  </a:lnTo>
                  <a:lnTo>
                    <a:pt x="3917" y="1668"/>
                  </a:lnTo>
                  <a:lnTo>
                    <a:pt x="3862" y="1695"/>
                  </a:lnTo>
                  <a:lnTo>
                    <a:pt x="3805" y="1721"/>
                  </a:lnTo>
                  <a:lnTo>
                    <a:pt x="3747" y="1744"/>
                  </a:lnTo>
                  <a:lnTo>
                    <a:pt x="3686" y="1766"/>
                  </a:lnTo>
                  <a:lnTo>
                    <a:pt x="3622" y="1787"/>
                  </a:lnTo>
                  <a:lnTo>
                    <a:pt x="3557" y="1805"/>
                  </a:lnTo>
                  <a:lnTo>
                    <a:pt x="3489" y="1821"/>
                  </a:lnTo>
                  <a:lnTo>
                    <a:pt x="3418" y="1834"/>
                  </a:lnTo>
                  <a:lnTo>
                    <a:pt x="3344" y="1846"/>
                  </a:lnTo>
                  <a:lnTo>
                    <a:pt x="3270" y="1855"/>
                  </a:lnTo>
                  <a:lnTo>
                    <a:pt x="3192" y="1860"/>
                  </a:lnTo>
                  <a:lnTo>
                    <a:pt x="3110" y="1865"/>
                  </a:lnTo>
                  <a:lnTo>
                    <a:pt x="3027" y="1867"/>
                  </a:lnTo>
                  <a:lnTo>
                    <a:pt x="3027" y="1867"/>
                  </a:lnTo>
                  <a:lnTo>
                    <a:pt x="2860" y="1867"/>
                  </a:lnTo>
                  <a:lnTo>
                    <a:pt x="2700" y="1870"/>
                  </a:lnTo>
                  <a:lnTo>
                    <a:pt x="2546" y="1876"/>
                  </a:lnTo>
                  <a:lnTo>
                    <a:pt x="2399" y="1884"/>
                  </a:lnTo>
                  <a:lnTo>
                    <a:pt x="2257" y="1896"/>
                  </a:lnTo>
                  <a:lnTo>
                    <a:pt x="2121" y="1910"/>
                  </a:lnTo>
                  <a:lnTo>
                    <a:pt x="1992" y="1926"/>
                  </a:lnTo>
                  <a:lnTo>
                    <a:pt x="1867" y="1946"/>
                  </a:lnTo>
                  <a:lnTo>
                    <a:pt x="1748" y="1967"/>
                  </a:lnTo>
                  <a:lnTo>
                    <a:pt x="1633" y="1991"/>
                  </a:lnTo>
                  <a:lnTo>
                    <a:pt x="1523" y="2018"/>
                  </a:lnTo>
                  <a:lnTo>
                    <a:pt x="1419" y="2047"/>
                  </a:lnTo>
                  <a:lnTo>
                    <a:pt x="1367" y="2064"/>
                  </a:lnTo>
                  <a:lnTo>
                    <a:pt x="1317" y="2080"/>
                  </a:lnTo>
                  <a:lnTo>
                    <a:pt x="1269" y="2097"/>
                  </a:lnTo>
                  <a:lnTo>
                    <a:pt x="1222" y="2115"/>
                  </a:lnTo>
                  <a:lnTo>
                    <a:pt x="1174" y="2133"/>
                  </a:lnTo>
                  <a:lnTo>
                    <a:pt x="1129" y="2152"/>
                  </a:lnTo>
                  <a:lnTo>
                    <a:pt x="1084" y="2172"/>
                  </a:lnTo>
                  <a:lnTo>
                    <a:pt x="1041" y="2193"/>
                  </a:lnTo>
                  <a:lnTo>
                    <a:pt x="998" y="2214"/>
                  </a:lnTo>
                  <a:lnTo>
                    <a:pt x="956" y="2235"/>
                  </a:lnTo>
                  <a:lnTo>
                    <a:pt x="915" y="2257"/>
                  </a:lnTo>
                  <a:lnTo>
                    <a:pt x="874" y="2282"/>
                  </a:lnTo>
                  <a:lnTo>
                    <a:pt x="836" y="2306"/>
                  </a:lnTo>
                  <a:lnTo>
                    <a:pt x="797" y="2330"/>
                  </a:lnTo>
                  <a:lnTo>
                    <a:pt x="759" y="2354"/>
                  </a:lnTo>
                  <a:lnTo>
                    <a:pt x="722" y="2380"/>
                  </a:lnTo>
                  <a:lnTo>
                    <a:pt x="686" y="2407"/>
                  </a:lnTo>
                  <a:lnTo>
                    <a:pt x="651" y="2435"/>
                  </a:lnTo>
                  <a:lnTo>
                    <a:pt x="615" y="2462"/>
                  </a:lnTo>
                  <a:lnTo>
                    <a:pt x="582" y="2491"/>
                  </a:lnTo>
                  <a:lnTo>
                    <a:pt x="548" y="2520"/>
                  </a:lnTo>
                  <a:lnTo>
                    <a:pt x="515" y="2550"/>
                  </a:lnTo>
                  <a:lnTo>
                    <a:pt x="451" y="2613"/>
                  </a:lnTo>
                  <a:lnTo>
                    <a:pt x="389" y="2677"/>
                  </a:lnTo>
                  <a:lnTo>
                    <a:pt x="329" y="2745"/>
                  </a:lnTo>
                  <a:lnTo>
                    <a:pt x="271" y="2816"/>
                  </a:lnTo>
                  <a:lnTo>
                    <a:pt x="214" y="2889"/>
                  </a:lnTo>
                  <a:lnTo>
                    <a:pt x="158" y="2965"/>
                  </a:lnTo>
                  <a:lnTo>
                    <a:pt x="104" y="3044"/>
                  </a:lnTo>
                  <a:lnTo>
                    <a:pt x="51" y="3124"/>
                  </a:lnTo>
                  <a:lnTo>
                    <a:pt x="0" y="3210"/>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59" name="Freeform 295"/>
            <p:cNvSpPr>
              <a:spLocks/>
            </p:cNvSpPr>
            <p:nvPr/>
          </p:nvSpPr>
          <p:spPr bwMode="auto">
            <a:xfrm>
              <a:off x="2023" y="453"/>
              <a:ext cx="4733" cy="1662"/>
            </a:xfrm>
            <a:custGeom>
              <a:avLst/>
              <a:gdLst>
                <a:gd name="T0" fmla="*/ 4733 w 4733"/>
                <a:gd name="T1" fmla="*/ 0 h 3323"/>
                <a:gd name="T2" fmla="*/ 4733 w 4733"/>
                <a:gd name="T3" fmla="*/ 81 h 3323"/>
                <a:gd name="T4" fmla="*/ 4729 w 4733"/>
                <a:gd name="T5" fmla="*/ 173 h 3323"/>
                <a:gd name="T6" fmla="*/ 4718 w 4733"/>
                <a:gd name="T7" fmla="*/ 294 h 3323"/>
                <a:gd name="T8" fmla="*/ 4699 w 4733"/>
                <a:gd name="T9" fmla="*/ 436 h 3323"/>
                <a:gd name="T10" fmla="*/ 4665 w 4733"/>
                <a:gd name="T11" fmla="*/ 596 h 3323"/>
                <a:gd name="T12" fmla="*/ 4631 w 4733"/>
                <a:gd name="T13" fmla="*/ 724 h 3323"/>
                <a:gd name="T14" fmla="*/ 4602 w 4733"/>
                <a:gd name="T15" fmla="*/ 811 h 3323"/>
                <a:gd name="T16" fmla="*/ 4568 w 4733"/>
                <a:gd name="T17" fmla="*/ 898 h 3323"/>
                <a:gd name="T18" fmla="*/ 4529 w 4733"/>
                <a:gd name="T19" fmla="*/ 987 h 3323"/>
                <a:gd name="T20" fmla="*/ 4486 w 4733"/>
                <a:gd name="T21" fmla="*/ 1076 h 3323"/>
                <a:gd name="T22" fmla="*/ 4436 w 4733"/>
                <a:gd name="T23" fmla="*/ 1165 h 3323"/>
                <a:gd name="T24" fmla="*/ 4381 w 4733"/>
                <a:gd name="T25" fmla="*/ 1250 h 3323"/>
                <a:gd name="T26" fmla="*/ 4317 w 4733"/>
                <a:gd name="T27" fmla="*/ 1334 h 3323"/>
                <a:gd name="T28" fmla="*/ 4247 w 4733"/>
                <a:gd name="T29" fmla="*/ 1415 h 3323"/>
                <a:gd name="T30" fmla="*/ 4171 w 4733"/>
                <a:gd name="T31" fmla="*/ 1491 h 3323"/>
                <a:gd name="T32" fmla="*/ 4086 w 4733"/>
                <a:gd name="T33" fmla="*/ 1563 h 3323"/>
                <a:gd name="T34" fmla="*/ 3993 w 4733"/>
                <a:gd name="T35" fmla="*/ 1631 h 3323"/>
                <a:gd name="T36" fmla="*/ 3893 w 4733"/>
                <a:gd name="T37" fmla="*/ 1694 h 3323"/>
                <a:gd name="T38" fmla="*/ 3784 w 4733"/>
                <a:gd name="T39" fmla="*/ 1749 h 3323"/>
                <a:gd name="T40" fmla="*/ 3664 w 4733"/>
                <a:gd name="T41" fmla="*/ 1798 h 3323"/>
                <a:gd name="T42" fmla="*/ 3537 w 4733"/>
                <a:gd name="T43" fmla="*/ 1840 h 3323"/>
                <a:gd name="T44" fmla="*/ 3398 w 4733"/>
                <a:gd name="T45" fmla="*/ 1872 h 3323"/>
                <a:gd name="T46" fmla="*/ 3249 w 4733"/>
                <a:gd name="T47" fmla="*/ 1894 h 3323"/>
                <a:gd name="T48" fmla="*/ 3091 w 4733"/>
                <a:gd name="T49" fmla="*/ 1909 h 3323"/>
                <a:gd name="T50" fmla="*/ 3008 w 4733"/>
                <a:gd name="T51" fmla="*/ 1911 h 3323"/>
                <a:gd name="T52" fmla="*/ 2681 w 4733"/>
                <a:gd name="T53" fmla="*/ 1922 h 3323"/>
                <a:gd name="T54" fmla="*/ 2380 w 4733"/>
                <a:gd name="T55" fmla="*/ 1943 h 3323"/>
                <a:gd name="T56" fmla="*/ 2102 w 4733"/>
                <a:gd name="T57" fmla="*/ 1974 h 3323"/>
                <a:gd name="T58" fmla="*/ 1848 w 4733"/>
                <a:gd name="T59" fmla="*/ 2014 h 3323"/>
                <a:gd name="T60" fmla="*/ 1615 w 4733"/>
                <a:gd name="T61" fmla="*/ 2066 h 3323"/>
                <a:gd name="T62" fmla="*/ 1401 w 4733"/>
                <a:gd name="T63" fmla="*/ 2127 h 3323"/>
                <a:gd name="T64" fmla="*/ 1301 w 4733"/>
                <a:gd name="T65" fmla="*/ 2161 h 3323"/>
                <a:gd name="T66" fmla="*/ 1205 w 4733"/>
                <a:gd name="T67" fmla="*/ 2198 h 3323"/>
                <a:gd name="T68" fmla="*/ 1114 w 4733"/>
                <a:gd name="T69" fmla="*/ 2237 h 3323"/>
                <a:gd name="T70" fmla="*/ 1026 w 4733"/>
                <a:gd name="T71" fmla="*/ 2280 h 3323"/>
                <a:gd name="T72" fmla="*/ 942 w 4733"/>
                <a:gd name="T73" fmla="*/ 2324 h 3323"/>
                <a:gd name="T74" fmla="*/ 861 w 4733"/>
                <a:gd name="T75" fmla="*/ 2372 h 3323"/>
                <a:gd name="T76" fmla="*/ 785 w 4733"/>
                <a:gd name="T77" fmla="*/ 2422 h 3323"/>
                <a:gd name="T78" fmla="*/ 711 w 4733"/>
                <a:gd name="T79" fmla="*/ 2476 h 3323"/>
                <a:gd name="T80" fmla="*/ 639 w 4733"/>
                <a:gd name="T81" fmla="*/ 2531 h 3323"/>
                <a:gd name="T82" fmla="*/ 571 w 4733"/>
                <a:gd name="T83" fmla="*/ 2589 h 3323"/>
                <a:gd name="T84" fmla="*/ 506 w 4733"/>
                <a:gd name="T85" fmla="*/ 2650 h 3323"/>
                <a:gd name="T86" fmla="*/ 382 w 4733"/>
                <a:gd name="T87" fmla="*/ 2779 h 3323"/>
                <a:gd name="T88" fmla="*/ 265 w 4733"/>
                <a:gd name="T89" fmla="*/ 2921 h 3323"/>
                <a:gd name="T90" fmla="*/ 156 w 4733"/>
                <a:gd name="T91" fmla="*/ 3073 h 3323"/>
                <a:gd name="T92" fmla="*/ 52 w 4733"/>
                <a:gd name="T93" fmla="*/ 3236 h 3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733" h="3323">
                  <a:moveTo>
                    <a:pt x="4733" y="0"/>
                  </a:moveTo>
                  <a:lnTo>
                    <a:pt x="4733" y="0"/>
                  </a:lnTo>
                  <a:lnTo>
                    <a:pt x="4733" y="21"/>
                  </a:lnTo>
                  <a:lnTo>
                    <a:pt x="4733" y="81"/>
                  </a:lnTo>
                  <a:lnTo>
                    <a:pt x="4732" y="123"/>
                  </a:lnTo>
                  <a:lnTo>
                    <a:pt x="4729" y="173"/>
                  </a:lnTo>
                  <a:lnTo>
                    <a:pt x="4725" y="231"/>
                  </a:lnTo>
                  <a:lnTo>
                    <a:pt x="4718" y="294"/>
                  </a:lnTo>
                  <a:lnTo>
                    <a:pt x="4710" y="364"/>
                  </a:lnTo>
                  <a:lnTo>
                    <a:pt x="4699" y="436"/>
                  </a:lnTo>
                  <a:lnTo>
                    <a:pt x="4683" y="516"/>
                  </a:lnTo>
                  <a:lnTo>
                    <a:pt x="4665" y="596"/>
                  </a:lnTo>
                  <a:lnTo>
                    <a:pt x="4643" y="680"/>
                  </a:lnTo>
                  <a:lnTo>
                    <a:pt x="4631" y="724"/>
                  </a:lnTo>
                  <a:lnTo>
                    <a:pt x="4617" y="767"/>
                  </a:lnTo>
                  <a:lnTo>
                    <a:pt x="4602" y="811"/>
                  </a:lnTo>
                  <a:lnTo>
                    <a:pt x="4586" y="855"/>
                  </a:lnTo>
                  <a:lnTo>
                    <a:pt x="4568" y="898"/>
                  </a:lnTo>
                  <a:lnTo>
                    <a:pt x="4550" y="943"/>
                  </a:lnTo>
                  <a:lnTo>
                    <a:pt x="4529" y="987"/>
                  </a:lnTo>
                  <a:lnTo>
                    <a:pt x="4509" y="1032"/>
                  </a:lnTo>
                  <a:lnTo>
                    <a:pt x="4486" y="1076"/>
                  </a:lnTo>
                  <a:lnTo>
                    <a:pt x="4461" y="1119"/>
                  </a:lnTo>
                  <a:lnTo>
                    <a:pt x="4436" y="1165"/>
                  </a:lnTo>
                  <a:lnTo>
                    <a:pt x="4409" y="1207"/>
                  </a:lnTo>
                  <a:lnTo>
                    <a:pt x="4381" y="1250"/>
                  </a:lnTo>
                  <a:lnTo>
                    <a:pt x="4350" y="1292"/>
                  </a:lnTo>
                  <a:lnTo>
                    <a:pt x="4317" y="1334"/>
                  </a:lnTo>
                  <a:lnTo>
                    <a:pt x="4284" y="1375"/>
                  </a:lnTo>
                  <a:lnTo>
                    <a:pt x="4247" y="1415"/>
                  </a:lnTo>
                  <a:lnTo>
                    <a:pt x="4210" y="1454"/>
                  </a:lnTo>
                  <a:lnTo>
                    <a:pt x="4171" y="1491"/>
                  </a:lnTo>
                  <a:lnTo>
                    <a:pt x="4129" y="1528"/>
                  </a:lnTo>
                  <a:lnTo>
                    <a:pt x="4086" y="1563"/>
                  </a:lnTo>
                  <a:lnTo>
                    <a:pt x="4041" y="1599"/>
                  </a:lnTo>
                  <a:lnTo>
                    <a:pt x="3993" y="1631"/>
                  </a:lnTo>
                  <a:lnTo>
                    <a:pt x="3945" y="1664"/>
                  </a:lnTo>
                  <a:lnTo>
                    <a:pt x="3893" y="1694"/>
                  </a:lnTo>
                  <a:lnTo>
                    <a:pt x="3839" y="1723"/>
                  </a:lnTo>
                  <a:lnTo>
                    <a:pt x="3784" y="1749"/>
                  </a:lnTo>
                  <a:lnTo>
                    <a:pt x="3725" y="1775"/>
                  </a:lnTo>
                  <a:lnTo>
                    <a:pt x="3664" y="1798"/>
                  </a:lnTo>
                  <a:lnTo>
                    <a:pt x="3602" y="1820"/>
                  </a:lnTo>
                  <a:lnTo>
                    <a:pt x="3537" y="1840"/>
                  </a:lnTo>
                  <a:lnTo>
                    <a:pt x="3469" y="1856"/>
                  </a:lnTo>
                  <a:lnTo>
                    <a:pt x="3398" y="1872"/>
                  </a:lnTo>
                  <a:lnTo>
                    <a:pt x="3326" y="1885"/>
                  </a:lnTo>
                  <a:lnTo>
                    <a:pt x="3249" y="1894"/>
                  </a:lnTo>
                  <a:lnTo>
                    <a:pt x="3171" y="1903"/>
                  </a:lnTo>
                  <a:lnTo>
                    <a:pt x="3091" y="1909"/>
                  </a:lnTo>
                  <a:lnTo>
                    <a:pt x="3008" y="1911"/>
                  </a:lnTo>
                  <a:lnTo>
                    <a:pt x="3008" y="1911"/>
                  </a:lnTo>
                  <a:lnTo>
                    <a:pt x="2841" y="1915"/>
                  </a:lnTo>
                  <a:lnTo>
                    <a:pt x="2681" y="1922"/>
                  </a:lnTo>
                  <a:lnTo>
                    <a:pt x="2527" y="1932"/>
                  </a:lnTo>
                  <a:lnTo>
                    <a:pt x="2380" y="1943"/>
                  </a:lnTo>
                  <a:lnTo>
                    <a:pt x="2238" y="1957"/>
                  </a:lnTo>
                  <a:lnTo>
                    <a:pt x="2102" y="1974"/>
                  </a:lnTo>
                  <a:lnTo>
                    <a:pt x="1973" y="1993"/>
                  </a:lnTo>
                  <a:lnTo>
                    <a:pt x="1848" y="2014"/>
                  </a:lnTo>
                  <a:lnTo>
                    <a:pt x="1729" y="2038"/>
                  </a:lnTo>
                  <a:lnTo>
                    <a:pt x="1615" y="2066"/>
                  </a:lnTo>
                  <a:lnTo>
                    <a:pt x="1507" y="2095"/>
                  </a:lnTo>
                  <a:lnTo>
                    <a:pt x="1401" y="2127"/>
                  </a:lnTo>
                  <a:lnTo>
                    <a:pt x="1351" y="2143"/>
                  </a:lnTo>
                  <a:lnTo>
                    <a:pt x="1301" y="2161"/>
                  </a:lnTo>
                  <a:lnTo>
                    <a:pt x="1253" y="2179"/>
                  </a:lnTo>
                  <a:lnTo>
                    <a:pt x="1205" y="2198"/>
                  </a:lnTo>
                  <a:lnTo>
                    <a:pt x="1160" y="2217"/>
                  </a:lnTo>
                  <a:lnTo>
                    <a:pt x="1114" y="2237"/>
                  </a:lnTo>
                  <a:lnTo>
                    <a:pt x="1069" y="2258"/>
                  </a:lnTo>
                  <a:lnTo>
                    <a:pt x="1026" y="2280"/>
                  </a:lnTo>
                  <a:lnTo>
                    <a:pt x="983" y="2301"/>
                  </a:lnTo>
                  <a:lnTo>
                    <a:pt x="942" y="2324"/>
                  </a:lnTo>
                  <a:lnTo>
                    <a:pt x="901" y="2348"/>
                  </a:lnTo>
                  <a:lnTo>
                    <a:pt x="861" y="2372"/>
                  </a:lnTo>
                  <a:lnTo>
                    <a:pt x="822" y="2397"/>
                  </a:lnTo>
                  <a:lnTo>
                    <a:pt x="785" y="2422"/>
                  </a:lnTo>
                  <a:lnTo>
                    <a:pt x="747" y="2448"/>
                  </a:lnTo>
                  <a:lnTo>
                    <a:pt x="711" y="2476"/>
                  </a:lnTo>
                  <a:lnTo>
                    <a:pt x="675" y="2503"/>
                  </a:lnTo>
                  <a:lnTo>
                    <a:pt x="639" y="2531"/>
                  </a:lnTo>
                  <a:lnTo>
                    <a:pt x="606" y="2560"/>
                  </a:lnTo>
                  <a:lnTo>
                    <a:pt x="571" y="2589"/>
                  </a:lnTo>
                  <a:lnTo>
                    <a:pt x="538" y="2619"/>
                  </a:lnTo>
                  <a:lnTo>
                    <a:pt x="506" y="2650"/>
                  </a:lnTo>
                  <a:lnTo>
                    <a:pt x="442" y="2713"/>
                  </a:lnTo>
                  <a:lnTo>
                    <a:pt x="382" y="2779"/>
                  </a:lnTo>
                  <a:lnTo>
                    <a:pt x="322" y="2849"/>
                  </a:lnTo>
                  <a:lnTo>
                    <a:pt x="265" y="2921"/>
                  </a:lnTo>
                  <a:lnTo>
                    <a:pt x="210" y="2996"/>
                  </a:lnTo>
                  <a:lnTo>
                    <a:pt x="156" y="3073"/>
                  </a:lnTo>
                  <a:lnTo>
                    <a:pt x="103" y="3154"/>
                  </a:lnTo>
                  <a:lnTo>
                    <a:pt x="52" y="3236"/>
                  </a:lnTo>
                  <a:lnTo>
                    <a:pt x="0" y="3323"/>
                  </a:lnTo>
                </a:path>
              </a:pathLst>
            </a:custGeom>
            <a:noFill/>
            <a:ln w="9525">
              <a:solidFill>
                <a:srgbClr val="FFFFFF">
                  <a:alpha val="50000"/>
                </a:srgb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560" name="Rectangle 296"/>
          <p:cNvSpPr>
            <a:spLocks noChangeArrowheads="1"/>
          </p:cNvSpPr>
          <p:nvPr userDrawn="1"/>
        </p:nvSpPr>
        <p:spPr bwMode="auto">
          <a:xfrm>
            <a:off x="2170" y="3632119"/>
            <a:ext cx="12251267" cy="1558925"/>
          </a:xfrm>
          <a:prstGeom prst="rect">
            <a:avLst/>
          </a:prstGeom>
          <a:gradFill rotWithShape="1">
            <a:gsLst>
              <a:gs pos="0">
                <a:srgbClr val="00A8E4"/>
              </a:gs>
              <a:gs pos="100000">
                <a:srgbClr val="005078"/>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1561" name="Picture 297" descr="영문간지"/>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233" y="184153"/>
            <a:ext cx="3784600" cy="2054225"/>
          </a:xfrm>
          <a:prstGeom prst="rect">
            <a:avLst/>
          </a:prstGeom>
          <a:noFill/>
          <a:extLst>
            <a:ext uri="{909E8E84-426E-40DD-AFC4-6F175D3DCCD1}">
              <a14:hiddenFill xmlns:a14="http://schemas.microsoft.com/office/drawing/2010/main">
                <a:solidFill>
                  <a:srgbClr val="FFFFFF"/>
                </a:solidFill>
              </a14:hiddenFill>
            </a:ext>
          </a:extLst>
        </p:spPr>
      </p:pic>
      <p:sp>
        <p:nvSpPr>
          <p:cNvPr id="11562" name="Rectangle 298" descr="좁은 수평선"/>
          <p:cNvSpPr>
            <a:spLocks noChangeArrowheads="1"/>
          </p:cNvSpPr>
          <p:nvPr userDrawn="1"/>
        </p:nvSpPr>
        <p:spPr bwMode="auto">
          <a:xfrm>
            <a:off x="0" y="3"/>
            <a:ext cx="12192000" cy="1090613"/>
          </a:xfrm>
          <a:prstGeom prst="rect">
            <a:avLst/>
          </a:prstGeom>
          <a:pattFill prst="narHorz">
            <a:fgClr>
              <a:schemeClr val="bg1">
                <a:alpha val="30000"/>
              </a:schemeClr>
            </a:fgClr>
            <a:bgClr>
              <a:schemeClr val="bg2">
                <a:alpha val="30000"/>
              </a:scheme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63" name="Freeform 299"/>
          <p:cNvSpPr>
            <a:spLocks/>
          </p:cNvSpPr>
          <p:nvPr userDrawn="1"/>
        </p:nvSpPr>
        <p:spPr bwMode="auto">
          <a:xfrm>
            <a:off x="-12505" y="5183966"/>
            <a:ext cx="12194117" cy="1085850"/>
          </a:xfrm>
          <a:custGeom>
            <a:avLst/>
            <a:gdLst>
              <a:gd name="T0" fmla="*/ 0 w 5808"/>
              <a:gd name="T1" fmla="*/ 480 h 684"/>
              <a:gd name="T2" fmla="*/ 1410 w 5808"/>
              <a:gd name="T3" fmla="*/ 480 h 684"/>
              <a:gd name="T4" fmla="*/ 2910 w 5808"/>
              <a:gd name="T5" fmla="*/ 672 h 684"/>
              <a:gd name="T6" fmla="*/ 4584 w 5808"/>
              <a:gd name="T7" fmla="*/ 684 h 684"/>
              <a:gd name="T8" fmla="*/ 4812 w 5808"/>
              <a:gd name="T9" fmla="*/ 474 h 684"/>
              <a:gd name="T10" fmla="*/ 4938 w 5808"/>
              <a:gd name="T11" fmla="*/ 462 h 684"/>
              <a:gd name="T12" fmla="*/ 4938 w 5808"/>
              <a:gd name="T13" fmla="*/ 198 h 684"/>
              <a:gd name="T14" fmla="*/ 5808 w 5808"/>
              <a:gd name="T15" fmla="*/ 198 h 684"/>
              <a:gd name="T16" fmla="*/ 5808 w 5808"/>
              <a:gd name="T17" fmla="*/ 0 h 684"/>
              <a:gd name="T18" fmla="*/ 0 w 5808"/>
              <a:gd name="T19" fmla="*/ 0 h 684"/>
              <a:gd name="T20" fmla="*/ 0 w 5808"/>
              <a:gd name="T21" fmla="*/ 48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08" h="684">
                <a:moveTo>
                  <a:pt x="0" y="480"/>
                </a:moveTo>
                <a:lnTo>
                  <a:pt x="1410" y="480"/>
                </a:lnTo>
                <a:lnTo>
                  <a:pt x="2910" y="672"/>
                </a:lnTo>
                <a:lnTo>
                  <a:pt x="4584" y="684"/>
                </a:lnTo>
                <a:lnTo>
                  <a:pt x="4812" y="474"/>
                </a:lnTo>
                <a:lnTo>
                  <a:pt x="4938" y="462"/>
                </a:lnTo>
                <a:lnTo>
                  <a:pt x="4938" y="198"/>
                </a:lnTo>
                <a:lnTo>
                  <a:pt x="5808" y="198"/>
                </a:lnTo>
                <a:lnTo>
                  <a:pt x="5808" y="0"/>
                </a:lnTo>
                <a:lnTo>
                  <a:pt x="0" y="0"/>
                </a:lnTo>
                <a:lnTo>
                  <a:pt x="0" y="480"/>
                </a:lnTo>
                <a:close/>
              </a:path>
            </a:pathLst>
          </a:custGeom>
          <a:solidFill>
            <a:srgbClr val="DDDDDD"/>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64" name="Rectangle 300" descr="어두운 상향 대각선"/>
          <p:cNvSpPr>
            <a:spLocks noChangeArrowheads="1"/>
          </p:cNvSpPr>
          <p:nvPr userDrawn="1"/>
        </p:nvSpPr>
        <p:spPr bwMode="auto">
          <a:xfrm>
            <a:off x="53584" y="5827871"/>
            <a:ext cx="12227984" cy="454025"/>
          </a:xfrm>
          <a:prstGeom prst="rect">
            <a:avLst/>
          </a:prstGeom>
          <a:pattFill prst="dkUpDiag">
            <a:fgClr>
              <a:schemeClr val="bg1">
                <a:alpha val="30000"/>
              </a:schemeClr>
            </a:fgClr>
            <a:bgClr>
              <a:schemeClr val="bg2">
                <a:alpha val="30000"/>
              </a:scheme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65" name="Line 301"/>
          <p:cNvSpPr>
            <a:spLocks noChangeShapeType="1"/>
          </p:cNvSpPr>
          <p:nvPr userDrawn="1"/>
        </p:nvSpPr>
        <p:spPr bwMode="auto">
          <a:xfrm>
            <a:off x="-12505" y="4497324"/>
            <a:ext cx="12192000" cy="0"/>
          </a:xfrm>
          <a:prstGeom prst="line">
            <a:avLst/>
          </a:prstGeom>
          <a:noFill/>
          <a:ln w="9525">
            <a:solidFill>
              <a:schemeClr val="tx1">
                <a:alpha val="3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66" name="Line 302"/>
          <p:cNvSpPr>
            <a:spLocks noChangeShapeType="1"/>
          </p:cNvSpPr>
          <p:nvPr userDrawn="1"/>
        </p:nvSpPr>
        <p:spPr bwMode="auto">
          <a:xfrm>
            <a:off x="-4232" y="4509516"/>
            <a:ext cx="12192000" cy="0"/>
          </a:xfrm>
          <a:prstGeom prst="line">
            <a:avLst/>
          </a:prstGeom>
          <a:noFill/>
          <a:ln w="9525">
            <a:solidFill>
              <a:srgbClr val="F8F8F8">
                <a:alpha val="60001"/>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567" name="Group 303"/>
          <p:cNvGrpSpPr>
            <a:grpSpLocks/>
          </p:cNvGrpSpPr>
          <p:nvPr userDrawn="1"/>
        </p:nvGrpSpPr>
        <p:grpSpPr bwMode="auto">
          <a:xfrm>
            <a:off x="2693" y="5177684"/>
            <a:ext cx="12192000" cy="230187"/>
            <a:chOff x="0" y="3489"/>
            <a:chExt cx="5760" cy="145"/>
          </a:xfrm>
        </p:grpSpPr>
        <p:sp>
          <p:nvSpPr>
            <p:cNvPr id="11568" name="Rectangle 304"/>
            <p:cNvSpPr>
              <a:spLocks noChangeArrowheads="1"/>
            </p:cNvSpPr>
            <p:nvPr/>
          </p:nvSpPr>
          <p:spPr bwMode="auto">
            <a:xfrm>
              <a:off x="0" y="3496"/>
              <a:ext cx="2880" cy="13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69" name="AutoShape 305"/>
            <p:cNvSpPr>
              <a:spLocks noChangeArrowheads="1"/>
            </p:cNvSpPr>
            <p:nvPr/>
          </p:nvSpPr>
          <p:spPr bwMode="auto">
            <a:xfrm flipH="1">
              <a:off x="0" y="3495"/>
              <a:ext cx="95" cy="137"/>
            </a:xfrm>
            <a:prstGeom prst="rtTriangle">
              <a:avLst/>
            </a:prstGeom>
            <a:solidFill>
              <a:srgbClr val="D2F1D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0" name="AutoShape 306"/>
            <p:cNvSpPr>
              <a:spLocks noChangeArrowheads="1"/>
            </p:cNvSpPr>
            <p:nvPr/>
          </p:nvSpPr>
          <p:spPr bwMode="auto">
            <a:xfrm flipH="1">
              <a:off x="95" y="3495"/>
              <a:ext cx="95" cy="137"/>
            </a:xfrm>
            <a:prstGeom prst="rtTriangle">
              <a:avLst/>
            </a:prstGeom>
            <a:solidFill>
              <a:srgbClr val="9FE1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1" name="AutoShape 307"/>
            <p:cNvSpPr>
              <a:spLocks noChangeArrowheads="1"/>
            </p:cNvSpPr>
            <p:nvPr/>
          </p:nvSpPr>
          <p:spPr bwMode="auto">
            <a:xfrm flipH="1">
              <a:off x="189" y="3495"/>
              <a:ext cx="95" cy="137"/>
            </a:xfrm>
            <a:prstGeom prst="rtTriangle">
              <a:avLst/>
            </a:prstGeom>
            <a:solidFill>
              <a:srgbClr val="AED0B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2" name="AutoShape 308"/>
            <p:cNvSpPr>
              <a:spLocks noChangeArrowheads="1"/>
            </p:cNvSpPr>
            <p:nvPr/>
          </p:nvSpPr>
          <p:spPr bwMode="auto">
            <a:xfrm flipH="1">
              <a:off x="285" y="3495"/>
              <a:ext cx="95" cy="137"/>
            </a:xfrm>
            <a:prstGeom prst="rtTriangle">
              <a:avLst/>
            </a:prstGeom>
            <a:solidFill>
              <a:srgbClr val="92C09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3" name="AutoShape 309"/>
            <p:cNvSpPr>
              <a:spLocks noChangeArrowheads="1"/>
            </p:cNvSpPr>
            <p:nvPr/>
          </p:nvSpPr>
          <p:spPr bwMode="auto">
            <a:xfrm flipH="1">
              <a:off x="381" y="3495"/>
              <a:ext cx="95" cy="137"/>
            </a:xfrm>
            <a:prstGeom prst="rtTriangle">
              <a:avLst/>
            </a:prstGeom>
            <a:solidFill>
              <a:srgbClr val="64A67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4" name="AutoShape 310"/>
            <p:cNvSpPr>
              <a:spLocks noChangeArrowheads="1"/>
            </p:cNvSpPr>
            <p:nvPr/>
          </p:nvSpPr>
          <p:spPr bwMode="auto">
            <a:xfrm flipH="1">
              <a:off x="477" y="3495"/>
              <a:ext cx="95" cy="137"/>
            </a:xfrm>
            <a:prstGeom prst="rtTriangle">
              <a:avLst/>
            </a:prstGeom>
            <a:solidFill>
              <a:srgbClr val="5391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5" name="AutoShape 311"/>
            <p:cNvSpPr>
              <a:spLocks noChangeArrowheads="1"/>
            </p:cNvSpPr>
            <p:nvPr/>
          </p:nvSpPr>
          <p:spPr bwMode="auto">
            <a:xfrm flipH="1">
              <a:off x="574" y="3495"/>
              <a:ext cx="94" cy="137"/>
            </a:xfrm>
            <a:prstGeom prst="rtTriangle">
              <a:avLst/>
            </a:prstGeom>
            <a:solidFill>
              <a:srgbClr val="3D6B4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6" name="AutoShape 312"/>
            <p:cNvSpPr>
              <a:spLocks noChangeArrowheads="1"/>
            </p:cNvSpPr>
            <p:nvPr/>
          </p:nvSpPr>
          <p:spPr bwMode="auto">
            <a:xfrm flipH="1">
              <a:off x="670" y="3495"/>
              <a:ext cx="95" cy="137"/>
            </a:xfrm>
            <a:prstGeom prst="rtTriangle">
              <a:avLst/>
            </a:prstGeom>
            <a:solidFill>
              <a:srgbClr val="0F3C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7" name="AutoShape 313"/>
            <p:cNvSpPr>
              <a:spLocks noChangeArrowheads="1"/>
            </p:cNvSpPr>
            <p:nvPr/>
          </p:nvSpPr>
          <p:spPr bwMode="auto">
            <a:xfrm flipH="1">
              <a:off x="766" y="3495"/>
              <a:ext cx="95" cy="137"/>
            </a:xfrm>
            <a:prstGeom prst="rtTriangle">
              <a:avLst/>
            </a:prstGeom>
            <a:solidFill>
              <a:srgbClr val="134B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8" name="AutoShape 314"/>
            <p:cNvSpPr>
              <a:spLocks noChangeArrowheads="1"/>
            </p:cNvSpPr>
            <p:nvPr/>
          </p:nvSpPr>
          <p:spPr bwMode="auto">
            <a:xfrm flipH="1">
              <a:off x="862" y="3495"/>
              <a:ext cx="95" cy="137"/>
            </a:xfrm>
            <a:prstGeom prst="rtTriangle">
              <a:avLst/>
            </a:prstGeom>
            <a:solidFill>
              <a:srgbClr val="1D727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9" name="AutoShape 315"/>
            <p:cNvSpPr>
              <a:spLocks noChangeArrowheads="1"/>
            </p:cNvSpPr>
            <p:nvPr/>
          </p:nvSpPr>
          <p:spPr bwMode="auto">
            <a:xfrm flipH="1">
              <a:off x="958" y="3495"/>
              <a:ext cx="95" cy="137"/>
            </a:xfrm>
            <a:prstGeom prst="rtTriangle">
              <a:avLst/>
            </a:prstGeom>
            <a:solidFill>
              <a:srgbClr val="2AA3A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80" name="AutoShape 316"/>
            <p:cNvSpPr>
              <a:spLocks noChangeArrowheads="1"/>
            </p:cNvSpPr>
            <p:nvPr/>
          </p:nvSpPr>
          <p:spPr bwMode="auto">
            <a:xfrm flipH="1">
              <a:off x="1055" y="3495"/>
              <a:ext cx="94" cy="137"/>
            </a:xfrm>
            <a:prstGeom prst="rtTriangle">
              <a:avLst/>
            </a:prstGeom>
            <a:solidFill>
              <a:srgbClr val="41C7D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81" name="AutoShape 317"/>
            <p:cNvSpPr>
              <a:spLocks noChangeArrowheads="1"/>
            </p:cNvSpPr>
            <p:nvPr/>
          </p:nvSpPr>
          <p:spPr bwMode="auto">
            <a:xfrm flipH="1">
              <a:off x="1151" y="3495"/>
              <a:ext cx="95" cy="137"/>
            </a:xfrm>
            <a:prstGeom prst="rtTriangle">
              <a:avLst/>
            </a:prstGeom>
            <a:solidFill>
              <a:srgbClr val="68D2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82" name="AutoShape 318"/>
            <p:cNvSpPr>
              <a:spLocks noChangeArrowheads="1"/>
            </p:cNvSpPr>
            <p:nvPr/>
          </p:nvSpPr>
          <p:spPr bwMode="auto">
            <a:xfrm flipH="1">
              <a:off x="1246" y="3495"/>
              <a:ext cx="94" cy="137"/>
            </a:xfrm>
            <a:prstGeom prst="rtTriangle">
              <a:avLst/>
            </a:prstGeom>
            <a:solidFill>
              <a:srgbClr val="43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83" name="AutoShape 319"/>
            <p:cNvSpPr>
              <a:spLocks noChangeArrowheads="1"/>
            </p:cNvSpPr>
            <p:nvPr/>
          </p:nvSpPr>
          <p:spPr bwMode="auto">
            <a:xfrm flipH="1">
              <a:off x="1340" y="3495"/>
              <a:ext cx="95" cy="137"/>
            </a:xfrm>
            <a:prstGeom prst="rtTriangle">
              <a:avLst/>
            </a:prstGeom>
            <a:solidFill>
              <a:srgbClr val="A1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84" name="AutoShape 320"/>
            <p:cNvSpPr>
              <a:spLocks noChangeArrowheads="1"/>
            </p:cNvSpPr>
            <p:nvPr/>
          </p:nvSpPr>
          <p:spPr bwMode="auto">
            <a:xfrm flipH="1">
              <a:off x="1434" y="3495"/>
              <a:ext cx="95" cy="137"/>
            </a:xfrm>
            <a:prstGeom prst="rtTriangle">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85" name="AutoShape 321"/>
            <p:cNvSpPr>
              <a:spLocks noChangeArrowheads="1"/>
            </p:cNvSpPr>
            <p:nvPr/>
          </p:nvSpPr>
          <p:spPr bwMode="auto">
            <a:xfrm flipH="1">
              <a:off x="1530" y="3495"/>
              <a:ext cx="95" cy="137"/>
            </a:xfrm>
            <a:prstGeom prst="rtTriangle">
              <a:avLst/>
            </a:prstGeom>
            <a:solidFill>
              <a:srgbClr val="FFD5D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86" name="AutoShape 322"/>
            <p:cNvSpPr>
              <a:spLocks noChangeArrowheads="1"/>
            </p:cNvSpPr>
            <p:nvPr/>
          </p:nvSpPr>
          <p:spPr bwMode="auto">
            <a:xfrm flipH="1">
              <a:off x="1626" y="3495"/>
              <a:ext cx="96" cy="137"/>
            </a:xfrm>
            <a:prstGeom prst="rtTriangle">
              <a:avLst/>
            </a:prstGeom>
            <a:solidFill>
              <a:srgbClr val="FFA5A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87" name="AutoShape 323"/>
            <p:cNvSpPr>
              <a:spLocks noChangeArrowheads="1"/>
            </p:cNvSpPr>
            <p:nvPr/>
          </p:nvSpPr>
          <p:spPr bwMode="auto">
            <a:xfrm flipH="1">
              <a:off x="1723" y="3495"/>
              <a:ext cx="94" cy="137"/>
            </a:xfrm>
            <a:prstGeom prst="rtTriangle">
              <a:avLst/>
            </a:prstGeom>
            <a:solidFill>
              <a:srgbClr val="FF878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88" name="AutoShape 324"/>
            <p:cNvSpPr>
              <a:spLocks noChangeArrowheads="1"/>
            </p:cNvSpPr>
            <p:nvPr/>
          </p:nvSpPr>
          <p:spPr bwMode="auto">
            <a:xfrm flipH="1">
              <a:off x="1819" y="3495"/>
              <a:ext cx="95" cy="137"/>
            </a:xfrm>
            <a:prstGeom prst="rtTriangle">
              <a:avLst/>
            </a:prstGeom>
            <a:solidFill>
              <a:srgbClr val="FF4B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89" name="AutoShape 325"/>
            <p:cNvSpPr>
              <a:spLocks noChangeArrowheads="1"/>
            </p:cNvSpPr>
            <p:nvPr/>
          </p:nvSpPr>
          <p:spPr bwMode="auto">
            <a:xfrm flipH="1">
              <a:off x="1915" y="3495"/>
              <a:ext cx="95" cy="137"/>
            </a:xfrm>
            <a:prstGeom prst="rtTriangle">
              <a:avLst/>
            </a:prstGeom>
            <a:solidFill>
              <a:srgbClr val="FF0B0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90" name="AutoShape 326"/>
            <p:cNvSpPr>
              <a:spLocks noChangeArrowheads="1"/>
            </p:cNvSpPr>
            <p:nvPr/>
          </p:nvSpPr>
          <p:spPr bwMode="auto">
            <a:xfrm flipH="1">
              <a:off x="2011" y="3495"/>
              <a:ext cx="95" cy="137"/>
            </a:xfrm>
            <a:prstGeom prst="rtTriangle">
              <a:avLst/>
            </a:prstGeom>
            <a:solidFill>
              <a:srgbClr val="D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91" name="AutoShape 327"/>
            <p:cNvSpPr>
              <a:spLocks noChangeArrowheads="1"/>
            </p:cNvSpPr>
            <p:nvPr/>
          </p:nvSpPr>
          <p:spPr bwMode="auto">
            <a:xfrm flipH="1">
              <a:off x="2107" y="3495"/>
              <a:ext cx="96" cy="137"/>
            </a:xfrm>
            <a:prstGeom prst="rtTriangle">
              <a:avLst/>
            </a:prstGeom>
            <a:solidFill>
              <a:srgbClr val="A2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92" name="AutoShape 328"/>
            <p:cNvSpPr>
              <a:spLocks noChangeArrowheads="1"/>
            </p:cNvSpPr>
            <p:nvPr/>
          </p:nvSpPr>
          <p:spPr bwMode="auto">
            <a:xfrm flipH="1">
              <a:off x="2204" y="3495"/>
              <a:ext cx="94" cy="137"/>
            </a:xfrm>
            <a:prstGeom prst="rtTriangle">
              <a:avLst/>
            </a:prstGeom>
            <a:solidFill>
              <a:srgbClr val="7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93" name="AutoShape 329"/>
            <p:cNvSpPr>
              <a:spLocks noChangeArrowheads="1"/>
            </p:cNvSpPr>
            <p:nvPr/>
          </p:nvSpPr>
          <p:spPr bwMode="auto">
            <a:xfrm flipH="1">
              <a:off x="2300" y="3495"/>
              <a:ext cx="95" cy="137"/>
            </a:xfrm>
            <a:prstGeom prst="rtTriangle">
              <a:avLst/>
            </a:prstGeom>
            <a:solidFill>
              <a:srgbClr val="5E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94" name="AutoShape 330"/>
            <p:cNvSpPr>
              <a:spLocks noChangeArrowheads="1"/>
            </p:cNvSpPr>
            <p:nvPr/>
          </p:nvSpPr>
          <p:spPr bwMode="auto">
            <a:xfrm flipH="1">
              <a:off x="2396" y="3495"/>
              <a:ext cx="95" cy="137"/>
            </a:xfrm>
            <a:prstGeom prst="rtTriangle">
              <a:avLst/>
            </a:prstGeom>
            <a:solidFill>
              <a:srgbClr val="5D3B8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95" name="AutoShape 331"/>
            <p:cNvSpPr>
              <a:spLocks noChangeArrowheads="1"/>
            </p:cNvSpPr>
            <p:nvPr/>
          </p:nvSpPr>
          <p:spPr bwMode="auto">
            <a:xfrm flipH="1">
              <a:off x="2497" y="3496"/>
              <a:ext cx="95" cy="138"/>
            </a:xfrm>
            <a:prstGeom prst="rtTriangle">
              <a:avLst/>
            </a:prstGeom>
            <a:solidFill>
              <a:srgbClr val="7248B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96" name="AutoShape 332"/>
            <p:cNvSpPr>
              <a:spLocks noChangeArrowheads="1"/>
            </p:cNvSpPr>
            <p:nvPr/>
          </p:nvSpPr>
          <p:spPr bwMode="auto">
            <a:xfrm flipH="1">
              <a:off x="2593" y="3496"/>
              <a:ext cx="95" cy="138"/>
            </a:xfrm>
            <a:prstGeom prst="rtTriangle">
              <a:avLst/>
            </a:prstGeom>
            <a:solidFill>
              <a:srgbClr val="8B67C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97" name="AutoShape 333"/>
            <p:cNvSpPr>
              <a:spLocks noChangeArrowheads="1"/>
            </p:cNvSpPr>
            <p:nvPr/>
          </p:nvSpPr>
          <p:spPr bwMode="auto">
            <a:xfrm flipH="1">
              <a:off x="2689" y="3496"/>
              <a:ext cx="95" cy="138"/>
            </a:xfrm>
            <a:prstGeom prst="rtTriangle">
              <a:avLst/>
            </a:prstGeom>
            <a:solidFill>
              <a:srgbClr val="BCA7D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98" name="AutoShape 334"/>
            <p:cNvSpPr>
              <a:spLocks noChangeArrowheads="1"/>
            </p:cNvSpPr>
            <p:nvPr/>
          </p:nvSpPr>
          <p:spPr bwMode="auto">
            <a:xfrm flipH="1">
              <a:off x="2785" y="3496"/>
              <a:ext cx="95" cy="138"/>
            </a:xfrm>
            <a:prstGeom prst="rtTriangle">
              <a:avLst/>
            </a:prstGeom>
            <a:solidFill>
              <a:srgbClr val="CAB9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99" name="Rectangle 335"/>
            <p:cNvSpPr>
              <a:spLocks noChangeArrowheads="1"/>
            </p:cNvSpPr>
            <p:nvPr/>
          </p:nvSpPr>
          <p:spPr bwMode="auto">
            <a:xfrm>
              <a:off x="2880" y="3491"/>
              <a:ext cx="2880" cy="13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0" name="AutoShape 336"/>
            <p:cNvSpPr>
              <a:spLocks noChangeArrowheads="1"/>
            </p:cNvSpPr>
            <p:nvPr/>
          </p:nvSpPr>
          <p:spPr bwMode="auto">
            <a:xfrm flipH="1">
              <a:off x="2880" y="3489"/>
              <a:ext cx="95" cy="138"/>
            </a:xfrm>
            <a:prstGeom prst="rtTriangle">
              <a:avLst/>
            </a:prstGeom>
            <a:solidFill>
              <a:srgbClr val="D2F1D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1" name="AutoShape 337"/>
            <p:cNvSpPr>
              <a:spLocks noChangeArrowheads="1"/>
            </p:cNvSpPr>
            <p:nvPr/>
          </p:nvSpPr>
          <p:spPr bwMode="auto">
            <a:xfrm flipH="1">
              <a:off x="2975" y="3489"/>
              <a:ext cx="95" cy="138"/>
            </a:xfrm>
            <a:prstGeom prst="rtTriangle">
              <a:avLst/>
            </a:prstGeom>
            <a:solidFill>
              <a:srgbClr val="9FE1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2" name="AutoShape 338"/>
            <p:cNvSpPr>
              <a:spLocks noChangeArrowheads="1"/>
            </p:cNvSpPr>
            <p:nvPr/>
          </p:nvSpPr>
          <p:spPr bwMode="auto">
            <a:xfrm flipH="1">
              <a:off x="3069" y="3489"/>
              <a:ext cx="95" cy="138"/>
            </a:xfrm>
            <a:prstGeom prst="rtTriangle">
              <a:avLst/>
            </a:prstGeom>
            <a:solidFill>
              <a:srgbClr val="AED0B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3" name="AutoShape 339"/>
            <p:cNvSpPr>
              <a:spLocks noChangeArrowheads="1"/>
            </p:cNvSpPr>
            <p:nvPr/>
          </p:nvSpPr>
          <p:spPr bwMode="auto">
            <a:xfrm flipH="1">
              <a:off x="3165" y="3489"/>
              <a:ext cx="95" cy="138"/>
            </a:xfrm>
            <a:prstGeom prst="rtTriangle">
              <a:avLst/>
            </a:prstGeom>
            <a:solidFill>
              <a:srgbClr val="92C09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4" name="AutoShape 340"/>
            <p:cNvSpPr>
              <a:spLocks noChangeArrowheads="1"/>
            </p:cNvSpPr>
            <p:nvPr/>
          </p:nvSpPr>
          <p:spPr bwMode="auto">
            <a:xfrm flipH="1">
              <a:off x="3261" y="3489"/>
              <a:ext cx="95" cy="138"/>
            </a:xfrm>
            <a:prstGeom prst="rtTriangle">
              <a:avLst/>
            </a:prstGeom>
            <a:solidFill>
              <a:srgbClr val="64A67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5" name="AutoShape 341"/>
            <p:cNvSpPr>
              <a:spLocks noChangeArrowheads="1"/>
            </p:cNvSpPr>
            <p:nvPr/>
          </p:nvSpPr>
          <p:spPr bwMode="auto">
            <a:xfrm flipH="1">
              <a:off x="3357" y="3489"/>
              <a:ext cx="95" cy="138"/>
            </a:xfrm>
            <a:prstGeom prst="rtTriangle">
              <a:avLst/>
            </a:prstGeom>
            <a:solidFill>
              <a:srgbClr val="5391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6" name="AutoShape 342"/>
            <p:cNvSpPr>
              <a:spLocks noChangeArrowheads="1"/>
            </p:cNvSpPr>
            <p:nvPr/>
          </p:nvSpPr>
          <p:spPr bwMode="auto">
            <a:xfrm flipH="1">
              <a:off x="3454" y="3489"/>
              <a:ext cx="94" cy="138"/>
            </a:xfrm>
            <a:prstGeom prst="rtTriangle">
              <a:avLst/>
            </a:prstGeom>
            <a:solidFill>
              <a:srgbClr val="3D6B4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7" name="AutoShape 343"/>
            <p:cNvSpPr>
              <a:spLocks noChangeArrowheads="1"/>
            </p:cNvSpPr>
            <p:nvPr/>
          </p:nvSpPr>
          <p:spPr bwMode="auto">
            <a:xfrm flipH="1">
              <a:off x="3550" y="3489"/>
              <a:ext cx="95" cy="138"/>
            </a:xfrm>
            <a:prstGeom prst="rtTriangle">
              <a:avLst/>
            </a:prstGeom>
            <a:solidFill>
              <a:srgbClr val="0F3C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8" name="AutoShape 344"/>
            <p:cNvSpPr>
              <a:spLocks noChangeArrowheads="1"/>
            </p:cNvSpPr>
            <p:nvPr/>
          </p:nvSpPr>
          <p:spPr bwMode="auto">
            <a:xfrm flipH="1">
              <a:off x="3646" y="3489"/>
              <a:ext cx="95" cy="138"/>
            </a:xfrm>
            <a:prstGeom prst="rtTriangle">
              <a:avLst/>
            </a:prstGeom>
            <a:solidFill>
              <a:srgbClr val="134B4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9" name="AutoShape 345"/>
            <p:cNvSpPr>
              <a:spLocks noChangeArrowheads="1"/>
            </p:cNvSpPr>
            <p:nvPr/>
          </p:nvSpPr>
          <p:spPr bwMode="auto">
            <a:xfrm flipH="1">
              <a:off x="3742" y="3489"/>
              <a:ext cx="95" cy="138"/>
            </a:xfrm>
            <a:prstGeom prst="rtTriangle">
              <a:avLst/>
            </a:prstGeom>
            <a:solidFill>
              <a:srgbClr val="1D727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10" name="AutoShape 346"/>
            <p:cNvSpPr>
              <a:spLocks noChangeArrowheads="1"/>
            </p:cNvSpPr>
            <p:nvPr/>
          </p:nvSpPr>
          <p:spPr bwMode="auto">
            <a:xfrm flipH="1">
              <a:off x="3838" y="3489"/>
              <a:ext cx="95" cy="138"/>
            </a:xfrm>
            <a:prstGeom prst="rtTriangle">
              <a:avLst/>
            </a:prstGeom>
            <a:solidFill>
              <a:srgbClr val="2AA3A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11" name="AutoShape 347"/>
            <p:cNvSpPr>
              <a:spLocks noChangeArrowheads="1"/>
            </p:cNvSpPr>
            <p:nvPr/>
          </p:nvSpPr>
          <p:spPr bwMode="auto">
            <a:xfrm flipH="1">
              <a:off x="3935" y="3489"/>
              <a:ext cx="94" cy="138"/>
            </a:xfrm>
            <a:prstGeom prst="rtTriangle">
              <a:avLst/>
            </a:prstGeom>
            <a:solidFill>
              <a:srgbClr val="41C7D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12" name="AutoShape 348"/>
            <p:cNvSpPr>
              <a:spLocks noChangeArrowheads="1"/>
            </p:cNvSpPr>
            <p:nvPr/>
          </p:nvSpPr>
          <p:spPr bwMode="auto">
            <a:xfrm flipH="1">
              <a:off x="4031" y="3489"/>
              <a:ext cx="95" cy="138"/>
            </a:xfrm>
            <a:prstGeom prst="rtTriangle">
              <a:avLst/>
            </a:prstGeom>
            <a:solidFill>
              <a:srgbClr val="68D2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13" name="AutoShape 349"/>
            <p:cNvSpPr>
              <a:spLocks noChangeArrowheads="1"/>
            </p:cNvSpPr>
            <p:nvPr/>
          </p:nvSpPr>
          <p:spPr bwMode="auto">
            <a:xfrm flipH="1">
              <a:off x="4126" y="3489"/>
              <a:ext cx="94" cy="138"/>
            </a:xfrm>
            <a:prstGeom prst="rtTriangle">
              <a:avLst/>
            </a:prstGeom>
            <a:solidFill>
              <a:srgbClr val="43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14" name="AutoShape 350"/>
            <p:cNvSpPr>
              <a:spLocks noChangeArrowheads="1"/>
            </p:cNvSpPr>
            <p:nvPr/>
          </p:nvSpPr>
          <p:spPr bwMode="auto">
            <a:xfrm flipH="1">
              <a:off x="4220" y="3489"/>
              <a:ext cx="95" cy="138"/>
            </a:xfrm>
            <a:prstGeom prst="rtTriangle">
              <a:avLst/>
            </a:prstGeom>
            <a:solidFill>
              <a:srgbClr val="A1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15" name="AutoShape 351"/>
            <p:cNvSpPr>
              <a:spLocks noChangeArrowheads="1"/>
            </p:cNvSpPr>
            <p:nvPr/>
          </p:nvSpPr>
          <p:spPr bwMode="auto">
            <a:xfrm flipH="1">
              <a:off x="4314" y="3489"/>
              <a:ext cx="95" cy="138"/>
            </a:xfrm>
            <a:prstGeom prst="rtTriangle">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16" name="AutoShape 352"/>
            <p:cNvSpPr>
              <a:spLocks noChangeArrowheads="1"/>
            </p:cNvSpPr>
            <p:nvPr/>
          </p:nvSpPr>
          <p:spPr bwMode="auto">
            <a:xfrm flipH="1">
              <a:off x="4410" y="3489"/>
              <a:ext cx="95" cy="138"/>
            </a:xfrm>
            <a:prstGeom prst="rtTriangle">
              <a:avLst/>
            </a:prstGeom>
            <a:solidFill>
              <a:srgbClr val="FFD5D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17" name="AutoShape 353"/>
            <p:cNvSpPr>
              <a:spLocks noChangeArrowheads="1"/>
            </p:cNvSpPr>
            <p:nvPr/>
          </p:nvSpPr>
          <p:spPr bwMode="auto">
            <a:xfrm flipH="1">
              <a:off x="4506" y="3489"/>
              <a:ext cx="96" cy="138"/>
            </a:xfrm>
            <a:prstGeom prst="rtTriangle">
              <a:avLst/>
            </a:prstGeom>
            <a:solidFill>
              <a:srgbClr val="FFA5A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18" name="AutoShape 354"/>
            <p:cNvSpPr>
              <a:spLocks noChangeArrowheads="1"/>
            </p:cNvSpPr>
            <p:nvPr/>
          </p:nvSpPr>
          <p:spPr bwMode="auto">
            <a:xfrm flipH="1">
              <a:off x="4603" y="3489"/>
              <a:ext cx="94" cy="138"/>
            </a:xfrm>
            <a:prstGeom prst="rtTriangle">
              <a:avLst/>
            </a:prstGeom>
            <a:solidFill>
              <a:srgbClr val="FF878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19" name="AutoShape 355"/>
            <p:cNvSpPr>
              <a:spLocks noChangeArrowheads="1"/>
            </p:cNvSpPr>
            <p:nvPr/>
          </p:nvSpPr>
          <p:spPr bwMode="auto">
            <a:xfrm flipH="1">
              <a:off x="4699" y="3489"/>
              <a:ext cx="95" cy="138"/>
            </a:xfrm>
            <a:prstGeom prst="rtTriangle">
              <a:avLst/>
            </a:prstGeom>
            <a:solidFill>
              <a:srgbClr val="FF4B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20" name="AutoShape 356"/>
            <p:cNvSpPr>
              <a:spLocks noChangeArrowheads="1"/>
            </p:cNvSpPr>
            <p:nvPr/>
          </p:nvSpPr>
          <p:spPr bwMode="auto">
            <a:xfrm flipH="1">
              <a:off x="4795" y="3489"/>
              <a:ext cx="95" cy="138"/>
            </a:xfrm>
            <a:prstGeom prst="rtTriangle">
              <a:avLst/>
            </a:prstGeom>
            <a:solidFill>
              <a:srgbClr val="FF0B0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21" name="AutoShape 357"/>
            <p:cNvSpPr>
              <a:spLocks noChangeArrowheads="1"/>
            </p:cNvSpPr>
            <p:nvPr/>
          </p:nvSpPr>
          <p:spPr bwMode="auto">
            <a:xfrm flipH="1">
              <a:off x="4891" y="3489"/>
              <a:ext cx="95" cy="138"/>
            </a:xfrm>
            <a:prstGeom prst="rtTriangle">
              <a:avLst/>
            </a:prstGeom>
            <a:solidFill>
              <a:srgbClr val="D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22" name="AutoShape 358"/>
            <p:cNvSpPr>
              <a:spLocks noChangeArrowheads="1"/>
            </p:cNvSpPr>
            <p:nvPr/>
          </p:nvSpPr>
          <p:spPr bwMode="auto">
            <a:xfrm flipH="1">
              <a:off x="4987" y="3489"/>
              <a:ext cx="96" cy="138"/>
            </a:xfrm>
            <a:prstGeom prst="rtTriangle">
              <a:avLst/>
            </a:prstGeom>
            <a:solidFill>
              <a:srgbClr val="A2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23" name="AutoShape 359"/>
            <p:cNvSpPr>
              <a:spLocks noChangeArrowheads="1"/>
            </p:cNvSpPr>
            <p:nvPr/>
          </p:nvSpPr>
          <p:spPr bwMode="auto">
            <a:xfrm flipH="1">
              <a:off x="5084" y="3489"/>
              <a:ext cx="94" cy="138"/>
            </a:xfrm>
            <a:prstGeom prst="rtTriangle">
              <a:avLst/>
            </a:prstGeom>
            <a:solidFill>
              <a:srgbClr val="7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24" name="AutoShape 360"/>
            <p:cNvSpPr>
              <a:spLocks noChangeArrowheads="1"/>
            </p:cNvSpPr>
            <p:nvPr/>
          </p:nvSpPr>
          <p:spPr bwMode="auto">
            <a:xfrm flipH="1">
              <a:off x="5180" y="3489"/>
              <a:ext cx="95" cy="138"/>
            </a:xfrm>
            <a:prstGeom prst="rtTriangle">
              <a:avLst/>
            </a:prstGeom>
            <a:solidFill>
              <a:srgbClr val="5E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25" name="AutoShape 361"/>
            <p:cNvSpPr>
              <a:spLocks noChangeArrowheads="1"/>
            </p:cNvSpPr>
            <p:nvPr/>
          </p:nvSpPr>
          <p:spPr bwMode="auto">
            <a:xfrm flipH="1">
              <a:off x="5276" y="3489"/>
              <a:ext cx="95" cy="138"/>
            </a:xfrm>
            <a:prstGeom prst="rtTriangle">
              <a:avLst/>
            </a:prstGeom>
            <a:solidFill>
              <a:srgbClr val="5D3B8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26" name="AutoShape 362"/>
            <p:cNvSpPr>
              <a:spLocks noChangeArrowheads="1"/>
            </p:cNvSpPr>
            <p:nvPr/>
          </p:nvSpPr>
          <p:spPr bwMode="auto">
            <a:xfrm flipH="1">
              <a:off x="5377" y="3491"/>
              <a:ext cx="95" cy="137"/>
            </a:xfrm>
            <a:prstGeom prst="rtTriangle">
              <a:avLst/>
            </a:prstGeom>
            <a:solidFill>
              <a:srgbClr val="7248B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27" name="AutoShape 363"/>
            <p:cNvSpPr>
              <a:spLocks noChangeArrowheads="1"/>
            </p:cNvSpPr>
            <p:nvPr/>
          </p:nvSpPr>
          <p:spPr bwMode="auto">
            <a:xfrm flipH="1">
              <a:off x="5473" y="3491"/>
              <a:ext cx="95" cy="137"/>
            </a:xfrm>
            <a:prstGeom prst="rtTriangle">
              <a:avLst/>
            </a:prstGeom>
            <a:solidFill>
              <a:srgbClr val="8B67C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28" name="AutoShape 364"/>
            <p:cNvSpPr>
              <a:spLocks noChangeArrowheads="1"/>
            </p:cNvSpPr>
            <p:nvPr/>
          </p:nvSpPr>
          <p:spPr bwMode="auto">
            <a:xfrm flipH="1">
              <a:off x="5569" y="3491"/>
              <a:ext cx="95" cy="137"/>
            </a:xfrm>
            <a:prstGeom prst="rtTriangle">
              <a:avLst/>
            </a:prstGeom>
            <a:solidFill>
              <a:srgbClr val="BCA7D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29" name="AutoShape 365"/>
            <p:cNvSpPr>
              <a:spLocks noChangeArrowheads="1"/>
            </p:cNvSpPr>
            <p:nvPr/>
          </p:nvSpPr>
          <p:spPr bwMode="auto">
            <a:xfrm flipH="1">
              <a:off x="5665" y="3491"/>
              <a:ext cx="95" cy="137"/>
            </a:xfrm>
            <a:prstGeom prst="rtTriangle">
              <a:avLst/>
            </a:prstGeom>
            <a:solidFill>
              <a:srgbClr val="CAB9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40579216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40792" y="-635"/>
            <a:ext cx="10927080" cy="1325563"/>
          </a:xfrm>
        </p:spPr>
        <p:txBody>
          <a:bodyPr/>
          <a:lstStyle>
            <a:lvl1pPr>
              <a:defRPr>
                <a:solidFill>
                  <a:schemeClr val="bg2"/>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40792" y="1404938"/>
            <a:ext cx="11387328" cy="4951412"/>
          </a:xfrm>
        </p:spPr>
        <p:txBody>
          <a:bodyPr>
            <a:normAutofit/>
          </a:bodyPr>
          <a:lstStyle>
            <a:lvl1pPr>
              <a:lnSpc>
                <a:spcPct val="125000"/>
              </a:lnSpc>
              <a:buClr>
                <a:schemeClr val="accent2"/>
              </a:buClr>
              <a:defRPr sz="2800" baseline="0">
                <a:solidFill>
                  <a:schemeClr val="accent1">
                    <a:lumMod val="50000"/>
                  </a:schemeClr>
                </a:solidFill>
                <a:latin typeface="Lucida Fax" panose="02060602050505020204" pitchFamily="18" charset="0"/>
                <a:ea typeface="微软雅黑" panose="020B0503020204020204" pitchFamily="34" charset="-122"/>
              </a:defRPr>
            </a:lvl1pPr>
            <a:lvl2pPr marL="685800" indent="-228600">
              <a:lnSpc>
                <a:spcPct val="125000"/>
              </a:lnSpc>
              <a:buClr>
                <a:schemeClr val="accent2">
                  <a:lumMod val="75000"/>
                </a:schemeClr>
              </a:buClr>
              <a:buFont typeface="Wingdings" panose="05000000000000000000" pitchFamily="2" charset="2"/>
              <a:buChar char="p"/>
              <a:defRPr sz="2400" baseline="0">
                <a:solidFill>
                  <a:schemeClr val="accent1">
                    <a:lumMod val="50000"/>
                  </a:schemeClr>
                </a:solidFill>
                <a:latin typeface="Lucida Fax" panose="02060602050505020204" pitchFamily="18" charset="0"/>
                <a:ea typeface="微软雅黑" panose="020B0503020204020204" pitchFamily="34" charset="-122"/>
              </a:defRPr>
            </a:lvl2pPr>
            <a:lvl3pPr>
              <a:lnSpc>
                <a:spcPct val="125000"/>
              </a:lnSpc>
              <a:defRPr sz="2000" baseline="0">
                <a:solidFill>
                  <a:schemeClr val="accent1">
                    <a:lumMod val="50000"/>
                  </a:schemeClr>
                </a:solidFill>
                <a:latin typeface="Lucida Fax" panose="02060602050505020204" pitchFamily="18" charset="0"/>
                <a:ea typeface="微软雅黑" panose="020B0503020204020204" pitchFamily="34" charset="-122"/>
              </a:defRPr>
            </a:lvl3pPr>
            <a:lvl4pPr>
              <a:lnSpc>
                <a:spcPct val="125000"/>
              </a:lnSpc>
              <a:defRPr sz="1800" baseline="0">
                <a:solidFill>
                  <a:schemeClr val="accent1">
                    <a:lumMod val="50000"/>
                  </a:schemeClr>
                </a:solidFill>
                <a:latin typeface="Lucida Fax" panose="02060602050505020204" pitchFamily="18" charset="0"/>
                <a:ea typeface="微软雅黑" panose="020B0503020204020204" pitchFamily="34" charset="-122"/>
              </a:defRPr>
            </a:lvl4pPr>
            <a:lvl5pPr>
              <a:lnSpc>
                <a:spcPct val="125000"/>
              </a:lnSpc>
              <a:defRPr sz="1800" baseline="0">
                <a:solidFill>
                  <a:schemeClr val="accent1">
                    <a:lumMod val="50000"/>
                  </a:schemeClr>
                </a:solidFill>
                <a:latin typeface="Lucida Fax" panose="02060602050505020204" pitchFamily="18" charset="0"/>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a:xfrm>
            <a:off x="838200" y="6457950"/>
            <a:ext cx="2743200" cy="365125"/>
          </a:xfrm>
        </p:spPr>
        <p:txBody>
          <a:bodyPr/>
          <a:lstStyle/>
          <a:p>
            <a:fld id="{C764DE79-268F-4C1A-8933-263129D2AF90}" type="datetimeFigureOut">
              <a:rPr lang="en-US" smtClean="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37070D-0950-4D00-8C9D-5200A5A9A27A}" type="slidenum">
              <a:rPr lang="en-US" altLang="ko-KR" smtClean="0"/>
              <a:pPr/>
              <a:t>‹#›</a:t>
            </a:fld>
            <a:endParaRPr lang="en-US" altLang="ko-KR"/>
          </a:p>
        </p:txBody>
      </p:sp>
    </p:spTree>
    <p:extLst>
      <p:ext uri="{BB962C8B-B14F-4D97-AF65-F5344CB8AC3E}">
        <p14:creationId xmlns:p14="http://schemas.microsoft.com/office/powerpoint/2010/main" val="3922110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1"/>
            <a:ext cx="2844800" cy="365125"/>
          </a:xfrm>
        </p:spPr>
        <p:txBody>
          <a:bodyPr/>
          <a:lstStyle>
            <a:lvl1pPr>
              <a:defRPr/>
            </a:lvl1pPr>
          </a:lstStyle>
          <a:p>
            <a:fld id="{BAC3C0A7-D0D9-4E7F-82C2-2157927960A5}" type="datetime1">
              <a:rPr lang="en-US" altLang="zh-CN"/>
              <a:pPr/>
              <a:t>11/12/2020</a:t>
            </a:fld>
            <a:endParaRPr lang="en-US" altLang="zh-CN" sz="1800">
              <a:solidFill>
                <a:schemeClr val="tx1"/>
              </a:solidFill>
            </a:endParaRPr>
          </a:p>
        </p:txBody>
      </p:sp>
      <p:sp>
        <p:nvSpPr>
          <p:cNvPr id="4" name="页脚占位符 3"/>
          <p:cNvSpPr>
            <a:spLocks noGrp="1"/>
          </p:cNvSpPr>
          <p:nvPr>
            <p:ph type="ftr" sz="quarter" idx="11"/>
          </p:nvPr>
        </p:nvSpPr>
        <p:spPr>
          <a:xfrm>
            <a:off x="4165600" y="6356351"/>
            <a:ext cx="3860800" cy="365125"/>
          </a:xfrm>
        </p:spPr>
        <p:txBody>
          <a:bodyPr/>
          <a:lstStyle>
            <a:lvl1pPr>
              <a:defRPr/>
            </a:lvl1pPr>
          </a:lstStyle>
          <a:p>
            <a:endParaRPr lang="zh-CN" altLang="en-US"/>
          </a:p>
        </p:txBody>
      </p:sp>
      <p:sp>
        <p:nvSpPr>
          <p:cNvPr id="5" name="灯片编号占位符 4"/>
          <p:cNvSpPr>
            <a:spLocks noGrp="1"/>
          </p:cNvSpPr>
          <p:nvPr>
            <p:ph type="sldNum" sz="quarter" idx="12"/>
          </p:nvPr>
        </p:nvSpPr>
        <p:spPr>
          <a:xfrm>
            <a:off x="8737600" y="6356351"/>
            <a:ext cx="2844800" cy="365125"/>
          </a:xfrm>
        </p:spPr>
        <p:txBody>
          <a:bodyPr/>
          <a:lstStyle>
            <a:lvl1pPr>
              <a:defRPr/>
            </a:lvl1pPr>
          </a:lstStyle>
          <a:p>
            <a:fld id="{AED19827-722F-42FA-B643-188672F16327}" type="slidenum">
              <a:rPr lang="zh-CN" altLang="en-US"/>
              <a:pPr/>
              <a:t>‹#›</a:t>
            </a:fld>
            <a:endParaRPr lang="en-US" altLang="zh-CN" sz="1800">
              <a:solidFill>
                <a:schemeClr val="tx1"/>
              </a:solidFill>
            </a:endParaRPr>
          </a:p>
        </p:txBody>
      </p:sp>
    </p:spTree>
    <p:extLst>
      <p:ext uri="{BB962C8B-B14F-4D97-AF65-F5344CB8AC3E}">
        <p14:creationId xmlns:p14="http://schemas.microsoft.com/office/powerpoint/2010/main" val="1222869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www.art-com.co.kr/online/ppt_gallery_1.htm" TargetMode="Externa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11/12/2020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BC166-597F-48A2-84AF-04561FD20C82}" type="slidenum">
              <a:rPr lang="en-US" altLang="ko-KR" smtClean="0"/>
              <a:pPr/>
              <a:t>‹#›</a:t>
            </a:fld>
            <a:endParaRPr lang="en-US" altLang="ko-KR"/>
          </a:p>
        </p:txBody>
      </p:sp>
      <p:pic>
        <p:nvPicPr>
          <p:cNvPr id="7" name="Picture 71" descr="blue"/>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2148" y="0"/>
            <a:ext cx="12217400" cy="17190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userDrawn="1"/>
        </p:nvSpPr>
        <p:spPr bwMode="auto">
          <a:xfrm>
            <a:off x="0" y="6557963"/>
            <a:ext cx="12217400" cy="30956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Rectangle 66" descr="좁은 수평선"/>
          <p:cNvSpPr>
            <a:spLocks noChangeArrowheads="1"/>
          </p:cNvSpPr>
          <p:nvPr userDrawn="1"/>
        </p:nvSpPr>
        <p:spPr bwMode="auto">
          <a:xfrm>
            <a:off x="-178306" y="1256222"/>
            <a:ext cx="12192000" cy="601155"/>
          </a:xfrm>
          <a:prstGeom prst="rect">
            <a:avLst/>
          </a:prstGeom>
          <a:pattFill prst="narHorz">
            <a:fgClr>
              <a:schemeClr val="bg1">
                <a:alpha val="30000"/>
              </a:schemeClr>
            </a:fgClr>
            <a:bgClr>
              <a:schemeClr val="bg2">
                <a:alpha val="30000"/>
              </a:scheme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67"/>
          <p:cNvSpPr>
            <a:spLocks noChangeArrowheads="1"/>
          </p:cNvSpPr>
          <p:nvPr userDrawn="1"/>
        </p:nvSpPr>
        <p:spPr bwMode="auto">
          <a:xfrm>
            <a:off x="14819" y="1155940"/>
            <a:ext cx="12177183" cy="539408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68">
            <a:hlinkClick r:id="rId6"/>
          </p:cNvPr>
          <p:cNvSpPr>
            <a:spLocks noChangeArrowheads="1"/>
          </p:cNvSpPr>
          <p:nvPr userDrawn="1"/>
        </p:nvSpPr>
        <p:spPr bwMode="auto">
          <a:xfrm>
            <a:off x="9964927" y="6538912"/>
            <a:ext cx="22352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0EB0A801-7216-4183-9906-CBE2A4EF34BC}" type="slidenum">
              <a:rPr lang="en-US" altLang="ko-KR" sz="1050" smtClean="0">
                <a:latin typeface="Times New Roman" panose="02020603050405020304" pitchFamily="18" charset="0"/>
              </a:rPr>
              <a:t>‹#›</a:t>
            </a:fld>
            <a:endParaRPr lang="en-US" altLang="ko-KR" sz="900" dirty="0">
              <a:latin typeface="Times New Roman" panose="02020603050405020304" pitchFamily="18" charset="0"/>
            </a:endParaRPr>
          </a:p>
        </p:txBody>
      </p:sp>
      <p:sp>
        <p:nvSpPr>
          <p:cNvPr id="73" name="Text Box 69">
            <a:hlinkClick r:id="rId6"/>
          </p:cNvPr>
          <p:cNvSpPr txBox="1">
            <a:spLocks noChangeArrowheads="1"/>
          </p:cNvSpPr>
          <p:nvPr userDrawn="1"/>
        </p:nvSpPr>
        <p:spPr bwMode="auto">
          <a:xfrm>
            <a:off x="25400" y="6548351"/>
            <a:ext cx="283282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100" b="0" dirty="0" smtClean="0"/>
              <a:t>http://www.dstang.com </a:t>
            </a:r>
            <a:r>
              <a:rPr lang="zh-CN" altLang="en-US" sz="1100" b="0" dirty="0" smtClean="0"/>
              <a:t>唐大仕</a:t>
            </a:r>
            <a:r>
              <a:rPr lang="zh-CN" altLang="en-US" sz="1100" b="0" baseline="0" dirty="0" smtClean="0"/>
              <a:t> 北京大学</a:t>
            </a:r>
            <a:endParaRPr lang="en-US" altLang="ko-KR" sz="1100" b="0" dirty="0"/>
          </a:p>
        </p:txBody>
      </p:sp>
      <p:sp>
        <p:nvSpPr>
          <p:cNvPr id="74" name="右上角文本"/>
          <p:cNvSpPr>
            <a:spLocks noChangeArrowheads="1"/>
          </p:cNvSpPr>
          <p:nvPr userDrawn="1"/>
        </p:nvSpPr>
        <p:spPr bwMode="white">
          <a:xfrm>
            <a:off x="7609243" y="208300"/>
            <a:ext cx="4000500" cy="3048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0" latinLnBrk="0" hangingPunct="0"/>
            <a:r>
              <a:rPr kumimoji="0" lang="en-US" altLang="zh-CN" sz="1600" dirty="0" smtClean="0">
                <a:solidFill>
                  <a:srgbClr val="00B0F0"/>
                </a:solidFill>
                <a:latin typeface="Arial Black" panose="020B0A04020102020204" pitchFamily="34" charset="0"/>
                <a:ea typeface="HY견고딕" pitchFamily="18" charset="-127"/>
              </a:rPr>
              <a:t>C#</a:t>
            </a:r>
            <a:r>
              <a:rPr kumimoji="0" lang="zh-CN" altLang="en-US" sz="1600" dirty="0" smtClean="0">
                <a:solidFill>
                  <a:srgbClr val="00B0F0"/>
                </a:solidFill>
                <a:latin typeface="Arial Black" panose="020B0A04020102020204" pitchFamily="34" charset="0"/>
                <a:ea typeface="HY견고딕" pitchFamily="18" charset="-127"/>
              </a:rPr>
              <a:t>程序设计</a:t>
            </a:r>
            <a:endParaRPr kumimoji="0" lang="en-US" altLang="ko-KR" sz="1600" dirty="0">
              <a:solidFill>
                <a:srgbClr val="00B0F0"/>
              </a:solidFill>
              <a:latin typeface="Arial Black" panose="020B0A04020102020204" pitchFamily="34" charset="0"/>
              <a:ea typeface="HY견고딕" pitchFamily="18" charset="-127"/>
            </a:endParaRPr>
          </a:p>
        </p:txBody>
      </p:sp>
      <p:pic>
        <p:nvPicPr>
          <p:cNvPr id="75" name="图片 74"/>
          <p:cNvPicPr>
            <a:picLocks/>
          </p:cNvPicPr>
          <p:nvPr userDrawn="1"/>
        </p:nvPicPr>
        <p:blipFill>
          <a:blip r:embed="rId7" cstate="print">
            <a:duotone>
              <a:schemeClr val="accent1">
                <a:shade val="45000"/>
                <a:satMod val="135000"/>
              </a:schemeClr>
              <a:prstClr val="white"/>
            </a:duotone>
            <a:extLst/>
          </a:blip>
          <a:stretch>
            <a:fillRect/>
          </a:stretch>
        </p:blipFill>
        <p:spPr>
          <a:xfrm>
            <a:off x="11725694" y="141627"/>
            <a:ext cx="430184" cy="430184"/>
          </a:xfrm>
          <a:prstGeom prst="ellipse">
            <a:avLst/>
          </a:prstGeom>
          <a:ln w="63500" cap="rnd">
            <a:noFill/>
          </a:ln>
          <a:effectLst>
            <a:outerShdw blurRad="381000" dist="292100" dir="5400000" sx="-80000" sy="-18000" rotWithShape="0">
              <a:srgbClr val="000000">
                <a:alpha val="22000"/>
              </a:srgbClr>
            </a:outerShdw>
          </a:effectLst>
        </p:spPr>
      </p:pic>
      <p:grpSp>
        <p:nvGrpSpPr>
          <p:cNvPr id="9" name="Group 5"/>
          <p:cNvGrpSpPr>
            <a:grpSpLocks/>
          </p:cNvGrpSpPr>
          <p:nvPr userDrawn="1"/>
        </p:nvGrpSpPr>
        <p:grpSpPr bwMode="auto">
          <a:xfrm rot="19433076">
            <a:off x="361953" y="-2738438"/>
            <a:ext cx="14406033" cy="5770563"/>
            <a:chOff x="266" y="453"/>
            <a:chExt cx="6490" cy="1666"/>
          </a:xfrm>
        </p:grpSpPr>
        <p:sp>
          <p:nvSpPr>
            <p:cNvPr id="10" name="Freeform 6"/>
            <p:cNvSpPr>
              <a:spLocks/>
            </p:cNvSpPr>
            <p:nvPr/>
          </p:nvSpPr>
          <p:spPr bwMode="auto">
            <a:xfrm>
              <a:off x="266" y="570"/>
              <a:ext cx="4772" cy="1549"/>
            </a:xfrm>
            <a:custGeom>
              <a:avLst/>
              <a:gdLst>
                <a:gd name="T0" fmla="*/ 4772 w 4772"/>
                <a:gd name="T1" fmla="*/ 2929 h 3097"/>
                <a:gd name="T2" fmla="*/ 4719 w 4772"/>
                <a:gd name="T3" fmla="*/ 2956 h 3097"/>
                <a:gd name="T4" fmla="*/ 4658 w 4772"/>
                <a:gd name="T5" fmla="*/ 2985 h 3097"/>
                <a:gd name="T6" fmla="*/ 4574 w 4772"/>
                <a:gd name="T7" fmla="*/ 3017 h 3097"/>
                <a:gd name="T8" fmla="*/ 4472 w 4772"/>
                <a:gd name="T9" fmla="*/ 3048 h 3097"/>
                <a:gd name="T10" fmla="*/ 4351 w 4772"/>
                <a:gd name="T11" fmla="*/ 3076 h 3097"/>
                <a:gd name="T12" fmla="*/ 4215 w 4772"/>
                <a:gd name="T13" fmla="*/ 3093 h 3097"/>
                <a:gd name="T14" fmla="*/ 4141 w 4772"/>
                <a:gd name="T15" fmla="*/ 3097 h 3097"/>
                <a:gd name="T16" fmla="*/ 4065 w 4772"/>
                <a:gd name="T17" fmla="*/ 3097 h 3097"/>
                <a:gd name="T18" fmla="*/ 3984 w 4772"/>
                <a:gd name="T19" fmla="*/ 3092 h 3097"/>
                <a:gd name="T20" fmla="*/ 3902 w 4772"/>
                <a:gd name="T21" fmla="*/ 3082 h 3097"/>
                <a:gd name="T22" fmla="*/ 3818 w 4772"/>
                <a:gd name="T23" fmla="*/ 3066 h 3097"/>
                <a:gd name="T24" fmla="*/ 3730 w 4772"/>
                <a:gd name="T25" fmla="*/ 3045 h 3097"/>
                <a:gd name="T26" fmla="*/ 3640 w 4772"/>
                <a:gd name="T27" fmla="*/ 3016 h 3097"/>
                <a:gd name="T28" fmla="*/ 3548 w 4772"/>
                <a:gd name="T29" fmla="*/ 2980 h 3097"/>
                <a:gd name="T30" fmla="*/ 3455 w 4772"/>
                <a:gd name="T31" fmla="*/ 2937 h 3097"/>
                <a:gd name="T32" fmla="*/ 3361 w 4772"/>
                <a:gd name="T33" fmla="*/ 2885 h 3097"/>
                <a:gd name="T34" fmla="*/ 3265 w 4772"/>
                <a:gd name="T35" fmla="*/ 2824 h 3097"/>
                <a:gd name="T36" fmla="*/ 3169 w 4772"/>
                <a:gd name="T37" fmla="*/ 2754 h 3097"/>
                <a:gd name="T38" fmla="*/ 3072 w 4772"/>
                <a:gd name="T39" fmla="*/ 2673 h 3097"/>
                <a:gd name="T40" fmla="*/ 2974 w 4772"/>
                <a:gd name="T41" fmla="*/ 2583 h 3097"/>
                <a:gd name="T42" fmla="*/ 2876 w 4772"/>
                <a:gd name="T43" fmla="*/ 2481 h 3097"/>
                <a:gd name="T44" fmla="*/ 2778 w 4772"/>
                <a:gd name="T45" fmla="*/ 2367 h 3097"/>
                <a:gd name="T46" fmla="*/ 2681 w 4772"/>
                <a:gd name="T47" fmla="*/ 2241 h 3097"/>
                <a:gd name="T48" fmla="*/ 2583 w 4772"/>
                <a:gd name="T49" fmla="*/ 2102 h 3097"/>
                <a:gd name="T50" fmla="*/ 2488 w 4772"/>
                <a:gd name="T51" fmla="*/ 1960 h 3097"/>
                <a:gd name="T52" fmla="*/ 2303 w 4772"/>
                <a:gd name="T53" fmla="*/ 1695 h 3097"/>
                <a:gd name="T54" fmla="*/ 2125 w 4772"/>
                <a:gd name="T55" fmla="*/ 1456 h 3097"/>
                <a:gd name="T56" fmla="*/ 1953 w 4772"/>
                <a:gd name="T57" fmla="*/ 1240 h 3097"/>
                <a:gd name="T58" fmla="*/ 1788 w 4772"/>
                <a:gd name="T59" fmla="*/ 1046 h 3097"/>
                <a:gd name="T60" fmla="*/ 1628 w 4772"/>
                <a:gd name="T61" fmla="*/ 873 h 3097"/>
                <a:gd name="T62" fmla="*/ 1471 w 4772"/>
                <a:gd name="T63" fmla="*/ 720 h 3097"/>
                <a:gd name="T64" fmla="*/ 1317 w 4772"/>
                <a:gd name="T65" fmla="*/ 584 h 3097"/>
                <a:gd name="T66" fmla="*/ 1166 w 4772"/>
                <a:gd name="T67" fmla="*/ 466 h 3097"/>
                <a:gd name="T68" fmla="*/ 1014 w 4772"/>
                <a:gd name="T69" fmla="*/ 365 h 3097"/>
                <a:gd name="T70" fmla="*/ 865 w 4772"/>
                <a:gd name="T71" fmla="*/ 277 h 3097"/>
                <a:gd name="T72" fmla="*/ 713 w 4772"/>
                <a:gd name="T73" fmla="*/ 203 h 3097"/>
                <a:gd name="T74" fmla="*/ 560 w 4772"/>
                <a:gd name="T75" fmla="*/ 140 h 3097"/>
                <a:gd name="T76" fmla="*/ 405 w 4772"/>
                <a:gd name="T77" fmla="*/ 90 h 3097"/>
                <a:gd name="T78" fmla="*/ 247 w 4772"/>
                <a:gd name="T79" fmla="*/ 48 h 3097"/>
                <a:gd name="T80" fmla="*/ 84 w 4772"/>
                <a:gd name="T81" fmla="*/ 14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72" h="3097">
                  <a:moveTo>
                    <a:pt x="4772" y="2929"/>
                  </a:moveTo>
                  <a:lnTo>
                    <a:pt x="4772" y="2929"/>
                  </a:lnTo>
                  <a:lnTo>
                    <a:pt x="4758" y="2937"/>
                  </a:lnTo>
                  <a:lnTo>
                    <a:pt x="4719" y="2956"/>
                  </a:lnTo>
                  <a:lnTo>
                    <a:pt x="4691" y="2971"/>
                  </a:lnTo>
                  <a:lnTo>
                    <a:pt x="4658" y="2985"/>
                  </a:lnTo>
                  <a:lnTo>
                    <a:pt x="4619" y="3001"/>
                  </a:lnTo>
                  <a:lnTo>
                    <a:pt x="4574" y="3017"/>
                  </a:lnTo>
                  <a:lnTo>
                    <a:pt x="4526" y="3034"/>
                  </a:lnTo>
                  <a:lnTo>
                    <a:pt x="4472" y="3048"/>
                  </a:lnTo>
                  <a:lnTo>
                    <a:pt x="4413" y="3063"/>
                  </a:lnTo>
                  <a:lnTo>
                    <a:pt x="4351" y="3076"/>
                  </a:lnTo>
                  <a:lnTo>
                    <a:pt x="4286" y="3085"/>
                  </a:lnTo>
                  <a:lnTo>
                    <a:pt x="4215" y="3093"/>
                  </a:lnTo>
                  <a:lnTo>
                    <a:pt x="4179" y="3095"/>
                  </a:lnTo>
                  <a:lnTo>
                    <a:pt x="4141" y="3097"/>
                  </a:lnTo>
                  <a:lnTo>
                    <a:pt x="4104" y="3097"/>
                  </a:lnTo>
                  <a:lnTo>
                    <a:pt x="4065" y="3097"/>
                  </a:lnTo>
                  <a:lnTo>
                    <a:pt x="4025" y="3095"/>
                  </a:lnTo>
                  <a:lnTo>
                    <a:pt x="3984" y="3092"/>
                  </a:lnTo>
                  <a:lnTo>
                    <a:pt x="3944" y="3087"/>
                  </a:lnTo>
                  <a:lnTo>
                    <a:pt x="3902" y="3082"/>
                  </a:lnTo>
                  <a:lnTo>
                    <a:pt x="3859" y="3076"/>
                  </a:lnTo>
                  <a:lnTo>
                    <a:pt x="3818" y="3066"/>
                  </a:lnTo>
                  <a:lnTo>
                    <a:pt x="3773" y="3056"/>
                  </a:lnTo>
                  <a:lnTo>
                    <a:pt x="3730" y="3045"/>
                  </a:lnTo>
                  <a:lnTo>
                    <a:pt x="3684" y="3032"/>
                  </a:lnTo>
                  <a:lnTo>
                    <a:pt x="3640" y="3016"/>
                  </a:lnTo>
                  <a:lnTo>
                    <a:pt x="3594" y="3000"/>
                  </a:lnTo>
                  <a:lnTo>
                    <a:pt x="3548" y="2980"/>
                  </a:lnTo>
                  <a:lnTo>
                    <a:pt x="3503" y="2959"/>
                  </a:lnTo>
                  <a:lnTo>
                    <a:pt x="3455" y="2937"/>
                  </a:lnTo>
                  <a:lnTo>
                    <a:pt x="3408" y="2912"/>
                  </a:lnTo>
                  <a:lnTo>
                    <a:pt x="3361" y="2885"/>
                  </a:lnTo>
                  <a:lnTo>
                    <a:pt x="3314" y="2856"/>
                  </a:lnTo>
                  <a:lnTo>
                    <a:pt x="3265" y="2824"/>
                  </a:lnTo>
                  <a:lnTo>
                    <a:pt x="3218" y="2790"/>
                  </a:lnTo>
                  <a:lnTo>
                    <a:pt x="3169" y="2754"/>
                  </a:lnTo>
                  <a:lnTo>
                    <a:pt x="3121" y="2715"/>
                  </a:lnTo>
                  <a:lnTo>
                    <a:pt x="3072" y="2673"/>
                  </a:lnTo>
                  <a:lnTo>
                    <a:pt x="3024" y="2630"/>
                  </a:lnTo>
                  <a:lnTo>
                    <a:pt x="2974" y="2583"/>
                  </a:lnTo>
                  <a:lnTo>
                    <a:pt x="2925" y="2533"/>
                  </a:lnTo>
                  <a:lnTo>
                    <a:pt x="2876" y="2481"/>
                  </a:lnTo>
                  <a:lnTo>
                    <a:pt x="2828" y="2425"/>
                  </a:lnTo>
                  <a:lnTo>
                    <a:pt x="2778" y="2367"/>
                  </a:lnTo>
                  <a:lnTo>
                    <a:pt x="2729" y="2305"/>
                  </a:lnTo>
                  <a:lnTo>
                    <a:pt x="2681" y="2241"/>
                  </a:lnTo>
                  <a:lnTo>
                    <a:pt x="2632" y="2173"/>
                  </a:lnTo>
                  <a:lnTo>
                    <a:pt x="2583" y="2102"/>
                  </a:lnTo>
                  <a:lnTo>
                    <a:pt x="2583" y="2102"/>
                  </a:lnTo>
                  <a:lnTo>
                    <a:pt x="2488" y="1960"/>
                  </a:lnTo>
                  <a:lnTo>
                    <a:pt x="2395" y="1824"/>
                  </a:lnTo>
                  <a:lnTo>
                    <a:pt x="2303" y="1695"/>
                  </a:lnTo>
                  <a:lnTo>
                    <a:pt x="2213" y="1572"/>
                  </a:lnTo>
                  <a:lnTo>
                    <a:pt x="2125" y="1456"/>
                  </a:lnTo>
                  <a:lnTo>
                    <a:pt x="2038" y="1345"/>
                  </a:lnTo>
                  <a:lnTo>
                    <a:pt x="1953" y="1240"/>
                  </a:lnTo>
                  <a:lnTo>
                    <a:pt x="1870" y="1140"/>
                  </a:lnTo>
                  <a:lnTo>
                    <a:pt x="1788" y="1046"/>
                  </a:lnTo>
                  <a:lnTo>
                    <a:pt x="1707" y="957"/>
                  </a:lnTo>
                  <a:lnTo>
                    <a:pt x="1628" y="873"/>
                  </a:lnTo>
                  <a:lnTo>
                    <a:pt x="1549" y="794"/>
                  </a:lnTo>
                  <a:lnTo>
                    <a:pt x="1471" y="720"/>
                  </a:lnTo>
                  <a:lnTo>
                    <a:pt x="1394" y="649"/>
                  </a:lnTo>
                  <a:lnTo>
                    <a:pt x="1317" y="584"/>
                  </a:lnTo>
                  <a:lnTo>
                    <a:pt x="1241" y="523"/>
                  </a:lnTo>
                  <a:lnTo>
                    <a:pt x="1166" y="466"/>
                  </a:lnTo>
                  <a:lnTo>
                    <a:pt x="1089" y="413"/>
                  </a:lnTo>
                  <a:lnTo>
                    <a:pt x="1014" y="365"/>
                  </a:lnTo>
                  <a:lnTo>
                    <a:pt x="940" y="319"/>
                  </a:lnTo>
                  <a:lnTo>
                    <a:pt x="865" y="277"/>
                  </a:lnTo>
                  <a:lnTo>
                    <a:pt x="790" y="239"/>
                  </a:lnTo>
                  <a:lnTo>
                    <a:pt x="713" y="203"/>
                  </a:lnTo>
                  <a:lnTo>
                    <a:pt x="637" y="171"/>
                  </a:lnTo>
                  <a:lnTo>
                    <a:pt x="560" y="140"/>
                  </a:lnTo>
                  <a:lnTo>
                    <a:pt x="484" y="114"/>
                  </a:lnTo>
                  <a:lnTo>
                    <a:pt x="405" y="90"/>
                  </a:lnTo>
                  <a:lnTo>
                    <a:pt x="327" y="67"/>
                  </a:lnTo>
                  <a:lnTo>
                    <a:pt x="247" y="48"/>
                  </a:lnTo>
                  <a:lnTo>
                    <a:pt x="166" y="30"/>
                  </a:lnTo>
                  <a:lnTo>
                    <a:pt x="84" y="14"/>
                  </a:lnTo>
                  <a:lnTo>
                    <a:pt x="0" y="0"/>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11" name="Freeform 7"/>
            <p:cNvSpPr>
              <a:spLocks/>
            </p:cNvSpPr>
            <p:nvPr/>
          </p:nvSpPr>
          <p:spPr bwMode="auto">
            <a:xfrm>
              <a:off x="275" y="591"/>
              <a:ext cx="4814" cy="1515"/>
            </a:xfrm>
            <a:custGeom>
              <a:avLst/>
              <a:gdLst>
                <a:gd name="T0" fmla="*/ 4814 w 4814"/>
                <a:gd name="T1" fmla="*/ 2845 h 3029"/>
                <a:gd name="T2" fmla="*/ 4763 w 4814"/>
                <a:gd name="T3" fmla="*/ 2874 h 3029"/>
                <a:gd name="T4" fmla="*/ 4701 w 4814"/>
                <a:gd name="T5" fmla="*/ 2904 h 3029"/>
                <a:gd name="T6" fmla="*/ 4618 w 4814"/>
                <a:gd name="T7" fmla="*/ 2938 h 3029"/>
                <a:gd name="T8" fmla="*/ 4517 w 4814"/>
                <a:gd name="T9" fmla="*/ 2972 h 3029"/>
                <a:gd name="T10" fmla="*/ 4396 w 4814"/>
                <a:gd name="T11" fmla="*/ 3001 h 3029"/>
                <a:gd name="T12" fmla="*/ 4260 w 4814"/>
                <a:gd name="T13" fmla="*/ 3021 h 3029"/>
                <a:gd name="T14" fmla="*/ 4186 w 4814"/>
                <a:gd name="T15" fmla="*/ 3027 h 3029"/>
                <a:gd name="T16" fmla="*/ 4110 w 4814"/>
                <a:gd name="T17" fmla="*/ 3029 h 3029"/>
                <a:gd name="T18" fmla="*/ 4031 w 4814"/>
                <a:gd name="T19" fmla="*/ 3025 h 3029"/>
                <a:gd name="T20" fmla="*/ 3948 w 4814"/>
                <a:gd name="T21" fmla="*/ 3016 h 3029"/>
                <a:gd name="T22" fmla="*/ 3863 w 4814"/>
                <a:gd name="T23" fmla="*/ 3003 h 3029"/>
                <a:gd name="T24" fmla="*/ 3774 w 4814"/>
                <a:gd name="T25" fmla="*/ 2983 h 3029"/>
                <a:gd name="T26" fmla="*/ 3684 w 4814"/>
                <a:gd name="T27" fmla="*/ 2956 h 3029"/>
                <a:gd name="T28" fmla="*/ 3592 w 4814"/>
                <a:gd name="T29" fmla="*/ 2922 h 3029"/>
                <a:gd name="T30" fmla="*/ 3499 w 4814"/>
                <a:gd name="T31" fmla="*/ 2880 h 3029"/>
                <a:gd name="T32" fmla="*/ 3403 w 4814"/>
                <a:gd name="T33" fmla="*/ 2830 h 3029"/>
                <a:gd name="T34" fmla="*/ 3308 w 4814"/>
                <a:gd name="T35" fmla="*/ 2770 h 3029"/>
                <a:gd name="T36" fmla="*/ 3209 w 4814"/>
                <a:gd name="T37" fmla="*/ 2703 h 3029"/>
                <a:gd name="T38" fmla="*/ 3110 w 4814"/>
                <a:gd name="T39" fmla="*/ 2623 h 3029"/>
                <a:gd name="T40" fmla="*/ 3012 w 4814"/>
                <a:gd name="T41" fmla="*/ 2535 h 3029"/>
                <a:gd name="T42" fmla="*/ 2913 w 4814"/>
                <a:gd name="T43" fmla="*/ 2433 h 3029"/>
                <a:gd name="T44" fmla="*/ 2813 w 4814"/>
                <a:gd name="T45" fmla="*/ 2321 h 3029"/>
                <a:gd name="T46" fmla="*/ 2713 w 4814"/>
                <a:gd name="T47" fmla="*/ 2197 h 3029"/>
                <a:gd name="T48" fmla="*/ 2615 w 4814"/>
                <a:gd name="T49" fmla="*/ 2058 h 3029"/>
                <a:gd name="T50" fmla="*/ 2516 w 4814"/>
                <a:gd name="T51" fmla="*/ 1918 h 3029"/>
                <a:gd name="T52" fmla="*/ 2327 w 4814"/>
                <a:gd name="T53" fmla="*/ 1656 h 3029"/>
                <a:gd name="T54" fmla="*/ 2145 w 4814"/>
                <a:gd name="T55" fmla="*/ 1419 h 3029"/>
                <a:gd name="T56" fmla="*/ 1972 w 4814"/>
                <a:gd name="T57" fmla="*/ 1206 h 3029"/>
                <a:gd name="T58" fmla="*/ 1802 w 4814"/>
                <a:gd name="T59" fmla="*/ 1014 h 3029"/>
                <a:gd name="T60" fmla="*/ 1640 w 4814"/>
                <a:gd name="T61" fmla="*/ 842 h 3029"/>
                <a:gd name="T62" fmla="*/ 1480 w 4814"/>
                <a:gd name="T63" fmla="*/ 692 h 3029"/>
                <a:gd name="T64" fmla="*/ 1325 w 4814"/>
                <a:gd name="T65" fmla="*/ 560 h 3029"/>
                <a:gd name="T66" fmla="*/ 1172 w 4814"/>
                <a:gd name="T67" fmla="*/ 444 h 3029"/>
                <a:gd name="T68" fmla="*/ 1019 w 4814"/>
                <a:gd name="T69" fmla="*/ 343 h 3029"/>
                <a:gd name="T70" fmla="*/ 868 w 4814"/>
                <a:gd name="T71" fmla="*/ 260 h 3029"/>
                <a:gd name="T72" fmla="*/ 715 w 4814"/>
                <a:gd name="T73" fmla="*/ 188 h 3029"/>
                <a:gd name="T74" fmla="*/ 563 w 4814"/>
                <a:gd name="T75" fmla="*/ 129 h 3029"/>
                <a:gd name="T76" fmla="*/ 406 w 4814"/>
                <a:gd name="T77" fmla="*/ 80 h 3029"/>
                <a:gd name="T78" fmla="*/ 247 w 4814"/>
                <a:gd name="T79" fmla="*/ 42 h 3029"/>
                <a:gd name="T80" fmla="*/ 84 w 4814"/>
                <a:gd name="T81" fmla="*/ 11 h 3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14" h="3029">
                  <a:moveTo>
                    <a:pt x="4814" y="2845"/>
                  </a:moveTo>
                  <a:lnTo>
                    <a:pt x="4814" y="2845"/>
                  </a:lnTo>
                  <a:lnTo>
                    <a:pt x="4801" y="2853"/>
                  </a:lnTo>
                  <a:lnTo>
                    <a:pt x="4763" y="2874"/>
                  </a:lnTo>
                  <a:lnTo>
                    <a:pt x="4735" y="2888"/>
                  </a:lnTo>
                  <a:lnTo>
                    <a:pt x="4701" y="2904"/>
                  </a:lnTo>
                  <a:lnTo>
                    <a:pt x="4663" y="2921"/>
                  </a:lnTo>
                  <a:lnTo>
                    <a:pt x="4618" y="2938"/>
                  </a:lnTo>
                  <a:lnTo>
                    <a:pt x="4570" y="2954"/>
                  </a:lnTo>
                  <a:lnTo>
                    <a:pt x="4517" y="2972"/>
                  </a:lnTo>
                  <a:lnTo>
                    <a:pt x="4459" y="2987"/>
                  </a:lnTo>
                  <a:lnTo>
                    <a:pt x="4396" y="3001"/>
                  </a:lnTo>
                  <a:lnTo>
                    <a:pt x="4331" y="3013"/>
                  </a:lnTo>
                  <a:lnTo>
                    <a:pt x="4260" y="3021"/>
                  </a:lnTo>
                  <a:lnTo>
                    <a:pt x="4224" y="3024"/>
                  </a:lnTo>
                  <a:lnTo>
                    <a:pt x="4186" y="3027"/>
                  </a:lnTo>
                  <a:lnTo>
                    <a:pt x="4149" y="3027"/>
                  </a:lnTo>
                  <a:lnTo>
                    <a:pt x="4110" y="3029"/>
                  </a:lnTo>
                  <a:lnTo>
                    <a:pt x="4071" y="3027"/>
                  </a:lnTo>
                  <a:lnTo>
                    <a:pt x="4031" y="3025"/>
                  </a:lnTo>
                  <a:lnTo>
                    <a:pt x="3989" y="3021"/>
                  </a:lnTo>
                  <a:lnTo>
                    <a:pt x="3948" y="3016"/>
                  </a:lnTo>
                  <a:lnTo>
                    <a:pt x="3906" y="3011"/>
                  </a:lnTo>
                  <a:lnTo>
                    <a:pt x="3863" y="3003"/>
                  </a:lnTo>
                  <a:lnTo>
                    <a:pt x="3818" y="2993"/>
                  </a:lnTo>
                  <a:lnTo>
                    <a:pt x="3774" y="2983"/>
                  </a:lnTo>
                  <a:lnTo>
                    <a:pt x="3730" y="2971"/>
                  </a:lnTo>
                  <a:lnTo>
                    <a:pt x="3684" y="2956"/>
                  </a:lnTo>
                  <a:lnTo>
                    <a:pt x="3639" y="2940"/>
                  </a:lnTo>
                  <a:lnTo>
                    <a:pt x="3592" y="2922"/>
                  </a:lnTo>
                  <a:lnTo>
                    <a:pt x="3546" y="2903"/>
                  </a:lnTo>
                  <a:lnTo>
                    <a:pt x="3499" y="2880"/>
                  </a:lnTo>
                  <a:lnTo>
                    <a:pt x="3452" y="2856"/>
                  </a:lnTo>
                  <a:lnTo>
                    <a:pt x="3403" y="2830"/>
                  </a:lnTo>
                  <a:lnTo>
                    <a:pt x="3356" y="2801"/>
                  </a:lnTo>
                  <a:lnTo>
                    <a:pt x="3308" y="2770"/>
                  </a:lnTo>
                  <a:lnTo>
                    <a:pt x="3259" y="2738"/>
                  </a:lnTo>
                  <a:lnTo>
                    <a:pt x="3209" y="2703"/>
                  </a:lnTo>
                  <a:lnTo>
                    <a:pt x="3160" y="2664"/>
                  </a:lnTo>
                  <a:lnTo>
                    <a:pt x="3110" y="2623"/>
                  </a:lnTo>
                  <a:lnTo>
                    <a:pt x="3062" y="2580"/>
                  </a:lnTo>
                  <a:lnTo>
                    <a:pt x="3012" y="2535"/>
                  </a:lnTo>
                  <a:lnTo>
                    <a:pt x="2962" y="2485"/>
                  </a:lnTo>
                  <a:lnTo>
                    <a:pt x="2913" y="2433"/>
                  </a:lnTo>
                  <a:lnTo>
                    <a:pt x="2863" y="2378"/>
                  </a:lnTo>
                  <a:lnTo>
                    <a:pt x="2813" y="2321"/>
                  </a:lnTo>
                  <a:lnTo>
                    <a:pt x="2763" y="2260"/>
                  </a:lnTo>
                  <a:lnTo>
                    <a:pt x="2713" y="2197"/>
                  </a:lnTo>
                  <a:lnTo>
                    <a:pt x="2663" y="2129"/>
                  </a:lnTo>
                  <a:lnTo>
                    <a:pt x="2615" y="2058"/>
                  </a:lnTo>
                  <a:lnTo>
                    <a:pt x="2615" y="2058"/>
                  </a:lnTo>
                  <a:lnTo>
                    <a:pt x="2516" y="1918"/>
                  </a:lnTo>
                  <a:lnTo>
                    <a:pt x="2420" y="1784"/>
                  </a:lnTo>
                  <a:lnTo>
                    <a:pt x="2327" y="1656"/>
                  </a:lnTo>
                  <a:lnTo>
                    <a:pt x="2236" y="1535"/>
                  </a:lnTo>
                  <a:lnTo>
                    <a:pt x="2145" y="1419"/>
                  </a:lnTo>
                  <a:lnTo>
                    <a:pt x="2058" y="1309"/>
                  </a:lnTo>
                  <a:lnTo>
                    <a:pt x="1972" y="1206"/>
                  </a:lnTo>
                  <a:lnTo>
                    <a:pt x="1887" y="1107"/>
                  </a:lnTo>
                  <a:lnTo>
                    <a:pt x="1802" y="1014"/>
                  </a:lnTo>
                  <a:lnTo>
                    <a:pt x="1721" y="925"/>
                  </a:lnTo>
                  <a:lnTo>
                    <a:pt x="1640" y="842"/>
                  </a:lnTo>
                  <a:lnTo>
                    <a:pt x="1559" y="765"/>
                  </a:lnTo>
                  <a:lnTo>
                    <a:pt x="1480" y="692"/>
                  </a:lnTo>
                  <a:lnTo>
                    <a:pt x="1403" y="623"/>
                  </a:lnTo>
                  <a:lnTo>
                    <a:pt x="1325" y="560"/>
                  </a:lnTo>
                  <a:lnTo>
                    <a:pt x="1248" y="499"/>
                  </a:lnTo>
                  <a:lnTo>
                    <a:pt x="1172" y="444"/>
                  </a:lnTo>
                  <a:lnTo>
                    <a:pt x="1096" y="392"/>
                  </a:lnTo>
                  <a:lnTo>
                    <a:pt x="1019" y="343"/>
                  </a:lnTo>
                  <a:lnTo>
                    <a:pt x="944" y="300"/>
                  </a:lnTo>
                  <a:lnTo>
                    <a:pt x="868" y="260"/>
                  </a:lnTo>
                  <a:lnTo>
                    <a:pt x="792" y="222"/>
                  </a:lnTo>
                  <a:lnTo>
                    <a:pt x="715" y="188"/>
                  </a:lnTo>
                  <a:lnTo>
                    <a:pt x="639" y="158"/>
                  </a:lnTo>
                  <a:lnTo>
                    <a:pt x="563" y="129"/>
                  </a:lnTo>
                  <a:lnTo>
                    <a:pt x="485" y="103"/>
                  </a:lnTo>
                  <a:lnTo>
                    <a:pt x="406" y="80"/>
                  </a:lnTo>
                  <a:lnTo>
                    <a:pt x="327" y="61"/>
                  </a:lnTo>
                  <a:lnTo>
                    <a:pt x="247" y="42"/>
                  </a:lnTo>
                  <a:lnTo>
                    <a:pt x="165" y="25"/>
                  </a:lnTo>
                  <a:lnTo>
                    <a:pt x="84" y="11"/>
                  </a:lnTo>
                  <a:lnTo>
                    <a:pt x="0" y="0"/>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12" name="Freeform 8"/>
            <p:cNvSpPr>
              <a:spLocks/>
            </p:cNvSpPr>
            <p:nvPr/>
          </p:nvSpPr>
          <p:spPr bwMode="auto">
            <a:xfrm>
              <a:off x="284" y="611"/>
              <a:ext cx="4856" cy="1481"/>
            </a:xfrm>
            <a:custGeom>
              <a:avLst/>
              <a:gdLst>
                <a:gd name="T0" fmla="*/ 4856 w 4856"/>
                <a:gd name="T1" fmla="*/ 2763 h 2961"/>
                <a:gd name="T2" fmla="*/ 4805 w 4856"/>
                <a:gd name="T3" fmla="*/ 2793 h 2961"/>
                <a:gd name="T4" fmla="*/ 4745 w 4856"/>
                <a:gd name="T5" fmla="*/ 2824 h 2961"/>
                <a:gd name="T6" fmla="*/ 4662 w 4856"/>
                <a:gd name="T7" fmla="*/ 2860 h 2961"/>
                <a:gd name="T8" fmla="*/ 4561 w 4856"/>
                <a:gd name="T9" fmla="*/ 2897 h 2961"/>
                <a:gd name="T10" fmla="*/ 4441 w 4856"/>
                <a:gd name="T11" fmla="*/ 2927 h 2961"/>
                <a:gd name="T12" fmla="*/ 4305 w 4856"/>
                <a:gd name="T13" fmla="*/ 2952 h 2961"/>
                <a:gd name="T14" fmla="*/ 4232 w 4856"/>
                <a:gd name="T15" fmla="*/ 2958 h 2961"/>
                <a:gd name="T16" fmla="*/ 4155 w 4856"/>
                <a:gd name="T17" fmla="*/ 2961 h 2961"/>
                <a:gd name="T18" fmla="*/ 4076 w 4856"/>
                <a:gd name="T19" fmla="*/ 2960 h 2961"/>
                <a:gd name="T20" fmla="*/ 3993 w 4856"/>
                <a:gd name="T21" fmla="*/ 2953 h 2961"/>
                <a:gd name="T22" fmla="*/ 3907 w 4856"/>
                <a:gd name="T23" fmla="*/ 2940 h 2961"/>
                <a:gd name="T24" fmla="*/ 3819 w 4856"/>
                <a:gd name="T25" fmla="*/ 2923 h 2961"/>
                <a:gd name="T26" fmla="*/ 3729 w 4856"/>
                <a:gd name="T27" fmla="*/ 2897 h 2961"/>
                <a:gd name="T28" fmla="*/ 3636 w 4856"/>
                <a:gd name="T29" fmla="*/ 2864 h 2961"/>
                <a:gd name="T30" fmla="*/ 3541 w 4856"/>
                <a:gd name="T31" fmla="*/ 2824 h 2961"/>
                <a:gd name="T32" fmla="*/ 3446 w 4856"/>
                <a:gd name="T33" fmla="*/ 2776 h 2961"/>
                <a:gd name="T34" fmla="*/ 3348 w 4856"/>
                <a:gd name="T35" fmla="*/ 2719 h 2961"/>
                <a:gd name="T36" fmla="*/ 3250 w 4856"/>
                <a:gd name="T37" fmla="*/ 2651 h 2961"/>
                <a:gd name="T38" fmla="*/ 3150 w 4856"/>
                <a:gd name="T39" fmla="*/ 2574 h 2961"/>
                <a:gd name="T40" fmla="*/ 3050 w 4856"/>
                <a:gd name="T41" fmla="*/ 2487 h 2961"/>
                <a:gd name="T42" fmla="*/ 2949 w 4856"/>
                <a:gd name="T43" fmla="*/ 2388 h 2961"/>
                <a:gd name="T44" fmla="*/ 2847 w 4856"/>
                <a:gd name="T45" fmla="*/ 2277 h 2961"/>
                <a:gd name="T46" fmla="*/ 2746 w 4856"/>
                <a:gd name="T47" fmla="*/ 2154 h 2961"/>
                <a:gd name="T48" fmla="*/ 2645 w 4856"/>
                <a:gd name="T49" fmla="*/ 2018 h 2961"/>
                <a:gd name="T50" fmla="*/ 2545 w 4856"/>
                <a:gd name="T51" fmla="*/ 1878 h 2961"/>
                <a:gd name="T52" fmla="*/ 2352 w 4856"/>
                <a:gd name="T53" fmla="*/ 1618 h 2961"/>
                <a:gd name="T54" fmla="*/ 2167 w 4856"/>
                <a:gd name="T55" fmla="*/ 1384 h 2961"/>
                <a:gd name="T56" fmla="*/ 1989 w 4856"/>
                <a:gd name="T57" fmla="*/ 1172 h 2961"/>
                <a:gd name="T58" fmla="*/ 1818 w 4856"/>
                <a:gd name="T59" fmla="*/ 983 h 2961"/>
                <a:gd name="T60" fmla="*/ 1652 w 4856"/>
                <a:gd name="T61" fmla="*/ 815 h 2961"/>
                <a:gd name="T62" fmla="*/ 1491 w 4856"/>
                <a:gd name="T63" fmla="*/ 667 h 2961"/>
                <a:gd name="T64" fmla="*/ 1334 w 4856"/>
                <a:gd name="T65" fmla="*/ 536 h 2961"/>
                <a:gd name="T66" fmla="*/ 1178 w 4856"/>
                <a:gd name="T67" fmla="*/ 423 h 2961"/>
                <a:gd name="T68" fmla="*/ 1024 w 4856"/>
                <a:gd name="T69" fmla="*/ 326 h 2961"/>
                <a:gd name="T70" fmla="*/ 872 w 4856"/>
                <a:gd name="T71" fmla="*/ 245 h 2961"/>
                <a:gd name="T72" fmla="*/ 719 w 4856"/>
                <a:gd name="T73" fmla="*/ 176 h 2961"/>
                <a:gd name="T74" fmla="*/ 565 w 4856"/>
                <a:gd name="T75" fmla="*/ 119 h 2961"/>
                <a:gd name="T76" fmla="*/ 408 w 4856"/>
                <a:gd name="T77" fmla="*/ 74 h 2961"/>
                <a:gd name="T78" fmla="*/ 248 w 4856"/>
                <a:gd name="T79" fmla="*/ 39 h 2961"/>
                <a:gd name="T80" fmla="*/ 83 w 4856"/>
                <a:gd name="T81" fmla="*/ 11 h 2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56" h="2961">
                  <a:moveTo>
                    <a:pt x="4856" y="2763"/>
                  </a:moveTo>
                  <a:lnTo>
                    <a:pt x="4856" y="2763"/>
                  </a:lnTo>
                  <a:lnTo>
                    <a:pt x="4844" y="2771"/>
                  </a:lnTo>
                  <a:lnTo>
                    <a:pt x="4805" y="2793"/>
                  </a:lnTo>
                  <a:lnTo>
                    <a:pt x="4777" y="2808"/>
                  </a:lnTo>
                  <a:lnTo>
                    <a:pt x="4745" y="2824"/>
                  </a:lnTo>
                  <a:lnTo>
                    <a:pt x="4706" y="2842"/>
                  </a:lnTo>
                  <a:lnTo>
                    <a:pt x="4662" y="2860"/>
                  </a:lnTo>
                  <a:lnTo>
                    <a:pt x="4613" y="2879"/>
                  </a:lnTo>
                  <a:lnTo>
                    <a:pt x="4561" y="2897"/>
                  </a:lnTo>
                  <a:lnTo>
                    <a:pt x="4504" y="2913"/>
                  </a:lnTo>
                  <a:lnTo>
                    <a:pt x="4441" y="2927"/>
                  </a:lnTo>
                  <a:lnTo>
                    <a:pt x="4375" y="2940"/>
                  </a:lnTo>
                  <a:lnTo>
                    <a:pt x="4305" y="2952"/>
                  </a:lnTo>
                  <a:lnTo>
                    <a:pt x="4269" y="2955"/>
                  </a:lnTo>
                  <a:lnTo>
                    <a:pt x="4232" y="2958"/>
                  </a:lnTo>
                  <a:lnTo>
                    <a:pt x="4194" y="2960"/>
                  </a:lnTo>
                  <a:lnTo>
                    <a:pt x="4155" y="2961"/>
                  </a:lnTo>
                  <a:lnTo>
                    <a:pt x="4116" y="2961"/>
                  </a:lnTo>
                  <a:lnTo>
                    <a:pt x="4076" y="2960"/>
                  </a:lnTo>
                  <a:lnTo>
                    <a:pt x="4034" y="2956"/>
                  </a:lnTo>
                  <a:lnTo>
                    <a:pt x="3993" y="2953"/>
                  </a:lnTo>
                  <a:lnTo>
                    <a:pt x="3950" y="2947"/>
                  </a:lnTo>
                  <a:lnTo>
                    <a:pt x="3907" y="2940"/>
                  </a:lnTo>
                  <a:lnTo>
                    <a:pt x="3864" y="2932"/>
                  </a:lnTo>
                  <a:lnTo>
                    <a:pt x="3819" y="2923"/>
                  </a:lnTo>
                  <a:lnTo>
                    <a:pt x="3773" y="2911"/>
                  </a:lnTo>
                  <a:lnTo>
                    <a:pt x="3729" y="2897"/>
                  </a:lnTo>
                  <a:lnTo>
                    <a:pt x="3683" y="2882"/>
                  </a:lnTo>
                  <a:lnTo>
                    <a:pt x="3636" y="2864"/>
                  </a:lnTo>
                  <a:lnTo>
                    <a:pt x="3589" y="2845"/>
                  </a:lnTo>
                  <a:lnTo>
                    <a:pt x="3541" y="2824"/>
                  </a:lnTo>
                  <a:lnTo>
                    <a:pt x="3494" y="2801"/>
                  </a:lnTo>
                  <a:lnTo>
                    <a:pt x="3446" y="2776"/>
                  </a:lnTo>
                  <a:lnTo>
                    <a:pt x="3397" y="2748"/>
                  </a:lnTo>
                  <a:lnTo>
                    <a:pt x="3348" y="2719"/>
                  </a:lnTo>
                  <a:lnTo>
                    <a:pt x="3299" y="2687"/>
                  </a:lnTo>
                  <a:lnTo>
                    <a:pt x="3250" y="2651"/>
                  </a:lnTo>
                  <a:lnTo>
                    <a:pt x="3200" y="2614"/>
                  </a:lnTo>
                  <a:lnTo>
                    <a:pt x="3150" y="2574"/>
                  </a:lnTo>
                  <a:lnTo>
                    <a:pt x="3100" y="2532"/>
                  </a:lnTo>
                  <a:lnTo>
                    <a:pt x="3050" y="2487"/>
                  </a:lnTo>
                  <a:lnTo>
                    <a:pt x="3000" y="2438"/>
                  </a:lnTo>
                  <a:lnTo>
                    <a:pt x="2949" y="2388"/>
                  </a:lnTo>
                  <a:lnTo>
                    <a:pt x="2899" y="2333"/>
                  </a:lnTo>
                  <a:lnTo>
                    <a:pt x="2847" y="2277"/>
                  </a:lnTo>
                  <a:lnTo>
                    <a:pt x="2797" y="2217"/>
                  </a:lnTo>
                  <a:lnTo>
                    <a:pt x="2746" y="2154"/>
                  </a:lnTo>
                  <a:lnTo>
                    <a:pt x="2696" y="2088"/>
                  </a:lnTo>
                  <a:lnTo>
                    <a:pt x="2645" y="2018"/>
                  </a:lnTo>
                  <a:lnTo>
                    <a:pt x="2645" y="2018"/>
                  </a:lnTo>
                  <a:lnTo>
                    <a:pt x="2545" y="1878"/>
                  </a:lnTo>
                  <a:lnTo>
                    <a:pt x="2447" y="1745"/>
                  </a:lnTo>
                  <a:lnTo>
                    <a:pt x="2352" y="1618"/>
                  </a:lnTo>
                  <a:lnTo>
                    <a:pt x="2259" y="1498"/>
                  </a:lnTo>
                  <a:lnTo>
                    <a:pt x="2167" y="1384"/>
                  </a:lnTo>
                  <a:lnTo>
                    <a:pt x="2077" y="1276"/>
                  </a:lnTo>
                  <a:lnTo>
                    <a:pt x="1989" y="1172"/>
                  </a:lnTo>
                  <a:lnTo>
                    <a:pt x="1903" y="1075"/>
                  </a:lnTo>
                  <a:lnTo>
                    <a:pt x="1818" y="983"/>
                  </a:lnTo>
                  <a:lnTo>
                    <a:pt x="1735" y="896"/>
                  </a:lnTo>
                  <a:lnTo>
                    <a:pt x="1652" y="815"/>
                  </a:lnTo>
                  <a:lnTo>
                    <a:pt x="1571" y="738"/>
                  </a:lnTo>
                  <a:lnTo>
                    <a:pt x="1491" y="667"/>
                  </a:lnTo>
                  <a:lnTo>
                    <a:pt x="1412" y="599"/>
                  </a:lnTo>
                  <a:lnTo>
                    <a:pt x="1334" y="536"/>
                  </a:lnTo>
                  <a:lnTo>
                    <a:pt x="1256" y="478"/>
                  </a:lnTo>
                  <a:lnTo>
                    <a:pt x="1178" y="423"/>
                  </a:lnTo>
                  <a:lnTo>
                    <a:pt x="1102" y="373"/>
                  </a:lnTo>
                  <a:lnTo>
                    <a:pt x="1024" y="326"/>
                  </a:lnTo>
                  <a:lnTo>
                    <a:pt x="948" y="284"/>
                  </a:lnTo>
                  <a:lnTo>
                    <a:pt x="872" y="245"/>
                  </a:lnTo>
                  <a:lnTo>
                    <a:pt x="795" y="208"/>
                  </a:lnTo>
                  <a:lnTo>
                    <a:pt x="719" y="176"/>
                  </a:lnTo>
                  <a:lnTo>
                    <a:pt x="641" y="147"/>
                  </a:lnTo>
                  <a:lnTo>
                    <a:pt x="565" y="119"/>
                  </a:lnTo>
                  <a:lnTo>
                    <a:pt x="486" y="95"/>
                  </a:lnTo>
                  <a:lnTo>
                    <a:pt x="408" y="74"/>
                  </a:lnTo>
                  <a:lnTo>
                    <a:pt x="327" y="55"/>
                  </a:lnTo>
                  <a:lnTo>
                    <a:pt x="248" y="39"/>
                  </a:lnTo>
                  <a:lnTo>
                    <a:pt x="166" y="24"/>
                  </a:lnTo>
                  <a:lnTo>
                    <a:pt x="83" y="11"/>
                  </a:lnTo>
                  <a:lnTo>
                    <a:pt x="0" y="0"/>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13" name="Freeform 9"/>
            <p:cNvSpPr>
              <a:spLocks/>
            </p:cNvSpPr>
            <p:nvPr/>
          </p:nvSpPr>
          <p:spPr bwMode="auto">
            <a:xfrm>
              <a:off x="293" y="633"/>
              <a:ext cx="4897" cy="1445"/>
            </a:xfrm>
            <a:custGeom>
              <a:avLst/>
              <a:gdLst>
                <a:gd name="T0" fmla="*/ 4897 w 4897"/>
                <a:gd name="T1" fmla="*/ 2675 h 2890"/>
                <a:gd name="T2" fmla="*/ 4847 w 4897"/>
                <a:gd name="T3" fmla="*/ 2707 h 2890"/>
                <a:gd name="T4" fmla="*/ 4788 w 4897"/>
                <a:gd name="T5" fmla="*/ 2740 h 2890"/>
                <a:gd name="T6" fmla="*/ 4706 w 4897"/>
                <a:gd name="T7" fmla="*/ 2777 h 2890"/>
                <a:gd name="T8" fmla="*/ 4604 w 4897"/>
                <a:gd name="T9" fmla="*/ 2816 h 2890"/>
                <a:gd name="T10" fmla="*/ 4485 w 4897"/>
                <a:gd name="T11" fmla="*/ 2849 h 2890"/>
                <a:gd name="T12" fmla="*/ 4350 w 4897"/>
                <a:gd name="T13" fmla="*/ 2875 h 2890"/>
                <a:gd name="T14" fmla="*/ 4277 w 4897"/>
                <a:gd name="T15" fmla="*/ 2885 h 2890"/>
                <a:gd name="T16" fmla="*/ 4200 w 4897"/>
                <a:gd name="T17" fmla="*/ 2888 h 2890"/>
                <a:gd name="T18" fmla="*/ 4120 w 4897"/>
                <a:gd name="T19" fmla="*/ 2888 h 2890"/>
                <a:gd name="T20" fmla="*/ 4036 w 4897"/>
                <a:gd name="T21" fmla="*/ 2883 h 2890"/>
                <a:gd name="T22" fmla="*/ 3952 w 4897"/>
                <a:gd name="T23" fmla="*/ 2874 h 2890"/>
                <a:gd name="T24" fmla="*/ 3863 w 4897"/>
                <a:gd name="T25" fmla="*/ 2858 h 2890"/>
                <a:gd name="T26" fmla="*/ 3773 w 4897"/>
                <a:gd name="T27" fmla="*/ 2833 h 2890"/>
                <a:gd name="T28" fmla="*/ 3680 w 4897"/>
                <a:gd name="T29" fmla="*/ 2803 h 2890"/>
                <a:gd name="T30" fmla="*/ 3584 w 4897"/>
                <a:gd name="T31" fmla="*/ 2764 h 2890"/>
                <a:gd name="T32" fmla="*/ 3488 w 4897"/>
                <a:gd name="T33" fmla="*/ 2717 h 2890"/>
                <a:gd name="T34" fmla="*/ 3389 w 4897"/>
                <a:gd name="T35" fmla="*/ 2662 h 2890"/>
                <a:gd name="T36" fmla="*/ 3290 w 4897"/>
                <a:gd name="T37" fmla="*/ 2596 h 2890"/>
                <a:gd name="T38" fmla="*/ 3190 w 4897"/>
                <a:gd name="T39" fmla="*/ 2522 h 2890"/>
                <a:gd name="T40" fmla="*/ 3087 w 4897"/>
                <a:gd name="T41" fmla="*/ 2434 h 2890"/>
                <a:gd name="T42" fmla="*/ 2985 w 4897"/>
                <a:gd name="T43" fmla="*/ 2338 h 2890"/>
                <a:gd name="T44" fmla="*/ 2881 w 4897"/>
                <a:gd name="T45" fmla="*/ 2228 h 2890"/>
                <a:gd name="T46" fmla="*/ 2779 w 4897"/>
                <a:gd name="T47" fmla="*/ 2107 h 2890"/>
                <a:gd name="T48" fmla="*/ 2676 w 4897"/>
                <a:gd name="T49" fmla="*/ 1971 h 2890"/>
                <a:gd name="T50" fmla="*/ 2573 w 4897"/>
                <a:gd name="T51" fmla="*/ 1834 h 2890"/>
                <a:gd name="T52" fmla="*/ 2376 w 4897"/>
                <a:gd name="T53" fmla="*/ 1577 h 2890"/>
                <a:gd name="T54" fmla="*/ 2188 w 4897"/>
                <a:gd name="T55" fmla="*/ 1345 h 2890"/>
                <a:gd name="T56" fmla="*/ 2007 w 4897"/>
                <a:gd name="T57" fmla="*/ 1136 h 2890"/>
                <a:gd name="T58" fmla="*/ 1833 w 4897"/>
                <a:gd name="T59" fmla="*/ 949 h 2890"/>
                <a:gd name="T60" fmla="*/ 1665 w 4897"/>
                <a:gd name="T61" fmla="*/ 783 h 2890"/>
                <a:gd name="T62" fmla="*/ 1501 w 4897"/>
                <a:gd name="T63" fmla="*/ 637 h 2890"/>
                <a:gd name="T64" fmla="*/ 1342 w 4897"/>
                <a:gd name="T65" fmla="*/ 510 h 2890"/>
                <a:gd name="T66" fmla="*/ 1185 w 4897"/>
                <a:gd name="T67" fmla="*/ 400 h 2890"/>
                <a:gd name="T68" fmla="*/ 1031 w 4897"/>
                <a:gd name="T69" fmla="*/ 306 h 2890"/>
                <a:gd name="T70" fmla="*/ 876 w 4897"/>
                <a:gd name="T71" fmla="*/ 226 h 2890"/>
                <a:gd name="T72" fmla="*/ 722 w 4897"/>
                <a:gd name="T73" fmla="*/ 161 h 2890"/>
                <a:gd name="T74" fmla="*/ 567 w 4897"/>
                <a:gd name="T75" fmla="*/ 106 h 2890"/>
                <a:gd name="T76" fmla="*/ 409 w 4897"/>
                <a:gd name="T77" fmla="*/ 64 h 2890"/>
                <a:gd name="T78" fmla="*/ 249 w 4897"/>
                <a:gd name="T79" fmla="*/ 32 h 2890"/>
                <a:gd name="T80" fmla="*/ 84 w 4897"/>
                <a:gd name="T81" fmla="*/ 8 h 2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7" h="2890">
                  <a:moveTo>
                    <a:pt x="4897" y="2675"/>
                  </a:moveTo>
                  <a:lnTo>
                    <a:pt x="4897" y="2675"/>
                  </a:lnTo>
                  <a:lnTo>
                    <a:pt x="4885" y="2683"/>
                  </a:lnTo>
                  <a:lnTo>
                    <a:pt x="4847" y="2707"/>
                  </a:lnTo>
                  <a:lnTo>
                    <a:pt x="4820" y="2722"/>
                  </a:lnTo>
                  <a:lnTo>
                    <a:pt x="4788" y="2740"/>
                  </a:lnTo>
                  <a:lnTo>
                    <a:pt x="4749" y="2757"/>
                  </a:lnTo>
                  <a:lnTo>
                    <a:pt x="4706" y="2777"/>
                  </a:lnTo>
                  <a:lnTo>
                    <a:pt x="4657" y="2796"/>
                  </a:lnTo>
                  <a:lnTo>
                    <a:pt x="4604" y="2816"/>
                  </a:lnTo>
                  <a:lnTo>
                    <a:pt x="4547" y="2833"/>
                  </a:lnTo>
                  <a:lnTo>
                    <a:pt x="4485" y="2849"/>
                  </a:lnTo>
                  <a:lnTo>
                    <a:pt x="4420" y="2864"/>
                  </a:lnTo>
                  <a:lnTo>
                    <a:pt x="4350" y="2875"/>
                  </a:lnTo>
                  <a:lnTo>
                    <a:pt x="4314" y="2880"/>
                  </a:lnTo>
                  <a:lnTo>
                    <a:pt x="4277" y="2885"/>
                  </a:lnTo>
                  <a:lnTo>
                    <a:pt x="4239" y="2887"/>
                  </a:lnTo>
                  <a:lnTo>
                    <a:pt x="4200" y="2888"/>
                  </a:lnTo>
                  <a:lnTo>
                    <a:pt x="4160" y="2890"/>
                  </a:lnTo>
                  <a:lnTo>
                    <a:pt x="4120" y="2888"/>
                  </a:lnTo>
                  <a:lnTo>
                    <a:pt x="4078" y="2887"/>
                  </a:lnTo>
                  <a:lnTo>
                    <a:pt x="4036" y="2883"/>
                  </a:lnTo>
                  <a:lnTo>
                    <a:pt x="3995" y="2880"/>
                  </a:lnTo>
                  <a:lnTo>
                    <a:pt x="3952" y="2874"/>
                  </a:lnTo>
                  <a:lnTo>
                    <a:pt x="3907" y="2866"/>
                  </a:lnTo>
                  <a:lnTo>
                    <a:pt x="3863" y="2858"/>
                  </a:lnTo>
                  <a:lnTo>
                    <a:pt x="3818" y="2846"/>
                  </a:lnTo>
                  <a:lnTo>
                    <a:pt x="3773" y="2833"/>
                  </a:lnTo>
                  <a:lnTo>
                    <a:pt x="3725" y="2819"/>
                  </a:lnTo>
                  <a:lnTo>
                    <a:pt x="3680" y="2803"/>
                  </a:lnTo>
                  <a:lnTo>
                    <a:pt x="3632" y="2785"/>
                  </a:lnTo>
                  <a:lnTo>
                    <a:pt x="3584" y="2764"/>
                  </a:lnTo>
                  <a:lnTo>
                    <a:pt x="3537" y="2743"/>
                  </a:lnTo>
                  <a:lnTo>
                    <a:pt x="3488" y="2717"/>
                  </a:lnTo>
                  <a:lnTo>
                    <a:pt x="3438" y="2691"/>
                  </a:lnTo>
                  <a:lnTo>
                    <a:pt x="3389" y="2662"/>
                  </a:lnTo>
                  <a:lnTo>
                    <a:pt x="3339" y="2630"/>
                  </a:lnTo>
                  <a:lnTo>
                    <a:pt x="3290" y="2596"/>
                  </a:lnTo>
                  <a:lnTo>
                    <a:pt x="3240" y="2560"/>
                  </a:lnTo>
                  <a:lnTo>
                    <a:pt x="3190" y="2522"/>
                  </a:lnTo>
                  <a:lnTo>
                    <a:pt x="3138" y="2480"/>
                  </a:lnTo>
                  <a:lnTo>
                    <a:pt x="3087" y="2434"/>
                  </a:lnTo>
                  <a:lnTo>
                    <a:pt x="3037" y="2388"/>
                  </a:lnTo>
                  <a:lnTo>
                    <a:pt x="2985" y="2338"/>
                  </a:lnTo>
                  <a:lnTo>
                    <a:pt x="2934" y="2284"/>
                  </a:lnTo>
                  <a:lnTo>
                    <a:pt x="2881" y="2228"/>
                  </a:lnTo>
                  <a:lnTo>
                    <a:pt x="2830" y="2168"/>
                  </a:lnTo>
                  <a:lnTo>
                    <a:pt x="2779" y="2107"/>
                  </a:lnTo>
                  <a:lnTo>
                    <a:pt x="2727" y="2040"/>
                  </a:lnTo>
                  <a:lnTo>
                    <a:pt x="2676" y="1971"/>
                  </a:lnTo>
                  <a:lnTo>
                    <a:pt x="2676" y="1971"/>
                  </a:lnTo>
                  <a:lnTo>
                    <a:pt x="2573" y="1834"/>
                  </a:lnTo>
                  <a:lnTo>
                    <a:pt x="2473" y="1701"/>
                  </a:lnTo>
                  <a:lnTo>
                    <a:pt x="2376" y="1577"/>
                  </a:lnTo>
                  <a:lnTo>
                    <a:pt x="2282" y="1458"/>
                  </a:lnTo>
                  <a:lnTo>
                    <a:pt x="2188" y="1345"/>
                  </a:lnTo>
                  <a:lnTo>
                    <a:pt x="2097" y="1238"/>
                  </a:lnTo>
                  <a:lnTo>
                    <a:pt x="2007" y="1136"/>
                  </a:lnTo>
                  <a:lnTo>
                    <a:pt x="1919" y="1039"/>
                  </a:lnTo>
                  <a:lnTo>
                    <a:pt x="1833" y="949"/>
                  </a:lnTo>
                  <a:lnTo>
                    <a:pt x="1748" y="863"/>
                  </a:lnTo>
                  <a:lnTo>
                    <a:pt x="1665" y="783"/>
                  </a:lnTo>
                  <a:lnTo>
                    <a:pt x="1583" y="708"/>
                  </a:lnTo>
                  <a:lnTo>
                    <a:pt x="1501" y="637"/>
                  </a:lnTo>
                  <a:lnTo>
                    <a:pt x="1421" y="571"/>
                  </a:lnTo>
                  <a:lnTo>
                    <a:pt x="1342" y="510"/>
                  </a:lnTo>
                  <a:lnTo>
                    <a:pt x="1264" y="453"/>
                  </a:lnTo>
                  <a:lnTo>
                    <a:pt x="1185" y="400"/>
                  </a:lnTo>
                  <a:lnTo>
                    <a:pt x="1107" y="352"/>
                  </a:lnTo>
                  <a:lnTo>
                    <a:pt x="1031" y="306"/>
                  </a:lnTo>
                  <a:lnTo>
                    <a:pt x="953" y="264"/>
                  </a:lnTo>
                  <a:lnTo>
                    <a:pt x="876" y="226"/>
                  </a:lnTo>
                  <a:lnTo>
                    <a:pt x="799" y="192"/>
                  </a:lnTo>
                  <a:lnTo>
                    <a:pt x="722" y="161"/>
                  </a:lnTo>
                  <a:lnTo>
                    <a:pt x="645" y="132"/>
                  </a:lnTo>
                  <a:lnTo>
                    <a:pt x="567" y="106"/>
                  </a:lnTo>
                  <a:lnTo>
                    <a:pt x="488" y="85"/>
                  </a:lnTo>
                  <a:lnTo>
                    <a:pt x="409" y="64"/>
                  </a:lnTo>
                  <a:lnTo>
                    <a:pt x="329" y="46"/>
                  </a:lnTo>
                  <a:lnTo>
                    <a:pt x="249" y="32"/>
                  </a:lnTo>
                  <a:lnTo>
                    <a:pt x="167" y="19"/>
                  </a:lnTo>
                  <a:lnTo>
                    <a:pt x="84" y="8"/>
                  </a:lnTo>
                  <a:lnTo>
                    <a:pt x="0" y="0"/>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14" name="Freeform 10"/>
            <p:cNvSpPr>
              <a:spLocks/>
            </p:cNvSpPr>
            <p:nvPr/>
          </p:nvSpPr>
          <p:spPr bwMode="auto">
            <a:xfrm>
              <a:off x="303" y="654"/>
              <a:ext cx="4937" cy="1411"/>
            </a:xfrm>
            <a:custGeom>
              <a:avLst/>
              <a:gdLst>
                <a:gd name="T0" fmla="*/ 4937 w 4937"/>
                <a:gd name="T1" fmla="*/ 2589 h 2820"/>
                <a:gd name="T2" fmla="*/ 4887 w 4937"/>
                <a:gd name="T3" fmla="*/ 2622 h 2820"/>
                <a:gd name="T4" fmla="*/ 4828 w 4937"/>
                <a:gd name="T5" fmla="*/ 2656 h 2820"/>
                <a:gd name="T6" fmla="*/ 4747 w 4937"/>
                <a:gd name="T7" fmla="*/ 2696 h 2820"/>
                <a:gd name="T8" fmla="*/ 4646 w 4937"/>
                <a:gd name="T9" fmla="*/ 2736 h 2820"/>
                <a:gd name="T10" fmla="*/ 4528 w 4937"/>
                <a:gd name="T11" fmla="*/ 2774 h 2820"/>
                <a:gd name="T12" fmla="*/ 4393 w 4937"/>
                <a:gd name="T13" fmla="*/ 2803 h 2820"/>
                <a:gd name="T14" fmla="*/ 4319 w 4937"/>
                <a:gd name="T15" fmla="*/ 2812 h 2820"/>
                <a:gd name="T16" fmla="*/ 4243 w 4937"/>
                <a:gd name="T17" fmla="*/ 2819 h 2820"/>
                <a:gd name="T18" fmla="*/ 4163 w 4937"/>
                <a:gd name="T19" fmla="*/ 2820 h 2820"/>
                <a:gd name="T20" fmla="*/ 4081 w 4937"/>
                <a:gd name="T21" fmla="*/ 2817 h 2820"/>
                <a:gd name="T22" fmla="*/ 3995 w 4937"/>
                <a:gd name="T23" fmla="*/ 2807 h 2820"/>
                <a:gd name="T24" fmla="*/ 3906 w 4937"/>
                <a:gd name="T25" fmla="*/ 2793 h 2820"/>
                <a:gd name="T26" fmla="*/ 3814 w 4937"/>
                <a:gd name="T27" fmla="*/ 2772 h 2820"/>
                <a:gd name="T28" fmla="*/ 3721 w 4937"/>
                <a:gd name="T29" fmla="*/ 2743 h 2820"/>
                <a:gd name="T30" fmla="*/ 3625 w 4937"/>
                <a:gd name="T31" fmla="*/ 2706 h 2820"/>
                <a:gd name="T32" fmla="*/ 3528 w 4937"/>
                <a:gd name="T33" fmla="*/ 2661 h 2820"/>
                <a:gd name="T34" fmla="*/ 3429 w 4937"/>
                <a:gd name="T35" fmla="*/ 2607 h 2820"/>
                <a:gd name="T36" fmla="*/ 3328 w 4937"/>
                <a:gd name="T37" fmla="*/ 2543 h 2820"/>
                <a:gd name="T38" fmla="*/ 3227 w 4937"/>
                <a:gd name="T39" fmla="*/ 2470 h 2820"/>
                <a:gd name="T40" fmla="*/ 3124 w 4937"/>
                <a:gd name="T41" fmla="*/ 2384 h 2820"/>
                <a:gd name="T42" fmla="*/ 3020 w 4937"/>
                <a:gd name="T43" fmla="*/ 2289 h 2820"/>
                <a:gd name="T44" fmla="*/ 2916 w 4937"/>
                <a:gd name="T45" fmla="*/ 2181 h 2820"/>
                <a:gd name="T46" fmla="*/ 2810 w 4937"/>
                <a:gd name="T47" fmla="*/ 2061 h 2820"/>
                <a:gd name="T48" fmla="*/ 2705 w 4937"/>
                <a:gd name="T49" fmla="*/ 1927 h 2820"/>
                <a:gd name="T50" fmla="*/ 2601 w 4937"/>
                <a:gd name="T51" fmla="*/ 1792 h 2820"/>
                <a:gd name="T52" fmla="*/ 2399 w 4937"/>
                <a:gd name="T53" fmla="*/ 1537 h 2820"/>
                <a:gd name="T54" fmla="*/ 2208 w 4937"/>
                <a:gd name="T55" fmla="*/ 1307 h 2820"/>
                <a:gd name="T56" fmla="*/ 2024 w 4937"/>
                <a:gd name="T57" fmla="*/ 1101 h 2820"/>
                <a:gd name="T58" fmla="*/ 1847 w 4937"/>
                <a:gd name="T59" fmla="*/ 917 h 2820"/>
                <a:gd name="T60" fmla="*/ 1677 w 4937"/>
                <a:gd name="T61" fmla="*/ 754 h 2820"/>
                <a:gd name="T62" fmla="*/ 1511 w 4937"/>
                <a:gd name="T63" fmla="*/ 611 h 2820"/>
                <a:gd name="T64" fmla="*/ 1350 w 4937"/>
                <a:gd name="T65" fmla="*/ 486 h 2820"/>
                <a:gd name="T66" fmla="*/ 1191 w 4937"/>
                <a:gd name="T67" fmla="*/ 379 h 2820"/>
                <a:gd name="T68" fmla="*/ 1034 w 4937"/>
                <a:gd name="T69" fmla="*/ 287 h 2820"/>
                <a:gd name="T70" fmla="*/ 879 w 4937"/>
                <a:gd name="T71" fmla="*/ 211 h 2820"/>
                <a:gd name="T72" fmla="*/ 723 w 4937"/>
                <a:gd name="T73" fmla="*/ 148 h 2820"/>
                <a:gd name="T74" fmla="*/ 568 w 4937"/>
                <a:gd name="T75" fmla="*/ 96 h 2820"/>
                <a:gd name="T76" fmla="*/ 410 w 4937"/>
                <a:gd name="T77" fmla="*/ 58 h 2820"/>
                <a:gd name="T78" fmla="*/ 249 w 4937"/>
                <a:gd name="T79" fmla="*/ 27 h 2820"/>
                <a:gd name="T80" fmla="*/ 85 w 4937"/>
                <a:gd name="T81" fmla="*/ 8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37" h="2820">
                  <a:moveTo>
                    <a:pt x="4937" y="2589"/>
                  </a:moveTo>
                  <a:lnTo>
                    <a:pt x="4937" y="2589"/>
                  </a:lnTo>
                  <a:lnTo>
                    <a:pt x="4925" y="2599"/>
                  </a:lnTo>
                  <a:lnTo>
                    <a:pt x="4887" y="2622"/>
                  </a:lnTo>
                  <a:lnTo>
                    <a:pt x="4861" y="2638"/>
                  </a:lnTo>
                  <a:lnTo>
                    <a:pt x="4828" y="2656"/>
                  </a:lnTo>
                  <a:lnTo>
                    <a:pt x="4790" y="2675"/>
                  </a:lnTo>
                  <a:lnTo>
                    <a:pt x="4747" y="2696"/>
                  </a:lnTo>
                  <a:lnTo>
                    <a:pt x="4698" y="2717"/>
                  </a:lnTo>
                  <a:lnTo>
                    <a:pt x="4646" y="2736"/>
                  </a:lnTo>
                  <a:lnTo>
                    <a:pt x="4589" y="2756"/>
                  </a:lnTo>
                  <a:lnTo>
                    <a:pt x="4528" y="2774"/>
                  </a:lnTo>
                  <a:lnTo>
                    <a:pt x="4462" y="2790"/>
                  </a:lnTo>
                  <a:lnTo>
                    <a:pt x="4393" y="2803"/>
                  </a:lnTo>
                  <a:lnTo>
                    <a:pt x="4357" y="2807"/>
                  </a:lnTo>
                  <a:lnTo>
                    <a:pt x="4319" y="2812"/>
                  </a:lnTo>
                  <a:lnTo>
                    <a:pt x="4282" y="2816"/>
                  </a:lnTo>
                  <a:lnTo>
                    <a:pt x="4243" y="2819"/>
                  </a:lnTo>
                  <a:lnTo>
                    <a:pt x="4203" y="2820"/>
                  </a:lnTo>
                  <a:lnTo>
                    <a:pt x="4163" y="2820"/>
                  </a:lnTo>
                  <a:lnTo>
                    <a:pt x="4122" y="2819"/>
                  </a:lnTo>
                  <a:lnTo>
                    <a:pt x="4081" y="2817"/>
                  </a:lnTo>
                  <a:lnTo>
                    <a:pt x="4038" y="2812"/>
                  </a:lnTo>
                  <a:lnTo>
                    <a:pt x="3995" y="2807"/>
                  </a:lnTo>
                  <a:lnTo>
                    <a:pt x="3950" y="2801"/>
                  </a:lnTo>
                  <a:lnTo>
                    <a:pt x="3906" y="2793"/>
                  </a:lnTo>
                  <a:lnTo>
                    <a:pt x="3860" y="2783"/>
                  </a:lnTo>
                  <a:lnTo>
                    <a:pt x="3814" y="2772"/>
                  </a:lnTo>
                  <a:lnTo>
                    <a:pt x="3768" y="2757"/>
                  </a:lnTo>
                  <a:lnTo>
                    <a:pt x="3721" y="2743"/>
                  </a:lnTo>
                  <a:lnTo>
                    <a:pt x="3674" y="2725"/>
                  </a:lnTo>
                  <a:lnTo>
                    <a:pt x="3625" y="2706"/>
                  </a:lnTo>
                  <a:lnTo>
                    <a:pt x="3577" y="2685"/>
                  </a:lnTo>
                  <a:lnTo>
                    <a:pt x="3528" y="2661"/>
                  </a:lnTo>
                  <a:lnTo>
                    <a:pt x="3479" y="2635"/>
                  </a:lnTo>
                  <a:lnTo>
                    <a:pt x="3429" y="2607"/>
                  </a:lnTo>
                  <a:lnTo>
                    <a:pt x="3379" y="2577"/>
                  </a:lnTo>
                  <a:lnTo>
                    <a:pt x="3328" y="2543"/>
                  </a:lnTo>
                  <a:lnTo>
                    <a:pt x="3278" y="2507"/>
                  </a:lnTo>
                  <a:lnTo>
                    <a:pt x="3227" y="2470"/>
                  </a:lnTo>
                  <a:lnTo>
                    <a:pt x="3175" y="2428"/>
                  </a:lnTo>
                  <a:lnTo>
                    <a:pt x="3124" y="2384"/>
                  </a:lnTo>
                  <a:lnTo>
                    <a:pt x="3071" y="2338"/>
                  </a:lnTo>
                  <a:lnTo>
                    <a:pt x="3020" y="2289"/>
                  </a:lnTo>
                  <a:lnTo>
                    <a:pt x="2967" y="2236"/>
                  </a:lnTo>
                  <a:lnTo>
                    <a:pt x="2916" y="2181"/>
                  </a:lnTo>
                  <a:lnTo>
                    <a:pt x="2863" y="2123"/>
                  </a:lnTo>
                  <a:lnTo>
                    <a:pt x="2810" y="2061"/>
                  </a:lnTo>
                  <a:lnTo>
                    <a:pt x="2757" y="1995"/>
                  </a:lnTo>
                  <a:lnTo>
                    <a:pt x="2705" y="1927"/>
                  </a:lnTo>
                  <a:lnTo>
                    <a:pt x="2705" y="1927"/>
                  </a:lnTo>
                  <a:lnTo>
                    <a:pt x="2601" y="1792"/>
                  </a:lnTo>
                  <a:lnTo>
                    <a:pt x="2499" y="1661"/>
                  </a:lnTo>
                  <a:lnTo>
                    <a:pt x="2399" y="1537"/>
                  </a:lnTo>
                  <a:lnTo>
                    <a:pt x="2302" y="1419"/>
                  </a:lnTo>
                  <a:lnTo>
                    <a:pt x="2208" y="1307"/>
                  </a:lnTo>
                  <a:lnTo>
                    <a:pt x="2115" y="1201"/>
                  </a:lnTo>
                  <a:lnTo>
                    <a:pt x="2024" y="1101"/>
                  </a:lnTo>
                  <a:lnTo>
                    <a:pt x="1936" y="1007"/>
                  </a:lnTo>
                  <a:lnTo>
                    <a:pt x="1847" y="917"/>
                  </a:lnTo>
                  <a:lnTo>
                    <a:pt x="1761" y="833"/>
                  </a:lnTo>
                  <a:lnTo>
                    <a:pt x="1677" y="754"/>
                  </a:lnTo>
                  <a:lnTo>
                    <a:pt x="1593" y="681"/>
                  </a:lnTo>
                  <a:lnTo>
                    <a:pt x="1511" y="611"/>
                  </a:lnTo>
                  <a:lnTo>
                    <a:pt x="1430" y="547"/>
                  </a:lnTo>
                  <a:lnTo>
                    <a:pt x="1350" y="486"/>
                  </a:lnTo>
                  <a:lnTo>
                    <a:pt x="1270" y="431"/>
                  </a:lnTo>
                  <a:lnTo>
                    <a:pt x="1191" y="379"/>
                  </a:lnTo>
                  <a:lnTo>
                    <a:pt x="1112" y="331"/>
                  </a:lnTo>
                  <a:lnTo>
                    <a:pt x="1034" y="287"/>
                  </a:lnTo>
                  <a:lnTo>
                    <a:pt x="957" y="247"/>
                  </a:lnTo>
                  <a:lnTo>
                    <a:pt x="879" y="211"/>
                  </a:lnTo>
                  <a:lnTo>
                    <a:pt x="801" y="177"/>
                  </a:lnTo>
                  <a:lnTo>
                    <a:pt x="723" y="148"/>
                  </a:lnTo>
                  <a:lnTo>
                    <a:pt x="646" y="121"/>
                  </a:lnTo>
                  <a:lnTo>
                    <a:pt x="568" y="96"/>
                  </a:lnTo>
                  <a:lnTo>
                    <a:pt x="489" y="75"/>
                  </a:lnTo>
                  <a:lnTo>
                    <a:pt x="410" y="58"/>
                  </a:lnTo>
                  <a:lnTo>
                    <a:pt x="330" y="41"/>
                  </a:lnTo>
                  <a:lnTo>
                    <a:pt x="249" y="27"/>
                  </a:lnTo>
                  <a:lnTo>
                    <a:pt x="167" y="16"/>
                  </a:lnTo>
                  <a:lnTo>
                    <a:pt x="85" y="8"/>
                  </a:lnTo>
                  <a:lnTo>
                    <a:pt x="0" y="0"/>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15" name="Freeform 11"/>
            <p:cNvSpPr>
              <a:spLocks/>
            </p:cNvSpPr>
            <p:nvPr/>
          </p:nvSpPr>
          <p:spPr bwMode="auto">
            <a:xfrm>
              <a:off x="314" y="676"/>
              <a:ext cx="4975" cy="1375"/>
            </a:xfrm>
            <a:custGeom>
              <a:avLst/>
              <a:gdLst>
                <a:gd name="T0" fmla="*/ 4975 w 4975"/>
                <a:gd name="T1" fmla="*/ 2501 h 2750"/>
                <a:gd name="T2" fmla="*/ 4926 w 4975"/>
                <a:gd name="T3" fmla="*/ 2537 h 2750"/>
                <a:gd name="T4" fmla="*/ 4867 w 4975"/>
                <a:gd name="T5" fmla="*/ 2571 h 2750"/>
                <a:gd name="T6" fmla="*/ 4786 w 4975"/>
                <a:gd name="T7" fmla="*/ 2613 h 2750"/>
                <a:gd name="T8" fmla="*/ 4686 w 4975"/>
                <a:gd name="T9" fmla="*/ 2656 h 2750"/>
                <a:gd name="T10" fmla="*/ 4568 w 4975"/>
                <a:gd name="T11" fmla="*/ 2695 h 2750"/>
                <a:gd name="T12" fmla="*/ 4433 w 4975"/>
                <a:gd name="T13" fmla="*/ 2727 h 2750"/>
                <a:gd name="T14" fmla="*/ 4361 w 4975"/>
                <a:gd name="T15" fmla="*/ 2739 h 2750"/>
                <a:gd name="T16" fmla="*/ 4285 w 4975"/>
                <a:gd name="T17" fmla="*/ 2747 h 2750"/>
                <a:gd name="T18" fmla="*/ 4204 w 4975"/>
                <a:gd name="T19" fmla="*/ 2750 h 2750"/>
                <a:gd name="T20" fmla="*/ 4121 w 4975"/>
                <a:gd name="T21" fmla="*/ 2748 h 2750"/>
                <a:gd name="T22" fmla="*/ 4035 w 4975"/>
                <a:gd name="T23" fmla="*/ 2740 h 2750"/>
                <a:gd name="T24" fmla="*/ 3946 w 4975"/>
                <a:gd name="T25" fmla="*/ 2727 h 2750"/>
                <a:gd name="T26" fmla="*/ 3856 w 4975"/>
                <a:gd name="T27" fmla="*/ 2708 h 2750"/>
                <a:gd name="T28" fmla="*/ 3761 w 4975"/>
                <a:gd name="T29" fmla="*/ 2680 h 2750"/>
                <a:gd name="T30" fmla="*/ 3666 w 4975"/>
                <a:gd name="T31" fmla="*/ 2645 h 2750"/>
                <a:gd name="T32" fmla="*/ 3567 w 4975"/>
                <a:gd name="T33" fmla="*/ 2603 h 2750"/>
                <a:gd name="T34" fmla="*/ 3467 w 4975"/>
                <a:gd name="T35" fmla="*/ 2550 h 2750"/>
                <a:gd name="T36" fmla="*/ 3366 w 4975"/>
                <a:gd name="T37" fmla="*/ 2488 h 2750"/>
                <a:gd name="T38" fmla="*/ 3263 w 4975"/>
                <a:gd name="T39" fmla="*/ 2416 h 2750"/>
                <a:gd name="T40" fmla="*/ 3159 w 4975"/>
                <a:gd name="T41" fmla="*/ 2333 h 2750"/>
                <a:gd name="T42" fmla="*/ 3053 w 4975"/>
                <a:gd name="T43" fmla="*/ 2240 h 2750"/>
                <a:gd name="T44" fmla="*/ 2948 w 4975"/>
                <a:gd name="T45" fmla="*/ 2133 h 2750"/>
                <a:gd name="T46" fmla="*/ 2841 w 4975"/>
                <a:gd name="T47" fmla="*/ 2014 h 2750"/>
                <a:gd name="T48" fmla="*/ 2733 w 4975"/>
                <a:gd name="T49" fmla="*/ 1883 h 2750"/>
                <a:gd name="T50" fmla="*/ 2627 w 4975"/>
                <a:gd name="T51" fmla="*/ 1747 h 2750"/>
                <a:gd name="T52" fmla="*/ 2422 w 4975"/>
                <a:gd name="T53" fmla="*/ 1495 h 2750"/>
                <a:gd name="T54" fmla="*/ 2227 w 4975"/>
                <a:gd name="T55" fmla="*/ 1269 h 2750"/>
                <a:gd name="T56" fmla="*/ 2040 w 4975"/>
                <a:gd name="T57" fmla="*/ 1066 h 2750"/>
                <a:gd name="T58" fmla="*/ 1861 w 4975"/>
                <a:gd name="T59" fmla="*/ 885 h 2750"/>
                <a:gd name="T60" fmla="*/ 1687 w 4975"/>
                <a:gd name="T61" fmla="*/ 723 h 2750"/>
                <a:gd name="T62" fmla="*/ 1519 w 4975"/>
                <a:gd name="T63" fmla="*/ 583 h 2750"/>
                <a:gd name="T64" fmla="*/ 1357 w 4975"/>
                <a:gd name="T65" fmla="*/ 462 h 2750"/>
                <a:gd name="T66" fmla="*/ 1196 w 4975"/>
                <a:gd name="T67" fmla="*/ 357 h 2750"/>
                <a:gd name="T68" fmla="*/ 1039 w 4975"/>
                <a:gd name="T69" fmla="*/ 268 h 2750"/>
                <a:gd name="T70" fmla="*/ 882 w 4975"/>
                <a:gd name="T71" fmla="*/ 194 h 2750"/>
                <a:gd name="T72" fmla="*/ 726 w 4975"/>
                <a:gd name="T73" fmla="*/ 134 h 2750"/>
                <a:gd name="T74" fmla="*/ 569 w 4975"/>
                <a:gd name="T75" fmla="*/ 86 h 2750"/>
                <a:gd name="T76" fmla="*/ 410 w 4975"/>
                <a:gd name="T77" fmla="*/ 50 h 2750"/>
                <a:gd name="T78" fmla="*/ 249 w 4975"/>
                <a:gd name="T79" fmla="*/ 23 h 2750"/>
                <a:gd name="T80" fmla="*/ 83 w 4975"/>
                <a:gd name="T81" fmla="*/ 5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75" h="2750">
                  <a:moveTo>
                    <a:pt x="4975" y="2501"/>
                  </a:moveTo>
                  <a:lnTo>
                    <a:pt x="4975" y="2501"/>
                  </a:lnTo>
                  <a:lnTo>
                    <a:pt x="4962" y="2511"/>
                  </a:lnTo>
                  <a:lnTo>
                    <a:pt x="4926" y="2537"/>
                  </a:lnTo>
                  <a:lnTo>
                    <a:pt x="4899" y="2553"/>
                  </a:lnTo>
                  <a:lnTo>
                    <a:pt x="4867" y="2571"/>
                  </a:lnTo>
                  <a:lnTo>
                    <a:pt x="4829" y="2592"/>
                  </a:lnTo>
                  <a:lnTo>
                    <a:pt x="4786" y="2613"/>
                  </a:lnTo>
                  <a:lnTo>
                    <a:pt x="4739" y="2635"/>
                  </a:lnTo>
                  <a:lnTo>
                    <a:pt x="4686" y="2656"/>
                  </a:lnTo>
                  <a:lnTo>
                    <a:pt x="4629" y="2676"/>
                  </a:lnTo>
                  <a:lnTo>
                    <a:pt x="4568" y="2695"/>
                  </a:lnTo>
                  <a:lnTo>
                    <a:pt x="4503" y="2713"/>
                  </a:lnTo>
                  <a:lnTo>
                    <a:pt x="4433" y="2727"/>
                  </a:lnTo>
                  <a:lnTo>
                    <a:pt x="4397" y="2734"/>
                  </a:lnTo>
                  <a:lnTo>
                    <a:pt x="4361" y="2739"/>
                  </a:lnTo>
                  <a:lnTo>
                    <a:pt x="4322" y="2743"/>
                  </a:lnTo>
                  <a:lnTo>
                    <a:pt x="4285" y="2747"/>
                  </a:lnTo>
                  <a:lnTo>
                    <a:pt x="4245" y="2748"/>
                  </a:lnTo>
                  <a:lnTo>
                    <a:pt x="4204" y="2750"/>
                  </a:lnTo>
                  <a:lnTo>
                    <a:pt x="4163" y="2750"/>
                  </a:lnTo>
                  <a:lnTo>
                    <a:pt x="4121" y="2748"/>
                  </a:lnTo>
                  <a:lnTo>
                    <a:pt x="4079" y="2745"/>
                  </a:lnTo>
                  <a:lnTo>
                    <a:pt x="4035" y="2740"/>
                  </a:lnTo>
                  <a:lnTo>
                    <a:pt x="3992" y="2735"/>
                  </a:lnTo>
                  <a:lnTo>
                    <a:pt x="3946" y="2727"/>
                  </a:lnTo>
                  <a:lnTo>
                    <a:pt x="3902" y="2719"/>
                  </a:lnTo>
                  <a:lnTo>
                    <a:pt x="3856" y="2708"/>
                  </a:lnTo>
                  <a:lnTo>
                    <a:pt x="3809" y="2695"/>
                  </a:lnTo>
                  <a:lnTo>
                    <a:pt x="3761" y="2680"/>
                  </a:lnTo>
                  <a:lnTo>
                    <a:pt x="3714" y="2664"/>
                  </a:lnTo>
                  <a:lnTo>
                    <a:pt x="3666" y="2645"/>
                  </a:lnTo>
                  <a:lnTo>
                    <a:pt x="3617" y="2626"/>
                  </a:lnTo>
                  <a:lnTo>
                    <a:pt x="3567" y="2603"/>
                  </a:lnTo>
                  <a:lnTo>
                    <a:pt x="3517" y="2577"/>
                  </a:lnTo>
                  <a:lnTo>
                    <a:pt x="3467" y="2550"/>
                  </a:lnTo>
                  <a:lnTo>
                    <a:pt x="3417" y="2521"/>
                  </a:lnTo>
                  <a:lnTo>
                    <a:pt x="3366" y="2488"/>
                  </a:lnTo>
                  <a:lnTo>
                    <a:pt x="3314" y="2453"/>
                  </a:lnTo>
                  <a:lnTo>
                    <a:pt x="3263" y="2416"/>
                  </a:lnTo>
                  <a:lnTo>
                    <a:pt x="3212" y="2375"/>
                  </a:lnTo>
                  <a:lnTo>
                    <a:pt x="3159" y="2333"/>
                  </a:lnTo>
                  <a:lnTo>
                    <a:pt x="3106" y="2288"/>
                  </a:lnTo>
                  <a:lnTo>
                    <a:pt x="3053" y="2240"/>
                  </a:lnTo>
                  <a:lnTo>
                    <a:pt x="3001" y="2188"/>
                  </a:lnTo>
                  <a:lnTo>
                    <a:pt x="2948" y="2133"/>
                  </a:lnTo>
                  <a:lnTo>
                    <a:pt x="2894" y="2075"/>
                  </a:lnTo>
                  <a:lnTo>
                    <a:pt x="2841" y="2014"/>
                  </a:lnTo>
                  <a:lnTo>
                    <a:pt x="2787" y="1951"/>
                  </a:lnTo>
                  <a:lnTo>
                    <a:pt x="2733" y="1883"/>
                  </a:lnTo>
                  <a:lnTo>
                    <a:pt x="2733" y="1883"/>
                  </a:lnTo>
                  <a:lnTo>
                    <a:pt x="2627" y="1747"/>
                  </a:lnTo>
                  <a:lnTo>
                    <a:pt x="2523" y="1618"/>
                  </a:lnTo>
                  <a:lnTo>
                    <a:pt x="2422" y="1495"/>
                  </a:lnTo>
                  <a:lnTo>
                    <a:pt x="2323" y="1379"/>
                  </a:lnTo>
                  <a:lnTo>
                    <a:pt x="2227" y="1269"/>
                  </a:lnTo>
                  <a:lnTo>
                    <a:pt x="2133" y="1164"/>
                  </a:lnTo>
                  <a:lnTo>
                    <a:pt x="2040" y="1066"/>
                  </a:lnTo>
                  <a:lnTo>
                    <a:pt x="1949" y="972"/>
                  </a:lnTo>
                  <a:lnTo>
                    <a:pt x="1861" y="885"/>
                  </a:lnTo>
                  <a:lnTo>
                    <a:pt x="1773" y="801"/>
                  </a:lnTo>
                  <a:lnTo>
                    <a:pt x="1687" y="723"/>
                  </a:lnTo>
                  <a:lnTo>
                    <a:pt x="1602" y="651"/>
                  </a:lnTo>
                  <a:lnTo>
                    <a:pt x="1519" y="583"/>
                  </a:lnTo>
                  <a:lnTo>
                    <a:pt x="1437" y="520"/>
                  </a:lnTo>
                  <a:lnTo>
                    <a:pt x="1357" y="462"/>
                  </a:lnTo>
                  <a:lnTo>
                    <a:pt x="1276" y="407"/>
                  </a:lnTo>
                  <a:lnTo>
                    <a:pt x="1196" y="357"/>
                  </a:lnTo>
                  <a:lnTo>
                    <a:pt x="1116" y="310"/>
                  </a:lnTo>
                  <a:lnTo>
                    <a:pt x="1039" y="268"/>
                  </a:lnTo>
                  <a:lnTo>
                    <a:pt x="960" y="229"/>
                  </a:lnTo>
                  <a:lnTo>
                    <a:pt x="882" y="194"/>
                  </a:lnTo>
                  <a:lnTo>
                    <a:pt x="804" y="162"/>
                  </a:lnTo>
                  <a:lnTo>
                    <a:pt x="726" y="134"/>
                  </a:lnTo>
                  <a:lnTo>
                    <a:pt x="647" y="108"/>
                  </a:lnTo>
                  <a:lnTo>
                    <a:pt x="569" y="86"/>
                  </a:lnTo>
                  <a:lnTo>
                    <a:pt x="490" y="66"/>
                  </a:lnTo>
                  <a:lnTo>
                    <a:pt x="410" y="50"/>
                  </a:lnTo>
                  <a:lnTo>
                    <a:pt x="331" y="36"/>
                  </a:lnTo>
                  <a:lnTo>
                    <a:pt x="249" y="23"/>
                  </a:lnTo>
                  <a:lnTo>
                    <a:pt x="167" y="13"/>
                  </a:lnTo>
                  <a:lnTo>
                    <a:pt x="83" y="5"/>
                  </a:lnTo>
                  <a:lnTo>
                    <a:pt x="0" y="0"/>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16" name="Freeform 12"/>
            <p:cNvSpPr>
              <a:spLocks/>
            </p:cNvSpPr>
            <p:nvPr/>
          </p:nvSpPr>
          <p:spPr bwMode="auto">
            <a:xfrm>
              <a:off x="325" y="698"/>
              <a:ext cx="5012" cy="1339"/>
            </a:xfrm>
            <a:custGeom>
              <a:avLst/>
              <a:gdLst>
                <a:gd name="T0" fmla="*/ 5012 w 5012"/>
                <a:gd name="T1" fmla="*/ 2414 h 2678"/>
                <a:gd name="T2" fmla="*/ 4964 w 5012"/>
                <a:gd name="T3" fmla="*/ 2448 h 2678"/>
                <a:gd name="T4" fmla="*/ 4904 w 5012"/>
                <a:gd name="T5" fmla="*/ 2485 h 2678"/>
                <a:gd name="T6" fmla="*/ 4825 w 5012"/>
                <a:gd name="T7" fmla="*/ 2528 h 2678"/>
                <a:gd name="T8" fmla="*/ 4725 w 5012"/>
                <a:gd name="T9" fmla="*/ 2574 h 2678"/>
                <a:gd name="T10" fmla="*/ 4608 w 5012"/>
                <a:gd name="T11" fmla="*/ 2615 h 2678"/>
                <a:gd name="T12" fmla="*/ 4474 w 5012"/>
                <a:gd name="T13" fmla="*/ 2649 h 2678"/>
                <a:gd name="T14" fmla="*/ 4402 w 5012"/>
                <a:gd name="T15" fmla="*/ 2662 h 2678"/>
                <a:gd name="T16" fmla="*/ 4325 w 5012"/>
                <a:gd name="T17" fmla="*/ 2672 h 2678"/>
                <a:gd name="T18" fmla="*/ 4246 w 5012"/>
                <a:gd name="T19" fmla="*/ 2677 h 2678"/>
                <a:gd name="T20" fmla="*/ 4163 w 5012"/>
                <a:gd name="T21" fmla="*/ 2677 h 2678"/>
                <a:gd name="T22" fmla="*/ 4077 w 5012"/>
                <a:gd name="T23" fmla="*/ 2672 h 2678"/>
                <a:gd name="T24" fmla="*/ 3988 w 5012"/>
                <a:gd name="T25" fmla="*/ 2661 h 2678"/>
                <a:gd name="T26" fmla="*/ 3896 w 5012"/>
                <a:gd name="T27" fmla="*/ 2643 h 2678"/>
                <a:gd name="T28" fmla="*/ 3802 w 5012"/>
                <a:gd name="T29" fmla="*/ 2617 h 2678"/>
                <a:gd name="T30" fmla="*/ 3705 w 5012"/>
                <a:gd name="T31" fmla="*/ 2583 h 2678"/>
                <a:gd name="T32" fmla="*/ 3606 w 5012"/>
                <a:gd name="T33" fmla="*/ 2543 h 2678"/>
                <a:gd name="T34" fmla="*/ 3506 w 5012"/>
                <a:gd name="T35" fmla="*/ 2491 h 2678"/>
                <a:gd name="T36" fmla="*/ 3403 w 5012"/>
                <a:gd name="T37" fmla="*/ 2431 h 2678"/>
                <a:gd name="T38" fmla="*/ 3299 w 5012"/>
                <a:gd name="T39" fmla="*/ 2362 h 2678"/>
                <a:gd name="T40" fmla="*/ 3194 w 5012"/>
                <a:gd name="T41" fmla="*/ 2280 h 2678"/>
                <a:gd name="T42" fmla="*/ 3087 w 5012"/>
                <a:gd name="T43" fmla="*/ 2188 h 2678"/>
                <a:gd name="T44" fmla="*/ 2980 w 5012"/>
                <a:gd name="T45" fmla="*/ 2083 h 2678"/>
                <a:gd name="T46" fmla="*/ 2870 w 5012"/>
                <a:gd name="T47" fmla="*/ 1966 h 2678"/>
                <a:gd name="T48" fmla="*/ 2762 w 5012"/>
                <a:gd name="T49" fmla="*/ 1836 h 2678"/>
                <a:gd name="T50" fmla="*/ 2654 w 5012"/>
                <a:gd name="T51" fmla="*/ 1702 h 2678"/>
                <a:gd name="T52" fmla="*/ 2444 w 5012"/>
                <a:gd name="T53" fmla="*/ 1455 h 2678"/>
                <a:gd name="T54" fmla="*/ 2245 w 5012"/>
                <a:gd name="T55" fmla="*/ 1230 h 2678"/>
                <a:gd name="T56" fmla="*/ 2057 w 5012"/>
                <a:gd name="T57" fmla="*/ 1030 h 2678"/>
                <a:gd name="T58" fmla="*/ 1873 w 5012"/>
                <a:gd name="T59" fmla="*/ 851 h 2678"/>
                <a:gd name="T60" fmla="*/ 1698 w 5012"/>
                <a:gd name="T61" fmla="*/ 692 h 2678"/>
                <a:gd name="T62" fmla="*/ 1529 w 5012"/>
                <a:gd name="T63" fmla="*/ 555 h 2678"/>
                <a:gd name="T64" fmla="*/ 1364 w 5012"/>
                <a:gd name="T65" fmla="*/ 436 h 2678"/>
                <a:gd name="T66" fmla="*/ 1201 w 5012"/>
                <a:gd name="T67" fmla="*/ 334 h 2678"/>
                <a:gd name="T68" fmla="*/ 1043 w 5012"/>
                <a:gd name="T69" fmla="*/ 248 h 2678"/>
                <a:gd name="T70" fmla="*/ 885 w 5012"/>
                <a:gd name="T71" fmla="*/ 177 h 2678"/>
                <a:gd name="T72" fmla="*/ 728 w 5012"/>
                <a:gd name="T73" fmla="*/ 119 h 2678"/>
                <a:gd name="T74" fmla="*/ 571 w 5012"/>
                <a:gd name="T75" fmla="*/ 74 h 2678"/>
                <a:gd name="T76" fmla="*/ 411 w 5012"/>
                <a:gd name="T77" fmla="*/ 42 h 2678"/>
                <a:gd name="T78" fmla="*/ 250 w 5012"/>
                <a:gd name="T79" fmla="*/ 17 h 2678"/>
                <a:gd name="T80" fmla="*/ 85 w 5012"/>
                <a:gd name="T81" fmla="*/ 5 h 2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12" h="2678">
                  <a:moveTo>
                    <a:pt x="5012" y="2414"/>
                  </a:moveTo>
                  <a:lnTo>
                    <a:pt x="5012" y="2414"/>
                  </a:lnTo>
                  <a:lnTo>
                    <a:pt x="5000" y="2423"/>
                  </a:lnTo>
                  <a:lnTo>
                    <a:pt x="4964" y="2448"/>
                  </a:lnTo>
                  <a:lnTo>
                    <a:pt x="4937" y="2465"/>
                  </a:lnTo>
                  <a:lnTo>
                    <a:pt x="4904" y="2485"/>
                  </a:lnTo>
                  <a:lnTo>
                    <a:pt x="4868" y="2506"/>
                  </a:lnTo>
                  <a:lnTo>
                    <a:pt x="4825" y="2528"/>
                  </a:lnTo>
                  <a:lnTo>
                    <a:pt x="4778" y="2551"/>
                  </a:lnTo>
                  <a:lnTo>
                    <a:pt x="4725" y="2574"/>
                  </a:lnTo>
                  <a:lnTo>
                    <a:pt x="4670" y="2594"/>
                  </a:lnTo>
                  <a:lnTo>
                    <a:pt x="4608" y="2615"/>
                  </a:lnTo>
                  <a:lnTo>
                    <a:pt x="4543" y="2635"/>
                  </a:lnTo>
                  <a:lnTo>
                    <a:pt x="4474" y="2649"/>
                  </a:lnTo>
                  <a:lnTo>
                    <a:pt x="4439" y="2657"/>
                  </a:lnTo>
                  <a:lnTo>
                    <a:pt x="4402" y="2662"/>
                  </a:lnTo>
                  <a:lnTo>
                    <a:pt x="4364" y="2669"/>
                  </a:lnTo>
                  <a:lnTo>
                    <a:pt x="4325" y="2672"/>
                  </a:lnTo>
                  <a:lnTo>
                    <a:pt x="4286" y="2675"/>
                  </a:lnTo>
                  <a:lnTo>
                    <a:pt x="4246" y="2677"/>
                  </a:lnTo>
                  <a:lnTo>
                    <a:pt x="4204" y="2678"/>
                  </a:lnTo>
                  <a:lnTo>
                    <a:pt x="4163" y="2677"/>
                  </a:lnTo>
                  <a:lnTo>
                    <a:pt x="4120" y="2675"/>
                  </a:lnTo>
                  <a:lnTo>
                    <a:pt x="4077" y="2672"/>
                  </a:lnTo>
                  <a:lnTo>
                    <a:pt x="4032" y="2667"/>
                  </a:lnTo>
                  <a:lnTo>
                    <a:pt x="3988" y="2661"/>
                  </a:lnTo>
                  <a:lnTo>
                    <a:pt x="3942" y="2653"/>
                  </a:lnTo>
                  <a:lnTo>
                    <a:pt x="3896" y="2643"/>
                  </a:lnTo>
                  <a:lnTo>
                    <a:pt x="3849" y="2630"/>
                  </a:lnTo>
                  <a:lnTo>
                    <a:pt x="3802" y="2617"/>
                  </a:lnTo>
                  <a:lnTo>
                    <a:pt x="3753" y="2601"/>
                  </a:lnTo>
                  <a:lnTo>
                    <a:pt x="3705" y="2583"/>
                  </a:lnTo>
                  <a:lnTo>
                    <a:pt x="3656" y="2564"/>
                  </a:lnTo>
                  <a:lnTo>
                    <a:pt x="3606" y="2543"/>
                  </a:lnTo>
                  <a:lnTo>
                    <a:pt x="3556" y="2519"/>
                  </a:lnTo>
                  <a:lnTo>
                    <a:pt x="3506" y="2491"/>
                  </a:lnTo>
                  <a:lnTo>
                    <a:pt x="3455" y="2464"/>
                  </a:lnTo>
                  <a:lnTo>
                    <a:pt x="3403" y="2431"/>
                  </a:lnTo>
                  <a:lnTo>
                    <a:pt x="3352" y="2398"/>
                  </a:lnTo>
                  <a:lnTo>
                    <a:pt x="3299" y="2362"/>
                  </a:lnTo>
                  <a:lnTo>
                    <a:pt x="3246" y="2322"/>
                  </a:lnTo>
                  <a:lnTo>
                    <a:pt x="3194" y="2280"/>
                  </a:lnTo>
                  <a:lnTo>
                    <a:pt x="3141" y="2236"/>
                  </a:lnTo>
                  <a:lnTo>
                    <a:pt x="3087" y="2188"/>
                  </a:lnTo>
                  <a:lnTo>
                    <a:pt x="3033" y="2138"/>
                  </a:lnTo>
                  <a:lnTo>
                    <a:pt x="2980" y="2083"/>
                  </a:lnTo>
                  <a:lnTo>
                    <a:pt x="2924" y="2026"/>
                  </a:lnTo>
                  <a:lnTo>
                    <a:pt x="2870" y="1966"/>
                  </a:lnTo>
                  <a:lnTo>
                    <a:pt x="2816" y="1903"/>
                  </a:lnTo>
                  <a:lnTo>
                    <a:pt x="2762" y="1836"/>
                  </a:lnTo>
                  <a:lnTo>
                    <a:pt x="2762" y="1836"/>
                  </a:lnTo>
                  <a:lnTo>
                    <a:pt x="2654" y="1702"/>
                  </a:lnTo>
                  <a:lnTo>
                    <a:pt x="2548" y="1576"/>
                  </a:lnTo>
                  <a:lnTo>
                    <a:pt x="2444" y="1455"/>
                  </a:lnTo>
                  <a:lnTo>
                    <a:pt x="2344" y="1338"/>
                  </a:lnTo>
                  <a:lnTo>
                    <a:pt x="2245" y="1230"/>
                  </a:lnTo>
                  <a:lnTo>
                    <a:pt x="2150" y="1127"/>
                  </a:lnTo>
                  <a:lnTo>
                    <a:pt x="2057" y="1030"/>
                  </a:lnTo>
                  <a:lnTo>
                    <a:pt x="1963" y="938"/>
                  </a:lnTo>
                  <a:lnTo>
                    <a:pt x="1873" y="851"/>
                  </a:lnTo>
                  <a:lnTo>
                    <a:pt x="1786" y="770"/>
                  </a:lnTo>
                  <a:lnTo>
                    <a:pt x="1698" y="692"/>
                  </a:lnTo>
                  <a:lnTo>
                    <a:pt x="1612" y="621"/>
                  </a:lnTo>
                  <a:lnTo>
                    <a:pt x="1529" y="555"/>
                  </a:lnTo>
                  <a:lnTo>
                    <a:pt x="1446" y="494"/>
                  </a:lnTo>
                  <a:lnTo>
                    <a:pt x="1364" y="436"/>
                  </a:lnTo>
                  <a:lnTo>
                    <a:pt x="1282" y="382"/>
                  </a:lnTo>
                  <a:lnTo>
                    <a:pt x="1201" y="334"/>
                  </a:lnTo>
                  <a:lnTo>
                    <a:pt x="1122" y="289"/>
                  </a:lnTo>
                  <a:lnTo>
                    <a:pt x="1043" y="248"/>
                  </a:lnTo>
                  <a:lnTo>
                    <a:pt x="964" y="210"/>
                  </a:lnTo>
                  <a:lnTo>
                    <a:pt x="885" y="177"/>
                  </a:lnTo>
                  <a:lnTo>
                    <a:pt x="807" y="147"/>
                  </a:lnTo>
                  <a:lnTo>
                    <a:pt x="728" y="119"/>
                  </a:lnTo>
                  <a:lnTo>
                    <a:pt x="649" y="95"/>
                  </a:lnTo>
                  <a:lnTo>
                    <a:pt x="571" y="74"/>
                  </a:lnTo>
                  <a:lnTo>
                    <a:pt x="490" y="56"/>
                  </a:lnTo>
                  <a:lnTo>
                    <a:pt x="411" y="42"/>
                  </a:lnTo>
                  <a:lnTo>
                    <a:pt x="331" y="29"/>
                  </a:lnTo>
                  <a:lnTo>
                    <a:pt x="250" y="17"/>
                  </a:lnTo>
                  <a:lnTo>
                    <a:pt x="167" y="9"/>
                  </a:lnTo>
                  <a:lnTo>
                    <a:pt x="85" y="5"/>
                  </a:lnTo>
                  <a:lnTo>
                    <a:pt x="0" y="0"/>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17" name="Freeform 13"/>
            <p:cNvSpPr>
              <a:spLocks/>
            </p:cNvSpPr>
            <p:nvPr/>
          </p:nvSpPr>
          <p:spPr bwMode="auto">
            <a:xfrm>
              <a:off x="336" y="720"/>
              <a:ext cx="5049" cy="1304"/>
            </a:xfrm>
            <a:custGeom>
              <a:avLst/>
              <a:gdLst>
                <a:gd name="T0" fmla="*/ 5049 w 5049"/>
                <a:gd name="T1" fmla="*/ 2324 h 2608"/>
                <a:gd name="T2" fmla="*/ 5000 w 5049"/>
                <a:gd name="T3" fmla="*/ 2361 h 2608"/>
                <a:gd name="T4" fmla="*/ 4942 w 5049"/>
                <a:gd name="T5" fmla="*/ 2398 h 2608"/>
                <a:gd name="T6" fmla="*/ 4863 w 5049"/>
                <a:gd name="T7" fmla="*/ 2443 h 2608"/>
                <a:gd name="T8" fmla="*/ 4764 w 5049"/>
                <a:gd name="T9" fmla="*/ 2492 h 2608"/>
                <a:gd name="T10" fmla="*/ 4647 w 5049"/>
                <a:gd name="T11" fmla="*/ 2537 h 2608"/>
                <a:gd name="T12" fmla="*/ 4514 w 5049"/>
                <a:gd name="T13" fmla="*/ 2574 h 2608"/>
                <a:gd name="T14" fmla="*/ 4442 w 5049"/>
                <a:gd name="T15" fmla="*/ 2589 h 2608"/>
                <a:gd name="T16" fmla="*/ 4366 w 5049"/>
                <a:gd name="T17" fmla="*/ 2598 h 2608"/>
                <a:gd name="T18" fmla="*/ 4286 w 5049"/>
                <a:gd name="T19" fmla="*/ 2605 h 2608"/>
                <a:gd name="T20" fmla="*/ 4203 w 5049"/>
                <a:gd name="T21" fmla="*/ 2608 h 2608"/>
                <a:gd name="T22" fmla="*/ 4117 w 5049"/>
                <a:gd name="T23" fmla="*/ 2603 h 2608"/>
                <a:gd name="T24" fmla="*/ 4027 w 5049"/>
                <a:gd name="T25" fmla="*/ 2593 h 2608"/>
                <a:gd name="T26" fmla="*/ 3935 w 5049"/>
                <a:gd name="T27" fmla="*/ 2577 h 2608"/>
                <a:gd name="T28" fmla="*/ 3841 w 5049"/>
                <a:gd name="T29" fmla="*/ 2555 h 2608"/>
                <a:gd name="T30" fmla="*/ 3744 w 5049"/>
                <a:gd name="T31" fmla="*/ 2522 h 2608"/>
                <a:gd name="T32" fmla="*/ 3645 w 5049"/>
                <a:gd name="T33" fmla="*/ 2484 h 2608"/>
                <a:gd name="T34" fmla="*/ 3544 w 5049"/>
                <a:gd name="T35" fmla="*/ 2434 h 2608"/>
                <a:gd name="T36" fmla="*/ 3439 w 5049"/>
                <a:gd name="T37" fmla="*/ 2375 h 2608"/>
                <a:gd name="T38" fmla="*/ 3335 w 5049"/>
                <a:gd name="T39" fmla="*/ 2308 h 2608"/>
                <a:gd name="T40" fmla="*/ 3228 w 5049"/>
                <a:gd name="T41" fmla="*/ 2229 h 2608"/>
                <a:gd name="T42" fmla="*/ 3120 w 5049"/>
                <a:gd name="T43" fmla="*/ 2137 h 2608"/>
                <a:gd name="T44" fmla="*/ 3010 w 5049"/>
                <a:gd name="T45" fmla="*/ 2035 h 2608"/>
                <a:gd name="T46" fmla="*/ 2901 w 5049"/>
                <a:gd name="T47" fmla="*/ 1919 h 2608"/>
                <a:gd name="T48" fmla="*/ 2790 w 5049"/>
                <a:gd name="T49" fmla="*/ 1789 h 2608"/>
                <a:gd name="T50" fmla="*/ 2679 w 5049"/>
                <a:gd name="T51" fmla="*/ 1659 h 2608"/>
                <a:gd name="T52" fmla="*/ 2466 w 5049"/>
                <a:gd name="T53" fmla="*/ 1413 h 2608"/>
                <a:gd name="T54" fmla="*/ 2265 w 5049"/>
                <a:gd name="T55" fmla="*/ 1192 h 2608"/>
                <a:gd name="T56" fmla="*/ 2072 w 5049"/>
                <a:gd name="T57" fmla="*/ 993 h 2608"/>
                <a:gd name="T58" fmla="*/ 1887 w 5049"/>
                <a:gd name="T59" fmla="*/ 819 h 2608"/>
                <a:gd name="T60" fmla="*/ 1710 w 5049"/>
                <a:gd name="T61" fmla="*/ 664 h 2608"/>
                <a:gd name="T62" fmla="*/ 1537 w 5049"/>
                <a:gd name="T63" fmla="*/ 528 h 2608"/>
                <a:gd name="T64" fmla="*/ 1371 w 5049"/>
                <a:gd name="T65" fmla="*/ 412 h 2608"/>
                <a:gd name="T66" fmla="*/ 1207 w 5049"/>
                <a:gd name="T67" fmla="*/ 312 h 2608"/>
                <a:gd name="T68" fmla="*/ 1047 w 5049"/>
                <a:gd name="T69" fmla="*/ 230 h 2608"/>
                <a:gd name="T70" fmla="*/ 888 w 5049"/>
                <a:gd name="T71" fmla="*/ 160 h 2608"/>
                <a:gd name="T72" fmla="*/ 731 w 5049"/>
                <a:gd name="T73" fmla="*/ 107 h 2608"/>
                <a:gd name="T74" fmla="*/ 572 w 5049"/>
                <a:gd name="T75" fmla="*/ 65 h 2608"/>
                <a:gd name="T76" fmla="*/ 413 w 5049"/>
                <a:gd name="T77" fmla="*/ 34 h 2608"/>
                <a:gd name="T78" fmla="*/ 250 w 5049"/>
                <a:gd name="T79" fmla="*/ 15 h 2608"/>
                <a:gd name="T80" fmla="*/ 85 w 5049"/>
                <a:gd name="T81" fmla="*/ 4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49" h="2608">
                  <a:moveTo>
                    <a:pt x="5049" y="2324"/>
                  </a:moveTo>
                  <a:lnTo>
                    <a:pt x="5049" y="2324"/>
                  </a:lnTo>
                  <a:lnTo>
                    <a:pt x="5036" y="2334"/>
                  </a:lnTo>
                  <a:lnTo>
                    <a:pt x="5000" y="2361"/>
                  </a:lnTo>
                  <a:lnTo>
                    <a:pt x="4974" y="2379"/>
                  </a:lnTo>
                  <a:lnTo>
                    <a:pt x="4942" y="2398"/>
                  </a:lnTo>
                  <a:lnTo>
                    <a:pt x="4906" y="2421"/>
                  </a:lnTo>
                  <a:lnTo>
                    <a:pt x="4863" y="2443"/>
                  </a:lnTo>
                  <a:lnTo>
                    <a:pt x="4815" y="2468"/>
                  </a:lnTo>
                  <a:lnTo>
                    <a:pt x="4764" y="2492"/>
                  </a:lnTo>
                  <a:lnTo>
                    <a:pt x="4709" y="2514"/>
                  </a:lnTo>
                  <a:lnTo>
                    <a:pt x="4647" y="2537"/>
                  </a:lnTo>
                  <a:lnTo>
                    <a:pt x="4584" y="2556"/>
                  </a:lnTo>
                  <a:lnTo>
                    <a:pt x="4514" y="2574"/>
                  </a:lnTo>
                  <a:lnTo>
                    <a:pt x="4478" y="2581"/>
                  </a:lnTo>
                  <a:lnTo>
                    <a:pt x="4442" y="2589"/>
                  </a:lnTo>
                  <a:lnTo>
                    <a:pt x="4404" y="2593"/>
                  </a:lnTo>
                  <a:lnTo>
                    <a:pt x="4366" y="2598"/>
                  </a:lnTo>
                  <a:lnTo>
                    <a:pt x="4327" y="2603"/>
                  </a:lnTo>
                  <a:lnTo>
                    <a:pt x="4286" y="2605"/>
                  </a:lnTo>
                  <a:lnTo>
                    <a:pt x="4245" y="2606"/>
                  </a:lnTo>
                  <a:lnTo>
                    <a:pt x="4203" y="2608"/>
                  </a:lnTo>
                  <a:lnTo>
                    <a:pt x="4160" y="2606"/>
                  </a:lnTo>
                  <a:lnTo>
                    <a:pt x="4117" y="2603"/>
                  </a:lnTo>
                  <a:lnTo>
                    <a:pt x="4073" y="2600"/>
                  </a:lnTo>
                  <a:lnTo>
                    <a:pt x="4027" y="2593"/>
                  </a:lnTo>
                  <a:lnTo>
                    <a:pt x="3982" y="2587"/>
                  </a:lnTo>
                  <a:lnTo>
                    <a:pt x="3935" y="2577"/>
                  </a:lnTo>
                  <a:lnTo>
                    <a:pt x="3888" y="2566"/>
                  </a:lnTo>
                  <a:lnTo>
                    <a:pt x="3841" y="2555"/>
                  </a:lnTo>
                  <a:lnTo>
                    <a:pt x="3792" y="2540"/>
                  </a:lnTo>
                  <a:lnTo>
                    <a:pt x="3744" y="2522"/>
                  </a:lnTo>
                  <a:lnTo>
                    <a:pt x="3695" y="2505"/>
                  </a:lnTo>
                  <a:lnTo>
                    <a:pt x="3645" y="2484"/>
                  </a:lnTo>
                  <a:lnTo>
                    <a:pt x="3594" y="2459"/>
                  </a:lnTo>
                  <a:lnTo>
                    <a:pt x="3544" y="2434"/>
                  </a:lnTo>
                  <a:lnTo>
                    <a:pt x="3492" y="2406"/>
                  </a:lnTo>
                  <a:lnTo>
                    <a:pt x="3439" y="2375"/>
                  </a:lnTo>
                  <a:lnTo>
                    <a:pt x="3388" y="2343"/>
                  </a:lnTo>
                  <a:lnTo>
                    <a:pt x="3335" y="2308"/>
                  </a:lnTo>
                  <a:lnTo>
                    <a:pt x="3281" y="2269"/>
                  </a:lnTo>
                  <a:lnTo>
                    <a:pt x="3228" y="2229"/>
                  </a:lnTo>
                  <a:lnTo>
                    <a:pt x="3174" y="2183"/>
                  </a:lnTo>
                  <a:lnTo>
                    <a:pt x="3120" y="2137"/>
                  </a:lnTo>
                  <a:lnTo>
                    <a:pt x="3066" y="2086"/>
                  </a:lnTo>
                  <a:lnTo>
                    <a:pt x="3010" y="2035"/>
                  </a:lnTo>
                  <a:lnTo>
                    <a:pt x="2956" y="1978"/>
                  </a:lnTo>
                  <a:lnTo>
                    <a:pt x="2901" y="1919"/>
                  </a:lnTo>
                  <a:lnTo>
                    <a:pt x="2845" y="1856"/>
                  </a:lnTo>
                  <a:lnTo>
                    <a:pt x="2790" y="1789"/>
                  </a:lnTo>
                  <a:lnTo>
                    <a:pt x="2790" y="1789"/>
                  </a:lnTo>
                  <a:lnTo>
                    <a:pt x="2679" y="1659"/>
                  </a:lnTo>
                  <a:lnTo>
                    <a:pt x="2572" y="1533"/>
                  </a:lnTo>
                  <a:lnTo>
                    <a:pt x="2466" y="1413"/>
                  </a:lnTo>
                  <a:lnTo>
                    <a:pt x="2365" y="1299"/>
                  </a:lnTo>
                  <a:lnTo>
                    <a:pt x="2265" y="1192"/>
                  </a:lnTo>
                  <a:lnTo>
                    <a:pt x="2168" y="1090"/>
                  </a:lnTo>
                  <a:lnTo>
                    <a:pt x="2072" y="993"/>
                  </a:lnTo>
                  <a:lnTo>
                    <a:pt x="1979" y="903"/>
                  </a:lnTo>
                  <a:lnTo>
                    <a:pt x="1887" y="819"/>
                  </a:lnTo>
                  <a:lnTo>
                    <a:pt x="1797" y="738"/>
                  </a:lnTo>
                  <a:lnTo>
                    <a:pt x="1710" y="664"/>
                  </a:lnTo>
                  <a:lnTo>
                    <a:pt x="1622" y="593"/>
                  </a:lnTo>
                  <a:lnTo>
                    <a:pt x="1537" y="528"/>
                  </a:lnTo>
                  <a:lnTo>
                    <a:pt x="1453" y="467"/>
                  </a:lnTo>
                  <a:lnTo>
                    <a:pt x="1371" y="412"/>
                  </a:lnTo>
                  <a:lnTo>
                    <a:pt x="1287" y="360"/>
                  </a:lnTo>
                  <a:lnTo>
                    <a:pt x="1207" y="312"/>
                  </a:lnTo>
                  <a:lnTo>
                    <a:pt x="1126" y="268"/>
                  </a:lnTo>
                  <a:lnTo>
                    <a:pt x="1047" y="230"/>
                  </a:lnTo>
                  <a:lnTo>
                    <a:pt x="967" y="192"/>
                  </a:lnTo>
                  <a:lnTo>
                    <a:pt x="888" y="160"/>
                  </a:lnTo>
                  <a:lnTo>
                    <a:pt x="808" y="133"/>
                  </a:lnTo>
                  <a:lnTo>
                    <a:pt x="731" y="107"/>
                  </a:lnTo>
                  <a:lnTo>
                    <a:pt x="652" y="84"/>
                  </a:lnTo>
                  <a:lnTo>
                    <a:pt x="572" y="65"/>
                  </a:lnTo>
                  <a:lnTo>
                    <a:pt x="492" y="49"/>
                  </a:lnTo>
                  <a:lnTo>
                    <a:pt x="413" y="34"/>
                  </a:lnTo>
                  <a:lnTo>
                    <a:pt x="332" y="23"/>
                  </a:lnTo>
                  <a:lnTo>
                    <a:pt x="250" y="15"/>
                  </a:lnTo>
                  <a:lnTo>
                    <a:pt x="168" y="8"/>
                  </a:lnTo>
                  <a:lnTo>
                    <a:pt x="85" y="4"/>
                  </a:lnTo>
                  <a:lnTo>
                    <a:pt x="0" y="0"/>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18" name="Freeform 14"/>
            <p:cNvSpPr>
              <a:spLocks/>
            </p:cNvSpPr>
            <p:nvPr/>
          </p:nvSpPr>
          <p:spPr bwMode="auto">
            <a:xfrm>
              <a:off x="349" y="742"/>
              <a:ext cx="5081" cy="1267"/>
            </a:xfrm>
            <a:custGeom>
              <a:avLst/>
              <a:gdLst>
                <a:gd name="T0" fmla="*/ 5081 w 5081"/>
                <a:gd name="T1" fmla="*/ 2233 h 2533"/>
                <a:gd name="T2" fmla="*/ 5034 w 5081"/>
                <a:gd name="T3" fmla="*/ 2270 h 2533"/>
                <a:gd name="T4" fmla="*/ 4977 w 5081"/>
                <a:gd name="T5" fmla="*/ 2309 h 2533"/>
                <a:gd name="T6" fmla="*/ 4898 w 5081"/>
                <a:gd name="T7" fmla="*/ 2355 h 2533"/>
                <a:gd name="T8" fmla="*/ 4801 w 5081"/>
                <a:gd name="T9" fmla="*/ 2405 h 2533"/>
                <a:gd name="T10" fmla="*/ 4684 w 5081"/>
                <a:gd name="T11" fmla="*/ 2454 h 2533"/>
                <a:gd name="T12" fmla="*/ 4551 w 5081"/>
                <a:gd name="T13" fmla="*/ 2494 h 2533"/>
                <a:gd name="T14" fmla="*/ 4479 w 5081"/>
                <a:gd name="T15" fmla="*/ 2509 h 2533"/>
                <a:gd name="T16" fmla="*/ 4404 w 5081"/>
                <a:gd name="T17" fmla="*/ 2522 h 2533"/>
                <a:gd name="T18" fmla="*/ 4323 w 5081"/>
                <a:gd name="T19" fmla="*/ 2530 h 2533"/>
                <a:gd name="T20" fmla="*/ 4240 w 5081"/>
                <a:gd name="T21" fmla="*/ 2533 h 2533"/>
                <a:gd name="T22" fmla="*/ 4154 w 5081"/>
                <a:gd name="T23" fmla="*/ 2531 h 2533"/>
                <a:gd name="T24" fmla="*/ 4065 w 5081"/>
                <a:gd name="T25" fmla="*/ 2523 h 2533"/>
                <a:gd name="T26" fmla="*/ 3974 w 5081"/>
                <a:gd name="T27" fmla="*/ 2509 h 2533"/>
                <a:gd name="T28" fmla="*/ 3878 w 5081"/>
                <a:gd name="T29" fmla="*/ 2488 h 2533"/>
                <a:gd name="T30" fmla="*/ 3781 w 5081"/>
                <a:gd name="T31" fmla="*/ 2459 h 2533"/>
                <a:gd name="T32" fmla="*/ 3681 w 5081"/>
                <a:gd name="T33" fmla="*/ 2420 h 2533"/>
                <a:gd name="T34" fmla="*/ 3579 w 5081"/>
                <a:gd name="T35" fmla="*/ 2373 h 2533"/>
                <a:gd name="T36" fmla="*/ 3475 w 5081"/>
                <a:gd name="T37" fmla="*/ 2317 h 2533"/>
                <a:gd name="T38" fmla="*/ 3368 w 5081"/>
                <a:gd name="T39" fmla="*/ 2250 h 2533"/>
                <a:gd name="T40" fmla="*/ 3260 w 5081"/>
                <a:gd name="T41" fmla="*/ 2171 h 2533"/>
                <a:gd name="T42" fmla="*/ 3152 w 5081"/>
                <a:gd name="T43" fmla="*/ 2082 h 2533"/>
                <a:gd name="T44" fmla="*/ 3041 w 5081"/>
                <a:gd name="T45" fmla="*/ 1982 h 2533"/>
                <a:gd name="T46" fmla="*/ 2928 w 5081"/>
                <a:gd name="T47" fmla="*/ 1868 h 2533"/>
                <a:gd name="T48" fmla="*/ 2814 w 5081"/>
                <a:gd name="T49" fmla="*/ 1742 h 2533"/>
                <a:gd name="T50" fmla="*/ 2703 w 5081"/>
                <a:gd name="T51" fmla="*/ 1611 h 2533"/>
                <a:gd name="T52" fmla="*/ 2487 w 5081"/>
                <a:gd name="T53" fmla="*/ 1369 h 2533"/>
                <a:gd name="T54" fmla="*/ 2281 w 5081"/>
                <a:gd name="T55" fmla="*/ 1151 h 2533"/>
                <a:gd name="T56" fmla="*/ 2085 w 5081"/>
                <a:gd name="T57" fmla="*/ 955 h 2533"/>
                <a:gd name="T58" fmla="*/ 1898 w 5081"/>
                <a:gd name="T59" fmla="*/ 783 h 2533"/>
                <a:gd name="T60" fmla="*/ 1717 w 5081"/>
                <a:gd name="T61" fmla="*/ 631 h 2533"/>
                <a:gd name="T62" fmla="*/ 1544 w 5081"/>
                <a:gd name="T63" fmla="*/ 498 h 2533"/>
                <a:gd name="T64" fmla="*/ 1376 w 5081"/>
                <a:gd name="T65" fmla="*/ 385 h 2533"/>
                <a:gd name="T66" fmla="*/ 1211 w 5081"/>
                <a:gd name="T67" fmla="*/ 289 h 2533"/>
                <a:gd name="T68" fmla="*/ 1050 w 5081"/>
                <a:gd name="T69" fmla="*/ 208 h 2533"/>
                <a:gd name="T70" fmla="*/ 890 w 5081"/>
                <a:gd name="T71" fmla="*/ 143 h 2533"/>
                <a:gd name="T72" fmla="*/ 732 w 5081"/>
                <a:gd name="T73" fmla="*/ 92 h 2533"/>
                <a:gd name="T74" fmla="*/ 572 w 5081"/>
                <a:gd name="T75" fmla="*/ 53 h 2533"/>
                <a:gd name="T76" fmla="*/ 412 w 5081"/>
                <a:gd name="T77" fmla="*/ 25 h 2533"/>
                <a:gd name="T78" fmla="*/ 250 w 5081"/>
                <a:gd name="T79" fmla="*/ 8 h 2533"/>
                <a:gd name="T80" fmla="*/ 85 w 5081"/>
                <a:gd name="T81" fmla="*/ 1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81" h="2533">
                  <a:moveTo>
                    <a:pt x="5081" y="2233"/>
                  </a:moveTo>
                  <a:lnTo>
                    <a:pt x="5081" y="2233"/>
                  </a:lnTo>
                  <a:lnTo>
                    <a:pt x="5070" y="2242"/>
                  </a:lnTo>
                  <a:lnTo>
                    <a:pt x="5034" y="2270"/>
                  </a:lnTo>
                  <a:lnTo>
                    <a:pt x="5008" y="2288"/>
                  </a:lnTo>
                  <a:lnTo>
                    <a:pt x="4977" y="2309"/>
                  </a:lnTo>
                  <a:lnTo>
                    <a:pt x="4940" y="2333"/>
                  </a:lnTo>
                  <a:lnTo>
                    <a:pt x="4898" y="2355"/>
                  </a:lnTo>
                  <a:lnTo>
                    <a:pt x="4852" y="2381"/>
                  </a:lnTo>
                  <a:lnTo>
                    <a:pt x="4801" y="2405"/>
                  </a:lnTo>
                  <a:lnTo>
                    <a:pt x="4744" y="2430"/>
                  </a:lnTo>
                  <a:lnTo>
                    <a:pt x="4684" y="2454"/>
                  </a:lnTo>
                  <a:lnTo>
                    <a:pt x="4621" y="2475"/>
                  </a:lnTo>
                  <a:lnTo>
                    <a:pt x="4551" y="2494"/>
                  </a:lnTo>
                  <a:lnTo>
                    <a:pt x="4516" y="2502"/>
                  </a:lnTo>
                  <a:lnTo>
                    <a:pt x="4479" y="2509"/>
                  </a:lnTo>
                  <a:lnTo>
                    <a:pt x="4441" y="2517"/>
                  </a:lnTo>
                  <a:lnTo>
                    <a:pt x="4404" y="2522"/>
                  </a:lnTo>
                  <a:lnTo>
                    <a:pt x="4364" y="2526"/>
                  </a:lnTo>
                  <a:lnTo>
                    <a:pt x="4323" y="2530"/>
                  </a:lnTo>
                  <a:lnTo>
                    <a:pt x="4283" y="2533"/>
                  </a:lnTo>
                  <a:lnTo>
                    <a:pt x="4240" y="2533"/>
                  </a:lnTo>
                  <a:lnTo>
                    <a:pt x="4198" y="2533"/>
                  </a:lnTo>
                  <a:lnTo>
                    <a:pt x="4154" y="2531"/>
                  </a:lnTo>
                  <a:lnTo>
                    <a:pt x="4110" y="2528"/>
                  </a:lnTo>
                  <a:lnTo>
                    <a:pt x="4065" y="2523"/>
                  </a:lnTo>
                  <a:lnTo>
                    <a:pt x="4019" y="2517"/>
                  </a:lnTo>
                  <a:lnTo>
                    <a:pt x="3974" y="2509"/>
                  </a:lnTo>
                  <a:lnTo>
                    <a:pt x="3926" y="2499"/>
                  </a:lnTo>
                  <a:lnTo>
                    <a:pt x="3878" y="2488"/>
                  </a:lnTo>
                  <a:lnTo>
                    <a:pt x="3829" y="2473"/>
                  </a:lnTo>
                  <a:lnTo>
                    <a:pt x="3781" y="2459"/>
                  </a:lnTo>
                  <a:lnTo>
                    <a:pt x="3731" y="2439"/>
                  </a:lnTo>
                  <a:lnTo>
                    <a:pt x="3681" y="2420"/>
                  </a:lnTo>
                  <a:lnTo>
                    <a:pt x="3631" y="2397"/>
                  </a:lnTo>
                  <a:lnTo>
                    <a:pt x="3579" y="2373"/>
                  </a:lnTo>
                  <a:lnTo>
                    <a:pt x="3526" y="2346"/>
                  </a:lnTo>
                  <a:lnTo>
                    <a:pt x="3475" y="2317"/>
                  </a:lnTo>
                  <a:lnTo>
                    <a:pt x="3421" y="2284"/>
                  </a:lnTo>
                  <a:lnTo>
                    <a:pt x="3368" y="2250"/>
                  </a:lnTo>
                  <a:lnTo>
                    <a:pt x="3314" y="2212"/>
                  </a:lnTo>
                  <a:lnTo>
                    <a:pt x="3260" y="2171"/>
                  </a:lnTo>
                  <a:lnTo>
                    <a:pt x="3206" y="2129"/>
                  </a:lnTo>
                  <a:lnTo>
                    <a:pt x="3152" y="2082"/>
                  </a:lnTo>
                  <a:lnTo>
                    <a:pt x="3096" y="2034"/>
                  </a:lnTo>
                  <a:lnTo>
                    <a:pt x="3041" y="1982"/>
                  </a:lnTo>
                  <a:lnTo>
                    <a:pt x="2984" y="1926"/>
                  </a:lnTo>
                  <a:lnTo>
                    <a:pt x="2928" y="1868"/>
                  </a:lnTo>
                  <a:lnTo>
                    <a:pt x="2871" y="1806"/>
                  </a:lnTo>
                  <a:lnTo>
                    <a:pt x="2814" y="1742"/>
                  </a:lnTo>
                  <a:lnTo>
                    <a:pt x="2814" y="1742"/>
                  </a:lnTo>
                  <a:lnTo>
                    <a:pt x="2703" y="1611"/>
                  </a:lnTo>
                  <a:lnTo>
                    <a:pt x="2593" y="1487"/>
                  </a:lnTo>
                  <a:lnTo>
                    <a:pt x="2487" y="1369"/>
                  </a:lnTo>
                  <a:lnTo>
                    <a:pt x="2382" y="1256"/>
                  </a:lnTo>
                  <a:lnTo>
                    <a:pt x="2281" y="1151"/>
                  </a:lnTo>
                  <a:lnTo>
                    <a:pt x="2182" y="1051"/>
                  </a:lnTo>
                  <a:lnTo>
                    <a:pt x="2085" y="955"/>
                  </a:lnTo>
                  <a:lnTo>
                    <a:pt x="1991" y="867"/>
                  </a:lnTo>
                  <a:lnTo>
                    <a:pt x="1898" y="783"/>
                  </a:lnTo>
                  <a:lnTo>
                    <a:pt x="1808" y="705"/>
                  </a:lnTo>
                  <a:lnTo>
                    <a:pt x="1717" y="631"/>
                  </a:lnTo>
                  <a:lnTo>
                    <a:pt x="1630" y="563"/>
                  </a:lnTo>
                  <a:lnTo>
                    <a:pt x="1544" y="498"/>
                  </a:lnTo>
                  <a:lnTo>
                    <a:pt x="1459" y="439"/>
                  </a:lnTo>
                  <a:lnTo>
                    <a:pt x="1376" y="385"/>
                  </a:lnTo>
                  <a:lnTo>
                    <a:pt x="1292" y="334"/>
                  </a:lnTo>
                  <a:lnTo>
                    <a:pt x="1211" y="289"/>
                  </a:lnTo>
                  <a:lnTo>
                    <a:pt x="1130" y="247"/>
                  </a:lnTo>
                  <a:lnTo>
                    <a:pt x="1050" y="208"/>
                  </a:lnTo>
                  <a:lnTo>
                    <a:pt x="969" y="174"/>
                  </a:lnTo>
                  <a:lnTo>
                    <a:pt x="890" y="143"/>
                  </a:lnTo>
                  <a:lnTo>
                    <a:pt x="811" y="116"/>
                  </a:lnTo>
                  <a:lnTo>
                    <a:pt x="732" y="92"/>
                  </a:lnTo>
                  <a:lnTo>
                    <a:pt x="651" y="71"/>
                  </a:lnTo>
                  <a:lnTo>
                    <a:pt x="572" y="53"/>
                  </a:lnTo>
                  <a:lnTo>
                    <a:pt x="493" y="37"/>
                  </a:lnTo>
                  <a:lnTo>
                    <a:pt x="412" y="25"/>
                  </a:lnTo>
                  <a:lnTo>
                    <a:pt x="332" y="16"/>
                  </a:lnTo>
                  <a:lnTo>
                    <a:pt x="250" y="8"/>
                  </a:lnTo>
                  <a:lnTo>
                    <a:pt x="168" y="3"/>
                  </a:lnTo>
                  <a:lnTo>
                    <a:pt x="85" y="1"/>
                  </a:lnTo>
                  <a:lnTo>
                    <a:pt x="0" y="0"/>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19" name="Freeform 15"/>
            <p:cNvSpPr>
              <a:spLocks/>
            </p:cNvSpPr>
            <p:nvPr/>
          </p:nvSpPr>
          <p:spPr bwMode="auto">
            <a:xfrm>
              <a:off x="361" y="765"/>
              <a:ext cx="5115" cy="1230"/>
            </a:xfrm>
            <a:custGeom>
              <a:avLst/>
              <a:gdLst>
                <a:gd name="T0" fmla="*/ 5115 w 5115"/>
                <a:gd name="T1" fmla="*/ 2141 h 2460"/>
                <a:gd name="T2" fmla="*/ 5068 w 5115"/>
                <a:gd name="T3" fmla="*/ 2180 h 2460"/>
                <a:gd name="T4" fmla="*/ 5011 w 5115"/>
                <a:gd name="T5" fmla="*/ 2220 h 2460"/>
                <a:gd name="T6" fmla="*/ 4933 w 5115"/>
                <a:gd name="T7" fmla="*/ 2268 h 2460"/>
                <a:gd name="T8" fmla="*/ 4836 w 5115"/>
                <a:gd name="T9" fmla="*/ 2320 h 2460"/>
                <a:gd name="T10" fmla="*/ 4721 w 5115"/>
                <a:gd name="T11" fmla="*/ 2370 h 2460"/>
                <a:gd name="T12" fmla="*/ 4589 w 5115"/>
                <a:gd name="T13" fmla="*/ 2414 h 2460"/>
                <a:gd name="T14" fmla="*/ 4517 w 5115"/>
                <a:gd name="T15" fmla="*/ 2431 h 2460"/>
                <a:gd name="T16" fmla="*/ 4442 w 5115"/>
                <a:gd name="T17" fmla="*/ 2444 h 2460"/>
                <a:gd name="T18" fmla="*/ 4361 w 5115"/>
                <a:gd name="T19" fmla="*/ 2456 h 2460"/>
                <a:gd name="T20" fmla="*/ 4279 w 5115"/>
                <a:gd name="T21" fmla="*/ 2460 h 2460"/>
                <a:gd name="T22" fmla="*/ 4193 w 5115"/>
                <a:gd name="T23" fmla="*/ 2460 h 2460"/>
                <a:gd name="T24" fmla="*/ 4103 w 5115"/>
                <a:gd name="T25" fmla="*/ 2454 h 2460"/>
                <a:gd name="T26" fmla="*/ 4012 w 5115"/>
                <a:gd name="T27" fmla="*/ 2441 h 2460"/>
                <a:gd name="T28" fmla="*/ 3916 w 5115"/>
                <a:gd name="T29" fmla="*/ 2422 h 2460"/>
                <a:gd name="T30" fmla="*/ 3819 w 5115"/>
                <a:gd name="T31" fmla="*/ 2394 h 2460"/>
                <a:gd name="T32" fmla="*/ 3717 w 5115"/>
                <a:gd name="T33" fmla="*/ 2357 h 2460"/>
                <a:gd name="T34" fmla="*/ 3614 w 5115"/>
                <a:gd name="T35" fmla="*/ 2312 h 2460"/>
                <a:gd name="T36" fmla="*/ 3510 w 5115"/>
                <a:gd name="T37" fmla="*/ 2257 h 2460"/>
                <a:gd name="T38" fmla="*/ 3402 w 5115"/>
                <a:gd name="T39" fmla="*/ 2192 h 2460"/>
                <a:gd name="T40" fmla="*/ 3294 w 5115"/>
                <a:gd name="T41" fmla="*/ 2117 h 2460"/>
                <a:gd name="T42" fmla="*/ 3183 w 5115"/>
                <a:gd name="T43" fmla="*/ 2029 h 2460"/>
                <a:gd name="T44" fmla="*/ 3070 w 5115"/>
                <a:gd name="T45" fmla="*/ 1931 h 2460"/>
                <a:gd name="T46" fmla="*/ 2956 w 5115"/>
                <a:gd name="T47" fmla="*/ 1818 h 2460"/>
                <a:gd name="T48" fmla="*/ 2841 w 5115"/>
                <a:gd name="T49" fmla="*/ 1694 h 2460"/>
                <a:gd name="T50" fmla="*/ 2727 w 5115"/>
                <a:gd name="T51" fmla="*/ 1564 h 2460"/>
                <a:gd name="T52" fmla="*/ 2508 w 5115"/>
                <a:gd name="T53" fmla="*/ 1325 h 2460"/>
                <a:gd name="T54" fmla="*/ 2300 w 5115"/>
                <a:gd name="T55" fmla="*/ 1111 h 2460"/>
                <a:gd name="T56" fmla="*/ 2101 w 5115"/>
                <a:gd name="T57" fmla="*/ 918 h 2460"/>
                <a:gd name="T58" fmla="*/ 1911 w 5115"/>
                <a:gd name="T59" fmla="*/ 749 h 2460"/>
                <a:gd name="T60" fmla="*/ 1728 w 5115"/>
                <a:gd name="T61" fmla="*/ 600 h 2460"/>
                <a:gd name="T62" fmla="*/ 1553 w 5115"/>
                <a:gd name="T63" fmla="*/ 470 h 2460"/>
                <a:gd name="T64" fmla="*/ 1382 w 5115"/>
                <a:gd name="T65" fmla="*/ 360 h 2460"/>
                <a:gd name="T66" fmla="*/ 1215 w 5115"/>
                <a:gd name="T67" fmla="*/ 266 h 2460"/>
                <a:gd name="T68" fmla="*/ 1053 w 5115"/>
                <a:gd name="T69" fmla="*/ 189 h 2460"/>
                <a:gd name="T70" fmla="*/ 892 w 5115"/>
                <a:gd name="T71" fmla="*/ 126 h 2460"/>
                <a:gd name="T72" fmla="*/ 733 w 5115"/>
                <a:gd name="T73" fmla="*/ 77 h 2460"/>
                <a:gd name="T74" fmla="*/ 574 w 5115"/>
                <a:gd name="T75" fmla="*/ 42 h 2460"/>
                <a:gd name="T76" fmla="*/ 413 w 5115"/>
                <a:gd name="T77" fmla="*/ 17 h 2460"/>
                <a:gd name="T78" fmla="*/ 250 w 5115"/>
                <a:gd name="T79" fmla="*/ 3 h 2460"/>
                <a:gd name="T80" fmla="*/ 85 w 5115"/>
                <a:gd name="T81"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15" h="2460">
                  <a:moveTo>
                    <a:pt x="5115" y="2141"/>
                  </a:moveTo>
                  <a:lnTo>
                    <a:pt x="5115" y="2141"/>
                  </a:lnTo>
                  <a:lnTo>
                    <a:pt x="5104" y="2150"/>
                  </a:lnTo>
                  <a:lnTo>
                    <a:pt x="5068" y="2180"/>
                  </a:lnTo>
                  <a:lnTo>
                    <a:pt x="5043" y="2197"/>
                  </a:lnTo>
                  <a:lnTo>
                    <a:pt x="5011" y="2220"/>
                  </a:lnTo>
                  <a:lnTo>
                    <a:pt x="4975" y="2244"/>
                  </a:lnTo>
                  <a:lnTo>
                    <a:pt x="4933" y="2268"/>
                  </a:lnTo>
                  <a:lnTo>
                    <a:pt x="4888" y="2294"/>
                  </a:lnTo>
                  <a:lnTo>
                    <a:pt x="4836" y="2320"/>
                  </a:lnTo>
                  <a:lnTo>
                    <a:pt x="4781" y="2346"/>
                  </a:lnTo>
                  <a:lnTo>
                    <a:pt x="4721" y="2370"/>
                  </a:lnTo>
                  <a:lnTo>
                    <a:pt x="4657" y="2393"/>
                  </a:lnTo>
                  <a:lnTo>
                    <a:pt x="4589" y="2414"/>
                  </a:lnTo>
                  <a:lnTo>
                    <a:pt x="4554" y="2423"/>
                  </a:lnTo>
                  <a:lnTo>
                    <a:pt x="4517" y="2431"/>
                  </a:lnTo>
                  <a:lnTo>
                    <a:pt x="4479" y="2438"/>
                  </a:lnTo>
                  <a:lnTo>
                    <a:pt x="4442" y="2444"/>
                  </a:lnTo>
                  <a:lnTo>
                    <a:pt x="4402" y="2451"/>
                  </a:lnTo>
                  <a:lnTo>
                    <a:pt x="4361" y="2456"/>
                  </a:lnTo>
                  <a:lnTo>
                    <a:pt x="4321" y="2459"/>
                  </a:lnTo>
                  <a:lnTo>
                    <a:pt x="4279" y="2460"/>
                  </a:lnTo>
                  <a:lnTo>
                    <a:pt x="4236" y="2460"/>
                  </a:lnTo>
                  <a:lnTo>
                    <a:pt x="4193" y="2460"/>
                  </a:lnTo>
                  <a:lnTo>
                    <a:pt x="4149" y="2457"/>
                  </a:lnTo>
                  <a:lnTo>
                    <a:pt x="4103" y="2454"/>
                  </a:lnTo>
                  <a:lnTo>
                    <a:pt x="4057" y="2448"/>
                  </a:lnTo>
                  <a:lnTo>
                    <a:pt x="4012" y="2441"/>
                  </a:lnTo>
                  <a:lnTo>
                    <a:pt x="3964" y="2431"/>
                  </a:lnTo>
                  <a:lnTo>
                    <a:pt x="3916" y="2422"/>
                  </a:lnTo>
                  <a:lnTo>
                    <a:pt x="3867" y="2409"/>
                  </a:lnTo>
                  <a:lnTo>
                    <a:pt x="3819" y="2394"/>
                  </a:lnTo>
                  <a:lnTo>
                    <a:pt x="3769" y="2377"/>
                  </a:lnTo>
                  <a:lnTo>
                    <a:pt x="3717" y="2357"/>
                  </a:lnTo>
                  <a:lnTo>
                    <a:pt x="3666" y="2336"/>
                  </a:lnTo>
                  <a:lnTo>
                    <a:pt x="3614" y="2312"/>
                  </a:lnTo>
                  <a:lnTo>
                    <a:pt x="3563" y="2286"/>
                  </a:lnTo>
                  <a:lnTo>
                    <a:pt x="3510" y="2257"/>
                  </a:lnTo>
                  <a:lnTo>
                    <a:pt x="3456" y="2226"/>
                  </a:lnTo>
                  <a:lnTo>
                    <a:pt x="3402" y="2192"/>
                  </a:lnTo>
                  <a:lnTo>
                    <a:pt x="3348" y="2155"/>
                  </a:lnTo>
                  <a:lnTo>
                    <a:pt x="3294" y="2117"/>
                  </a:lnTo>
                  <a:lnTo>
                    <a:pt x="3238" y="2075"/>
                  </a:lnTo>
                  <a:lnTo>
                    <a:pt x="3183" y="2029"/>
                  </a:lnTo>
                  <a:lnTo>
                    <a:pt x="3127" y="1981"/>
                  </a:lnTo>
                  <a:lnTo>
                    <a:pt x="3070" y="1931"/>
                  </a:lnTo>
                  <a:lnTo>
                    <a:pt x="3013" y="1876"/>
                  </a:lnTo>
                  <a:lnTo>
                    <a:pt x="2956" y="1818"/>
                  </a:lnTo>
                  <a:lnTo>
                    <a:pt x="2899" y="1756"/>
                  </a:lnTo>
                  <a:lnTo>
                    <a:pt x="2841" y="1694"/>
                  </a:lnTo>
                  <a:lnTo>
                    <a:pt x="2841" y="1694"/>
                  </a:lnTo>
                  <a:lnTo>
                    <a:pt x="2727" y="1564"/>
                  </a:lnTo>
                  <a:lnTo>
                    <a:pt x="2616" y="1442"/>
                  </a:lnTo>
                  <a:lnTo>
                    <a:pt x="2508" y="1325"/>
                  </a:lnTo>
                  <a:lnTo>
                    <a:pt x="2402" y="1214"/>
                  </a:lnTo>
                  <a:lnTo>
                    <a:pt x="2300" y="1111"/>
                  </a:lnTo>
                  <a:lnTo>
                    <a:pt x="2198" y="1012"/>
                  </a:lnTo>
                  <a:lnTo>
                    <a:pt x="2101" y="918"/>
                  </a:lnTo>
                  <a:lnTo>
                    <a:pt x="2004" y="831"/>
                  </a:lnTo>
                  <a:lnTo>
                    <a:pt x="1911" y="749"/>
                  </a:lnTo>
                  <a:lnTo>
                    <a:pt x="1818" y="671"/>
                  </a:lnTo>
                  <a:lnTo>
                    <a:pt x="1728" y="600"/>
                  </a:lnTo>
                  <a:lnTo>
                    <a:pt x="1639" y="533"/>
                  </a:lnTo>
                  <a:lnTo>
                    <a:pt x="1553" y="470"/>
                  </a:lnTo>
                  <a:lnTo>
                    <a:pt x="1467" y="413"/>
                  </a:lnTo>
                  <a:lnTo>
                    <a:pt x="1382" y="360"/>
                  </a:lnTo>
                  <a:lnTo>
                    <a:pt x="1299" y="310"/>
                  </a:lnTo>
                  <a:lnTo>
                    <a:pt x="1215" y="266"/>
                  </a:lnTo>
                  <a:lnTo>
                    <a:pt x="1133" y="224"/>
                  </a:lnTo>
                  <a:lnTo>
                    <a:pt x="1053" y="189"/>
                  </a:lnTo>
                  <a:lnTo>
                    <a:pt x="972" y="155"/>
                  </a:lnTo>
                  <a:lnTo>
                    <a:pt x="892" y="126"/>
                  </a:lnTo>
                  <a:lnTo>
                    <a:pt x="813" y="100"/>
                  </a:lnTo>
                  <a:lnTo>
                    <a:pt x="733" y="77"/>
                  </a:lnTo>
                  <a:lnTo>
                    <a:pt x="653" y="58"/>
                  </a:lnTo>
                  <a:lnTo>
                    <a:pt x="574" y="42"/>
                  </a:lnTo>
                  <a:lnTo>
                    <a:pt x="493" y="29"/>
                  </a:lnTo>
                  <a:lnTo>
                    <a:pt x="413" y="17"/>
                  </a:lnTo>
                  <a:lnTo>
                    <a:pt x="332" y="9"/>
                  </a:lnTo>
                  <a:lnTo>
                    <a:pt x="250" y="3"/>
                  </a:lnTo>
                  <a:lnTo>
                    <a:pt x="168" y="0"/>
                  </a:lnTo>
                  <a:lnTo>
                    <a:pt x="85" y="0"/>
                  </a:lnTo>
                  <a:lnTo>
                    <a:pt x="0" y="0"/>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20" name="Freeform 16"/>
            <p:cNvSpPr>
              <a:spLocks/>
            </p:cNvSpPr>
            <p:nvPr/>
          </p:nvSpPr>
          <p:spPr bwMode="auto">
            <a:xfrm>
              <a:off x="375" y="787"/>
              <a:ext cx="5147" cy="1195"/>
            </a:xfrm>
            <a:custGeom>
              <a:avLst/>
              <a:gdLst>
                <a:gd name="T0" fmla="*/ 5147 w 5147"/>
                <a:gd name="T1" fmla="*/ 2049 h 2390"/>
                <a:gd name="T2" fmla="*/ 5100 w 5147"/>
                <a:gd name="T3" fmla="*/ 2090 h 2390"/>
                <a:gd name="T4" fmla="*/ 5043 w 5147"/>
                <a:gd name="T5" fmla="*/ 2132 h 2390"/>
                <a:gd name="T6" fmla="*/ 4967 w 5147"/>
                <a:gd name="T7" fmla="*/ 2182 h 2390"/>
                <a:gd name="T8" fmla="*/ 4871 w 5147"/>
                <a:gd name="T9" fmla="*/ 2237 h 2390"/>
                <a:gd name="T10" fmla="*/ 4756 w 5147"/>
                <a:gd name="T11" fmla="*/ 2288 h 2390"/>
                <a:gd name="T12" fmla="*/ 4624 w 5147"/>
                <a:gd name="T13" fmla="*/ 2335 h 2390"/>
                <a:gd name="T14" fmla="*/ 4553 w 5147"/>
                <a:gd name="T15" fmla="*/ 2355 h 2390"/>
                <a:gd name="T16" fmla="*/ 4477 w 5147"/>
                <a:gd name="T17" fmla="*/ 2369 h 2390"/>
                <a:gd name="T18" fmla="*/ 4397 w 5147"/>
                <a:gd name="T19" fmla="*/ 2382 h 2390"/>
                <a:gd name="T20" fmla="*/ 4314 w 5147"/>
                <a:gd name="T21" fmla="*/ 2388 h 2390"/>
                <a:gd name="T22" fmla="*/ 4228 w 5147"/>
                <a:gd name="T23" fmla="*/ 2390 h 2390"/>
                <a:gd name="T24" fmla="*/ 4139 w 5147"/>
                <a:gd name="T25" fmla="*/ 2385 h 2390"/>
                <a:gd name="T26" fmla="*/ 4046 w 5147"/>
                <a:gd name="T27" fmla="*/ 2374 h 2390"/>
                <a:gd name="T28" fmla="*/ 3952 w 5147"/>
                <a:gd name="T29" fmla="*/ 2356 h 2390"/>
                <a:gd name="T30" fmla="*/ 3853 w 5147"/>
                <a:gd name="T31" fmla="*/ 2330 h 2390"/>
                <a:gd name="T32" fmla="*/ 3752 w 5147"/>
                <a:gd name="T33" fmla="*/ 2296 h 2390"/>
                <a:gd name="T34" fmla="*/ 3648 w 5147"/>
                <a:gd name="T35" fmla="*/ 2253 h 2390"/>
                <a:gd name="T36" fmla="*/ 3542 w 5147"/>
                <a:gd name="T37" fmla="*/ 2200 h 2390"/>
                <a:gd name="T38" fmla="*/ 3434 w 5147"/>
                <a:gd name="T39" fmla="*/ 2137 h 2390"/>
                <a:gd name="T40" fmla="*/ 3324 w 5147"/>
                <a:gd name="T41" fmla="*/ 2064 h 2390"/>
                <a:gd name="T42" fmla="*/ 3212 w 5147"/>
                <a:gd name="T43" fmla="*/ 1978 h 2390"/>
                <a:gd name="T44" fmla="*/ 3098 w 5147"/>
                <a:gd name="T45" fmla="*/ 1880 h 2390"/>
                <a:gd name="T46" fmla="*/ 2983 w 5147"/>
                <a:gd name="T47" fmla="*/ 1770 h 2390"/>
                <a:gd name="T48" fmla="*/ 2866 w 5147"/>
                <a:gd name="T49" fmla="*/ 1646 h 2390"/>
                <a:gd name="T50" fmla="*/ 2749 w 5147"/>
                <a:gd name="T51" fmla="*/ 1520 h 2390"/>
                <a:gd name="T52" fmla="*/ 2527 w 5147"/>
                <a:gd name="T53" fmla="*/ 1284 h 2390"/>
                <a:gd name="T54" fmla="*/ 2315 w 5147"/>
                <a:gd name="T55" fmla="*/ 1072 h 2390"/>
                <a:gd name="T56" fmla="*/ 2113 w 5147"/>
                <a:gd name="T57" fmla="*/ 884 h 2390"/>
                <a:gd name="T58" fmla="*/ 1920 w 5147"/>
                <a:gd name="T59" fmla="*/ 717 h 2390"/>
                <a:gd name="T60" fmla="*/ 1736 w 5147"/>
                <a:gd name="T61" fmla="*/ 570 h 2390"/>
                <a:gd name="T62" fmla="*/ 1558 w 5147"/>
                <a:gd name="T63" fmla="*/ 444 h 2390"/>
                <a:gd name="T64" fmla="*/ 1386 w 5147"/>
                <a:gd name="T65" fmla="*/ 336 h 2390"/>
                <a:gd name="T66" fmla="*/ 1219 w 5147"/>
                <a:gd name="T67" fmla="*/ 246 h 2390"/>
                <a:gd name="T68" fmla="*/ 1055 w 5147"/>
                <a:gd name="T69" fmla="*/ 170 h 2390"/>
                <a:gd name="T70" fmla="*/ 893 w 5147"/>
                <a:gd name="T71" fmla="*/ 112 h 2390"/>
                <a:gd name="T72" fmla="*/ 733 w 5147"/>
                <a:gd name="T73" fmla="*/ 65 h 2390"/>
                <a:gd name="T74" fmla="*/ 574 w 5147"/>
                <a:gd name="T75" fmla="*/ 33 h 2390"/>
                <a:gd name="T76" fmla="*/ 413 w 5147"/>
                <a:gd name="T77" fmla="*/ 12 h 2390"/>
                <a:gd name="T78" fmla="*/ 250 w 5147"/>
                <a:gd name="T79" fmla="*/ 2 h 2390"/>
                <a:gd name="T80" fmla="*/ 85 w 5147"/>
                <a:gd name="T81" fmla="*/ 0 h 2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47" h="2390">
                  <a:moveTo>
                    <a:pt x="5147" y="2049"/>
                  </a:moveTo>
                  <a:lnTo>
                    <a:pt x="5147" y="2049"/>
                  </a:lnTo>
                  <a:lnTo>
                    <a:pt x="5135" y="2061"/>
                  </a:lnTo>
                  <a:lnTo>
                    <a:pt x="5100" y="2090"/>
                  </a:lnTo>
                  <a:lnTo>
                    <a:pt x="5075" y="2109"/>
                  </a:lnTo>
                  <a:lnTo>
                    <a:pt x="5043" y="2132"/>
                  </a:lnTo>
                  <a:lnTo>
                    <a:pt x="5008" y="2156"/>
                  </a:lnTo>
                  <a:lnTo>
                    <a:pt x="4967" y="2182"/>
                  </a:lnTo>
                  <a:lnTo>
                    <a:pt x="4921" y="2209"/>
                  </a:lnTo>
                  <a:lnTo>
                    <a:pt x="4871" y="2237"/>
                  </a:lnTo>
                  <a:lnTo>
                    <a:pt x="4815" y="2262"/>
                  </a:lnTo>
                  <a:lnTo>
                    <a:pt x="4756" y="2288"/>
                  </a:lnTo>
                  <a:lnTo>
                    <a:pt x="4692" y="2313"/>
                  </a:lnTo>
                  <a:lnTo>
                    <a:pt x="4624" y="2335"/>
                  </a:lnTo>
                  <a:lnTo>
                    <a:pt x="4589" y="2345"/>
                  </a:lnTo>
                  <a:lnTo>
                    <a:pt x="4553" y="2355"/>
                  </a:lnTo>
                  <a:lnTo>
                    <a:pt x="4515" y="2363"/>
                  </a:lnTo>
                  <a:lnTo>
                    <a:pt x="4477" y="2369"/>
                  </a:lnTo>
                  <a:lnTo>
                    <a:pt x="4438" y="2376"/>
                  </a:lnTo>
                  <a:lnTo>
                    <a:pt x="4397" y="2382"/>
                  </a:lnTo>
                  <a:lnTo>
                    <a:pt x="4357" y="2385"/>
                  </a:lnTo>
                  <a:lnTo>
                    <a:pt x="4314" y="2388"/>
                  </a:lnTo>
                  <a:lnTo>
                    <a:pt x="4272" y="2390"/>
                  </a:lnTo>
                  <a:lnTo>
                    <a:pt x="4228" y="2390"/>
                  </a:lnTo>
                  <a:lnTo>
                    <a:pt x="4184" y="2388"/>
                  </a:lnTo>
                  <a:lnTo>
                    <a:pt x="4139" y="2385"/>
                  </a:lnTo>
                  <a:lnTo>
                    <a:pt x="4093" y="2380"/>
                  </a:lnTo>
                  <a:lnTo>
                    <a:pt x="4046" y="2374"/>
                  </a:lnTo>
                  <a:lnTo>
                    <a:pt x="3999" y="2366"/>
                  </a:lnTo>
                  <a:lnTo>
                    <a:pt x="3952" y="2356"/>
                  </a:lnTo>
                  <a:lnTo>
                    <a:pt x="3902" y="2345"/>
                  </a:lnTo>
                  <a:lnTo>
                    <a:pt x="3853" y="2330"/>
                  </a:lnTo>
                  <a:lnTo>
                    <a:pt x="3803" y="2314"/>
                  </a:lnTo>
                  <a:lnTo>
                    <a:pt x="3752" y="2296"/>
                  </a:lnTo>
                  <a:lnTo>
                    <a:pt x="3700" y="2275"/>
                  </a:lnTo>
                  <a:lnTo>
                    <a:pt x="3648" y="2253"/>
                  </a:lnTo>
                  <a:lnTo>
                    <a:pt x="3596" y="2229"/>
                  </a:lnTo>
                  <a:lnTo>
                    <a:pt x="3542" y="2200"/>
                  </a:lnTo>
                  <a:lnTo>
                    <a:pt x="3489" y="2170"/>
                  </a:lnTo>
                  <a:lnTo>
                    <a:pt x="3434" y="2137"/>
                  </a:lnTo>
                  <a:lnTo>
                    <a:pt x="3380" y="2101"/>
                  </a:lnTo>
                  <a:lnTo>
                    <a:pt x="3324" y="2064"/>
                  </a:lnTo>
                  <a:lnTo>
                    <a:pt x="3269" y="2022"/>
                  </a:lnTo>
                  <a:lnTo>
                    <a:pt x="3212" y="1978"/>
                  </a:lnTo>
                  <a:lnTo>
                    <a:pt x="3156" y="1930"/>
                  </a:lnTo>
                  <a:lnTo>
                    <a:pt x="3098" y="1880"/>
                  </a:lnTo>
                  <a:lnTo>
                    <a:pt x="3041" y="1827"/>
                  </a:lnTo>
                  <a:lnTo>
                    <a:pt x="2983" y="1770"/>
                  </a:lnTo>
                  <a:lnTo>
                    <a:pt x="2924" y="1710"/>
                  </a:lnTo>
                  <a:lnTo>
                    <a:pt x="2866" y="1646"/>
                  </a:lnTo>
                  <a:lnTo>
                    <a:pt x="2866" y="1646"/>
                  </a:lnTo>
                  <a:lnTo>
                    <a:pt x="2749" y="1520"/>
                  </a:lnTo>
                  <a:lnTo>
                    <a:pt x="2637" y="1399"/>
                  </a:lnTo>
                  <a:lnTo>
                    <a:pt x="2527" y="1284"/>
                  </a:lnTo>
                  <a:lnTo>
                    <a:pt x="2419" y="1174"/>
                  </a:lnTo>
                  <a:lnTo>
                    <a:pt x="2315" y="1072"/>
                  </a:lnTo>
                  <a:lnTo>
                    <a:pt x="2213" y="976"/>
                  </a:lnTo>
                  <a:lnTo>
                    <a:pt x="2113" y="884"/>
                  </a:lnTo>
                  <a:lnTo>
                    <a:pt x="2016" y="798"/>
                  </a:lnTo>
                  <a:lnTo>
                    <a:pt x="1920" y="717"/>
                  </a:lnTo>
                  <a:lnTo>
                    <a:pt x="1827" y="641"/>
                  </a:lnTo>
                  <a:lnTo>
                    <a:pt x="1736" y="570"/>
                  </a:lnTo>
                  <a:lnTo>
                    <a:pt x="1647" y="504"/>
                  </a:lnTo>
                  <a:lnTo>
                    <a:pt x="1558" y="444"/>
                  </a:lnTo>
                  <a:lnTo>
                    <a:pt x="1472" y="388"/>
                  </a:lnTo>
                  <a:lnTo>
                    <a:pt x="1386" y="336"/>
                  </a:lnTo>
                  <a:lnTo>
                    <a:pt x="1303" y="288"/>
                  </a:lnTo>
                  <a:lnTo>
                    <a:pt x="1219" y="246"/>
                  </a:lnTo>
                  <a:lnTo>
                    <a:pt x="1136" y="205"/>
                  </a:lnTo>
                  <a:lnTo>
                    <a:pt x="1055" y="170"/>
                  </a:lnTo>
                  <a:lnTo>
                    <a:pt x="974" y="139"/>
                  </a:lnTo>
                  <a:lnTo>
                    <a:pt x="893" y="112"/>
                  </a:lnTo>
                  <a:lnTo>
                    <a:pt x="814" y="88"/>
                  </a:lnTo>
                  <a:lnTo>
                    <a:pt x="733" y="65"/>
                  </a:lnTo>
                  <a:lnTo>
                    <a:pt x="653" y="47"/>
                  </a:lnTo>
                  <a:lnTo>
                    <a:pt x="574" y="33"/>
                  </a:lnTo>
                  <a:lnTo>
                    <a:pt x="493" y="21"/>
                  </a:lnTo>
                  <a:lnTo>
                    <a:pt x="413" y="12"/>
                  </a:lnTo>
                  <a:lnTo>
                    <a:pt x="332" y="5"/>
                  </a:lnTo>
                  <a:lnTo>
                    <a:pt x="250" y="2"/>
                  </a:lnTo>
                  <a:lnTo>
                    <a:pt x="168" y="0"/>
                  </a:lnTo>
                  <a:lnTo>
                    <a:pt x="85" y="0"/>
                  </a:lnTo>
                  <a:lnTo>
                    <a:pt x="0" y="4"/>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21" name="Freeform 17"/>
            <p:cNvSpPr>
              <a:spLocks/>
            </p:cNvSpPr>
            <p:nvPr/>
          </p:nvSpPr>
          <p:spPr bwMode="auto">
            <a:xfrm>
              <a:off x="389" y="808"/>
              <a:ext cx="5176" cy="1160"/>
            </a:xfrm>
            <a:custGeom>
              <a:avLst/>
              <a:gdLst>
                <a:gd name="T0" fmla="*/ 5176 w 5176"/>
                <a:gd name="T1" fmla="*/ 1959 h 2321"/>
                <a:gd name="T2" fmla="*/ 5130 w 5176"/>
                <a:gd name="T3" fmla="*/ 2001 h 2321"/>
                <a:gd name="T4" fmla="*/ 5075 w 5176"/>
                <a:gd name="T5" fmla="*/ 2044 h 2321"/>
                <a:gd name="T6" fmla="*/ 4998 w 5176"/>
                <a:gd name="T7" fmla="*/ 2096 h 2321"/>
                <a:gd name="T8" fmla="*/ 4903 w 5176"/>
                <a:gd name="T9" fmla="*/ 2153 h 2321"/>
                <a:gd name="T10" fmla="*/ 4790 w 5176"/>
                <a:gd name="T11" fmla="*/ 2208 h 2321"/>
                <a:gd name="T12" fmla="*/ 4658 w 5176"/>
                <a:gd name="T13" fmla="*/ 2258 h 2321"/>
                <a:gd name="T14" fmla="*/ 4587 w 5176"/>
                <a:gd name="T15" fmla="*/ 2277 h 2321"/>
                <a:gd name="T16" fmla="*/ 4513 w 5176"/>
                <a:gd name="T17" fmla="*/ 2295 h 2321"/>
                <a:gd name="T18" fmla="*/ 4433 w 5176"/>
                <a:gd name="T19" fmla="*/ 2308 h 2321"/>
                <a:gd name="T20" fmla="*/ 4350 w 5176"/>
                <a:gd name="T21" fmla="*/ 2317 h 2321"/>
                <a:gd name="T22" fmla="*/ 4264 w 5176"/>
                <a:gd name="T23" fmla="*/ 2321 h 2321"/>
                <a:gd name="T24" fmla="*/ 4174 w 5176"/>
                <a:gd name="T25" fmla="*/ 2317 h 2321"/>
                <a:gd name="T26" fmla="*/ 4082 w 5176"/>
                <a:gd name="T27" fmla="*/ 2308 h 2321"/>
                <a:gd name="T28" fmla="*/ 3986 w 5176"/>
                <a:gd name="T29" fmla="*/ 2292 h 2321"/>
                <a:gd name="T30" fmla="*/ 3888 w 5176"/>
                <a:gd name="T31" fmla="*/ 2269 h 2321"/>
                <a:gd name="T32" fmla="*/ 3786 w 5176"/>
                <a:gd name="T33" fmla="*/ 2235 h 2321"/>
                <a:gd name="T34" fmla="*/ 3682 w 5176"/>
                <a:gd name="T35" fmla="*/ 2195 h 2321"/>
                <a:gd name="T36" fmla="*/ 3575 w 5176"/>
                <a:gd name="T37" fmla="*/ 2143 h 2321"/>
                <a:gd name="T38" fmla="*/ 3466 w 5176"/>
                <a:gd name="T39" fmla="*/ 2082 h 2321"/>
                <a:gd name="T40" fmla="*/ 3355 w 5176"/>
                <a:gd name="T41" fmla="*/ 2011 h 2321"/>
                <a:gd name="T42" fmla="*/ 3241 w 5176"/>
                <a:gd name="T43" fmla="*/ 1927 h 2321"/>
                <a:gd name="T44" fmla="*/ 3125 w 5176"/>
                <a:gd name="T45" fmla="*/ 1831 h 2321"/>
                <a:gd name="T46" fmla="*/ 3009 w 5176"/>
                <a:gd name="T47" fmla="*/ 1723 h 2321"/>
                <a:gd name="T48" fmla="*/ 2891 w 5176"/>
                <a:gd name="T49" fmla="*/ 1600 h 2321"/>
                <a:gd name="T50" fmla="*/ 2773 w 5176"/>
                <a:gd name="T51" fmla="*/ 1475 h 2321"/>
                <a:gd name="T52" fmla="*/ 2545 w 5176"/>
                <a:gd name="T53" fmla="*/ 1244 h 2321"/>
                <a:gd name="T54" fmla="*/ 2331 w 5176"/>
                <a:gd name="T55" fmla="*/ 1035 h 2321"/>
                <a:gd name="T56" fmla="*/ 2126 w 5176"/>
                <a:gd name="T57" fmla="*/ 850 h 2321"/>
                <a:gd name="T58" fmla="*/ 1931 w 5176"/>
                <a:gd name="T59" fmla="*/ 685 h 2321"/>
                <a:gd name="T60" fmla="*/ 1744 w 5176"/>
                <a:gd name="T61" fmla="*/ 543 h 2321"/>
                <a:gd name="T62" fmla="*/ 1565 w 5176"/>
                <a:gd name="T63" fmla="*/ 419 h 2321"/>
                <a:gd name="T64" fmla="*/ 1391 w 5176"/>
                <a:gd name="T65" fmla="*/ 314 h 2321"/>
                <a:gd name="T66" fmla="*/ 1222 w 5176"/>
                <a:gd name="T67" fmla="*/ 226 h 2321"/>
                <a:gd name="T68" fmla="*/ 1057 w 5176"/>
                <a:gd name="T69" fmla="*/ 154 h 2321"/>
                <a:gd name="T70" fmla="*/ 894 w 5176"/>
                <a:gd name="T71" fmla="*/ 99 h 2321"/>
                <a:gd name="T72" fmla="*/ 735 w 5176"/>
                <a:gd name="T73" fmla="*/ 55 h 2321"/>
                <a:gd name="T74" fmla="*/ 574 w 5176"/>
                <a:gd name="T75" fmla="*/ 26 h 2321"/>
                <a:gd name="T76" fmla="*/ 412 w 5176"/>
                <a:gd name="T77" fmla="*/ 8 h 2321"/>
                <a:gd name="T78" fmla="*/ 250 w 5176"/>
                <a:gd name="T79" fmla="*/ 0 h 2321"/>
                <a:gd name="T80" fmla="*/ 85 w 5176"/>
                <a:gd name="T81" fmla="*/ 4 h 2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76" h="2321">
                  <a:moveTo>
                    <a:pt x="5176" y="1959"/>
                  </a:moveTo>
                  <a:lnTo>
                    <a:pt x="5176" y="1959"/>
                  </a:lnTo>
                  <a:lnTo>
                    <a:pt x="5165" y="1970"/>
                  </a:lnTo>
                  <a:lnTo>
                    <a:pt x="5130" y="2001"/>
                  </a:lnTo>
                  <a:lnTo>
                    <a:pt x="5105" y="2020"/>
                  </a:lnTo>
                  <a:lnTo>
                    <a:pt x="5075" y="2044"/>
                  </a:lnTo>
                  <a:lnTo>
                    <a:pt x="5039" y="2070"/>
                  </a:lnTo>
                  <a:lnTo>
                    <a:pt x="4998" y="2096"/>
                  </a:lnTo>
                  <a:lnTo>
                    <a:pt x="4953" y="2125"/>
                  </a:lnTo>
                  <a:lnTo>
                    <a:pt x="4903" y="2153"/>
                  </a:lnTo>
                  <a:lnTo>
                    <a:pt x="4849" y="2180"/>
                  </a:lnTo>
                  <a:lnTo>
                    <a:pt x="4790" y="2208"/>
                  </a:lnTo>
                  <a:lnTo>
                    <a:pt x="4726" y="2233"/>
                  </a:lnTo>
                  <a:lnTo>
                    <a:pt x="4658" y="2258"/>
                  </a:lnTo>
                  <a:lnTo>
                    <a:pt x="4624" y="2267"/>
                  </a:lnTo>
                  <a:lnTo>
                    <a:pt x="4587" y="2277"/>
                  </a:lnTo>
                  <a:lnTo>
                    <a:pt x="4550" y="2287"/>
                  </a:lnTo>
                  <a:lnTo>
                    <a:pt x="4513" y="2295"/>
                  </a:lnTo>
                  <a:lnTo>
                    <a:pt x="4472" y="2303"/>
                  </a:lnTo>
                  <a:lnTo>
                    <a:pt x="4433" y="2308"/>
                  </a:lnTo>
                  <a:lnTo>
                    <a:pt x="4392" y="2313"/>
                  </a:lnTo>
                  <a:lnTo>
                    <a:pt x="4350" y="2317"/>
                  </a:lnTo>
                  <a:lnTo>
                    <a:pt x="4307" y="2319"/>
                  </a:lnTo>
                  <a:lnTo>
                    <a:pt x="4264" y="2321"/>
                  </a:lnTo>
                  <a:lnTo>
                    <a:pt x="4220" y="2319"/>
                  </a:lnTo>
                  <a:lnTo>
                    <a:pt x="4174" y="2317"/>
                  </a:lnTo>
                  <a:lnTo>
                    <a:pt x="4128" y="2314"/>
                  </a:lnTo>
                  <a:lnTo>
                    <a:pt x="4082" y="2308"/>
                  </a:lnTo>
                  <a:lnTo>
                    <a:pt x="4034" y="2301"/>
                  </a:lnTo>
                  <a:lnTo>
                    <a:pt x="3986" y="2292"/>
                  </a:lnTo>
                  <a:lnTo>
                    <a:pt x="3936" y="2282"/>
                  </a:lnTo>
                  <a:lnTo>
                    <a:pt x="3888" y="2269"/>
                  </a:lnTo>
                  <a:lnTo>
                    <a:pt x="3836" y="2253"/>
                  </a:lnTo>
                  <a:lnTo>
                    <a:pt x="3786" y="2235"/>
                  </a:lnTo>
                  <a:lnTo>
                    <a:pt x="3734" y="2216"/>
                  </a:lnTo>
                  <a:lnTo>
                    <a:pt x="3682" y="2195"/>
                  </a:lnTo>
                  <a:lnTo>
                    <a:pt x="3628" y="2170"/>
                  </a:lnTo>
                  <a:lnTo>
                    <a:pt x="3575" y="2143"/>
                  </a:lnTo>
                  <a:lnTo>
                    <a:pt x="3521" y="2114"/>
                  </a:lnTo>
                  <a:lnTo>
                    <a:pt x="3466" y="2082"/>
                  </a:lnTo>
                  <a:lnTo>
                    <a:pt x="3410" y="2048"/>
                  </a:lnTo>
                  <a:lnTo>
                    <a:pt x="3355" y="2011"/>
                  </a:lnTo>
                  <a:lnTo>
                    <a:pt x="3298" y="1970"/>
                  </a:lnTo>
                  <a:lnTo>
                    <a:pt x="3241" y="1927"/>
                  </a:lnTo>
                  <a:lnTo>
                    <a:pt x="3184" y="1880"/>
                  </a:lnTo>
                  <a:lnTo>
                    <a:pt x="3125" y="1831"/>
                  </a:lnTo>
                  <a:lnTo>
                    <a:pt x="3067" y="1778"/>
                  </a:lnTo>
                  <a:lnTo>
                    <a:pt x="3009" y="1723"/>
                  </a:lnTo>
                  <a:lnTo>
                    <a:pt x="2949" y="1663"/>
                  </a:lnTo>
                  <a:lnTo>
                    <a:pt x="2891" y="1600"/>
                  </a:lnTo>
                  <a:lnTo>
                    <a:pt x="2891" y="1600"/>
                  </a:lnTo>
                  <a:lnTo>
                    <a:pt x="2773" y="1475"/>
                  </a:lnTo>
                  <a:lnTo>
                    <a:pt x="2658" y="1357"/>
                  </a:lnTo>
                  <a:lnTo>
                    <a:pt x="2545" y="1244"/>
                  </a:lnTo>
                  <a:lnTo>
                    <a:pt x="2437" y="1135"/>
                  </a:lnTo>
                  <a:lnTo>
                    <a:pt x="2331" y="1035"/>
                  </a:lnTo>
                  <a:lnTo>
                    <a:pt x="2227" y="938"/>
                  </a:lnTo>
                  <a:lnTo>
                    <a:pt x="2126" y="850"/>
                  </a:lnTo>
                  <a:lnTo>
                    <a:pt x="2027" y="764"/>
                  </a:lnTo>
                  <a:lnTo>
                    <a:pt x="1931" y="685"/>
                  </a:lnTo>
                  <a:lnTo>
                    <a:pt x="1837" y="611"/>
                  </a:lnTo>
                  <a:lnTo>
                    <a:pt x="1744" y="543"/>
                  </a:lnTo>
                  <a:lnTo>
                    <a:pt x="1654" y="478"/>
                  </a:lnTo>
                  <a:lnTo>
                    <a:pt x="1565" y="419"/>
                  </a:lnTo>
                  <a:lnTo>
                    <a:pt x="1477" y="364"/>
                  </a:lnTo>
                  <a:lnTo>
                    <a:pt x="1391" y="314"/>
                  </a:lnTo>
                  <a:lnTo>
                    <a:pt x="1305" y="268"/>
                  </a:lnTo>
                  <a:lnTo>
                    <a:pt x="1222" y="226"/>
                  </a:lnTo>
                  <a:lnTo>
                    <a:pt x="1139" y="188"/>
                  </a:lnTo>
                  <a:lnTo>
                    <a:pt x="1057" y="154"/>
                  </a:lnTo>
                  <a:lnTo>
                    <a:pt x="976" y="125"/>
                  </a:lnTo>
                  <a:lnTo>
                    <a:pt x="894" y="99"/>
                  </a:lnTo>
                  <a:lnTo>
                    <a:pt x="814" y="75"/>
                  </a:lnTo>
                  <a:lnTo>
                    <a:pt x="735" y="55"/>
                  </a:lnTo>
                  <a:lnTo>
                    <a:pt x="654" y="39"/>
                  </a:lnTo>
                  <a:lnTo>
                    <a:pt x="574" y="26"/>
                  </a:lnTo>
                  <a:lnTo>
                    <a:pt x="493" y="16"/>
                  </a:lnTo>
                  <a:lnTo>
                    <a:pt x="412" y="8"/>
                  </a:lnTo>
                  <a:lnTo>
                    <a:pt x="332" y="4"/>
                  </a:lnTo>
                  <a:lnTo>
                    <a:pt x="250" y="0"/>
                  </a:lnTo>
                  <a:lnTo>
                    <a:pt x="168" y="0"/>
                  </a:lnTo>
                  <a:lnTo>
                    <a:pt x="85" y="4"/>
                  </a:lnTo>
                  <a:lnTo>
                    <a:pt x="0" y="8"/>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22" name="Freeform 18"/>
            <p:cNvSpPr>
              <a:spLocks/>
            </p:cNvSpPr>
            <p:nvPr/>
          </p:nvSpPr>
          <p:spPr bwMode="auto">
            <a:xfrm>
              <a:off x="403" y="829"/>
              <a:ext cx="5205" cy="1124"/>
            </a:xfrm>
            <a:custGeom>
              <a:avLst/>
              <a:gdLst>
                <a:gd name="T0" fmla="*/ 5205 w 5205"/>
                <a:gd name="T1" fmla="*/ 1868 h 2250"/>
                <a:gd name="T2" fmla="*/ 5161 w 5205"/>
                <a:gd name="T3" fmla="*/ 1910 h 2250"/>
                <a:gd name="T4" fmla="*/ 5105 w 5205"/>
                <a:gd name="T5" fmla="*/ 1956 h 2250"/>
                <a:gd name="T6" fmla="*/ 5030 w 5205"/>
                <a:gd name="T7" fmla="*/ 2011 h 2250"/>
                <a:gd name="T8" fmla="*/ 4936 w 5205"/>
                <a:gd name="T9" fmla="*/ 2069 h 2250"/>
                <a:gd name="T10" fmla="*/ 4822 w 5205"/>
                <a:gd name="T11" fmla="*/ 2127 h 2250"/>
                <a:gd name="T12" fmla="*/ 4693 w 5205"/>
                <a:gd name="T13" fmla="*/ 2178 h 2250"/>
                <a:gd name="T14" fmla="*/ 4621 w 5205"/>
                <a:gd name="T15" fmla="*/ 2201 h 2250"/>
                <a:gd name="T16" fmla="*/ 4546 w 5205"/>
                <a:gd name="T17" fmla="*/ 2219 h 2250"/>
                <a:gd name="T18" fmla="*/ 4467 w 5205"/>
                <a:gd name="T19" fmla="*/ 2235 h 2250"/>
                <a:gd name="T20" fmla="*/ 4385 w 5205"/>
                <a:gd name="T21" fmla="*/ 2245 h 2250"/>
                <a:gd name="T22" fmla="*/ 4299 w 5205"/>
                <a:gd name="T23" fmla="*/ 2250 h 2250"/>
                <a:gd name="T24" fmla="*/ 4208 w 5205"/>
                <a:gd name="T25" fmla="*/ 2250 h 2250"/>
                <a:gd name="T26" fmla="*/ 4117 w 5205"/>
                <a:gd name="T27" fmla="*/ 2241 h 2250"/>
                <a:gd name="T28" fmla="*/ 4020 w 5205"/>
                <a:gd name="T29" fmla="*/ 2227 h 2250"/>
                <a:gd name="T30" fmla="*/ 3921 w 5205"/>
                <a:gd name="T31" fmla="*/ 2206 h 2250"/>
                <a:gd name="T32" fmla="*/ 3820 w 5205"/>
                <a:gd name="T33" fmla="*/ 2175 h 2250"/>
                <a:gd name="T34" fmla="*/ 3714 w 5205"/>
                <a:gd name="T35" fmla="*/ 2135 h 2250"/>
                <a:gd name="T36" fmla="*/ 3607 w 5205"/>
                <a:gd name="T37" fmla="*/ 2086 h 2250"/>
                <a:gd name="T38" fmla="*/ 3497 w 5205"/>
                <a:gd name="T39" fmla="*/ 2027 h 2250"/>
                <a:gd name="T40" fmla="*/ 3385 w 5205"/>
                <a:gd name="T41" fmla="*/ 1957 h 2250"/>
                <a:gd name="T42" fmla="*/ 3270 w 5205"/>
                <a:gd name="T43" fmla="*/ 1875 h 2250"/>
                <a:gd name="T44" fmla="*/ 3153 w 5205"/>
                <a:gd name="T45" fmla="*/ 1781 h 2250"/>
                <a:gd name="T46" fmla="*/ 3035 w 5205"/>
                <a:gd name="T47" fmla="*/ 1675 h 2250"/>
                <a:gd name="T48" fmla="*/ 2914 w 5205"/>
                <a:gd name="T49" fmla="*/ 1555 h 2250"/>
                <a:gd name="T50" fmla="*/ 2795 w 5205"/>
                <a:gd name="T51" fmla="*/ 1431 h 2250"/>
                <a:gd name="T52" fmla="*/ 2564 w 5205"/>
                <a:gd name="T53" fmla="*/ 1202 h 2250"/>
                <a:gd name="T54" fmla="*/ 2346 w 5205"/>
                <a:gd name="T55" fmla="*/ 997 h 2250"/>
                <a:gd name="T56" fmla="*/ 2140 w 5205"/>
                <a:gd name="T57" fmla="*/ 816 h 2250"/>
                <a:gd name="T58" fmla="*/ 1941 w 5205"/>
                <a:gd name="T59" fmla="*/ 654 h 2250"/>
                <a:gd name="T60" fmla="*/ 1752 w 5205"/>
                <a:gd name="T61" fmla="*/ 514 h 2250"/>
                <a:gd name="T62" fmla="*/ 1570 w 5205"/>
                <a:gd name="T63" fmla="*/ 394 h 2250"/>
                <a:gd name="T64" fmla="*/ 1395 w 5205"/>
                <a:gd name="T65" fmla="*/ 293 h 2250"/>
                <a:gd name="T66" fmla="*/ 1226 w 5205"/>
                <a:gd name="T67" fmla="*/ 207 h 2250"/>
                <a:gd name="T68" fmla="*/ 1059 w 5205"/>
                <a:gd name="T69" fmla="*/ 139 h 2250"/>
                <a:gd name="T70" fmla="*/ 897 w 5205"/>
                <a:gd name="T71" fmla="*/ 86 h 2250"/>
                <a:gd name="T72" fmla="*/ 734 w 5205"/>
                <a:gd name="T73" fmla="*/ 45 h 2250"/>
                <a:gd name="T74" fmla="*/ 575 w 5205"/>
                <a:gd name="T75" fmla="*/ 20 h 2250"/>
                <a:gd name="T76" fmla="*/ 414 w 5205"/>
                <a:gd name="T77" fmla="*/ 5 h 2250"/>
                <a:gd name="T78" fmla="*/ 250 w 5205"/>
                <a:gd name="T79" fmla="*/ 0 h 2250"/>
                <a:gd name="T80" fmla="*/ 85 w 5205"/>
                <a:gd name="T81" fmla="*/ 7 h 2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05" h="2250">
                  <a:moveTo>
                    <a:pt x="5205" y="1868"/>
                  </a:moveTo>
                  <a:lnTo>
                    <a:pt x="5205" y="1868"/>
                  </a:lnTo>
                  <a:lnTo>
                    <a:pt x="5194" y="1880"/>
                  </a:lnTo>
                  <a:lnTo>
                    <a:pt x="5161" y="1910"/>
                  </a:lnTo>
                  <a:lnTo>
                    <a:pt x="5136" y="1931"/>
                  </a:lnTo>
                  <a:lnTo>
                    <a:pt x="5105" y="1956"/>
                  </a:lnTo>
                  <a:lnTo>
                    <a:pt x="5071" y="1981"/>
                  </a:lnTo>
                  <a:lnTo>
                    <a:pt x="5030" y="2011"/>
                  </a:lnTo>
                  <a:lnTo>
                    <a:pt x="4984" y="2040"/>
                  </a:lnTo>
                  <a:lnTo>
                    <a:pt x="4936" y="2069"/>
                  </a:lnTo>
                  <a:lnTo>
                    <a:pt x="4882" y="2098"/>
                  </a:lnTo>
                  <a:lnTo>
                    <a:pt x="4822" y="2127"/>
                  </a:lnTo>
                  <a:lnTo>
                    <a:pt x="4760" y="2153"/>
                  </a:lnTo>
                  <a:lnTo>
                    <a:pt x="4693" y="2178"/>
                  </a:lnTo>
                  <a:lnTo>
                    <a:pt x="4657" y="2190"/>
                  </a:lnTo>
                  <a:lnTo>
                    <a:pt x="4621" y="2201"/>
                  </a:lnTo>
                  <a:lnTo>
                    <a:pt x="4585" y="2211"/>
                  </a:lnTo>
                  <a:lnTo>
                    <a:pt x="4546" y="2219"/>
                  </a:lnTo>
                  <a:lnTo>
                    <a:pt x="4507" y="2227"/>
                  </a:lnTo>
                  <a:lnTo>
                    <a:pt x="4467" y="2235"/>
                  </a:lnTo>
                  <a:lnTo>
                    <a:pt x="4426" y="2240"/>
                  </a:lnTo>
                  <a:lnTo>
                    <a:pt x="4385" y="2245"/>
                  </a:lnTo>
                  <a:lnTo>
                    <a:pt x="4342" y="2248"/>
                  </a:lnTo>
                  <a:lnTo>
                    <a:pt x="4299" y="2250"/>
                  </a:lnTo>
                  <a:lnTo>
                    <a:pt x="4254" y="2250"/>
                  </a:lnTo>
                  <a:lnTo>
                    <a:pt x="4208" y="2250"/>
                  </a:lnTo>
                  <a:lnTo>
                    <a:pt x="4163" y="2246"/>
                  </a:lnTo>
                  <a:lnTo>
                    <a:pt x="4117" y="2241"/>
                  </a:lnTo>
                  <a:lnTo>
                    <a:pt x="4068" y="2235"/>
                  </a:lnTo>
                  <a:lnTo>
                    <a:pt x="4020" y="2227"/>
                  </a:lnTo>
                  <a:lnTo>
                    <a:pt x="3971" y="2217"/>
                  </a:lnTo>
                  <a:lnTo>
                    <a:pt x="3921" y="2206"/>
                  </a:lnTo>
                  <a:lnTo>
                    <a:pt x="3871" y="2191"/>
                  </a:lnTo>
                  <a:lnTo>
                    <a:pt x="3820" y="2175"/>
                  </a:lnTo>
                  <a:lnTo>
                    <a:pt x="3767" y="2156"/>
                  </a:lnTo>
                  <a:lnTo>
                    <a:pt x="3714" y="2135"/>
                  </a:lnTo>
                  <a:lnTo>
                    <a:pt x="3661" y="2112"/>
                  </a:lnTo>
                  <a:lnTo>
                    <a:pt x="3607" y="2086"/>
                  </a:lnTo>
                  <a:lnTo>
                    <a:pt x="3553" y="2057"/>
                  </a:lnTo>
                  <a:lnTo>
                    <a:pt x="3497" y="2027"/>
                  </a:lnTo>
                  <a:lnTo>
                    <a:pt x="3442" y="1993"/>
                  </a:lnTo>
                  <a:lnTo>
                    <a:pt x="3385" y="1957"/>
                  </a:lnTo>
                  <a:lnTo>
                    <a:pt x="3328" y="1917"/>
                  </a:lnTo>
                  <a:lnTo>
                    <a:pt x="3270" y="1875"/>
                  </a:lnTo>
                  <a:lnTo>
                    <a:pt x="3213" y="1830"/>
                  </a:lnTo>
                  <a:lnTo>
                    <a:pt x="3153" y="1781"/>
                  </a:lnTo>
                  <a:lnTo>
                    <a:pt x="3095" y="1730"/>
                  </a:lnTo>
                  <a:lnTo>
                    <a:pt x="3035" y="1675"/>
                  </a:lnTo>
                  <a:lnTo>
                    <a:pt x="2975" y="1617"/>
                  </a:lnTo>
                  <a:lnTo>
                    <a:pt x="2914" y="1555"/>
                  </a:lnTo>
                  <a:lnTo>
                    <a:pt x="2914" y="1555"/>
                  </a:lnTo>
                  <a:lnTo>
                    <a:pt x="2795" y="1431"/>
                  </a:lnTo>
                  <a:lnTo>
                    <a:pt x="2678" y="1313"/>
                  </a:lnTo>
                  <a:lnTo>
                    <a:pt x="2564" y="1202"/>
                  </a:lnTo>
                  <a:lnTo>
                    <a:pt x="2453" y="1097"/>
                  </a:lnTo>
                  <a:lnTo>
                    <a:pt x="2346" y="997"/>
                  </a:lnTo>
                  <a:lnTo>
                    <a:pt x="2241" y="903"/>
                  </a:lnTo>
                  <a:lnTo>
                    <a:pt x="2140" y="816"/>
                  </a:lnTo>
                  <a:lnTo>
                    <a:pt x="2040" y="732"/>
                  </a:lnTo>
                  <a:lnTo>
                    <a:pt x="1941" y="654"/>
                  </a:lnTo>
                  <a:lnTo>
                    <a:pt x="1847" y="582"/>
                  </a:lnTo>
                  <a:lnTo>
                    <a:pt x="1752" y="514"/>
                  </a:lnTo>
                  <a:lnTo>
                    <a:pt x="1661" y="452"/>
                  </a:lnTo>
                  <a:lnTo>
                    <a:pt x="1570" y="394"/>
                  </a:lnTo>
                  <a:lnTo>
                    <a:pt x="1483" y="341"/>
                  </a:lnTo>
                  <a:lnTo>
                    <a:pt x="1395" y="293"/>
                  </a:lnTo>
                  <a:lnTo>
                    <a:pt x="1311" y="247"/>
                  </a:lnTo>
                  <a:lnTo>
                    <a:pt x="1226" y="207"/>
                  </a:lnTo>
                  <a:lnTo>
                    <a:pt x="1143" y="171"/>
                  </a:lnTo>
                  <a:lnTo>
                    <a:pt x="1059" y="139"/>
                  </a:lnTo>
                  <a:lnTo>
                    <a:pt x="977" y="110"/>
                  </a:lnTo>
                  <a:lnTo>
                    <a:pt x="897" y="86"/>
                  </a:lnTo>
                  <a:lnTo>
                    <a:pt x="815" y="63"/>
                  </a:lnTo>
                  <a:lnTo>
                    <a:pt x="734" y="45"/>
                  </a:lnTo>
                  <a:lnTo>
                    <a:pt x="655" y="31"/>
                  </a:lnTo>
                  <a:lnTo>
                    <a:pt x="575" y="20"/>
                  </a:lnTo>
                  <a:lnTo>
                    <a:pt x="494" y="10"/>
                  </a:lnTo>
                  <a:lnTo>
                    <a:pt x="414" y="5"/>
                  </a:lnTo>
                  <a:lnTo>
                    <a:pt x="332" y="2"/>
                  </a:lnTo>
                  <a:lnTo>
                    <a:pt x="250" y="0"/>
                  </a:lnTo>
                  <a:lnTo>
                    <a:pt x="168" y="2"/>
                  </a:lnTo>
                  <a:lnTo>
                    <a:pt x="85" y="7"/>
                  </a:lnTo>
                  <a:lnTo>
                    <a:pt x="0" y="13"/>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23" name="Freeform 19"/>
            <p:cNvSpPr>
              <a:spLocks/>
            </p:cNvSpPr>
            <p:nvPr/>
          </p:nvSpPr>
          <p:spPr bwMode="auto">
            <a:xfrm>
              <a:off x="418" y="850"/>
              <a:ext cx="5233" cy="1090"/>
            </a:xfrm>
            <a:custGeom>
              <a:avLst/>
              <a:gdLst>
                <a:gd name="T0" fmla="*/ 5233 w 5233"/>
                <a:gd name="T1" fmla="*/ 1778 h 2180"/>
                <a:gd name="T2" fmla="*/ 5189 w 5233"/>
                <a:gd name="T3" fmla="*/ 1822 h 2180"/>
                <a:gd name="T4" fmla="*/ 5133 w 5233"/>
                <a:gd name="T5" fmla="*/ 1867 h 2180"/>
                <a:gd name="T6" fmla="*/ 5060 w 5233"/>
                <a:gd name="T7" fmla="*/ 1923 h 2180"/>
                <a:gd name="T8" fmla="*/ 4965 w 5233"/>
                <a:gd name="T9" fmla="*/ 1985 h 2180"/>
                <a:gd name="T10" fmla="*/ 4854 w 5233"/>
                <a:gd name="T11" fmla="*/ 2044 h 2180"/>
                <a:gd name="T12" fmla="*/ 4725 w 5233"/>
                <a:gd name="T13" fmla="*/ 2099 h 2180"/>
                <a:gd name="T14" fmla="*/ 4654 w 5233"/>
                <a:gd name="T15" fmla="*/ 2122 h 2180"/>
                <a:gd name="T16" fmla="*/ 4579 w 5233"/>
                <a:gd name="T17" fmla="*/ 2143 h 2180"/>
                <a:gd name="T18" fmla="*/ 4500 w 5233"/>
                <a:gd name="T19" fmla="*/ 2159 h 2180"/>
                <a:gd name="T20" fmla="*/ 4418 w 5233"/>
                <a:gd name="T21" fmla="*/ 2172 h 2180"/>
                <a:gd name="T22" fmla="*/ 4332 w 5233"/>
                <a:gd name="T23" fmla="*/ 2178 h 2180"/>
                <a:gd name="T24" fmla="*/ 4242 w 5233"/>
                <a:gd name="T25" fmla="*/ 2180 h 2180"/>
                <a:gd name="T26" fmla="*/ 4149 w 5233"/>
                <a:gd name="T27" fmla="*/ 2174 h 2180"/>
                <a:gd name="T28" fmla="*/ 4053 w 5233"/>
                <a:gd name="T29" fmla="*/ 2162 h 2180"/>
                <a:gd name="T30" fmla="*/ 3953 w 5233"/>
                <a:gd name="T31" fmla="*/ 2141 h 2180"/>
                <a:gd name="T32" fmla="*/ 3852 w 5233"/>
                <a:gd name="T33" fmla="*/ 2114 h 2180"/>
                <a:gd name="T34" fmla="*/ 3746 w 5233"/>
                <a:gd name="T35" fmla="*/ 2075 h 2180"/>
                <a:gd name="T36" fmla="*/ 3638 w 5233"/>
                <a:gd name="T37" fmla="*/ 2028 h 2180"/>
                <a:gd name="T38" fmla="*/ 3527 w 5233"/>
                <a:gd name="T39" fmla="*/ 1972 h 2180"/>
                <a:gd name="T40" fmla="*/ 3414 w 5233"/>
                <a:gd name="T41" fmla="*/ 1902 h 2180"/>
                <a:gd name="T42" fmla="*/ 3298 w 5233"/>
                <a:gd name="T43" fmla="*/ 1823 h 2180"/>
                <a:gd name="T44" fmla="*/ 3180 w 5233"/>
                <a:gd name="T45" fmla="*/ 1731 h 2180"/>
                <a:gd name="T46" fmla="*/ 3059 w 5233"/>
                <a:gd name="T47" fmla="*/ 1626 h 2180"/>
                <a:gd name="T48" fmla="*/ 2937 w 5233"/>
                <a:gd name="T49" fmla="*/ 1508 h 2180"/>
                <a:gd name="T50" fmla="*/ 2816 w 5233"/>
                <a:gd name="T51" fmla="*/ 1387 h 2180"/>
                <a:gd name="T52" fmla="*/ 2581 w 5233"/>
                <a:gd name="T53" fmla="*/ 1161 h 2180"/>
                <a:gd name="T54" fmla="*/ 2361 w 5233"/>
                <a:gd name="T55" fmla="*/ 959 h 2180"/>
                <a:gd name="T56" fmla="*/ 2151 w 5233"/>
                <a:gd name="T57" fmla="*/ 780 h 2180"/>
                <a:gd name="T58" fmla="*/ 1951 w 5233"/>
                <a:gd name="T59" fmla="*/ 624 h 2180"/>
                <a:gd name="T60" fmla="*/ 1759 w 5233"/>
                <a:gd name="T61" fmla="*/ 486 h 2180"/>
                <a:gd name="T62" fmla="*/ 1576 w 5233"/>
                <a:gd name="T63" fmla="*/ 370 h 2180"/>
                <a:gd name="T64" fmla="*/ 1400 w 5233"/>
                <a:gd name="T65" fmla="*/ 270 h 2180"/>
                <a:gd name="T66" fmla="*/ 1229 w 5233"/>
                <a:gd name="T67" fmla="*/ 189 h 2180"/>
                <a:gd name="T68" fmla="*/ 1061 w 5233"/>
                <a:gd name="T69" fmla="*/ 123 h 2180"/>
                <a:gd name="T70" fmla="*/ 897 w 5233"/>
                <a:gd name="T71" fmla="*/ 73 h 2180"/>
                <a:gd name="T72" fmla="*/ 736 w 5233"/>
                <a:gd name="T73" fmla="*/ 36 h 2180"/>
                <a:gd name="T74" fmla="*/ 575 w 5233"/>
                <a:gd name="T75" fmla="*/ 13 h 2180"/>
                <a:gd name="T76" fmla="*/ 413 w 5233"/>
                <a:gd name="T77" fmla="*/ 2 h 2180"/>
                <a:gd name="T78" fmla="*/ 250 w 5233"/>
                <a:gd name="T79" fmla="*/ 2 h 2180"/>
                <a:gd name="T80" fmla="*/ 85 w 5233"/>
                <a:gd name="T81" fmla="*/ 10 h 2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3" h="2180">
                  <a:moveTo>
                    <a:pt x="5233" y="1778"/>
                  </a:moveTo>
                  <a:lnTo>
                    <a:pt x="5233" y="1778"/>
                  </a:lnTo>
                  <a:lnTo>
                    <a:pt x="5222" y="1789"/>
                  </a:lnTo>
                  <a:lnTo>
                    <a:pt x="5189" y="1822"/>
                  </a:lnTo>
                  <a:lnTo>
                    <a:pt x="5164" y="1843"/>
                  </a:lnTo>
                  <a:lnTo>
                    <a:pt x="5133" y="1867"/>
                  </a:lnTo>
                  <a:lnTo>
                    <a:pt x="5099" y="1894"/>
                  </a:lnTo>
                  <a:lnTo>
                    <a:pt x="5060" y="1923"/>
                  </a:lnTo>
                  <a:lnTo>
                    <a:pt x="5015" y="1954"/>
                  </a:lnTo>
                  <a:lnTo>
                    <a:pt x="4965" y="1985"/>
                  </a:lnTo>
                  <a:lnTo>
                    <a:pt x="4913" y="2014"/>
                  </a:lnTo>
                  <a:lnTo>
                    <a:pt x="4854" y="2044"/>
                  </a:lnTo>
                  <a:lnTo>
                    <a:pt x="4792" y="2072"/>
                  </a:lnTo>
                  <a:lnTo>
                    <a:pt x="4725" y="2099"/>
                  </a:lnTo>
                  <a:lnTo>
                    <a:pt x="4689" y="2111"/>
                  </a:lnTo>
                  <a:lnTo>
                    <a:pt x="4654" y="2122"/>
                  </a:lnTo>
                  <a:lnTo>
                    <a:pt x="4617" y="2133"/>
                  </a:lnTo>
                  <a:lnTo>
                    <a:pt x="4579" y="2143"/>
                  </a:lnTo>
                  <a:lnTo>
                    <a:pt x="4540" y="2153"/>
                  </a:lnTo>
                  <a:lnTo>
                    <a:pt x="4500" y="2159"/>
                  </a:lnTo>
                  <a:lnTo>
                    <a:pt x="4460" y="2167"/>
                  </a:lnTo>
                  <a:lnTo>
                    <a:pt x="4418" y="2172"/>
                  </a:lnTo>
                  <a:lnTo>
                    <a:pt x="4375" y="2175"/>
                  </a:lnTo>
                  <a:lnTo>
                    <a:pt x="4332" y="2178"/>
                  </a:lnTo>
                  <a:lnTo>
                    <a:pt x="4288" y="2180"/>
                  </a:lnTo>
                  <a:lnTo>
                    <a:pt x="4242" y="2180"/>
                  </a:lnTo>
                  <a:lnTo>
                    <a:pt x="4196" y="2178"/>
                  </a:lnTo>
                  <a:lnTo>
                    <a:pt x="4149" y="2174"/>
                  </a:lnTo>
                  <a:lnTo>
                    <a:pt x="4102" y="2169"/>
                  </a:lnTo>
                  <a:lnTo>
                    <a:pt x="4053" y="2162"/>
                  </a:lnTo>
                  <a:lnTo>
                    <a:pt x="4003" y="2153"/>
                  </a:lnTo>
                  <a:lnTo>
                    <a:pt x="3953" y="2141"/>
                  </a:lnTo>
                  <a:lnTo>
                    <a:pt x="3903" y="2128"/>
                  </a:lnTo>
                  <a:lnTo>
                    <a:pt x="3852" y="2114"/>
                  </a:lnTo>
                  <a:lnTo>
                    <a:pt x="3799" y="2096"/>
                  </a:lnTo>
                  <a:lnTo>
                    <a:pt x="3746" y="2075"/>
                  </a:lnTo>
                  <a:lnTo>
                    <a:pt x="3692" y="2054"/>
                  </a:lnTo>
                  <a:lnTo>
                    <a:pt x="3638" y="2028"/>
                  </a:lnTo>
                  <a:lnTo>
                    <a:pt x="3582" y="2001"/>
                  </a:lnTo>
                  <a:lnTo>
                    <a:pt x="3527" y="1972"/>
                  </a:lnTo>
                  <a:lnTo>
                    <a:pt x="3471" y="1938"/>
                  </a:lnTo>
                  <a:lnTo>
                    <a:pt x="3414" y="1902"/>
                  </a:lnTo>
                  <a:lnTo>
                    <a:pt x="3356" y="1865"/>
                  </a:lnTo>
                  <a:lnTo>
                    <a:pt x="3298" y="1823"/>
                  </a:lnTo>
                  <a:lnTo>
                    <a:pt x="3239" y="1778"/>
                  </a:lnTo>
                  <a:lnTo>
                    <a:pt x="3180" y="1731"/>
                  </a:lnTo>
                  <a:lnTo>
                    <a:pt x="3120" y="1681"/>
                  </a:lnTo>
                  <a:lnTo>
                    <a:pt x="3059" y="1626"/>
                  </a:lnTo>
                  <a:lnTo>
                    <a:pt x="2999" y="1570"/>
                  </a:lnTo>
                  <a:lnTo>
                    <a:pt x="2937" y="1508"/>
                  </a:lnTo>
                  <a:lnTo>
                    <a:pt x="2937" y="1508"/>
                  </a:lnTo>
                  <a:lnTo>
                    <a:pt x="2816" y="1387"/>
                  </a:lnTo>
                  <a:lnTo>
                    <a:pt x="2697" y="1271"/>
                  </a:lnTo>
                  <a:lnTo>
                    <a:pt x="2581" y="1161"/>
                  </a:lnTo>
                  <a:lnTo>
                    <a:pt x="2470" y="1058"/>
                  </a:lnTo>
                  <a:lnTo>
                    <a:pt x="2361" y="959"/>
                  </a:lnTo>
                  <a:lnTo>
                    <a:pt x="2255" y="867"/>
                  </a:lnTo>
                  <a:lnTo>
                    <a:pt x="2151" y="780"/>
                  </a:lnTo>
                  <a:lnTo>
                    <a:pt x="2050" y="699"/>
                  </a:lnTo>
                  <a:lnTo>
                    <a:pt x="1951" y="624"/>
                  </a:lnTo>
                  <a:lnTo>
                    <a:pt x="1854" y="552"/>
                  </a:lnTo>
                  <a:lnTo>
                    <a:pt x="1759" y="486"/>
                  </a:lnTo>
                  <a:lnTo>
                    <a:pt x="1668" y="427"/>
                  </a:lnTo>
                  <a:lnTo>
                    <a:pt x="1576" y="370"/>
                  </a:lnTo>
                  <a:lnTo>
                    <a:pt x="1487" y="318"/>
                  </a:lnTo>
                  <a:lnTo>
                    <a:pt x="1400" y="270"/>
                  </a:lnTo>
                  <a:lnTo>
                    <a:pt x="1314" y="228"/>
                  </a:lnTo>
                  <a:lnTo>
                    <a:pt x="1229" y="189"/>
                  </a:lnTo>
                  <a:lnTo>
                    <a:pt x="1144" y="154"/>
                  </a:lnTo>
                  <a:lnTo>
                    <a:pt x="1061" y="123"/>
                  </a:lnTo>
                  <a:lnTo>
                    <a:pt x="979" y="96"/>
                  </a:lnTo>
                  <a:lnTo>
                    <a:pt x="897" y="73"/>
                  </a:lnTo>
                  <a:lnTo>
                    <a:pt x="817" y="54"/>
                  </a:lnTo>
                  <a:lnTo>
                    <a:pt x="736" y="36"/>
                  </a:lnTo>
                  <a:lnTo>
                    <a:pt x="656" y="23"/>
                  </a:lnTo>
                  <a:lnTo>
                    <a:pt x="575" y="13"/>
                  </a:lnTo>
                  <a:lnTo>
                    <a:pt x="495" y="7"/>
                  </a:lnTo>
                  <a:lnTo>
                    <a:pt x="413" y="2"/>
                  </a:lnTo>
                  <a:lnTo>
                    <a:pt x="332" y="0"/>
                  </a:lnTo>
                  <a:lnTo>
                    <a:pt x="250" y="2"/>
                  </a:lnTo>
                  <a:lnTo>
                    <a:pt x="168" y="5"/>
                  </a:lnTo>
                  <a:lnTo>
                    <a:pt x="85" y="10"/>
                  </a:lnTo>
                  <a:lnTo>
                    <a:pt x="0" y="18"/>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24" name="Freeform 20"/>
            <p:cNvSpPr>
              <a:spLocks/>
            </p:cNvSpPr>
            <p:nvPr/>
          </p:nvSpPr>
          <p:spPr bwMode="auto">
            <a:xfrm>
              <a:off x="434" y="870"/>
              <a:ext cx="5259" cy="1056"/>
            </a:xfrm>
            <a:custGeom>
              <a:avLst/>
              <a:gdLst>
                <a:gd name="T0" fmla="*/ 5259 w 5259"/>
                <a:gd name="T1" fmla="*/ 1687 h 2112"/>
                <a:gd name="T2" fmla="*/ 5214 w 5259"/>
                <a:gd name="T3" fmla="*/ 1731 h 2112"/>
                <a:gd name="T4" fmla="*/ 5160 w 5259"/>
                <a:gd name="T5" fmla="*/ 1779 h 2112"/>
                <a:gd name="T6" fmla="*/ 5087 w 5259"/>
                <a:gd name="T7" fmla="*/ 1837 h 2112"/>
                <a:gd name="T8" fmla="*/ 4994 w 5259"/>
                <a:gd name="T9" fmla="*/ 1900 h 2112"/>
                <a:gd name="T10" fmla="*/ 4883 w 5259"/>
                <a:gd name="T11" fmla="*/ 1963 h 2112"/>
                <a:gd name="T12" fmla="*/ 4755 w 5259"/>
                <a:gd name="T13" fmla="*/ 2020 h 2112"/>
                <a:gd name="T14" fmla="*/ 4684 w 5259"/>
                <a:gd name="T15" fmla="*/ 2045 h 2112"/>
                <a:gd name="T16" fmla="*/ 4611 w 5259"/>
                <a:gd name="T17" fmla="*/ 2068 h 2112"/>
                <a:gd name="T18" fmla="*/ 4531 w 5259"/>
                <a:gd name="T19" fmla="*/ 2086 h 2112"/>
                <a:gd name="T20" fmla="*/ 4449 w 5259"/>
                <a:gd name="T21" fmla="*/ 2100 h 2112"/>
                <a:gd name="T22" fmla="*/ 4363 w 5259"/>
                <a:gd name="T23" fmla="*/ 2108 h 2112"/>
                <a:gd name="T24" fmla="*/ 4275 w 5259"/>
                <a:gd name="T25" fmla="*/ 2112 h 2112"/>
                <a:gd name="T26" fmla="*/ 4181 w 5259"/>
                <a:gd name="T27" fmla="*/ 2107 h 2112"/>
                <a:gd name="T28" fmla="*/ 4084 w 5259"/>
                <a:gd name="T29" fmla="*/ 2097 h 2112"/>
                <a:gd name="T30" fmla="*/ 3984 w 5259"/>
                <a:gd name="T31" fmla="*/ 2079 h 2112"/>
                <a:gd name="T32" fmla="*/ 3882 w 5259"/>
                <a:gd name="T33" fmla="*/ 2052 h 2112"/>
                <a:gd name="T34" fmla="*/ 3776 w 5259"/>
                <a:gd name="T35" fmla="*/ 2016 h 2112"/>
                <a:gd name="T36" fmla="*/ 3668 w 5259"/>
                <a:gd name="T37" fmla="*/ 1971 h 2112"/>
                <a:gd name="T38" fmla="*/ 3555 w 5259"/>
                <a:gd name="T39" fmla="*/ 1916 h 2112"/>
                <a:gd name="T40" fmla="*/ 3441 w 5259"/>
                <a:gd name="T41" fmla="*/ 1850 h 2112"/>
                <a:gd name="T42" fmla="*/ 3325 w 5259"/>
                <a:gd name="T43" fmla="*/ 1773 h 2112"/>
                <a:gd name="T44" fmla="*/ 3205 w 5259"/>
                <a:gd name="T45" fmla="*/ 1682 h 2112"/>
                <a:gd name="T46" fmla="*/ 3083 w 5259"/>
                <a:gd name="T47" fmla="*/ 1579 h 2112"/>
                <a:gd name="T48" fmla="*/ 2958 w 5259"/>
                <a:gd name="T49" fmla="*/ 1463 h 2112"/>
                <a:gd name="T50" fmla="*/ 2835 w 5259"/>
                <a:gd name="T51" fmla="*/ 1343 h 2112"/>
                <a:gd name="T52" fmla="*/ 2599 w 5259"/>
                <a:gd name="T53" fmla="*/ 1122 h 2112"/>
                <a:gd name="T54" fmla="*/ 2374 w 5259"/>
                <a:gd name="T55" fmla="*/ 923 h 2112"/>
                <a:gd name="T56" fmla="*/ 2161 w 5259"/>
                <a:gd name="T57" fmla="*/ 747 h 2112"/>
                <a:gd name="T58" fmla="*/ 1960 w 5259"/>
                <a:gd name="T59" fmla="*/ 594 h 2112"/>
                <a:gd name="T60" fmla="*/ 1767 w 5259"/>
                <a:gd name="T61" fmla="*/ 460 h 2112"/>
                <a:gd name="T62" fmla="*/ 1581 w 5259"/>
                <a:gd name="T63" fmla="*/ 347 h 2112"/>
                <a:gd name="T64" fmla="*/ 1403 w 5259"/>
                <a:gd name="T65" fmla="*/ 250 h 2112"/>
                <a:gd name="T66" fmla="*/ 1231 w 5259"/>
                <a:gd name="T67" fmla="*/ 171 h 2112"/>
                <a:gd name="T68" fmla="*/ 1063 w 5259"/>
                <a:gd name="T69" fmla="*/ 109 h 2112"/>
                <a:gd name="T70" fmla="*/ 898 w 5259"/>
                <a:gd name="T71" fmla="*/ 63 h 2112"/>
                <a:gd name="T72" fmla="*/ 735 w 5259"/>
                <a:gd name="T73" fmla="*/ 29 h 2112"/>
                <a:gd name="T74" fmla="*/ 574 w 5259"/>
                <a:gd name="T75" fmla="*/ 8 h 2112"/>
                <a:gd name="T76" fmla="*/ 412 w 5259"/>
                <a:gd name="T77" fmla="*/ 0 h 2112"/>
                <a:gd name="T78" fmla="*/ 249 w 5259"/>
                <a:gd name="T79" fmla="*/ 3 h 2112"/>
                <a:gd name="T80" fmla="*/ 84 w 5259"/>
                <a:gd name="T81" fmla="*/ 16 h 2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59" h="2112">
                  <a:moveTo>
                    <a:pt x="5259" y="1687"/>
                  </a:moveTo>
                  <a:lnTo>
                    <a:pt x="5259" y="1687"/>
                  </a:lnTo>
                  <a:lnTo>
                    <a:pt x="5248" y="1698"/>
                  </a:lnTo>
                  <a:lnTo>
                    <a:pt x="5214" y="1731"/>
                  </a:lnTo>
                  <a:lnTo>
                    <a:pt x="5189" y="1753"/>
                  </a:lnTo>
                  <a:lnTo>
                    <a:pt x="5160" y="1779"/>
                  </a:lnTo>
                  <a:lnTo>
                    <a:pt x="5127" y="1806"/>
                  </a:lnTo>
                  <a:lnTo>
                    <a:pt x="5087" y="1837"/>
                  </a:lnTo>
                  <a:lnTo>
                    <a:pt x="5044" y="1868"/>
                  </a:lnTo>
                  <a:lnTo>
                    <a:pt x="4994" y="1900"/>
                  </a:lnTo>
                  <a:lnTo>
                    <a:pt x="4941" y="1931"/>
                  </a:lnTo>
                  <a:lnTo>
                    <a:pt x="4883" y="1963"/>
                  </a:lnTo>
                  <a:lnTo>
                    <a:pt x="4822" y="1992"/>
                  </a:lnTo>
                  <a:lnTo>
                    <a:pt x="4755" y="2020"/>
                  </a:lnTo>
                  <a:lnTo>
                    <a:pt x="4720" y="2033"/>
                  </a:lnTo>
                  <a:lnTo>
                    <a:pt x="4684" y="2045"/>
                  </a:lnTo>
                  <a:lnTo>
                    <a:pt x="4648" y="2057"/>
                  </a:lnTo>
                  <a:lnTo>
                    <a:pt x="4611" y="2068"/>
                  </a:lnTo>
                  <a:lnTo>
                    <a:pt x="4572" y="2078"/>
                  </a:lnTo>
                  <a:lnTo>
                    <a:pt x="4531" y="2086"/>
                  </a:lnTo>
                  <a:lnTo>
                    <a:pt x="4491" y="2094"/>
                  </a:lnTo>
                  <a:lnTo>
                    <a:pt x="4449" y="2100"/>
                  </a:lnTo>
                  <a:lnTo>
                    <a:pt x="4406" y="2105"/>
                  </a:lnTo>
                  <a:lnTo>
                    <a:pt x="4363" y="2108"/>
                  </a:lnTo>
                  <a:lnTo>
                    <a:pt x="4319" y="2110"/>
                  </a:lnTo>
                  <a:lnTo>
                    <a:pt x="4275" y="2112"/>
                  </a:lnTo>
                  <a:lnTo>
                    <a:pt x="4227" y="2110"/>
                  </a:lnTo>
                  <a:lnTo>
                    <a:pt x="4181" y="2107"/>
                  </a:lnTo>
                  <a:lnTo>
                    <a:pt x="4133" y="2104"/>
                  </a:lnTo>
                  <a:lnTo>
                    <a:pt x="4084" y="2097"/>
                  </a:lnTo>
                  <a:lnTo>
                    <a:pt x="4036" y="2089"/>
                  </a:lnTo>
                  <a:lnTo>
                    <a:pt x="3984" y="2079"/>
                  </a:lnTo>
                  <a:lnTo>
                    <a:pt x="3934" y="2066"/>
                  </a:lnTo>
                  <a:lnTo>
                    <a:pt x="3882" y="2052"/>
                  </a:lnTo>
                  <a:lnTo>
                    <a:pt x="3829" y="2036"/>
                  </a:lnTo>
                  <a:lnTo>
                    <a:pt x="3776" y="2016"/>
                  </a:lnTo>
                  <a:lnTo>
                    <a:pt x="3722" y="1995"/>
                  </a:lnTo>
                  <a:lnTo>
                    <a:pt x="3668" y="1971"/>
                  </a:lnTo>
                  <a:lnTo>
                    <a:pt x="3612" y="1945"/>
                  </a:lnTo>
                  <a:lnTo>
                    <a:pt x="3555" y="1916"/>
                  </a:lnTo>
                  <a:lnTo>
                    <a:pt x="3498" y="1884"/>
                  </a:lnTo>
                  <a:lnTo>
                    <a:pt x="3441" y="1850"/>
                  </a:lnTo>
                  <a:lnTo>
                    <a:pt x="3383" y="1813"/>
                  </a:lnTo>
                  <a:lnTo>
                    <a:pt x="3325" y="1773"/>
                  </a:lnTo>
                  <a:lnTo>
                    <a:pt x="3265" y="1729"/>
                  </a:lnTo>
                  <a:lnTo>
                    <a:pt x="3205" y="1682"/>
                  </a:lnTo>
                  <a:lnTo>
                    <a:pt x="3144" y="1632"/>
                  </a:lnTo>
                  <a:lnTo>
                    <a:pt x="3083" y="1579"/>
                  </a:lnTo>
                  <a:lnTo>
                    <a:pt x="3021" y="1522"/>
                  </a:lnTo>
                  <a:lnTo>
                    <a:pt x="2958" y="1463"/>
                  </a:lnTo>
                  <a:lnTo>
                    <a:pt x="2958" y="1463"/>
                  </a:lnTo>
                  <a:lnTo>
                    <a:pt x="2835" y="1343"/>
                  </a:lnTo>
                  <a:lnTo>
                    <a:pt x="2715" y="1228"/>
                  </a:lnTo>
                  <a:lnTo>
                    <a:pt x="2599" y="1122"/>
                  </a:lnTo>
                  <a:lnTo>
                    <a:pt x="2485" y="1020"/>
                  </a:lnTo>
                  <a:lnTo>
                    <a:pt x="2374" y="923"/>
                  </a:lnTo>
                  <a:lnTo>
                    <a:pt x="2267" y="833"/>
                  </a:lnTo>
                  <a:lnTo>
                    <a:pt x="2161" y="747"/>
                  </a:lnTo>
                  <a:lnTo>
                    <a:pt x="2060" y="668"/>
                  </a:lnTo>
                  <a:lnTo>
                    <a:pt x="1960" y="594"/>
                  </a:lnTo>
                  <a:lnTo>
                    <a:pt x="1861" y="524"/>
                  </a:lnTo>
                  <a:lnTo>
                    <a:pt x="1767" y="460"/>
                  </a:lnTo>
                  <a:lnTo>
                    <a:pt x="1673" y="400"/>
                  </a:lnTo>
                  <a:lnTo>
                    <a:pt x="1581" y="347"/>
                  </a:lnTo>
                  <a:lnTo>
                    <a:pt x="1492" y="297"/>
                  </a:lnTo>
                  <a:lnTo>
                    <a:pt x="1403" y="250"/>
                  </a:lnTo>
                  <a:lnTo>
                    <a:pt x="1316" y="210"/>
                  </a:lnTo>
                  <a:lnTo>
                    <a:pt x="1231" y="171"/>
                  </a:lnTo>
                  <a:lnTo>
                    <a:pt x="1146" y="138"/>
                  </a:lnTo>
                  <a:lnTo>
                    <a:pt x="1063" y="109"/>
                  </a:lnTo>
                  <a:lnTo>
                    <a:pt x="980" y="84"/>
                  </a:lnTo>
                  <a:lnTo>
                    <a:pt x="898" y="63"/>
                  </a:lnTo>
                  <a:lnTo>
                    <a:pt x="816" y="43"/>
                  </a:lnTo>
                  <a:lnTo>
                    <a:pt x="735" y="29"/>
                  </a:lnTo>
                  <a:lnTo>
                    <a:pt x="655" y="17"/>
                  </a:lnTo>
                  <a:lnTo>
                    <a:pt x="574" y="8"/>
                  </a:lnTo>
                  <a:lnTo>
                    <a:pt x="494" y="3"/>
                  </a:lnTo>
                  <a:lnTo>
                    <a:pt x="412" y="0"/>
                  </a:lnTo>
                  <a:lnTo>
                    <a:pt x="331" y="0"/>
                  </a:lnTo>
                  <a:lnTo>
                    <a:pt x="249" y="3"/>
                  </a:lnTo>
                  <a:lnTo>
                    <a:pt x="168" y="8"/>
                  </a:lnTo>
                  <a:lnTo>
                    <a:pt x="84" y="16"/>
                  </a:lnTo>
                  <a:lnTo>
                    <a:pt x="0" y="25"/>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25" name="Freeform 21"/>
            <p:cNvSpPr>
              <a:spLocks/>
            </p:cNvSpPr>
            <p:nvPr/>
          </p:nvSpPr>
          <p:spPr bwMode="auto">
            <a:xfrm>
              <a:off x="450" y="890"/>
              <a:ext cx="5283" cy="1021"/>
            </a:xfrm>
            <a:custGeom>
              <a:avLst/>
              <a:gdLst>
                <a:gd name="T0" fmla="*/ 5283 w 5283"/>
                <a:gd name="T1" fmla="*/ 1597 h 2043"/>
                <a:gd name="T2" fmla="*/ 5240 w 5283"/>
                <a:gd name="T3" fmla="*/ 1642 h 2043"/>
                <a:gd name="T4" fmla="*/ 5187 w 5283"/>
                <a:gd name="T5" fmla="*/ 1691 h 2043"/>
                <a:gd name="T6" fmla="*/ 5114 w 5283"/>
                <a:gd name="T7" fmla="*/ 1750 h 2043"/>
                <a:gd name="T8" fmla="*/ 5022 w 5283"/>
                <a:gd name="T9" fmla="*/ 1817 h 2043"/>
                <a:gd name="T10" fmla="*/ 4912 w 5283"/>
                <a:gd name="T11" fmla="*/ 1881 h 2043"/>
                <a:gd name="T12" fmla="*/ 4818 w 5283"/>
                <a:gd name="T13" fmla="*/ 1928 h 2043"/>
                <a:gd name="T14" fmla="*/ 4750 w 5283"/>
                <a:gd name="T15" fmla="*/ 1955 h 2043"/>
                <a:gd name="T16" fmla="*/ 4678 w 5283"/>
                <a:gd name="T17" fmla="*/ 1981 h 2043"/>
                <a:gd name="T18" fmla="*/ 4601 w 5283"/>
                <a:gd name="T19" fmla="*/ 2002 h 2043"/>
                <a:gd name="T20" fmla="*/ 4522 w 5283"/>
                <a:gd name="T21" fmla="*/ 2020 h 2043"/>
                <a:gd name="T22" fmla="*/ 4438 w 5283"/>
                <a:gd name="T23" fmla="*/ 2033 h 2043"/>
                <a:gd name="T24" fmla="*/ 4350 w 5283"/>
                <a:gd name="T25" fmla="*/ 2041 h 2043"/>
                <a:gd name="T26" fmla="*/ 4259 w 5283"/>
                <a:gd name="T27" fmla="*/ 2043 h 2043"/>
                <a:gd name="T28" fmla="*/ 4164 w 5283"/>
                <a:gd name="T29" fmla="*/ 2038 h 2043"/>
                <a:gd name="T30" fmla="*/ 4066 w 5283"/>
                <a:gd name="T31" fmla="*/ 2025 h 2043"/>
                <a:gd name="T32" fmla="*/ 3964 w 5283"/>
                <a:gd name="T33" fmla="*/ 2005 h 2043"/>
                <a:gd name="T34" fmla="*/ 3860 w 5283"/>
                <a:gd name="T35" fmla="*/ 1976 h 2043"/>
                <a:gd name="T36" fmla="*/ 3752 w 5283"/>
                <a:gd name="T37" fmla="*/ 1938 h 2043"/>
                <a:gd name="T38" fmla="*/ 3641 w 5283"/>
                <a:gd name="T39" fmla="*/ 1889 h 2043"/>
                <a:gd name="T40" fmla="*/ 3527 w 5283"/>
                <a:gd name="T41" fmla="*/ 1831 h 2043"/>
                <a:gd name="T42" fmla="*/ 3410 w 5283"/>
                <a:gd name="T43" fmla="*/ 1760 h 2043"/>
                <a:gd name="T44" fmla="*/ 3291 w 5283"/>
                <a:gd name="T45" fmla="*/ 1679 h 2043"/>
                <a:gd name="T46" fmla="*/ 3169 w 5283"/>
                <a:gd name="T47" fmla="*/ 1584 h 2043"/>
                <a:gd name="T48" fmla="*/ 3044 w 5283"/>
                <a:gd name="T49" fmla="*/ 1477 h 2043"/>
                <a:gd name="T50" fmla="*/ 2980 w 5283"/>
                <a:gd name="T51" fmla="*/ 1418 h 2043"/>
                <a:gd name="T52" fmla="*/ 2734 w 5283"/>
                <a:gd name="T53" fmla="*/ 1188 h 2043"/>
                <a:gd name="T54" fmla="*/ 2499 w 5283"/>
                <a:gd name="T55" fmla="*/ 982 h 2043"/>
                <a:gd name="T56" fmla="*/ 2279 w 5283"/>
                <a:gd name="T57" fmla="*/ 799 h 2043"/>
                <a:gd name="T58" fmla="*/ 2069 w 5283"/>
                <a:gd name="T59" fmla="*/ 638 h 2043"/>
                <a:gd name="T60" fmla="*/ 1869 w 5283"/>
                <a:gd name="T61" fmla="*/ 497 h 2043"/>
                <a:gd name="T62" fmla="*/ 1679 w 5283"/>
                <a:gd name="T63" fmla="*/ 378 h 2043"/>
                <a:gd name="T64" fmla="*/ 1496 w 5283"/>
                <a:gd name="T65" fmla="*/ 276 h 2043"/>
                <a:gd name="T66" fmla="*/ 1319 w 5283"/>
                <a:gd name="T67" fmla="*/ 192 h 2043"/>
                <a:gd name="T68" fmla="*/ 1148 w 5283"/>
                <a:gd name="T69" fmla="*/ 124 h 2043"/>
                <a:gd name="T70" fmla="*/ 980 w 5283"/>
                <a:gd name="T71" fmla="*/ 73 h 2043"/>
                <a:gd name="T72" fmla="*/ 817 w 5283"/>
                <a:gd name="T73" fmla="*/ 36 h 2043"/>
                <a:gd name="T74" fmla="*/ 654 w 5283"/>
                <a:gd name="T75" fmla="*/ 11 h 2043"/>
                <a:gd name="T76" fmla="*/ 493 w 5283"/>
                <a:gd name="T77" fmla="*/ 2 h 2043"/>
                <a:gd name="T78" fmla="*/ 331 w 5283"/>
                <a:gd name="T79" fmla="*/ 2 h 2043"/>
                <a:gd name="T80" fmla="*/ 167 w 5283"/>
                <a:gd name="T81" fmla="*/ 13 h 2043"/>
                <a:gd name="T82" fmla="*/ 0 w 5283"/>
                <a:gd name="T83" fmla="*/ 34 h 2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283" h="2043">
                  <a:moveTo>
                    <a:pt x="5283" y="1597"/>
                  </a:moveTo>
                  <a:lnTo>
                    <a:pt x="5283" y="1597"/>
                  </a:lnTo>
                  <a:lnTo>
                    <a:pt x="5272" y="1608"/>
                  </a:lnTo>
                  <a:lnTo>
                    <a:pt x="5240" y="1642"/>
                  </a:lnTo>
                  <a:lnTo>
                    <a:pt x="5215" y="1665"/>
                  </a:lnTo>
                  <a:lnTo>
                    <a:pt x="5187" y="1691"/>
                  </a:lnTo>
                  <a:lnTo>
                    <a:pt x="5153" y="1720"/>
                  </a:lnTo>
                  <a:lnTo>
                    <a:pt x="5114" y="1750"/>
                  </a:lnTo>
                  <a:lnTo>
                    <a:pt x="5071" y="1783"/>
                  </a:lnTo>
                  <a:lnTo>
                    <a:pt x="5022" y="1817"/>
                  </a:lnTo>
                  <a:lnTo>
                    <a:pt x="4969" y="1849"/>
                  </a:lnTo>
                  <a:lnTo>
                    <a:pt x="4912" y="1881"/>
                  </a:lnTo>
                  <a:lnTo>
                    <a:pt x="4850" y="1912"/>
                  </a:lnTo>
                  <a:lnTo>
                    <a:pt x="4818" y="1928"/>
                  </a:lnTo>
                  <a:lnTo>
                    <a:pt x="4785" y="1942"/>
                  </a:lnTo>
                  <a:lnTo>
                    <a:pt x="4750" y="1955"/>
                  </a:lnTo>
                  <a:lnTo>
                    <a:pt x="4714" y="1968"/>
                  </a:lnTo>
                  <a:lnTo>
                    <a:pt x="4678" y="1981"/>
                  </a:lnTo>
                  <a:lnTo>
                    <a:pt x="4640" y="1993"/>
                  </a:lnTo>
                  <a:lnTo>
                    <a:pt x="4601" y="2002"/>
                  </a:lnTo>
                  <a:lnTo>
                    <a:pt x="4563" y="2012"/>
                  </a:lnTo>
                  <a:lnTo>
                    <a:pt x="4522" y="2020"/>
                  </a:lnTo>
                  <a:lnTo>
                    <a:pt x="4481" y="2028"/>
                  </a:lnTo>
                  <a:lnTo>
                    <a:pt x="4438" y="2033"/>
                  </a:lnTo>
                  <a:lnTo>
                    <a:pt x="4395" y="2038"/>
                  </a:lnTo>
                  <a:lnTo>
                    <a:pt x="4350" y="2041"/>
                  </a:lnTo>
                  <a:lnTo>
                    <a:pt x="4304" y="2043"/>
                  </a:lnTo>
                  <a:lnTo>
                    <a:pt x="4259" y="2043"/>
                  </a:lnTo>
                  <a:lnTo>
                    <a:pt x="4211" y="2041"/>
                  </a:lnTo>
                  <a:lnTo>
                    <a:pt x="4164" y="2038"/>
                  </a:lnTo>
                  <a:lnTo>
                    <a:pt x="4116" y="2033"/>
                  </a:lnTo>
                  <a:lnTo>
                    <a:pt x="4066" y="2025"/>
                  </a:lnTo>
                  <a:lnTo>
                    <a:pt x="4016" y="2017"/>
                  </a:lnTo>
                  <a:lnTo>
                    <a:pt x="3964" y="2005"/>
                  </a:lnTo>
                  <a:lnTo>
                    <a:pt x="3913" y="1991"/>
                  </a:lnTo>
                  <a:lnTo>
                    <a:pt x="3860" y="1976"/>
                  </a:lnTo>
                  <a:lnTo>
                    <a:pt x="3806" y="1959"/>
                  </a:lnTo>
                  <a:lnTo>
                    <a:pt x="3752" y="1938"/>
                  </a:lnTo>
                  <a:lnTo>
                    <a:pt x="3696" y="1915"/>
                  </a:lnTo>
                  <a:lnTo>
                    <a:pt x="3641" y="1889"/>
                  </a:lnTo>
                  <a:lnTo>
                    <a:pt x="3584" y="1862"/>
                  </a:lnTo>
                  <a:lnTo>
                    <a:pt x="3527" y="1831"/>
                  </a:lnTo>
                  <a:lnTo>
                    <a:pt x="3469" y="1797"/>
                  </a:lnTo>
                  <a:lnTo>
                    <a:pt x="3410" y="1760"/>
                  </a:lnTo>
                  <a:lnTo>
                    <a:pt x="3350" y="1721"/>
                  </a:lnTo>
                  <a:lnTo>
                    <a:pt x="3291" y="1679"/>
                  </a:lnTo>
                  <a:lnTo>
                    <a:pt x="3230" y="1634"/>
                  </a:lnTo>
                  <a:lnTo>
                    <a:pt x="3169" y="1584"/>
                  </a:lnTo>
                  <a:lnTo>
                    <a:pt x="3106" y="1532"/>
                  </a:lnTo>
                  <a:lnTo>
                    <a:pt x="3044" y="1477"/>
                  </a:lnTo>
                  <a:lnTo>
                    <a:pt x="2980" y="1418"/>
                  </a:lnTo>
                  <a:lnTo>
                    <a:pt x="2980" y="1418"/>
                  </a:lnTo>
                  <a:lnTo>
                    <a:pt x="2855" y="1300"/>
                  </a:lnTo>
                  <a:lnTo>
                    <a:pt x="2734" y="1188"/>
                  </a:lnTo>
                  <a:lnTo>
                    <a:pt x="2615" y="1082"/>
                  </a:lnTo>
                  <a:lnTo>
                    <a:pt x="2499" y="982"/>
                  </a:lnTo>
                  <a:lnTo>
                    <a:pt x="2388" y="888"/>
                  </a:lnTo>
                  <a:lnTo>
                    <a:pt x="2279" y="799"/>
                  </a:lnTo>
                  <a:lnTo>
                    <a:pt x="2173" y="715"/>
                  </a:lnTo>
                  <a:lnTo>
                    <a:pt x="2069" y="638"/>
                  </a:lnTo>
                  <a:lnTo>
                    <a:pt x="1968" y="565"/>
                  </a:lnTo>
                  <a:lnTo>
                    <a:pt x="1869" y="497"/>
                  </a:lnTo>
                  <a:lnTo>
                    <a:pt x="1773" y="434"/>
                  </a:lnTo>
                  <a:lnTo>
                    <a:pt x="1679" y="378"/>
                  </a:lnTo>
                  <a:lnTo>
                    <a:pt x="1586" y="325"/>
                  </a:lnTo>
                  <a:lnTo>
                    <a:pt x="1496" y="276"/>
                  </a:lnTo>
                  <a:lnTo>
                    <a:pt x="1407" y="231"/>
                  </a:lnTo>
                  <a:lnTo>
                    <a:pt x="1319" y="192"/>
                  </a:lnTo>
                  <a:lnTo>
                    <a:pt x="1233" y="155"/>
                  </a:lnTo>
                  <a:lnTo>
                    <a:pt x="1148" y="124"/>
                  </a:lnTo>
                  <a:lnTo>
                    <a:pt x="1064" y="97"/>
                  </a:lnTo>
                  <a:lnTo>
                    <a:pt x="980" y="73"/>
                  </a:lnTo>
                  <a:lnTo>
                    <a:pt x="899" y="52"/>
                  </a:lnTo>
                  <a:lnTo>
                    <a:pt x="817" y="36"/>
                  </a:lnTo>
                  <a:lnTo>
                    <a:pt x="736" y="23"/>
                  </a:lnTo>
                  <a:lnTo>
                    <a:pt x="654" y="11"/>
                  </a:lnTo>
                  <a:lnTo>
                    <a:pt x="574" y="5"/>
                  </a:lnTo>
                  <a:lnTo>
                    <a:pt x="493" y="2"/>
                  </a:lnTo>
                  <a:lnTo>
                    <a:pt x="413" y="0"/>
                  </a:lnTo>
                  <a:lnTo>
                    <a:pt x="331" y="2"/>
                  </a:lnTo>
                  <a:lnTo>
                    <a:pt x="250" y="6"/>
                  </a:lnTo>
                  <a:lnTo>
                    <a:pt x="167" y="13"/>
                  </a:lnTo>
                  <a:lnTo>
                    <a:pt x="85" y="23"/>
                  </a:lnTo>
                  <a:lnTo>
                    <a:pt x="0" y="34"/>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26" name="Freeform 22"/>
            <p:cNvSpPr>
              <a:spLocks/>
            </p:cNvSpPr>
            <p:nvPr/>
          </p:nvSpPr>
          <p:spPr bwMode="auto">
            <a:xfrm>
              <a:off x="467" y="910"/>
              <a:ext cx="5306" cy="988"/>
            </a:xfrm>
            <a:custGeom>
              <a:avLst/>
              <a:gdLst>
                <a:gd name="T0" fmla="*/ 5306 w 5306"/>
                <a:gd name="T1" fmla="*/ 1505 h 1975"/>
                <a:gd name="T2" fmla="*/ 5263 w 5306"/>
                <a:gd name="T3" fmla="*/ 1552 h 1975"/>
                <a:gd name="T4" fmla="*/ 5211 w 5306"/>
                <a:gd name="T5" fmla="*/ 1602 h 1975"/>
                <a:gd name="T6" fmla="*/ 5138 w 5306"/>
                <a:gd name="T7" fmla="*/ 1663 h 1975"/>
                <a:gd name="T8" fmla="*/ 5048 w 5306"/>
                <a:gd name="T9" fmla="*/ 1731 h 1975"/>
                <a:gd name="T10" fmla="*/ 4939 w 5306"/>
                <a:gd name="T11" fmla="*/ 1799 h 1975"/>
                <a:gd name="T12" fmla="*/ 4845 w 5306"/>
                <a:gd name="T13" fmla="*/ 1848 h 1975"/>
                <a:gd name="T14" fmla="*/ 4779 w 5306"/>
                <a:gd name="T15" fmla="*/ 1877 h 1975"/>
                <a:gd name="T16" fmla="*/ 4707 w 5306"/>
                <a:gd name="T17" fmla="*/ 1904 h 1975"/>
                <a:gd name="T18" fmla="*/ 4630 w 5306"/>
                <a:gd name="T19" fmla="*/ 1928 h 1975"/>
                <a:gd name="T20" fmla="*/ 4551 w 5306"/>
                <a:gd name="T21" fmla="*/ 1948 h 1975"/>
                <a:gd name="T22" fmla="*/ 4468 w 5306"/>
                <a:gd name="T23" fmla="*/ 1962 h 1975"/>
                <a:gd name="T24" fmla="*/ 4380 w 5306"/>
                <a:gd name="T25" fmla="*/ 1972 h 1975"/>
                <a:gd name="T26" fmla="*/ 4289 w 5306"/>
                <a:gd name="T27" fmla="*/ 1975 h 1975"/>
                <a:gd name="T28" fmla="*/ 4194 w 5306"/>
                <a:gd name="T29" fmla="*/ 1972 h 1975"/>
                <a:gd name="T30" fmla="*/ 4096 w 5306"/>
                <a:gd name="T31" fmla="*/ 1961 h 1975"/>
                <a:gd name="T32" fmla="*/ 3993 w 5306"/>
                <a:gd name="T33" fmla="*/ 1943 h 1975"/>
                <a:gd name="T34" fmla="*/ 3889 w 5306"/>
                <a:gd name="T35" fmla="*/ 1915 h 1975"/>
                <a:gd name="T36" fmla="*/ 3779 w 5306"/>
                <a:gd name="T37" fmla="*/ 1880 h 1975"/>
                <a:gd name="T38" fmla="*/ 3668 w 5306"/>
                <a:gd name="T39" fmla="*/ 1833 h 1975"/>
                <a:gd name="T40" fmla="*/ 3553 w 5306"/>
                <a:gd name="T41" fmla="*/ 1777 h 1975"/>
                <a:gd name="T42" fmla="*/ 3436 w 5306"/>
                <a:gd name="T43" fmla="*/ 1709 h 1975"/>
                <a:gd name="T44" fmla="*/ 3315 w 5306"/>
                <a:gd name="T45" fmla="*/ 1630 h 1975"/>
                <a:gd name="T46" fmla="*/ 3192 w 5306"/>
                <a:gd name="T47" fmla="*/ 1536 h 1975"/>
                <a:gd name="T48" fmla="*/ 3066 w 5306"/>
                <a:gd name="T49" fmla="*/ 1431 h 1975"/>
                <a:gd name="T50" fmla="*/ 3000 w 5306"/>
                <a:gd name="T51" fmla="*/ 1373 h 1975"/>
                <a:gd name="T52" fmla="*/ 2750 w 5306"/>
                <a:gd name="T53" fmla="*/ 1147 h 1975"/>
                <a:gd name="T54" fmla="*/ 2514 w 5306"/>
                <a:gd name="T55" fmla="*/ 945 h 1975"/>
                <a:gd name="T56" fmla="*/ 2291 w 5306"/>
                <a:gd name="T57" fmla="*/ 766 h 1975"/>
                <a:gd name="T58" fmla="*/ 2078 w 5306"/>
                <a:gd name="T59" fmla="*/ 607 h 1975"/>
                <a:gd name="T60" fmla="*/ 1876 w 5306"/>
                <a:gd name="T61" fmla="*/ 470 h 1975"/>
                <a:gd name="T62" fmla="*/ 1684 w 5306"/>
                <a:gd name="T63" fmla="*/ 354 h 1975"/>
                <a:gd name="T64" fmla="*/ 1499 w 5306"/>
                <a:gd name="T65" fmla="*/ 255 h 1975"/>
                <a:gd name="T66" fmla="*/ 1322 w 5306"/>
                <a:gd name="T67" fmla="*/ 175 h 1975"/>
                <a:gd name="T68" fmla="*/ 1149 w 5306"/>
                <a:gd name="T69" fmla="*/ 110 h 1975"/>
                <a:gd name="T70" fmla="*/ 981 w 5306"/>
                <a:gd name="T71" fmla="*/ 62 h 1975"/>
                <a:gd name="T72" fmla="*/ 816 w 5306"/>
                <a:gd name="T73" fmla="*/ 28 h 1975"/>
                <a:gd name="T74" fmla="*/ 654 w 5306"/>
                <a:gd name="T75" fmla="*/ 7 h 1975"/>
                <a:gd name="T76" fmla="*/ 493 w 5306"/>
                <a:gd name="T77" fmla="*/ 0 h 1975"/>
                <a:gd name="T78" fmla="*/ 330 w 5306"/>
                <a:gd name="T79" fmla="*/ 4 h 1975"/>
                <a:gd name="T80" fmla="*/ 166 w 5306"/>
                <a:gd name="T81" fmla="*/ 18 h 1975"/>
                <a:gd name="T82" fmla="*/ 0 w 5306"/>
                <a:gd name="T83" fmla="*/ 42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6" h="1975">
                  <a:moveTo>
                    <a:pt x="5306" y="1505"/>
                  </a:moveTo>
                  <a:lnTo>
                    <a:pt x="5306" y="1505"/>
                  </a:lnTo>
                  <a:lnTo>
                    <a:pt x="5295" y="1518"/>
                  </a:lnTo>
                  <a:lnTo>
                    <a:pt x="5263" y="1552"/>
                  </a:lnTo>
                  <a:lnTo>
                    <a:pt x="5240" y="1576"/>
                  </a:lnTo>
                  <a:lnTo>
                    <a:pt x="5211" y="1602"/>
                  </a:lnTo>
                  <a:lnTo>
                    <a:pt x="5177" y="1633"/>
                  </a:lnTo>
                  <a:lnTo>
                    <a:pt x="5138" y="1663"/>
                  </a:lnTo>
                  <a:lnTo>
                    <a:pt x="5095" y="1697"/>
                  </a:lnTo>
                  <a:lnTo>
                    <a:pt x="5048" y="1731"/>
                  </a:lnTo>
                  <a:lnTo>
                    <a:pt x="4995" y="1765"/>
                  </a:lnTo>
                  <a:lnTo>
                    <a:pt x="4939" y="1799"/>
                  </a:lnTo>
                  <a:lnTo>
                    <a:pt x="4877" y="1831"/>
                  </a:lnTo>
                  <a:lnTo>
                    <a:pt x="4845" y="1848"/>
                  </a:lnTo>
                  <a:lnTo>
                    <a:pt x="4812" y="1862"/>
                  </a:lnTo>
                  <a:lnTo>
                    <a:pt x="4779" y="1877"/>
                  </a:lnTo>
                  <a:lnTo>
                    <a:pt x="4743" y="1891"/>
                  </a:lnTo>
                  <a:lnTo>
                    <a:pt x="4707" y="1904"/>
                  </a:lnTo>
                  <a:lnTo>
                    <a:pt x="4669" y="1917"/>
                  </a:lnTo>
                  <a:lnTo>
                    <a:pt x="4630" y="1928"/>
                  </a:lnTo>
                  <a:lnTo>
                    <a:pt x="4591" y="1938"/>
                  </a:lnTo>
                  <a:lnTo>
                    <a:pt x="4551" y="1948"/>
                  </a:lnTo>
                  <a:lnTo>
                    <a:pt x="4509" y="1956"/>
                  </a:lnTo>
                  <a:lnTo>
                    <a:pt x="4468" y="1962"/>
                  </a:lnTo>
                  <a:lnTo>
                    <a:pt x="4423" y="1967"/>
                  </a:lnTo>
                  <a:lnTo>
                    <a:pt x="4380" y="1972"/>
                  </a:lnTo>
                  <a:lnTo>
                    <a:pt x="4335" y="1974"/>
                  </a:lnTo>
                  <a:lnTo>
                    <a:pt x="4289" y="1975"/>
                  </a:lnTo>
                  <a:lnTo>
                    <a:pt x="4242" y="1974"/>
                  </a:lnTo>
                  <a:lnTo>
                    <a:pt x="4194" y="1972"/>
                  </a:lnTo>
                  <a:lnTo>
                    <a:pt x="4144" y="1967"/>
                  </a:lnTo>
                  <a:lnTo>
                    <a:pt x="4096" y="1961"/>
                  </a:lnTo>
                  <a:lnTo>
                    <a:pt x="4044" y="1953"/>
                  </a:lnTo>
                  <a:lnTo>
                    <a:pt x="3993" y="1943"/>
                  </a:lnTo>
                  <a:lnTo>
                    <a:pt x="3942" y="1930"/>
                  </a:lnTo>
                  <a:lnTo>
                    <a:pt x="3889" y="1915"/>
                  </a:lnTo>
                  <a:lnTo>
                    <a:pt x="3835" y="1899"/>
                  </a:lnTo>
                  <a:lnTo>
                    <a:pt x="3779" y="1880"/>
                  </a:lnTo>
                  <a:lnTo>
                    <a:pt x="3725" y="1857"/>
                  </a:lnTo>
                  <a:lnTo>
                    <a:pt x="3668" y="1833"/>
                  </a:lnTo>
                  <a:lnTo>
                    <a:pt x="3611" y="1806"/>
                  </a:lnTo>
                  <a:lnTo>
                    <a:pt x="3553" y="1777"/>
                  </a:lnTo>
                  <a:lnTo>
                    <a:pt x="3495" y="1744"/>
                  </a:lnTo>
                  <a:lnTo>
                    <a:pt x="3436" y="1709"/>
                  </a:lnTo>
                  <a:lnTo>
                    <a:pt x="3375" y="1670"/>
                  </a:lnTo>
                  <a:lnTo>
                    <a:pt x="3315" y="1630"/>
                  </a:lnTo>
                  <a:lnTo>
                    <a:pt x="3253" y="1584"/>
                  </a:lnTo>
                  <a:lnTo>
                    <a:pt x="3192" y="1536"/>
                  </a:lnTo>
                  <a:lnTo>
                    <a:pt x="3128" y="1486"/>
                  </a:lnTo>
                  <a:lnTo>
                    <a:pt x="3066" y="1431"/>
                  </a:lnTo>
                  <a:lnTo>
                    <a:pt x="3000" y="1373"/>
                  </a:lnTo>
                  <a:lnTo>
                    <a:pt x="3000" y="1373"/>
                  </a:lnTo>
                  <a:lnTo>
                    <a:pt x="2874" y="1257"/>
                  </a:lnTo>
                  <a:lnTo>
                    <a:pt x="2750" y="1147"/>
                  </a:lnTo>
                  <a:lnTo>
                    <a:pt x="2631" y="1043"/>
                  </a:lnTo>
                  <a:lnTo>
                    <a:pt x="2514" y="945"/>
                  </a:lnTo>
                  <a:lnTo>
                    <a:pt x="2400" y="853"/>
                  </a:lnTo>
                  <a:lnTo>
                    <a:pt x="2291" y="766"/>
                  </a:lnTo>
                  <a:lnTo>
                    <a:pt x="2182" y="683"/>
                  </a:lnTo>
                  <a:lnTo>
                    <a:pt x="2078" y="607"/>
                  </a:lnTo>
                  <a:lnTo>
                    <a:pt x="1976" y="536"/>
                  </a:lnTo>
                  <a:lnTo>
                    <a:pt x="1876" y="470"/>
                  </a:lnTo>
                  <a:lnTo>
                    <a:pt x="1778" y="410"/>
                  </a:lnTo>
                  <a:lnTo>
                    <a:pt x="1684" y="354"/>
                  </a:lnTo>
                  <a:lnTo>
                    <a:pt x="1591" y="302"/>
                  </a:lnTo>
                  <a:lnTo>
                    <a:pt x="1499" y="255"/>
                  </a:lnTo>
                  <a:lnTo>
                    <a:pt x="1409" y="212"/>
                  </a:lnTo>
                  <a:lnTo>
                    <a:pt x="1322" y="175"/>
                  </a:lnTo>
                  <a:lnTo>
                    <a:pt x="1234" y="141"/>
                  </a:lnTo>
                  <a:lnTo>
                    <a:pt x="1149" y="110"/>
                  </a:lnTo>
                  <a:lnTo>
                    <a:pt x="1065" y="84"/>
                  </a:lnTo>
                  <a:lnTo>
                    <a:pt x="981" y="62"/>
                  </a:lnTo>
                  <a:lnTo>
                    <a:pt x="898" y="42"/>
                  </a:lnTo>
                  <a:lnTo>
                    <a:pt x="816" y="28"/>
                  </a:lnTo>
                  <a:lnTo>
                    <a:pt x="736" y="17"/>
                  </a:lnTo>
                  <a:lnTo>
                    <a:pt x="654" y="7"/>
                  </a:lnTo>
                  <a:lnTo>
                    <a:pt x="573" y="2"/>
                  </a:lnTo>
                  <a:lnTo>
                    <a:pt x="493" y="0"/>
                  </a:lnTo>
                  <a:lnTo>
                    <a:pt x="412" y="0"/>
                  </a:lnTo>
                  <a:lnTo>
                    <a:pt x="330" y="4"/>
                  </a:lnTo>
                  <a:lnTo>
                    <a:pt x="248" y="10"/>
                  </a:lnTo>
                  <a:lnTo>
                    <a:pt x="166" y="18"/>
                  </a:lnTo>
                  <a:lnTo>
                    <a:pt x="85" y="29"/>
                  </a:lnTo>
                  <a:lnTo>
                    <a:pt x="0" y="42"/>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27" name="Freeform 23"/>
            <p:cNvSpPr>
              <a:spLocks/>
            </p:cNvSpPr>
            <p:nvPr/>
          </p:nvSpPr>
          <p:spPr bwMode="auto">
            <a:xfrm>
              <a:off x="485" y="930"/>
              <a:ext cx="5327" cy="953"/>
            </a:xfrm>
            <a:custGeom>
              <a:avLst/>
              <a:gdLst>
                <a:gd name="T0" fmla="*/ 5327 w 5327"/>
                <a:gd name="T1" fmla="*/ 1416 h 1907"/>
                <a:gd name="T2" fmla="*/ 5284 w 5327"/>
                <a:gd name="T3" fmla="*/ 1463 h 1907"/>
                <a:gd name="T4" fmla="*/ 5233 w 5327"/>
                <a:gd name="T5" fmla="*/ 1515 h 1907"/>
                <a:gd name="T6" fmla="*/ 5162 w 5327"/>
                <a:gd name="T7" fmla="*/ 1578 h 1907"/>
                <a:gd name="T8" fmla="*/ 5073 w 5327"/>
                <a:gd name="T9" fmla="*/ 1647 h 1907"/>
                <a:gd name="T10" fmla="*/ 4965 w 5327"/>
                <a:gd name="T11" fmla="*/ 1718 h 1907"/>
                <a:gd name="T12" fmla="*/ 4872 w 5327"/>
                <a:gd name="T13" fmla="*/ 1768 h 1907"/>
                <a:gd name="T14" fmla="*/ 4805 w 5327"/>
                <a:gd name="T15" fmla="*/ 1799 h 1907"/>
                <a:gd name="T16" fmla="*/ 4733 w 5327"/>
                <a:gd name="T17" fmla="*/ 1828 h 1907"/>
                <a:gd name="T18" fmla="*/ 4658 w 5327"/>
                <a:gd name="T19" fmla="*/ 1854 h 1907"/>
                <a:gd name="T20" fmla="*/ 4579 w 5327"/>
                <a:gd name="T21" fmla="*/ 1875 h 1907"/>
                <a:gd name="T22" fmla="*/ 4496 w 5327"/>
                <a:gd name="T23" fmla="*/ 1891 h 1907"/>
                <a:gd name="T24" fmla="*/ 4408 w 5327"/>
                <a:gd name="T25" fmla="*/ 1902 h 1907"/>
                <a:gd name="T26" fmla="*/ 4317 w 5327"/>
                <a:gd name="T27" fmla="*/ 1907 h 1907"/>
                <a:gd name="T28" fmla="*/ 4222 w 5327"/>
                <a:gd name="T29" fmla="*/ 1907 h 1907"/>
                <a:gd name="T30" fmla="*/ 4124 w 5327"/>
                <a:gd name="T31" fmla="*/ 1897 h 1907"/>
                <a:gd name="T32" fmla="*/ 4021 w 5327"/>
                <a:gd name="T33" fmla="*/ 1881 h 1907"/>
                <a:gd name="T34" fmla="*/ 3915 w 5327"/>
                <a:gd name="T35" fmla="*/ 1857 h 1907"/>
                <a:gd name="T36" fmla="*/ 3807 w 5327"/>
                <a:gd name="T37" fmla="*/ 1821 h 1907"/>
                <a:gd name="T38" fmla="*/ 3695 w 5327"/>
                <a:gd name="T39" fmla="*/ 1778 h 1907"/>
                <a:gd name="T40" fmla="*/ 3579 w 5327"/>
                <a:gd name="T41" fmla="*/ 1723 h 1907"/>
                <a:gd name="T42" fmla="*/ 3460 w 5327"/>
                <a:gd name="T43" fmla="*/ 1657 h 1907"/>
                <a:gd name="T44" fmla="*/ 3338 w 5327"/>
                <a:gd name="T45" fmla="*/ 1579 h 1907"/>
                <a:gd name="T46" fmla="*/ 3213 w 5327"/>
                <a:gd name="T47" fmla="*/ 1489 h 1907"/>
                <a:gd name="T48" fmla="*/ 3085 w 5327"/>
                <a:gd name="T49" fmla="*/ 1386 h 1907"/>
                <a:gd name="T50" fmla="*/ 3020 w 5327"/>
                <a:gd name="T51" fmla="*/ 1329 h 1907"/>
                <a:gd name="T52" fmla="*/ 2766 w 5327"/>
                <a:gd name="T53" fmla="*/ 1108 h 1907"/>
                <a:gd name="T54" fmla="*/ 2527 w 5327"/>
                <a:gd name="T55" fmla="*/ 909 h 1907"/>
                <a:gd name="T56" fmla="*/ 2301 w 5327"/>
                <a:gd name="T57" fmla="*/ 733 h 1907"/>
                <a:gd name="T58" fmla="*/ 2085 w 5327"/>
                <a:gd name="T59" fmla="*/ 578 h 1907"/>
                <a:gd name="T60" fmla="*/ 1883 w 5327"/>
                <a:gd name="T61" fmla="*/ 446 h 1907"/>
                <a:gd name="T62" fmla="*/ 1688 w 5327"/>
                <a:gd name="T63" fmla="*/ 331 h 1907"/>
                <a:gd name="T64" fmla="*/ 1502 w 5327"/>
                <a:gd name="T65" fmla="*/ 236 h 1907"/>
                <a:gd name="T66" fmla="*/ 1323 w 5327"/>
                <a:gd name="T67" fmla="*/ 158 h 1907"/>
                <a:gd name="T68" fmla="*/ 1150 w 5327"/>
                <a:gd name="T69" fmla="*/ 97 h 1907"/>
                <a:gd name="T70" fmla="*/ 982 w 5327"/>
                <a:gd name="T71" fmla="*/ 52 h 1907"/>
                <a:gd name="T72" fmla="*/ 816 w 5327"/>
                <a:gd name="T73" fmla="*/ 21 h 1907"/>
                <a:gd name="T74" fmla="*/ 654 w 5327"/>
                <a:gd name="T75" fmla="*/ 5 h 1907"/>
                <a:gd name="T76" fmla="*/ 491 w 5327"/>
                <a:gd name="T77" fmla="*/ 0 h 1907"/>
                <a:gd name="T78" fmla="*/ 329 w 5327"/>
                <a:gd name="T79" fmla="*/ 7 h 1907"/>
                <a:gd name="T80" fmla="*/ 167 w 5327"/>
                <a:gd name="T81" fmla="*/ 24 h 1907"/>
                <a:gd name="T82" fmla="*/ 0 w 5327"/>
                <a:gd name="T83" fmla="*/ 53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27" h="1907">
                  <a:moveTo>
                    <a:pt x="5327" y="1416"/>
                  </a:moveTo>
                  <a:lnTo>
                    <a:pt x="5327" y="1416"/>
                  </a:lnTo>
                  <a:lnTo>
                    <a:pt x="5316" y="1429"/>
                  </a:lnTo>
                  <a:lnTo>
                    <a:pt x="5284" y="1463"/>
                  </a:lnTo>
                  <a:lnTo>
                    <a:pt x="5262" y="1487"/>
                  </a:lnTo>
                  <a:lnTo>
                    <a:pt x="5233" y="1515"/>
                  </a:lnTo>
                  <a:lnTo>
                    <a:pt x="5201" y="1545"/>
                  </a:lnTo>
                  <a:lnTo>
                    <a:pt x="5162" y="1578"/>
                  </a:lnTo>
                  <a:lnTo>
                    <a:pt x="5120" y="1612"/>
                  </a:lnTo>
                  <a:lnTo>
                    <a:pt x="5073" y="1647"/>
                  </a:lnTo>
                  <a:lnTo>
                    <a:pt x="5020" y="1683"/>
                  </a:lnTo>
                  <a:lnTo>
                    <a:pt x="4965" y="1718"/>
                  </a:lnTo>
                  <a:lnTo>
                    <a:pt x="4904" y="1752"/>
                  </a:lnTo>
                  <a:lnTo>
                    <a:pt x="4872" y="1768"/>
                  </a:lnTo>
                  <a:lnTo>
                    <a:pt x="4839" y="1784"/>
                  </a:lnTo>
                  <a:lnTo>
                    <a:pt x="4805" y="1799"/>
                  </a:lnTo>
                  <a:lnTo>
                    <a:pt x="4769" y="1813"/>
                  </a:lnTo>
                  <a:lnTo>
                    <a:pt x="4733" y="1828"/>
                  </a:lnTo>
                  <a:lnTo>
                    <a:pt x="4697" y="1841"/>
                  </a:lnTo>
                  <a:lnTo>
                    <a:pt x="4658" y="1854"/>
                  </a:lnTo>
                  <a:lnTo>
                    <a:pt x="4619" y="1865"/>
                  </a:lnTo>
                  <a:lnTo>
                    <a:pt x="4579" y="1875"/>
                  </a:lnTo>
                  <a:lnTo>
                    <a:pt x="4537" y="1883"/>
                  </a:lnTo>
                  <a:lnTo>
                    <a:pt x="4496" y="1891"/>
                  </a:lnTo>
                  <a:lnTo>
                    <a:pt x="4453" y="1897"/>
                  </a:lnTo>
                  <a:lnTo>
                    <a:pt x="4408" y="1902"/>
                  </a:lnTo>
                  <a:lnTo>
                    <a:pt x="4362" y="1905"/>
                  </a:lnTo>
                  <a:lnTo>
                    <a:pt x="4317" y="1907"/>
                  </a:lnTo>
                  <a:lnTo>
                    <a:pt x="4269" y="1907"/>
                  </a:lnTo>
                  <a:lnTo>
                    <a:pt x="4222" y="1907"/>
                  </a:lnTo>
                  <a:lnTo>
                    <a:pt x="4174" y="1902"/>
                  </a:lnTo>
                  <a:lnTo>
                    <a:pt x="4124" y="1897"/>
                  </a:lnTo>
                  <a:lnTo>
                    <a:pt x="4072" y="1891"/>
                  </a:lnTo>
                  <a:lnTo>
                    <a:pt x="4021" y="1881"/>
                  </a:lnTo>
                  <a:lnTo>
                    <a:pt x="3969" y="1870"/>
                  </a:lnTo>
                  <a:lnTo>
                    <a:pt x="3915" y="1857"/>
                  </a:lnTo>
                  <a:lnTo>
                    <a:pt x="3861" y="1841"/>
                  </a:lnTo>
                  <a:lnTo>
                    <a:pt x="3807" y="1821"/>
                  </a:lnTo>
                  <a:lnTo>
                    <a:pt x="3751" y="1800"/>
                  </a:lnTo>
                  <a:lnTo>
                    <a:pt x="3695" y="1778"/>
                  </a:lnTo>
                  <a:lnTo>
                    <a:pt x="3636" y="1752"/>
                  </a:lnTo>
                  <a:lnTo>
                    <a:pt x="3579" y="1723"/>
                  </a:lnTo>
                  <a:lnTo>
                    <a:pt x="3520" y="1692"/>
                  </a:lnTo>
                  <a:lnTo>
                    <a:pt x="3460" y="1657"/>
                  </a:lnTo>
                  <a:lnTo>
                    <a:pt x="3399" y="1620"/>
                  </a:lnTo>
                  <a:lnTo>
                    <a:pt x="3338" y="1579"/>
                  </a:lnTo>
                  <a:lnTo>
                    <a:pt x="3275" y="1536"/>
                  </a:lnTo>
                  <a:lnTo>
                    <a:pt x="3213" y="1489"/>
                  </a:lnTo>
                  <a:lnTo>
                    <a:pt x="3149" y="1439"/>
                  </a:lnTo>
                  <a:lnTo>
                    <a:pt x="3085" y="1386"/>
                  </a:lnTo>
                  <a:lnTo>
                    <a:pt x="3020" y="1329"/>
                  </a:lnTo>
                  <a:lnTo>
                    <a:pt x="3020" y="1329"/>
                  </a:lnTo>
                  <a:lnTo>
                    <a:pt x="2892" y="1214"/>
                  </a:lnTo>
                  <a:lnTo>
                    <a:pt x="2766" y="1108"/>
                  </a:lnTo>
                  <a:lnTo>
                    <a:pt x="2645" y="1004"/>
                  </a:lnTo>
                  <a:lnTo>
                    <a:pt x="2527" y="909"/>
                  </a:lnTo>
                  <a:lnTo>
                    <a:pt x="2412" y="817"/>
                  </a:lnTo>
                  <a:lnTo>
                    <a:pt x="2301" y="733"/>
                  </a:lnTo>
                  <a:lnTo>
                    <a:pt x="2192" y="652"/>
                  </a:lnTo>
                  <a:lnTo>
                    <a:pt x="2085" y="578"/>
                  </a:lnTo>
                  <a:lnTo>
                    <a:pt x="1983" y="509"/>
                  </a:lnTo>
                  <a:lnTo>
                    <a:pt x="1883" y="446"/>
                  </a:lnTo>
                  <a:lnTo>
                    <a:pt x="1784" y="386"/>
                  </a:lnTo>
                  <a:lnTo>
                    <a:pt x="1688" y="331"/>
                  </a:lnTo>
                  <a:lnTo>
                    <a:pt x="1594" y="281"/>
                  </a:lnTo>
                  <a:lnTo>
                    <a:pt x="1502" y="236"/>
                  </a:lnTo>
                  <a:lnTo>
                    <a:pt x="1412" y="195"/>
                  </a:lnTo>
                  <a:lnTo>
                    <a:pt x="1323" y="158"/>
                  </a:lnTo>
                  <a:lnTo>
                    <a:pt x="1236" y="126"/>
                  </a:lnTo>
                  <a:lnTo>
                    <a:pt x="1150" y="97"/>
                  </a:lnTo>
                  <a:lnTo>
                    <a:pt x="1065" y="73"/>
                  </a:lnTo>
                  <a:lnTo>
                    <a:pt x="982" y="52"/>
                  </a:lnTo>
                  <a:lnTo>
                    <a:pt x="898" y="36"/>
                  </a:lnTo>
                  <a:lnTo>
                    <a:pt x="816" y="21"/>
                  </a:lnTo>
                  <a:lnTo>
                    <a:pt x="734" y="11"/>
                  </a:lnTo>
                  <a:lnTo>
                    <a:pt x="654" y="5"/>
                  </a:lnTo>
                  <a:lnTo>
                    <a:pt x="572" y="0"/>
                  </a:lnTo>
                  <a:lnTo>
                    <a:pt x="491" y="0"/>
                  </a:lnTo>
                  <a:lnTo>
                    <a:pt x="411" y="2"/>
                  </a:lnTo>
                  <a:lnTo>
                    <a:pt x="329" y="7"/>
                  </a:lnTo>
                  <a:lnTo>
                    <a:pt x="248" y="15"/>
                  </a:lnTo>
                  <a:lnTo>
                    <a:pt x="167" y="24"/>
                  </a:lnTo>
                  <a:lnTo>
                    <a:pt x="83" y="37"/>
                  </a:lnTo>
                  <a:lnTo>
                    <a:pt x="0" y="53"/>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28" name="Freeform 24"/>
            <p:cNvSpPr>
              <a:spLocks/>
            </p:cNvSpPr>
            <p:nvPr/>
          </p:nvSpPr>
          <p:spPr bwMode="auto">
            <a:xfrm>
              <a:off x="503" y="949"/>
              <a:ext cx="5347" cy="920"/>
            </a:xfrm>
            <a:custGeom>
              <a:avLst/>
              <a:gdLst>
                <a:gd name="T0" fmla="*/ 5347 w 5347"/>
                <a:gd name="T1" fmla="*/ 1326 h 1841"/>
                <a:gd name="T2" fmla="*/ 5305 w 5347"/>
                <a:gd name="T3" fmla="*/ 1374 h 1841"/>
                <a:gd name="T4" fmla="*/ 5255 w 5347"/>
                <a:gd name="T5" fmla="*/ 1426 h 1841"/>
                <a:gd name="T6" fmla="*/ 5184 w 5347"/>
                <a:gd name="T7" fmla="*/ 1492 h 1841"/>
                <a:gd name="T8" fmla="*/ 5095 w 5347"/>
                <a:gd name="T9" fmla="*/ 1563 h 1841"/>
                <a:gd name="T10" fmla="*/ 4989 w 5347"/>
                <a:gd name="T11" fmla="*/ 1636 h 1841"/>
                <a:gd name="T12" fmla="*/ 4897 w 5347"/>
                <a:gd name="T13" fmla="*/ 1689 h 1841"/>
                <a:gd name="T14" fmla="*/ 4830 w 5347"/>
                <a:gd name="T15" fmla="*/ 1721 h 1841"/>
                <a:gd name="T16" fmla="*/ 4759 w 5347"/>
                <a:gd name="T17" fmla="*/ 1752 h 1841"/>
                <a:gd name="T18" fmla="*/ 4685 w 5347"/>
                <a:gd name="T19" fmla="*/ 1778 h 1841"/>
                <a:gd name="T20" fmla="*/ 4605 w 5347"/>
                <a:gd name="T21" fmla="*/ 1800 h 1841"/>
                <a:gd name="T22" fmla="*/ 4522 w 5347"/>
                <a:gd name="T23" fmla="*/ 1820 h 1841"/>
                <a:gd name="T24" fmla="*/ 4436 w 5347"/>
                <a:gd name="T25" fmla="*/ 1833 h 1841"/>
                <a:gd name="T26" fmla="*/ 4344 w 5347"/>
                <a:gd name="T27" fmla="*/ 1839 h 1841"/>
                <a:gd name="T28" fmla="*/ 4250 w 5347"/>
                <a:gd name="T29" fmla="*/ 1841 h 1841"/>
                <a:gd name="T30" fmla="*/ 4151 w 5347"/>
                <a:gd name="T31" fmla="*/ 1834 h 1841"/>
                <a:gd name="T32" fmla="*/ 4049 w 5347"/>
                <a:gd name="T33" fmla="*/ 1820 h 1841"/>
                <a:gd name="T34" fmla="*/ 3943 w 5347"/>
                <a:gd name="T35" fmla="*/ 1797 h 1841"/>
                <a:gd name="T36" fmla="*/ 3833 w 5347"/>
                <a:gd name="T37" fmla="*/ 1765 h 1841"/>
                <a:gd name="T38" fmla="*/ 3720 w 5347"/>
                <a:gd name="T39" fmla="*/ 1723 h 1841"/>
                <a:gd name="T40" fmla="*/ 3603 w 5347"/>
                <a:gd name="T41" fmla="*/ 1669 h 1841"/>
                <a:gd name="T42" fmla="*/ 3484 w 5347"/>
                <a:gd name="T43" fmla="*/ 1605 h 1841"/>
                <a:gd name="T44" fmla="*/ 3361 w 5347"/>
                <a:gd name="T45" fmla="*/ 1531 h 1841"/>
                <a:gd name="T46" fmla="*/ 3235 w 5347"/>
                <a:gd name="T47" fmla="*/ 1442 h 1841"/>
                <a:gd name="T48" fmla="*/ 3104 w 5347"/>
                <a:gd name="T49" fmla="*/ 1340 h 1841"/>
                <a:gd name="T50" fmla="*/ 3039 w 5347"/>
                <a:gd name="T51" fmla="*/ 1285 h 1841"/>
                <a:gd name="T52" fmla="*/ 2782 w 5347"/>
                <a:gd name="T53" fmla="*/ 1067 h 1841"/>
                <a:gd name="T54" fmla="*/ 2539 w 5347"/>
                <a:gd name="T55" fmla="*/ 872 h 1841"/>
                <a:gd name="T56" fmla="*/ 2310 w 5347"/>
                <a:gd name="T57" fmla="*/ 701 h 1841"/>
                <a:gd name="T58" fmla="*/ 2094 w 5347"/>
                <a:gd name="T59" fmla="*/ 549 h 1841"/>
                <a:gd name="T60" fmla="*/ 1888 w 5347"/>
                <a:gd name="T61" fmla="*/ 420 h 1841"/>
                <a:gd name="T62" fmla="*/ 1692 w 5347"/>
                <a:gd name="T63" fmla="*/ 308 h 1841"/>
                <a:gd name="T64" fmla="*/ 1505 w 5347"/>
                <a:gd name="T65" fmla="*/ 218 h 1841"/>
                <a:gd name="T66" fmla="*/ 1325 w 5347"/>
                <a:gd name="T67" fmla="*/ 142 h 1841"/>
                <a:gd name="T68" fmla="*/ 1151 w 5347"/>
                <a:gd name="T69" fmla="*/ 85 h 1841"/>
                <a:gd name="T70" fmla="*/ 982 w 5347"/>
                <a:gd name="T71" fmla="*/ 43 h 1841"/>
                <a:gd name="T72" fmla="*/ 816 w 5347"/>
                <a:gd name="T73" fmla="*/ 16 h 1841"/>
                <a:gd name="T74" fmla="*/ 653 w 5347"/>
                <a:gd name="T75" fmla="*/ 1 h 1841"/>
                <a:gd name="T76" fmla="*/ 491 w 5347"/>
                <a:gd name="T77" fmla="*/ 0 h 1841"/>
                <a:gd name="T78" fmla="*/ 329 w 5347"/>
                <a:gd name="T79" fmla="*/ 11 h 1841"/>
                <a:gd name="T80" fmla="*/ 167 w 5347"/>
                <a:gd name="T81" fmla="*/ 32 h 1841"/>
                <a:gd name="T82" fmla="*/ 0 w 5347"/>
                <a:gd name="T83" fmla="*/ 63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47" h="1841">
                  <a:moveTo>
                    <a:pt x="5347" y="1326"/>
                  </a:moveTo>
                  <a:lnTo>
                    <a:pt x="5347" y="1326"/>
                  </a:lnTo>
                  <a:lnTo>
                    <a:pt x="5336" y="1338"/>
                  </a:lnTo>
                  <a:lnTo>
                    <a:pt x="5305" y="1374"/>
                  </a:lnTo>
                  <a:lnTo>
                    <a:pt x="5283" y="1398"/>
                  </a:lnTo>
                  <a:lnTo>
                    <a:pt x="5255" y="1426"/>
                  </a:lnTo>
                  <a:lnTo>
                    <a:pt x="5222" y="1458"/>
                  </a:lnTo>
                  <a:lnTo>
                    <a:pt x="5184" y="1492"/>
                  </a:lnTo>
                  <a:lnTo>
                    <a:pt x="5143" y="1526"/>
                  </a:lnTo>
                  <a:lnTo>
                    <a:pt x="5095" y="1563"/>
                  </a:lnTo>
                  <a:lnTo>
                    <a:pt x="5046" y="1600"/>
                  </a:lnTo>
                  <a:lnTo>
                    <a:pt x="4989" y="1636"/>
                  </a:lnTo>
                  <a:lnTo>
                    <a:pt x="4929" y="1671"/>
                  </a:lnTo>
                  <a:lnTo>
                    <a:pt x="4897" y="1689"/>
                  </a:lnTo>
                  <a:lnTo>
                    <a:pt x="4865" y="1705"/>
                  </a:lnTo>
                  <a:lnTo>
                    <a:pt x="4830" y="1721"/>
                  </a:lnTo>
                  <a:lnTo>
                    <a:pt x="4796" y="1737"/>
                  </a:lnTo>
                  <a:lnTo>
                    <a:pt x="4759" y="1752"/>
                  </a:lnTo>
                  <a:lnTo>
                    <a:pt x="4723" y="1765"/>
                  </a:lnTo>
                  <a:lnTo>
                    <a:pt x="4685" y="1778"/>
                  </a:lnTo>
                  <a:lnTo>
                    <a:pt x="4646" y="1791"/>
                  </a:lnTo>
                  <a:lnTo>
                    <a:pt x="4605" y="1800"/>
                  </a:lnTo>
                  <a:lnTo>
                    <a:pt x="4565" y="1812"/>
                  </a:lnTo>
                  <a:lnTo>
                    <a:pt x="4522" y="1820"/>
                  </a:lnTo>
                  <a:lnTo>
                    <a:pt x="4479" y="1826"/>
                  </a:lnTo>
                  <a:lnTo>
                    <a:pt x="4436" y="1833"/>
                  </a:lnTo>
                  <a:lnTo>
                    <a:pt x="4390" y="1837"/>
                  </a:lnTo>
                  <a:lnTo>
                    <a:pt x="4344" y="1839"/>
                  </a:lnTo>
                  <a:lnTo>
                    <a:pt x="4297" y="1841"/>
                  </a:lnTo>
                  <a:lnTo>
                    <a:pt x="4250" y="1841"/>
                  </a:lnTo>
                  <a:lnTo>
                    <a:pt x="4200" y="1837"/>
                  </a:lnTo>
                  <a:lnTo>
                    <a:pt x="4151" y="1834"/>
                  </a:lnTo>
                  <a:lnTo>
                    <a:pt x="4100" y="1828"/>
                  </a:lnTo>
                  <a:lnTo>
                    <a:pt x="4049" y="1820"/>
                  </a:lnTo>
                  <a:lnTo>
                    <a:pt x="3996" y="1808"/>
                  </a:lnTo>
                  <a:lnTo>
                    <a:pt x="3943" y="1797"/>
                  </a:lnTo>
                  <a:lnTo>
                    <a:pt x="3888" y="1781"/>
                  </a:lnTo>
                  <a:lnTo>
                    <a:pt x="3833" y="1765"/>
                  </a:lnTo>
                  <a:lnTo>
                    <a:pt x="3776" y="1744"/>
                  </a:lnTo>
                  <a:lnTo>
                    <a:pt x="3720" y="1723"/>
                  </a:lnTo>
                  <a:lnTo>
                    <a:pt x="3663" y="1697"/>
                  </a:lnTo>
                  <a:lnTo>
                    <a:pt x="3603" y="1669"/>
                  </a:lnTo>
                  <a:lnTo>
                    <a:pt x="3545" y="1639"/>
                  </a:lnTo>
                  <a:lnTo>
                    <a:pt x="3484" y="1605"/>
                  </a:lnTo>
                  <a:lnTo>
                    <a:pt x="3422" y="1569"/>
                  </a:lnTo>
                  <a:lnTo>
                    <a:pt x="3361" y="1531"/>
                  </a:lnTo>
                  <a:lnTo>
                    <a:pt x="3297" y="1487"/>
                  </a:lnTo>
                  <a:lnTo>
                    <a:pt x="3235" y="1442"/>
                  </a:lnTo>
                  <a:lnTo>
                    <a:pt x="3170" y="1393"/>
                  </a:lnTo>
                  <a:lnTo>
                    <a:pt x="3104" y="1340"/>
                  </a:lnTo>
                  <a:lnTo>
                    <a:pt x="3039" y="1285"/>
                  </a:lnTo>
                  <a:lnTo>
                    <a:pt x="3039" y="1285"/>
                  </a:lnTo>
                  <a:lnTo>
                    <a:pt x="2909" y="1172"/>
                  </a:lnTo>
                  <a:lnTo>
                    <a:pt x="2782" y="1067"/>
                  </a:lnTo>
                  <a:lnTo>
                    <a:pt x="2659" y="967"/>
                  </a:lnTo>
                  <a:lnTo>
                    <a:pt x="2539" y="872"/>
                  </a:lnTo>
                  <a:lnTo>
                    <a:pt x="2423" y="783"/>
                  </a:lnTo>
                  <a:lnTo>
                    <a:pt x="2310" y="701"/>
                  </a:lnTo>
                  <a:lnTo>
                    <a:pt x="2201" y="622"/>
                  </a:lnTo>
                  <a:lnTo>
                    <a:pt x="2094" y="549"/>
                  </a:lnTo>
                  <a:lnTo>
                    <a:pt x="1990" y="483"/>
                  </a:lnTo>
                  <a:lnTo>
                    <a:pt x="1888" y="420"/>
                  </a:lnTo>
                  <a:lnTo>
                    <a:pt x="1788" y="362"/>
                  </a:lnTo>
                  <a:lnTo>
                    <a:pt x="1692" y="308"/>
                  </a:lnTo>
                  <a:lnTo>
                    <a:pt x="1597" y="261"/>
                  </a:lnTo>
                  <a:lnTo>
                    <a:pt x="1505" y="218"/>
                  </a:lnTo>
                  <a:lnTo>
                    <a:pt x="1413" y="177"/>
                  </a:lnTo>
                  <a:lnTo>
                    <a:pt x="1325" y="142"/>
                  </a:lnTo>
                  <a:lnTo>
                    <a:pt x="1237" y="111"/>
                  </a:lnTo>
                  <a:lnTo>
                    <a:pt x="1151" y="85"/>
                  </a:lnTo>
                  <a:lnTo>
                    <a:pt x="1065" y="61"/>
                  </a:lnTo>
                  <a:lnTo>
                    <a:pt x="982" y="43"/>
                  </a:lnTo>
                  <a:lnTo>
                    <a:pt x="898" y="27"/>
                  </a:lnTo>
                  <a:lnTo>
                    <a:pt x="816" y="16"/>
                  </a:lnTo>
                  <a:lnTo>
                    <a:pt x="734" y="6"/>
                  </a:lnTo>
                  <a:lnTo>
                    <a:pt x="653" y="1"/>
                  </a:lnTo>
                  <a:lnTo>
                    <a:pt x="572" y="0"/>
                  </a:lnTo>
                  <a:lnTo>
                    <a:pt x="491" y="0"/>
                  </a:lnTo>
                  <a:lnTo>
                    <a:pt x="410" y="5"/>
                  </a:lnTo>
                  <a:lnTo>
                    <a:pt x="329" y="11"/>
                  </a:lnTo>
                  <a:lnTo>
                    <a:pt x="249" y="21"/>
                  </a:lnTo>
                  <a:lnTo>
                    <a:pt x="167" y="32"/>
                  </a:lnTo>
                  <a:lnTo>
                    <a:pt x="83" y="47"/>
                  </a:lnTo>
                  <a:lnTo>
                    <a:pt x="0" y="63"/>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29" name="Freeform 25"/>
            <p:cNvSpPr>
              <a:spLocks/>
            </p:cNvSpPr>
            <p:nvPr/>
          </p:nvSpPr>
          <p:spPr bwMode="auto">
            <a:xfrm>
              <a:off x="522" y="968"/>
              <a:ext cx="5365" cy="888"/>
            </a:xfrm>
            <a:custGeom>
              <a:avLst/>
              <a:gdLst>
                <a:gd name="T0" fmla="*/ 5365 w 5365"/>
                <a:gd name="T1" fmla="*/ 1235 h 1776"/>
                <a:gd name="T2" fmla="*/ 5325 w 5365"/>
                <a:gd name="T3" fmla="*/ 1285 h 1776"/>
                <a:gd name="T4" fmla="*/ 5275 w 5365"/>
                <a:gd name="T5" fmla="*/ 1340 h 1776"/>
                <a:gd name="T6" fmla="*/ 5206 w 5365"/>
                <a:gd name="T7" fmla="*/ 1406 h 1776"/>
                <a:gd name="T8" fmla="*/ 5118 w 5365"/>
                <a:gd name="T9" fmla="*/ 1479 h 1776"/>
                <a:gd name="T10" fmla="*/ 5013 w 5365"/>
                <a:gd name="T11" fmla="*/ 1555 h 1776"/>
                <a:gd name="T12" fmla="*/ 4921 w 5365"/>
                <a:gd name="T13" fmla="*/ 1610 h 1776"/>
                <a:gd name="T14" fmla="*/ 4854 w 5365"/>
                <a:gd name="T15" fmla="*/ 1644 h 1776"/>
                <a:gd name="T16" fmla="*/ 4785 w 5365"/>
                <a:gd name="T17" fmla="*/ 1676 h 1776"/>
                <a:gd name="T18" fmla="*/ 4710 w 5365"/>
                <a:gd name="T19" fmla="*/ 1705 h 1776"/>
                <a:gd name="T20" fmla="*/ 4631 w 5365"/>
                <a:gd name="T21" fmla="*/ 1729 h 1776"/>
                <a:gd name="T22" fmla="*/ 4549 w 5365"/>
                <a:gd name="T23" fmla="*/ 1749 h 1776"/>
                <a:gd name="T24" fmla="*/ 4461 w 5365"/>
                <a:gd name="T25" fmla="*/ 1765 h 1776"/>
                <a:gd name="T26" fmla="*/ 4370 w 5365"/>
                <a:gd name="T27" fmla="*/ 1773 h 1776"/>
                <a:gd name="T28" fmla="*/ 4275 w 5365"/>
                <a:gd name="T29" fmla="*/ 1776 h 1776"/>
                <a:gd name="T30" fmla="*/ 4177 w 5365"/>
                <a:gd name="T31" fmla="*/ 1771 h 1776"/>
                <a:gd name="T32" fmla="*/ 4074 w 5365"/>
                <a:gd name="T33" fmla="*/ 1758 h 1776"/>
                <a:gd name="T34" fmla="*/ 3969 w 5365"/>
                <a:gd name="T35" fmla="*/ 1737 h 1776"/>
                <a:gd name="T36" fmla="*/ 3857 w 5365"/>
                <a:gd name="T37" fmla="*/ 1708 h 1776"/>
                <a:gd name="T38" fmla="*/ 3745 w 5365"/>
                <a:gd name="T39" fmla="*/ 1668 h 1776"/>
                <a:gd name="T40" fmla="*/ 3627 w 5365"/>
                <a:gd name="T41" fmla="*/ 1618 h 1776"/>
                <a:gd name="T42" fmla="*/ 3506 w 5365"/>
                <a:gd name="T43" fmla="*/ 1555 h 1776"/>
                <a:gd name="T44" fmla="*/ 3383 w 5365"/>
                <a:gd name="T45" fmla="*/ 1482 h 1776"/>
                <a:gd name="T46" fmla="*/ 3255 w 5365"/>
                <a:gd name="T47" fmla="*/ 1397 h 1776"/>
                <a:gd name="T48" fmla="*/ 3124 w 5365"/>
                <a:gd name="T49" fmla="*/ 1297 h 1776"/>
                <a:gd name="T50" fmla="*/ 3058 w 5365"/>
                <a:gd name="T51" fmla="*/ 1242 h 1776"/>
                <a:gd name="T52" fmla="*/ 2797 w 5365"/>
                <a:gd name="T53" fmla="*/ 1029 h 1776"/>
                <a:gd name="T54" fmla="*/ 2551 w 5365"/>
                <a:gd name="T55" fmla="*/ 838 h 1776"/>
                <a:gd name="T56" fmla="*/ 2319 w 5365"/>
                <a:gd name="T57" fmla="*/ 670 h 1776"/>
                <a:gd name="T58" fmla="*/ 2101 w 5365"/>
                <a:gd name="T59" fmla="*/ 523 h 1776"/>
                <a:gd name="T60" fmla="*/ 1893 w 5365"/>
                <a:gd name="T61" fmla="*/ 396 h 1776"/>
                <a:gd name="T62" fmla="*/ 1696 w 5365"/>
                <a:gd name="T63" fmla="*/ 289 h 1776"/>
                <a:gd name="T64" fmla="*/ 1507 w 5365"/>
                <a:gd name="T65" fmla="*/ 200 h 1776"/>
                <a:gd name="T66" fmla="*/ 1325 w 5365"/>
                <a:gd name="T67" fmla="*/ 129 h 1776"/>
                <a:gd name="T68" fmla="*/ 1150 w 5365"/>
                <a:gd name="T69" fmla="*/ 74 h 1776"/>
                <a:gd name="T70" fmla="*/ 981 w 5365"/>
                <a:gd name="T71" fmla="*/ 36 h 1776"/>
                <a:gd name="T72" fmla="*/ 815 w 5365"/>
                <a:gd name="T73" fmla="*/ 11 h 1776"/>
                <a:gd name="T74" fmla="*/ 652 w 5365"/>
                <a:gd name="T75" fmla="*/ 2 h 1776"/>
                <a:gd name="T76" fmla="*/ 491 w 5365"/>
                <a:gd name="T77" fmla="*/ 3 h 1776"/>
                <a:gd name="T78" fmla="*/ 328 w 5365"/>
                <a:gd name="T79" fmla="*/ 18 h 1776"/>
                <a:gd name="T80" fmla="*/ 166 w 5365"/>
                <a:gd name="T81" fmla="*/ 42 h 1776"/>
                <a:gd name="T82" fmla="*/ 0 w 5365"/>
                <a:gd name="T83" fmla="*/ 76 h 1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65" h="1776">
                  <a:moveTo>
                    <a:pt x="5365" y="1235"/>
                  </a:moveTo>
                  <a:lnTo>
                    <a:pt x="5365" y="1235"/>
                  </a:lnTo>
                  <a:lnTo>
                    <a:pt x="5354" y="1248"/>
                  </a:lnTo>
                  <a:lnTo>
                    <a:pt x="5325" y="1285"/>
                  </a:lnTo>
                  <a:lnTo>
                    <a:pt x="5301" y="1311"/>
                  </a:lnTo>
                  <a:lnTo>
                    <a:pt x="5275" y="1340"/>
                  </a:lnTo>
                  <a:lnTo>
                    <a:pt x="5243" y="1371"/>
                  </a:lnTo>
                  <a:lnTo>
                    <a:pt x="5206" y="1406"/>
                  </a:lnTo>
                  <a:lnTo>
                    <a:pt x="5164" y="1442"/>
                  </a:lnTo>
                  <a:lnTo>
                    <a:pt x="5118" y="1479"/>
                  </a:lnTo>
                  <a:lnTo>
                    <a:pt x="5067" y="1518"/>
                  </a:lnTo>
                  <a:lnTo>
                    <a:pt x="5013" y="1555"/>
                  </a:lnTo>
                  <a:lnTo>
                    <a:pt x="4953" y="1592"/>
                  </a:lnTo>
                  <a:lnTo>
                    <a:pt x="4921" y="1610"/>
                  </a:lnTo>
                  <a:lnTo>
                    <a:pt x="4889" y="1628"/>
                  </a:lnTo>
                  <a:lnTo>
                    <a:pt x="4854" y="1644"/>
                  </a:lnTo>
                  <a:lnTo>
                    <a:pt x="4820" y="1660"/>
                  </a:lnTo>
                  <a:lnTo>
                    <a:pt x="4785" y="1676"/>
                  </a:lnTo>
                  <a:lnTo>
                    <a:pt x="4747" y="1691"/>
                  </a:lnTo>
                  <a:lnTo>
                    <a:pt x="4710" y="1705"/>
                  </a:lnTo>
                  <a:lnTo>
                    <a:pt x="4671" y="1718"/>
                  </a:lnTo>
                  <a:lnTo>
                    <a:pt x="4631" y="1729"/>
                  </a:lnTo>
                  <a:lnTo>
                    <a:pt x="4591" y="1739"/>
                  </a:lnTo>
                  <a:lnTo>
                    <a:pt x="4549" y="1749"/>
                  </a:lnTo>
                  <a:lnTo>
                    <a:pt x="4506" y="1757"/>
                  </a:lnTo>
                  <a:lnTo>
                    <a:pt x="4461" y="1765"/>
                  </a:lnTo>
                  <a:lnTo>
                    <a:pt x="4417" y="1770"/>
                  </a:lnTo>
                  <a:lnTo>
                    <a:pt x="4370" y="1773"/>
                  </a:lnTo>
                  <a:lnTo>
                    <a:pt x="4324" y="1775"/>
                  </a:lnTo>
                  <a:lnTo>
                    <a:pt x="4275" y="1776"/>
                  </a:lnTo>
                  <a:lnTo>
                    <a:pt x="4227" y="1775"/>
                  </a:lnTo>
                  <a:lnTo>
                    <a:pt x="4177" y="1771"/>
                  </a:lnTo>
                  <a:lnTo>
                    <a:pt x="4125" y="1766"/>
                  </a:lnTo>
                  <a:lnTo>
                    <a:pt x="4074" y="1758"/>
                  </a:lnTo>
                  <a:lnTo>
                    <a:pt x="4021" y="1749"/>
                  </a:lnTo>
                  <a:lnTo>
                    <a:pt x="3969" y="1737"/>
                  </a:lnTo>
                  <a:lnTo>
                    <a:pt x="3913" y="1724"/>
                  </a:lnTo>
                  <a:lnTo>
                    <a:pt x="3857" y="1708"/>
                  </a:lnTo>
                  <a:lnTo>
                    <a:pt x="3802" y="1689"/>
                  </a:lnTo>
                  <a:lnTo>
                    <a:pt x="3745" y="1668"/>
                  </a:lnTo>
                  <a:lnTo>
                    <a:pt x="3687" y="1644"/>
                  </a:lnTo>
                  <a:lnTo>
                    <a:pt x="3627" y="1618"/>
                  </a:lnTo>
                  <a:lnTo>
                    <a:pt x="3567" y="1587"/>
                  </a:lnTo>
                  <a:lnTo>
                    <a:pt x="3506" y="1555"/>
                  </a:lnTo>
                  <a:lnTo>
                    <a:pt x="3445" y="1521"/>
                  </a:lnTo>
                  <a:lnTo>
                    <a:pt x="3383" y="1482"/>
                  </a:lnTo>
                  <a:lnTo>
                    <a:pt x="3319" y="1440"/>
                  </a:lnTo>
                  <a:lnTo>
                    <a:pt x="3255" y="1397"/>
                  </a:lnTo>
                  <a:lnTo>
                    <a:pt x="3190" y="1348"/>
                  </a:lnTo>
                  <a:lnTo>
                    <a:pt x="3124" y="1297"/>
                  </a:lnTo>
                  <a:lnTo>
                    <a:pt x="3058" y="1242"/>
                  </a:lnTo>
                  <a:lnTo>
                    <a:pt x="3058" y="1242"/>
                  </a:lnTo>
                  <a:lnTo>
                    <a:pt x="2924" y="1132"/>
                  </a:lnTo>
                  <a:lnTo>
                    <a:pt x="2797" y="1029"/>
                  </a:lnTo>
                  <a:lnTo>
                    <a:pt x="2672" y="930"/>
                  </a:lnTo>
                  <a:lnTo>
                    <a:pt x="2551" y="838"/>
                  </a:lnTo>
                  <a:lnTo>
                    <a:pt x="2434" y="751"/>
                  </a:lnTo>
                  <a:lnTo>
                    <a:pt x="2319" y="670"/>
                  </a:lnTo>
                  <a:lnTo>
                    <a:pt x="2209" y="593"/>
                  </a:lnTo>
                  <a:lnTo>
                    <a:pt x="2101" y="523"/>
                  </a:lnTo>
                  <a:lnTo>
                    <a:pt x="1996" y="457"/>
                  </a:lnTo>
                  <a:lnTo>
                    <a:pt x="1893" y="396"/>
                  </a:lnTo>
                  <a:lnTo>
                    <a:pt x="1793" y="341"/>
                  </a:lnTo>
                  <a:lnTo>
                    <a:pt x="1696" y="289"/>
                  </a:lnTo>
                  <a:lnTo>
                    <a:pt x="1600" y="242"/>
                  </a:lnTo>
                  <a:lnTo>
                    <a:pt x="1507" y="200"/>
                  </a:lnTo>
                  <a:lnTo>
                    <a:pt x="1415" y="163"/>
                  </a:lnTo>
                  <a:lnTo>
                    <a:pt x="1325" y="129"/>
                  </a:lnTo>
                  <a:lnTo>
                    <a:pt x="1238" y="100"/>
                  </a:lnTo>
                  <a:lnTo>
                    <a:pt x="1150" y="74"/>
                  </a:lnTo>
                  <a:lnTo>
                    <a:pt x="1065" y="53"/>
                  </a:lnTo>
                  <a:lnTo>
                    <a:pt x="981" y="36"/>
                  </a:lnTo>
                  <a:lnTo>
                    <a:pt x="897" y="23"/>
                  </a:lnTo>
                  <a:lnTo>
                    <a:pt x="815" y="11"/>
                  </a:lnTo>
                  <a:lnTo>
                    <a:pt x="734" y="5"/>
                  </a:lnTo>
                  <a:lnTo>
                    <a:pt x="652" y="2"/>
                  </a:lnTo>
                  <a:lnTo>
                    <a:pt x="571" y="0"/>
                  </a:lnTo>
                  <a:lnTo>
                    <a:pt x="491" y="3"/>
                  </a:lnTo>
                  <a:lnTo>
                    <a:pt x="409" y="8"/>
                  </a:lnTo>
                  <a:lnTo>
                    <a:pt x="328" y="18"/>
                  </a:lnTo>
                  <a:lnTo>
                    <a:pt x="248" y="29"/>
                  </a:lnTo>
                  <a:lnTo>
                    <a:pt x="166" y="42"/>
                  </a:lnTo>
                  <a:lnTo>
                    <a:pt x="84" y="58"/>
                  </a:lnTo>
                  <a:lnTo>
                    <a:pt x="0" y="76"/>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30" name="Freeform 26"/>
            <p:cNvSpPr>
              <a:spLocks/>
            </p:cNvSpPr>
            <p:nvPr/>
          </p:nvSpPr>
          <p:spPr bwMode="auto">
            <a:xfrm>
              <a:off x="542" y="987"/>
              <a:ext cx="5381" cy="854"/>
            </a:xfrm>
            <a:custGeom>
              <a:avLst/>
              <a:gdLst>
                <a:gd name="T0" fmla="*/ 5381 w 5381"/>
                <a:gd name="T1" fmla="*/ 1145 h 1708"/>
                <a:gd name="T2" fmla="*/ 5341 w 5381"/>
                <a:gd name="T3" fmla="*/ 1195 h 1708"/>
                <a:gd name="T4" fmla="*/ 5293 w 5381"/>
                <a:gd name="T5" fmla="*/ 1250 h 1708"/>
                <a:gd name="T6" fmla="*/ 5224 w 5381"/>
                <a:gd name="T7" fmla="*/ 1319 h 1708"/>
                <a:gd name="T8" fmla="*/ 5138 w 5381"/>
                <a:gd name="T9" fmla="*/ 1395 h 1708"/>
                <a:gd name="T10" fmla="*/ 5033 w 5381"/>
                <a:gd name="T11" fmla="*/ 1472 h 1708"/>
                <a:gd name="T12" fmla="*/ 4943 w 5381"/>
                <a:gd name="T13" fmla="*/ 1529 h 1708"/>
                <a:gd name="T14" fmla="*/ 4877 w 5381"/>
                <a:gd name="T15" fmla="*/ 1564 h 1708"/>
                <a:gd name="T16" fmla="*/ 4808 w 5381"/>
                <a:gd name="T17" fmla="*/ 1598 h 1708"/>
                <a:gd name="T18" fmla="*/ 4733 w 5381"/>
                <a:gd name="T19" fmla="*/ 1629 h 1708"/>
                <a:gd name="T20" fmla="*/ 4655 w 5381"/>
                <a:gd name="T21" fmla="*/ 1655 h 1708"/>
                <a:gd name="T22" fmla="*/ 4572 w 5381"/>
                <a:gd name="T23" fmla="*/ 1676 h 1708"/>
                <a:gd name="T24" fmla="*/ 4486 w 5381"/>
                <a:gd name="T25" fmla="*/ 1694 h 1708"/>
                <a:gd name="T26" fmla="*/ 4396 w 5381"/>
                <a:gd name="T27" fmla="*/ 1705 h 1708"/>
                <a:gd name="T28" fmla="*/ 4300 w 5381"/>
                <a:gd name="T29" fmla="*/ 1708 h 1708"/>
                <a:gd name="T30" fmla="*/ 4201 w 5381"/>
                <a:gd name="T31" fmla="*/ 1706 h 1708"/>
                <a:gd name="T32" fmla="*/ 4098 w 5381"/>
                <a:gd name="T33" fmla="*/ 1695 h 1708"/>
                <a:gd name="T34" fmla="*/ 3992 w 5381"/>
                <a:gd name="T35" fmla="*/ 1677 h 1708"/>
                <a:gd name="T36" fmla="*/ 3882 w 5381"/>
                <a:gd name="T37" fmla="*/ 1648 h 1708"/>
                <a:gd name="T38" fmla="*/ 3768 w 5381"/>
                <a:gd name="T39" fmla="*/ 1611 h 1708"/>
                <a:gd name="T40" fmla="*/ 3650 w 5381"/>
                <a:gd name="T41" fmla="*/ 1563 h 1708"/>
                <a:gd name="T42" fmla="*/ 3528 w 5381"/>
                <a:gd name="T43" fmla="*/ 1503 h 1708"/>
                <a:gd name="T44" fmla="*/ 3403 w 5381"/>
                <a:gd name="T45" fmla="*/ 1432 h 1708"/>
                <a:gd name="T46" fmla="*/ 3274 w 5381"/>
                <a:gd name="T47" fmla="*/ 1348 h 1708"/>
                <a:gd name="T48" fmla="*/ 3142 w 5381"/>
                <a:gd name="T49" fmla="*/ 1251 h 1708"/>
                <a:gd name="T50" fmla="*/ 3074 w 5381"/>
                <a:gd name="T51" fmla="*/ 1198 h 1708"/>
                <a:gd name="T52" fmla="*/ 2810 w 5381"/>
                <a:gd name="T53" fmla="*/ 988 h 1708"/>
                <a:gd name="T54" fmla="*/ 2561 w 5381"/>
                <a:gd name="T55" fmla="*/ 801 h 1708"/>
                <a:gd name="T56" fmla="*/ 2328 w 5381"/>
                <a:gd name="T57" fmla="*/ 638 h 1708"/>
                <a:gd name="T58" fmla="*/ 2106 w 5381"/>
                <a:gd name="T59" fmla="*/ 494 h 1708"/>
                <a:gd name="T60" fmla="*/ 1898 w 5381"/>
                <a:gd name="T61" fmla="*/ 371 h 1708"/>
                <a:gd name="T62" fmla="*/ 1698 w 5381"/>
                <a:gd name="T63" fmla="*/ 268 h 1708"/>
                <a:gd name="T64" fmla="*/ 1508 w 5381"/>
                <a:gd name="T65" fmla="*/ 182 h 1708"/>
                <a:gd name="T66" fmla="*/ 1326 w 5381"/>
                <a:gd name="T67" fmla="*/ 114 h 1708"/>
                <a:gd name="T68" fmla="*/ 1149 w 5381"/>
                <a:gd name="T69" fmla="*/ 63 h 1708"/>
                <a:gd name="T70" fmla="*/ 980 w 5381"/>
                <a:gd name="T71" fmla="*/ 27 h 1708"/>
                <a:gd name="T72" fmla="*/ 813 w 5381"/>
                <a:gd name="T73" fmla="*/ 6 h 1708"/>
                <a:gd name="T74" fmla="*/ 650 w 5381"/>
                <a:gd name="T75" fmla="*/ 0 h 1708"/>
                <a:gd name="T76" fmla="*/ 489 w 5381"/>
                <a:gd name="T77" fmla="*/ 5 h 1708"/>
                <a:gd name="T78" fmla="*/ 328 w 5381"/>
                <a:gd name="T79" fmla="*/ 22 h 1708"/>
                <a:gd name="T80" fmla="*/ 165 w 5381"/>
                <a:gd name="T81" fmla="*/ 50 h 1708"/>
                <a:gd name="T82" fmla="*/ 0 w 5381"/>
                <a:gd name="T83" fmla="*/ 89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81" h="1708">
                  <a:moveTo>
                    <a:pt x="5381" y="1145"/>
                  </a:moveTo>
                  <a:lnTo>
                    <a:pt x="5381" y="1145"/>
                  </a:lnTo>
                  <a:lnTo>
                    <a:pt x="5372" y="1157"/>
                  </a:lnTo>
                  <a:lnTo>
                    <a:pt x="5341" y="1195"/>
                  </a:lnTo>
                  <a:lnTo>
                    <a:pt x="5319" y="1220"/>
                  </a:lnTo>
                  <a:lnTo>
                    <a:pt x="5293" y="1250"/>
                  </a:lnTo>
                  <a:lnTo>
                    <a:pt x="5261" y="1283"/>
                  </a:lnTo>
                  <a:lnTo>
                    <a:pt x="5224" y="1319"/>
                  </a:lnTo>
                  <a:lnTo>
                    <a:pt x="5184" y="1356"/>
                  </a:lnTo>
                  <a:lnTo>
                    <a:pt x="5138" y="1395"/>
                  </a:lnTo>
                  <a:lnTo>
                    <a:pt x="5088" y="1434"/>
                  </a:lnTo>
                  <a:lnTo>
                    <a:pt x="5033" y="1472"/>
                  </a:lnTo>
                  <a:lnTo>
                    <a:pt x="4975" y="1511"/>
                  </a:lnTo>
                  <a:lnTo>
                    <a:pt x="4943" y="1529"/>
                  </a:lnTo>
                  <a:lnTo>
                    <a:pt x="4911" y="1547"/>
                  </a:lnTo>
                  <a:lnTo>
                    <a:pt x="4877" y="1564"/>
                  </a:lnTo>
                  <a:lnTo>
                    <a:pt x="4843" y="1582"/>
                  </a:lnTo>
                  <a:lnTo>
                    <a:pt x="4808" y="1598"/>
                  </a:lnTo>
                  <a:lnTo>
                    <a:pt x="4770" y="1613"/>
                  </a:lnTo>
                  <a:lnTo>
                    <a:pt x="4733" y="1629"/>
                  </a:lnTo>
                  <a:lnTo>
                    <a:pt x="4694" y="1642"/>
                  </a:lnTo>
                  <a:lnTo>
                    <a:pt x="4655" y="1655"/>
                  </a:lnTo>
                  <a:lnTo>
                    <a:pt x="4614" y="1666"/>
                  </a:lnTo>
                  <a:lnTo>
                    <a:pt x="4572" y="1676"/>
                  </a:lnTo>
                  <a:lnTo>
                    <a:pt x="4530" y="1685"/>
                  </a:lnTo>
                  <a:lnTo>
                    <a:pt x="4486" y="1694"/>
                  </a:lnTo>
                  <a:lnTo>
                    <a:pt x="4441" y="1700"/>
                  </a:lnTo>
                  <a:lnTo>
                    <a:pt x="4396" y="1705"/>
                  </a:lnTo>
                  <a:lnTo>
                    <a:pt x="4348" y="1708"/>
                  </a:lnTo>
                  <a:lnTo>
                    <a:pt x="4300" y="1708"/>
                  </a:lnTo>
                  <a:lnTo>
                    <a:pt x="4251" y="1708"/>
                  </a:lnTo>
                  <a:lnTo>
                    <a:pt x="4201" y="1706"/>
                  </a:lnTo>
                  <a:lnTo>
                    <a:pt x="4150" y="1702"/>
                  </a:lnTo>
                  <a:lnTo>
                    <a:pt x="4098" y="1695"/>
                  </a:lnTo>
                  <a:lnTo>
                    <a:pt x="4046" y="1687"/>
                  </a:lnTo>
                  <a:lnTo>
                    <a:pt x="3992" y="1677"/>
                  </a:lnTo>
                  <a:lnTo>
                    <a:pt x="3937" y="1664"/>
                  </a:lnTo>
                  <a:lnTo>
                    <a:pt x="3882" y="1648"/>
                  </a:lnTo>
                  <a:lnTo>
                    <a:pt x="3825" y="1631"/>
                  </a:lnTo>
                  <a:lnTo>
                    <a:pt x="3768" y="1611"/>
                  </a:lnTo>
                  <a:lnTo>
                    <a:pt x="3708" y="1589"/>
                  </a:lnTo>
                  <a:lnTo>
                    <a:pt x="3650" y="1563"/>
                  </a:lnTo>
                  <a:lnTo>
                    <a:pt x="3589" y="1534"/>
                  </a:lnTo>
                  <a:lnTo>
                    <a:pt x="3528" y="1503"/>
                  </a:lnTo>
                  <a:lnTo>
                    <a:pt x="3465" y="1469"/>
                  </a:lnTo>
                  <a:lnTo>
                    <a:pt x="3403" y="1432"/>
                  </a:lnTo>
                  <a:lnTo>
                    <a:pt x="3339" y="1392"/>
                  </a:lnTo>
                  <a:lnTo>
                    <a:pt x="3274" y="1348"/>
                  </a:lnTo>
                  <a:lnTo>
                    <a:pt x="3209" y="1301"/>
                  </a:lnTo>
                  <a:lnTo>
                    <a:pt x="3142" y="1251"/>
                  </a:lnTo>
                  <a:lnTo>
                    <a:pt x="3074" y="1198"/>
                  </a:lnTo>
                  <a:lnTo>
                    <a:pt x="3074" y="1198"/>
                  </a:lnTo>
                  <a:lnTo>
                    <a:pt x="2941" y="1090"/>
                  </a:lnTo>
                  <a:lnTo>
                    <a:pt x="2810" y="988"/>
                  </a:lnTo>
                  <a:lnTo>
                    <a:pt x="2684" y="891"/>
                  </a:lnTo>
                  <a:lnTo>
                    <a:pt x="2561" y="801"/>
                  </a:lnTo>
                  <a:lnTo>
                    <a:pt x="2443" y="717"/>
                  </a:lnTo>
                  <a:lnTo>
                    <a:pt x="2328" y="638"/>
                  </a:lnTo>
                  <a:lnTo>
                    <a:pt x="2216" y="563"/>
                  </a:lnTo>
                  <a:lnTo>
                    <a:pt x="2106" y="494"/>
                  </a:lnTo>
                  <a:lnTo>
                    <a:pt x="2001" y="429"/>
                  </a:lnTo>
                  <a:lnTo>
                    <a:pt x="1898" y="371"/>
                  </a:lnTo>
                  <a:lnTo>
                    <a:pt x="1796" y="316"/>
                  </a:lnTo>
                  <a:lnTo>
                    <a:pt x="1698" y="268"/>
                  </a:lnTo>
                  <a:lnTo>
                    <a:pt x="1602" y="223"/>
                  </a:lnTo>
                  <a:lnTo>
                    <a:pt x="1508" y="182"/>
                  </a:lnTo>
                  <a:lnTo>
                    <a:pt x="1416" y="147"/>
                  </a:lnTo>
                  <a:lnTo>
                    <a:pt x="1326" y="114"/>
                  </a:lnTo>
                  <a:lnTo>
                    <a:pt x="1237" y="87"/>
                  </a:lnTo>
                  <a:lnTo>
                    <a:pt x="1149" y="63"/>
                  </a:lnTo>
                  <a:lnTo>
                    <a:pt x="1065" y="43"/>
                  </a:lnTo>
                  <a:lnTo>
                    <a:pt x="980" y="27"/>
                  </a:lnTo>
                  <a:lnTo>
                    <a:pt x="897" y="16"/>
                  </a:lnTo>
                  <a:lnTo>
                    <a:pt x="813" y="6"/>
                  </a:lnTo>
                  <a:lnTo>
                    <a:pt x="732" y="1"/>
                  </a:lnTo>
                  <a:lnTo>
                    <a:pt x="650" y="0"/>
                  </a:lnTo>
                  <a:lnTo>
                    <a:pt x="569" y="0"/>
                  </a:lnTo>
                  <a:lnTo>
                    <a:pt x="489" y="5"/>
                  </a:lnTo>
                  <a:lnTo>
                    <a:pt x="408" y="11"/>
                  </a:lnTo>
                  <a:lnTo>
                    <a:pt x="328" y="22"/>
                  </a:lnTo>
                  <a:lnTo>
                    <a:pt x="246" y="35"/>
                  </a:lnTo>
                  <a:lnTo>
                    <a:pt x="165" y="50"/>
                  </a:lnTo>
                  <a:lnTo>
                    <a:pt x="83" y="68"/>
                  </a:lnTo>
                  <a:lnTo>
                    <a:pt x="0" y="89"/>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31" name="Freeform 27"/>
            <p:cNvSpPr>
              <a:spLocks/>
            </p:cNvSpPr>
            <p:nvPr/>
          </p:nvSpPr>
          <p:spPr bwMode="auto">
            <a:xfrm>
              <a:off x="563" y="1005"/>
              <a:ext cx="5395" cy="822"/>
            </a:xfrm>
            <a:custGeom>
              <a:avLst/>
              <a:gdLst>
                <a:gd name="T0" fmla="*/ 5395 w 5395"/>
                <a:gd name="T1" fmla="*/ 1054 h 1644"/>
                <a:gd name="T2" fmla="*/ 5356 w 5395"/>
                <a:gd name="T3" fmla="*/ 1106 h 1644"/>
                <a:gd name="T4" fmla="*/ 5309 w 5395"/>
                <a:gd name="T5" fmla="*/ 1162 h 1644"/>
                <a:gd name="T6" fmla="*/ 5241 w 5395"/>
                <a:gd name="T7" fmla="*/ 1232 h 1644"/>
                <a:gd name="T8" fmla="*/ 5156 w 5395"/>
                <a:gd name="T9" fmla="*/ 1309 h 1644"/>
                <a:gd name="T10" fmla="*/ 5052 w 5395"/>
                <a:gd name="T11" fmla="*/ 1390 h 1644"/>
                <a:gd name="T12" fmla="*/ 4963 w 5395"/>
                <a:gd name="T13" fmla="*/ 1450 h 1644"/>
                <a:gd name="T14" fmla="*/ 4898 w 5395"/>
                <a:gd name="T15" fmla="*/ 1487 h 1644"/>
                <a:gd name="T16" fmla="*/ 4829 w 5395"/>
                <a:gd name="T17" fmla="*/ 1521 h 1644"/>
                <a:gd name="T18" fmla="*/ 4755 w 5395"/>
                <a:gd name="T19" fmla="*/ 1553 h 1644"/>
                <a:gd name="T20" fmla="*/ 4677 w 5395"/>
                <a:gd name="T21" fmla="*/ 1582 h 1644"/>
                <a:gd name="T22" fmla="*/ 4595 w 5395"/>
                <a:gd name="T23" fmla="*/ 1605 h 1644"/>
                <a:gd name="T24" fmla="*/ 4509 w 5395"/>
                <a:gd name="T25" fmla="*/ 1624 h 1644"/>
                <a:gd name="T26" fmla="*/ 4418 w 5395"/>
                <a:gd name="T27" fmla="*/ 1637 h 1644"/>
                <a:gd name="T28" fmla="*/ 4323 w 5395"/>
                <a:gd name="T29" fmla="*/ 1644 h 1644"/>
                <a:gd name="T30" fmla="*/ 4225 w 5395"/>
                <a:gd name="T31" fmla="*/ 1642 h 1644"/>
                <a:gd name="T32" fmla="*/ 4122 w 5395"/>
                <a:gd name="T33" fmla="*/ 1634 h 1644"/>
                <a:gd name="T34" fmla="*/ 4015 w 5395"/>
                <a:gd name="T35" fmla="*/ 1618 h 1644"/>
                <a:gd name="T36" fmla="*/ 3904 w 5395"/>
                <a:gd name="T37" fmla="*/ 1592 h 1644"/>
                <a:gd name="T38" fmla="*/ 3789 w 5395"/>
                <a:gd name="T39" fmla="*/ 1556 h 1644"/>
                <a:gd name="T40" fmla="*/ 3671 w 5395"/>
                <a:gd name="T41" fmla="*/ 1510 h 1644"/>
                <a:gd name="T42" fmla="*/ 3548 w 5395"/>
                <a:gd name="T43" fmla="*/ 1451 h 1644"/>
                <a:gd name="T44" fmla="*/ 3422 w 5395"/>
                <a:gd name="T45" fmla="*/ 1384 h 1644"/>
                <a:gd name="T46" fmla="*/ 3292 w 5395"/>
                <a:gd name="T47" fmla="*/ 1301 h 1644"/>
                <a:gd name="T48" fmla="*/ 3158 w 5395"/>
                <a:gd name="T49" fmla="*/ 1206 h 1644"/>
                <a:gd name="T50" fmla="*/ 3089 w 5395"/>
                <a:gd name="T51" fmla="*/ 1154 h 1644"/>
                <a:gd name="T52" fmla="*/ 2822 w 5395"/>
                <a:gd name="T53" fmla="*/ 949 h 1644"/>
                <a:gd name="T54" fmla="*/ 2572 w 5395"/>
                <a:gd name="T55" fmla="*/ 767 h 1644"/>
                <a:gd name="T56" fmla="*/ 2335 w 5395"/>
                <a:gd name="T57" fmla="*/ 605 h 1644"/>
                <a:gd name="T58" fmla="*/ 2111 w 5395"/>
                <a:gd name="T59" fmla="*/ 467 h 1644"/>
                <a:gd name="T60" fmla="*/ 1900 w 5395"/>
                <a:gd name="T61" fmla="*/ 347 h 1644"/>
                <a:gd name="T62" fmla="*/ 1699 w 5395"/>
                <a:gd name="T63" fmla="*/ 247 h 1644"/>
                <a:gd name="T64" fmla="*/ 1509 w 5395"/>
                <a:gd name="T65" fmla="*/ 166 h 1644"/>
                <a:gd name="T66" fmla="*/ 1326 w 5395"/>
                <a:gd name="T67" fmla="*/ 102 h 1644"/>
                <a:gd name="T68" fmla="*/ 1149 w 5395"/>
                <a:gd name="T69" fmla="*/ 53 h 1644"/>
                <a:gd name="T70" fmla="*/ 979 w 5395"/>
                <a:gd name="T71" fmla="*/ 21 h 1644"/>
                <a:gd name="T72" fmla="*/ 812 w 5395"/>
                <a:gd name="T73" fmla="*/ 3 h 1644"/>
                <a:gd name="T74" fmla="*/ 648 w 5395"/>
                <a:gd name="T75" fmla="*/ 0 h 1644"/>
                <a:gd name="T76" fmla="*/ 487 w 5395"/>
                <a:gd name="T77" fmla="*/ 8 h 1644"/>
                <a:gd name="T78" fmla="*/ 326 w 5395"/>
                <a:gd name="T79" fmla="*/ 29 h 1644"/>
                <a:gd name="T80" fmla="*/ 164 w 5395"/>
                <a:gd name="T81" fmla="*/ 60 h 1644"/>
                <a:gd name="T82" fmla="*/ 0 w 5395"/>
                <a:gd name="T83" fmla="*/ 102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95" h="1644">
                  <a:moveTo>
                    <a:pt x="5395" y="1054"/>
                  </a:moveTo>
                  <a:lnTo>
                    <a:pt x="5395" y="1054"/>
                  </a:lnTo>
                  <a:lnTo>
                    <a:pt x="5385" y="1067"/>
                  </a:lnTo>
                  <a:lnTo>
                    <a:pt x="5356" y="1106"/>
                  </a:lnTo>
                  <a:lnTo>
                    <a:pt x="5335" y="1132"/>
                  </a:lnTo>
                  <a:lnTo>
                    <a:pt x="5309" y="1162"/>
                  </a:lnTo>
                  <a:lnTo>
                    <a:pt x="5277" y="1196"/>
                  </a:lnTo>
                  <a:lnTo>
                    <a:pt x="5241" y="1232"/>
                  </a:lnTo>
                  <a:lnTo>
                    <a:pt x="5201" y="1271"/>
                  </a:lnTo>
                  <a:lnTo>
                    <a:pt x="5156" y="1309"/>
                  </a:lnTo>
                  <a:lnTo>
                    <a:pt x="5106" y="1350"/>
                  </a:lnTo>
                  <a:lnTo>
                    <a:pt x="5052" y="1390"/>
                  </a:lnTo>
                  <a:lnTo>
                    <a:pt x="4994" y="1431"/>
                  </a:lnTo>
                  <a:lnTo>
                    <a:pt x="4963" y="1450"/>
                  </a:lnTo>
                  <a:lnTo>
                    <a:pt x="4931" y="1469"/>
                  </a:lnTo>
                  <a:lnTo>
                    <a:pt x="4898" y="1487"/>
                  </a:lnTo>
                  <a:lnTo>
                    <a:pt x="4865" y="1505"/>
                  </a:lnTo>
                  <a:lnTo>
                    <a:pt x="4829" y="1521"/>
                  </a:lnTo>
                  <a:lnTo>
                    <a:pt x="4793" y="1539"/>
                  </a:lnTo>
                  <a:lnTo>
                    <a:pt x="4755" y="1553"/>
                  </a:lnTo>
                  <a:lnTo>
                    <a:pt x="4716" y="1568"/>
                  </a:lnTo>
                  <a:lnTo>
                    <a:pt x="4677" y="1582"/>
                  </a:lnTo>
                  <a:lnTo>
                    <a:pt x="4637" y="1594"/>
                  </a:lnTo>
                  <a:lnTo>
                    <a:pt x="4595" y="1605"/>
                  </a:lnTo>
                  <a:lnTo>
                    <a:pt x="4552" y="1615"/>
                  </a:lnTo>
                  <a:lnTo>
                    <a:pt x="4509" y="1624"/>
                  </a:lnTo>
                  <a:lnTo>
                    <a:pt x="4463" y="1631"/>
                  </a:lnTo>
                  <a:lnTo>
                    <a:pt x="4418" y="1637"/>
                  </a:lnTo>
                  <a:lnTo>
                    <a:pt x="4372" y="1640"/>
                  </a:lnTo>
                  <a:lnTo>
                    <a:pt x="4323" y="1644"/>
                  </a:lnTo>
                  <a:lnTo>
                    <a:pt x="4275" y="1644"/>
                  </a:lnTo>
                  <a:lnTo>
                    <a:pt x="4225" y="1642"/>
                  </a:lnTo>
                  <a:lnTo>
                    <a:pt x="4173" y="1639"/>
                  </a:lnTo>
                  <a:lnTo>
                    <a:pt x="4122" y="1634"/>
                  </a:lnTo>
                  <a:lnTo>
                    <a:pt x="4069" y="1627"/>
                  </a:lnTo>
                  <a:lnTo>
                    <a:pt x="4015" y="1618"/>
                  </a:lnTo>
                  <a:lnTo>
                    <a:pt x="3959" y="1605"/>
                  </a:lnTo>
                  <a:lnTo>
                    <a:pt x="3904" y="1592"/>
                  </a:lnTo>
                  <a:lnTo>
                    <a:pt x="3847" y="1574"/>
                  </a:lnTo>
                  <a:lnTo>
                    <a:pt x="3789" y="1556"/>
                  </a:lnTo>
                  <a:lnTo>
                    <a:pt x="3730" y="1534"/>
                  </a:lnTo>
                  <a:lnTo>
                    <a:pt x="3671" y="1510"/>
                  </a:lnTo>
                  <a:lnTo>
                    <a:pt x="3610" y="1482"/>
                  </a:lnTo>
                  <a:lnTo>
                    <a:pt x="3548" y="1451"/>
                  </a:lnTo>
                  <a:lnTo>
                    <a:pt x="3486" y="1419"/>
                  </a:lnTo>
                  <a:lnTo>
                    <a:pt x="3422" y="1384"/>
                  </a:lnTo>
                  <a:lnTo>
                    <a:pt x="3357" y="1343"/>
                  </a:lnTo>
                  <a:lnTo>
                    <a:pt x="3292" y="1301"/>
                  </a:lnTo>
                  <a:lnTo>
                    <a:pt x="3225" y="1256"/>
                  </a:lnTo>
                  <a:lnTo>
                    <a:pt x="3158" y="1206"/>
                  </a:lnTo>
                  <a:lnTo>
                    <a:pt x="3089" y="1154"/>
                  </a:lnTo>
                  <a:lnTo>
                    <a:pt x="3089" y="1154"/>
                  </a:lnTo>
                  <a:lnTo>
                    <a:pt x="2954" y="1049"/>
                  </a:lnTo>
                  <a:lnTo>
                    <a:pt x="2822" y="949"/>
                  </a:lnTo>
                  <a:lnTo>
                    <a:pt x="2696" y="856"/>
                  </a:lnTo>
                  <a:lnTo>
                    <a:pt x="2572" y="767"/>
                  </a:lnTo>
                  <a:lnTo>
                    <a:pt x="2452" y="683"/>
                  </a:lnTo>
                  <a:lnTo>
                    <a:pt x="2335" y="605"/>
                  </a:lnTo>
                  <a:lnTo>
                    <a:pt x="2223" y="534"/>
                  </a:lnTo>
                  <a:lnTo>
                    <a:pt x="2111" y="467"/>
                  </a:lnTo>
                  <a:lnTo>
                    <a:pt x="2005" y="405"/>
                  </a:lnTo>
                  <a:lnTo>
                    <a:pt x="1900" y="347"/>
                  </a:lnTo>
                  <a:lnTo>
                    <a:pt x="1799" y="295"/>
                  </a:lnTo>
                  <a:lnTo>
                    <a:pt x="1699" y="247"/>
                  </a:lnTo>
                  <a:lnTo>
                    <a:pt x="1603" y="205"/>
                  </a:lnTo>
                  <a:lnTo>
                    <a:pt x="1509" y="166"/>
                  </a:lnTo>
                  <a:lnTo>
                    <a:pt x="1416" y="131"/>
                  </a:lnTo>
                  <a:lnTo>
                    <a:pt x="1326" y="102"/>
                  </a:lnTo>
                  <a:lnTo>
                    <a:pt x="1237" y="76"/>
                  </a:lnTo>
                  <a:lnTo>
                    <a:pt x="1149" y="53"/>
                  </a:lnTo>
                  <a:lnTo>
                    <a:pt x="1063" y="35"/>
                  </a:lnTo>
                  <a:lnTo>
                    <a:pt x="979" y="21"/>
                  </a:lnTo>
                  <a:lnTo>
                    <a:pt x="894" y="11"/>
                  </a:lnTo>
                  <a:lnTo>
                    <a:pt x="812" y="3"/>
                  </a:lnTo>
                  <a:lnTo>
                    <a:pt x="730" y="0"/>
                  </a:lnTo>
                  <a:lnTo>
                    <a:pt x="648" y="0"/>
                  </a:lnTo>
                  <a:lnTo>
                    <a:pt x="568" y="2"/>
                  </a:lnTo>
                  <a:lnTo>
                    <a:pt x="487" y="8"/>
                  </a:lnTo>
                  <a:lnTo>
                    <a:pt x="406" y="18"/>
                  </a:lnTo>
                  <a:lnTo>
                    <a:pt x="326" y="29"/>
                  </a:lnTo>
                  <a:lnTo>
                    <a:pt x="244" y="43"/>
                  </a:lnTo>
                  <a:lnTo>
                    <a:pt x="164" y="60"/>
                  </a:lnTo>
                  <a:lnTo>
                    <a:pt x="82" y="81"/>
                  </a:lnTo>
                  <a:lnTo>
                    <a:pt x="0" y="102"/>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32" name="Freeform 28"/>
            <p:cNvSpPr>
              <a:spLocks/>
            </p:cNvSpPr>
            <p:nvPr/>
          </p:nvSpPr>
          <p:spPr bwMode="auto">
            <a:xfrm>
              <a:off x="584" y="1023"/>
              <a:ext cx="5409" cy="791"/>
            </a:xfrm>
            <a:custGeom>
              <a:avLst/>
              <a:gdLst>
                <a:gd name="T0" fmla="*/ 5409 w 5409"/>
                <a:gd name="T1" fmla="*/ 964 h 1581"/>
                <a:gd name="T2" fmla="*/ 5371 w 5409"/>
                <a:gd name="T3" fmla="*/ 1018 h 1581"/>
                <a:gd name="T4" fmla="*/ 5324 w 5409"/>
                <a:gd name="T5" fmla="*/ 1076 h 1581"/>
                <a:gd name="T6" fmla="*/ 5257 w 5409"/>
                <a:gd name="T7" fmla="*/ 1147 h 1581"/>
                <a:gd name="T8" fmla="*/ 5174 w 5409"/>
                <a:gd name="T9" fmla="*/ 1228 h 1581"/>
                <a:gd name="T10" fmla="*/ 5071 w 5409"/>
                <a:gd name="T11" fmla="*/ 1310 h 1581"/>
                <a:gd name="T12" fmla="*/ 4983 w 5409"/>
                <a:gd name="T13" fmla="*/ 1371 h 1581"/>
                <a:gd name="T14" fmla="*/ 4919 w 5409"/>
                <a:gd name="T15" fmla="*/ 1410 h 1581"/>
                <a:gd name="T16" fmla="*/ 4849 w 5409"/>
                <a:gd name="T17" fmla="*/ 1447 h 1581"/>
                <a:gd name="T18" fmla="*/ 4777 w 5409"/>
                <a:gd name="T19" fmla="*/ 1481 h 1581"/>
                <a:gd name="T20" fmla="*/ 4699 w 5409"/>
                <a:gd name="T21" fmla="*/ 1510 h 1581"/>
                <a:gd name="T22" fmla="*/ 4617 w 5409"/>
                <a:gd name="T23" fmla="*/ 1536 h 1581"/>
                <a:gd name="T24" fmla="*/ 4531 w 5409"/>
                <a:gd name="T25" fmla="*/ 1555 h 1581"/>
                <a:gd name="T26" fmla="*/ 4441 w 5409"/>
                <a:gd name="T27" fmla="*/ 1572 h 1581"/>
                <a:gd name="T28" fmla="*/ 4345 w 5409"/>
                <a:gd name="T29" fmla="*/ 1580 h 1581"/>
                <a:gd name="T30" fmla="*/ 4247 w 5409"/>
                <a:gd name="T31" fmla="*/ 1581 h 1581"/>
                <a:gd name="T32" fmla="*/ 4144 w 5409"/>
                <a:gd name="T33" fmla="*/ 1575 h 1581"/>
                <a:gd name="T34" fmla="*/ 4037 w 5409"/>
                <a:gd name="T35" fmla="*/ 1560 h 1581"/>
                <a:gd name="T36" fmla="*/ 3926 w 5409"/>
                <a:gd name="T37" fmla="*/ 1536 h 1581"/>
                <a:gd name="T38" fmla="*/ 3811 w 5409"/>
                <a:gd name="T39" fmla="*/ 1502 h 1581"/>
                <a:gd name="T40" fmla="*/ 3691 w 5409"/>
                <a:gd name="T41" fmla="*/ 1458 h 1581"/>
                <a:gd name="T42" fmla="*/ 3568 w 5409"/>
                <a:gd name="T43" fmla="*/ 1404 h 1581"/>
                <a:gd name="T44" fmla="*/ 3440 w 5409"/>
                <a:gd name="T45" fmla="*/ 1336 h 1581"/>
                <a:gd name="T46" fmla="*/ 3310 w 5409"/>
                <a:gd name="T47" fmla="*/ 1257 h 1581"/>
                <a:gd name="T48" fmla="*/ 3173 w 5409"/>
                <a:gd name="T49" fmla="*/ 1165 h 1581"/>
                <a:gd name="T50" fmla="*/ 3105 w 5409"/>
                <a:gd name="T51" fmla="*/ 1113 h 1581"/>
                <a:gd name="T52" fmla="*/ 2835 w 5409"/>
                <a:gd name="T53" fmla="*/ 913 h 1581"/>
                <a:gd name="T54" fmla="*/ 2582 w 5409"/>
                <a:gd name="T55" fmla="*/ 733 h 1581"/>
                <a:gd name="T56" fmla="*/ 2343 w 5409"/>
                <a:gd name="T57" fmla="*/ 577 h 1581"/>
                <a:gd name="T58" fmla="*/ 2117 w 5409"/>
                <a:gd name="T59" fmla="*/ 441 h 1581"/>
                <a:gd name="T60" fmla="*/ 1904 w 5409"/>
                <a:gd name="T61" fmla="*/ 327 h 1581"/>
                <a:gd name="T62" fmla="*/ 1702 w 5409"/>
                <a:gd name="T63" fmla="*/ 230 h 1581"/>
                <a:gd name="T64" fmla="*/ 1509 w 5409"/>
                <a:gd name="T65" fmla="*/ 152 h 1581"/>
                <a:gd name="T66" fmla="*/ 1325 w 5409"/>
                <a:gd name="T67" fmla="*/ 91 h 1581"/>
                <a:gd name="T68" fmla="*/ 1148 w 5409"/>
                <a:gd name="T69" fmla="*/ 46 h 1581"/>
                <a:gd name="T70" fmla="*/ 977 w 5409"/>
                <a:gd name="T71" fmla="*/ 17 h 1581"/>
                <a:gd name="T72" fmla="*/ 810 w 5409"/>
                <a:gd name="T73" fmla="*/ 2 h 1581"/>
                <a:gd name="T74" fmla="*/ 647 w 5409"/>
                <a:gd name="T75" fmla="*/ 2 h 1581"/>
                <a:gd name="T76" fmla="*/ 485 w 5409"/>
                <a:gd name="T77" fmla="*/ 13 h 1581"/>
                <a:gd name="T78" fmla="*/ 324 w 5409"/>
                <a:gd name="T79" fmla="*/ 38 h 1581"/>
                <a:gd name="T80" fmla="*/ 163 w 5409"/>
                <a:gd name="T81" fmla="*/ 73 h 1581"/>
                <a:gd name="T82" fmla="*/ 0 w 5409"/>
                <a:gd name="T83" fmla="*/ 118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09" h="1581">
                  <a:moveTo>
                    <a:pt x="5409" y="964"/>
                  </a:moveTo>
                  <a:lnTo>
                    <a:pt x="5409" y="964"/>
                  </a:lnTo>
                  <a:lnTo>
                    <a:pt x="5399" y="979"/>
                  </a:lnTo>
                  <a:lnTo>
                    <a:pt x="5371" y="1018"/>
                  </a:lnTo>
                  <a:lnTo>
                    <a:pt x="5350" y="1045"/>
                  </a:lnTo>
                  <a:lnTo>
                    <a:pt x="5324" y="1076"/>
                  </a:lnTo>
                  <a:lnTo>
                    <a:pt x="5294" y="1110"/>
                  </a:lnTo>
                  <a:lnTo>
                    <a:pt x="5257" y="1147"/>
                  </a:lnTo>
                  <a:lnTo>
                    <a:pt x="5219" y="1187"/>
                  </a:lnTo>
                  <a:lnTo>
                    <a:pt x="5174" y="1228"/>
                  </a:lnTo>
                  <a:lnTo>
                    <a:pt x="5126" y="1270"/>
                  </a:lnTo>
                  <a:lnTo>
                    <a:pt x="5071" y="1310"/>
                  </a:lnTo>
                  <a:lnTo>
                    <a:pt x="5013" y="1352"/>
                  </a:lnTo>
                  <a:lnTo>
                    <a:pt x="4983" y="1371"/>
                  </a:lnTo>
                  <a:lnTo>
                    <a:pt x="4952" y="1391"/>
                  </a:lnTo>
                  <a:lnTo>
                    <a:pt x="4919" y="1410"/>
                  </a:lnTo>
                  <a:lnTo>
                    <a:pt x="4885" y="1429"/>
                  </a:lnTo>
                  <a:lnTo>
                    <a:pt x="4849" y="1447"/>
                  </a:lnTo>
                  <a:lnTo>
                    <a:pt x="4813" y="1463"/>
                  </a:lnTo>
                  <a:lnTo>
                    <a:pt x="4777" y="1481"/>
                  </a:lnTo>
                  <a:lnTo>
                    <a:pt x="4738" y="1496"/>
                  </a:lnTo>
                  <a:lnTo>
                    <a:pt x="4699" y="1510"/>
                  </a:lnTo>
                  <a:lnTo>
                    <a:pt x="4659" y="1523"/>
                  </a:lnTo>
                  <a:lnTo>
                    <a:pt x="4617" y="1536"/>
                  </a:lnTo>
                  <a:lnTo>
                    <a:pt x="4574" y="1547"/>
                  </a:lnTo>
                  <a:lnTo>
                    <a:pt x="4531" y="1555"/>
                  </a:lnTo>
                  <a:lnTo>
                    <a:pt x="4487" y="1563"/>
                  </a:lnTo>
                  <a:lnTo>
                    <a:pt x="4441" y="1572"/>
                  </a:lnTo>
                  <a:lnTo>
                    <a:pt x="4394" y="1576"/>
                  </a:lnTo>
                  <a:lnTo>
                    <a:pt x="4345" y="1580"/>
                  </a:lnTo>
                  <a:lnTo>
                    <a:pt x="4297" y="1581"/>
                  </a:lnTo>
                  <a:lnTo>
                    <a:pt x="4247" y="1581"/>
                  </a:lnTo>
                  <a:lnTo>
                    <a:pt x="4197" y="1578"/>
                  </a:lnTo>
                  <a:lnTo>
                    <a:pt x="4144" y="1575"/>
                  </a:lnTo>
                  <a:lnTo>
                    <a:pt x="4091" y="1568"/>
                  </a:lnTo>
                  <a:lnTo>
                    <a:pt x="4037" y="1560"/>
                  </a:lnTo>
                  <a:lnTo>
                    <a:pt x="3982" y="1549"/>
                  </a:lnTo>
                  <a:lnTo>
                    <a:pt x="3926" y="1536"/>
                  </a:lnTo>
                  <a:lnTo>
                    <a:pt x="3869" y="1520"/>
                  </a:lnTo>
                  <a:lnTo>
                    <a:pt x="3811" y="1502"/>
                  </a:lnTo>
                  <a:lnTo>
                    <a:pt x="3751" y="1481"/>
                  </a:lnTo>
                  <a:lnTo>
                    <a:pt x="3691" y="1458"/>
                  </a:lnTo>
                  <a:lnTo>
                    <a:pt x="3630" y="1433"/>
                  </a:lnTo>
                  <a:lnTo>
                    <a:pt x="3568" y="1404"/>
                  </a:lnTo>
                  <a:lnTo>
                    <a:pt x="3505" y="1371"/>
                  </a:lnTo>
                  <a:lnTo>
                    <a:pt x="3440" y="1336"/>
                  </a:lnTo>
                  <a:lnTo>
                    <a:pt x="3375" y="1299"/>
                  </a:lnTo>
                  <a:lnTo>
                    <a:pt x="3310" y="1257"/>
                  </a:lnTo>
                  <a:lnTo>
                    <a:pt x="3241" y="1211"/>
                  </a:lnTo>
                  <a:lnTo>
                    <a:pt x="3173" y="1165"/>
                  </a:lnTo>
                  <a:lnTo>
                    <a:pt x="3105" y="1113"/>
                  </a:lnTo>
                  <a:lnTo>
                    <a:pt x="3105" y="1113"/>
                  </a:lnTo>
                  <a:lnTo>
                    <a:pt x="2968" y="1010"/>
                  </a:lnTo>
                  <a:lnTo>
                    <a:pt x="2835" y="913"/>
                  </a:lnTo>
                  <a:lnTo>
                    <a:pt x="2707" y="821"/>
                  </a:lnTo>
                  <a:lnTo>
                    <a:pt x="2582" y="733"/>
                  </a:lnTo>
                  <a:lnTo>
                    <a:pt x="2460" y="653"/>
                  </a:lnTo>
                  <a:lnTo>
                    <a:pt x="2343" y="577"/>
                  </a:lnTo>
                  <a:lnTo>
                    <a:pt x="2228" y="507"/>
                  </a:lnTo>
                  <a:lnTo>
                    <a:pt x="2117" y="441"/>
                  </a:lnTo>
                  <a:lnTo>
                    <a:pt x="2009" y="381"/>
                  </a:lnTo>
                  <a:lnTo>
                    <a:pt x="1904" y="327"/>
                  </a:lnTo>
                  <a:lnTo>
                    <a:pt x="1802" y="277"/>
                  </a:lnTo>
                  <a:lnTo>
                    <a:pt x="1702" y="230"/>
                  </a:lnTo>
                  <a:lnTo>
                    <a:pt x="1605" y="189"/>
                  </a:lnTo>
                  <a:lnTo>
                    <a:pt x="1509" y="152"/>
                  </a:lnTo>
                  <a:lnTo>
                    <a:pt x="1416" y="118"/>
                  </a:lnTo>
                  <a:lnTo>
                    <a:pt x="1325" y="91"/>
                  </a:lnTo>
                  <a:lnTo>
                    <a:pt x="1235" y="67"/>
                  </a:lnTo>
                  <a:lnTo>
                    <a:pt x="1148" y="46"/>
                  </a:lnTo>
                  <a:lnTo>
                    <a:pt x="1062" y="29"/>
                  </a:lnTo>
                  <a:lnTo>
                    <a:pt x="977" y="17"/>
                  </a:lnTo>
                  <a:lnTo>
                    <a:pt x="892" y="8"/>
                  </a:lnTo>
                  <a:lnTo>
                    <a:pt x="810" y="2"/>
                  </a:lnTo>
                  <a:lnTo>
                    <a:pt x="728" y="0"/>
                  </a:lnTo>
                  <a:lnTo>
                    <a:pt x="647" y="2"/>
                  </a:lnTo>
                  <a:lnTo>
                    <a:pt x="566" y="7"/>
                  </a:lnTo>
                  <a:lnTo>
                    <a:pt x="485" y="13"/>
                  </a:lnTo>
                  <a:lnTo>
                    <a:pt x="405" y="25"/>
                  </a:lnTo>
                  <a:lnTo>
                    <a:pt x="324" y="38"/>
                  </a:lnTo>
                  <a:lnTo>
                    <a:pt x="244" y="54"/>
                  </a:lnTo>
                  <a:lnTo>
                    <a:pt x="163" y="73"/>
                  </a:lnTo>
                  <a:lnTo>
                    <a:pt x="81" y="94"/>
                  </a:lnTo>
                  <a:lnTo>
                    <a:pt x="0" y="118"/>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33" name="Freeform 29"/>
            <p:cNvSpPr>
              <a:spLocks/>
            </p:cNvSpPr>
            <p:nvPr/>
          </p:nvSpPr>
          <p:spPr bwMode="auto">
            <a:xfrm>
              <a:off x="606" y="1042"/>
              <a:ext cx="5422" cy="758"/>
            </a:xfrm>
            <a:custGeom>
              <a:avLst/>
              <a:gdLst>
                <a:gd name="T0" fmla="*/ 5422 w 5422"/>
                <a:gd name="T1" fmla="*/ 873 h 1516"/>
                <a:gd name="T2" fmla="*/ 5384 w 5422"/>
                <a:gd name="T3" fmla="*/ 926 h 1516"/>
                <a:gd name="T4" fmla="*/ 5337 w 5422"/>
                <a:gd name="T5" fmla="*/ 986 h 1516"/>
                <a:gd name="T6" fmla="*/ 5273 w 5422"/>
                <a:gd name="T7" fmla="*/ 1059 h 1516"/>
                <a:gd name="T8" fmla="*/ 5190 w 5422"/>
                <a:gd name="T9" fmla="*/ 1141 h 1516"/>
                <a:gd name="T10" fmla="*/ 5088 w 5422"/>
                <a:gd name="T11" fmla="*/ 1227 h 1516"/>
                <a:gd name="T12" fmla="*/ 5001 w 5422"/>
                <a:gd name="T13" fmla="*/ 1290 h 1516"/>
                <a:gd name="T14" fmla="*/ 4937 w 5422"/>
                <a:gd name="T15" fmla="*/ 1330 h 1516"/>
                <a:gd name="T16" fmla="*/ 4869 w 5422"/>
                <a:gd name="T17" fmla="*/ 1369 h 1516"/>
                <a:gd name="T18" fmla="*/ 4797 w 5422"/>
                <a:gd name="T19" fmla="*/ 1404 h 1516"/>
                <a:gd name="T20" fmla="*/ 4719 w 5422"/>
                <a:gd name="T21" fmla="*/ 1435 h 1516"/>
                <a:gd name="T22" fmla="*/ 4637 w 5422"/>
                <a:gd name="T23" fmla="*/ 1462 h 1516"/>
                <a:gd name="T24" fmla="*/ 4552 w 5422"/>
                <a:gd name="T25" fmla="*/ 1485 h 1516"/>
                <a:gd name="T26" fmla="*/ 4462 w 5422"/>
                <a:gd name="T27" fmla="*/ 1501 h 1516"/>
                <a:gd name="T28" fmla="*/ 4368 w 5422"/>
                <a:gd name="T29" fmla="*/ 1513 h 1516"/>
                <a:gd name="T30" fmla="*/ 4268 w 5422"/>
                <a:gd name="T31" fmla="*/ 1516 h 1516"/>
                <a:gd name="T32" fmla="*/ 4165 w 5422"/>
                <a:gd name="T33" fmla="*/ 1511 h 1516"/>
                <a:gd name="T34" fmla="*/ 4058 w 5422"/>
                <a:gd name="T35" fmla="*/ 1498 h 1516"/>
                <a:gd name="T36" fmla="*/ 3947 w 5422"/>
                <a:gd name="T37" fmla="*/ 1477 h 1516"/>
                <a:gd name="T38" fmla="*/ 3830 w 5422"/>
                <a:gd name="T39" fmla="*/ 1445 h 1516"/>
                <a:gd name="T40" fmla="*/ 3711 w 5422"/>
                <a:gd name="T41" fmla="*/ 1403 h 1516"/>
                <a:gd name="T42" fmla="*/ 3586 w 5422"/>
                <a:gd name="T43" fmla="*/ 1351 h 1516"/>
                <a:gd name="T44" fmla="*/ 3458 w 5422"/>
                <a:gd name="T45" fmla="*/ 1286 h 1516"/>
                <a:gd name="T46" fmla="*/ 3325 w 5422"/>
                <a:gd name="T47" fmla="*/ 1209 h 1516"/>
                <a:gd name="T48" fmla="*/ 3189 w 5422"/>
                <a:gd name="T49" fmla="*/ 1119 h 1516"/>
                <a:gd name="T50" fmla="*/ 3120 w 5422"/>
                <a:gd name="T51" fmla="*/ 1068 h 1516"/>
                <a:gd name="T52" fmla="*/ 2846 w 5422"/>
                <a:gd name="T53" fmla="*/ 871 h 1516"/>
                <a:gd name="T54" fmla="*/ 2591 w 5422"/>
                <a:gd name="T55" fmla="*/ 699 h 1516"/>
                <a:gd name="T56" fmla="*/ 2349 w 5422"/>
                <a:gd name="T57" fmla="*/ 545 h 1516"/>
                <a:gd name="T58" fmla="*/ 2121 w 5422"/>
                <a:gd name="T59" fmla="*/ 415 h 1516"/>
                <a:gd name="T60" fmla="*/ 1906 w 5422"/>
                <a:gd name="T61" fmla="*/ 303 h 1516"/>
                <a:gd name="T62" fmla="*/ 1703 w 5422"/>
                <a:gd name="T63" fmla="*/ 209 h 1516"/>
                <a:gd name="T64" fmla="*/ 1509 w 5422"/>
                <a:gd name="T65" fmla="*/ 135 h 1516"/>
                <a:gd name="T66" fmla="*/ 1324 w 5422"/>
                <a:gd name="T67" fmla="*/ 77 h 1516"/>
                <a:gd name="T68" fmla="*/ 1147 w 5422"/>
                <a:gd name="T69" fmla="*/ 37 h 1516"/>
                <a:gd name="T70" fmla="*/ 974 w 5422"/>
                <a:gd name="T71" fmla="*/ 11 h 1516"/>
                <a:gd name="T72" fmla="*/ 808 w 5422"/>
                <a:gd name="T73" fmla="*/ 0 h 1516"/>
                <a:gd name="T74" fmla="*/ 644 w 5422"/>
                <a:gd name="T75" fmla="*/ 1 h 1516"/>
                <a:gd name="T76" fmla="*/ 483 w 5422"/>
                <a:gd name="T77" fmla="*/ 17 h 1516"/>
                <a:gd name="T78" fmla="*/ 323 w 5422"/>
                <a:gd name="T79" fmla="*/ 45 h 1516"/>
                <a:gd name="T80" fmla="*/ 162 w 5422"/>
                <a:gd name="T81" fmla="*/ 84 h 1516"/>
                <a:gd name="T82" fmla="*/ 0 w 5422"/>
                <a:gd name="T83" fmla="*/ 132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22" h="1516">
                  <a:moveTo>
                    <a:pt x="5422" y="873"/>
                  </a:moveTo>
                  <a:lnTo>
                    <a:pt x="5422" y="873"/>
                  </a:lnTo>
                  <a:lnTo>
                    <a:pt x="5412" y="888"/>
                  </a:lnTo>
                  <a:lnTo>
                    <a:pt x="5384" y="926"/>
                  </a:lnTo>
                  <a:lnTo>
                    <a:pt x="5363" y="954"/>
                  </a:lnTo>
                  <a:lnTo>
                    <a:pt x="5337" y="986"/>
                  </a:lnTo>
                  <a:lnTo>
                    <a:pt x="5308" y="1022"/>
                  </a:lnTo>
                  <a:lnTo>
                    <a:pt x="5273" y="1059"/>
                  </a:lnTo>
                  <a:lnTo>
                    <a:pt x="5233" y="1099"/>
                  </a:lnTo>
                  <a:lnTo>
                    <a:pt x="5190" y="1141"/>
                  </a:lnTo>
                  <a:lnTo>
                    <a:pt x="5141" y="1185"/>
                  </a:lnTo>
                  <a:lnTo>
                    <a:pt x="5088" y="1227"/>
                  </a:lnTo>
                  <a:lnTo>
                    <a:pt x="5031" y="1269"/>
                  </a:lnTo>
                  <a:lnTo>
                    <a:pt x="5001" y="1290"/>
                  </a:lnTo>
                  <a:lnTo>
                    <a:pt x="4970" y="1311"/>
                  </a:lnTo>
                  <a:lnTo>
                    <a:pt x="4937" y="1330"/>
                  </a:lnTo>
                  <a:lnTo>
                    <a:pt x="4904" y="1349"/>
                  </a:lnTo>
                  <a:lnTo>
                    <a:pt x="4869" y="1369"/>
                  </a:lnTo>
                  <a:lnTo>
                    <a:pt x="4833" y="1387"/>
                  </a:lnTo>
                  <a:lnTo>
                    <a:pt x="4797" y="1404"/>
                  </a:lnTo>
                  <a:lnTo>
                    <a:pt x="4758" y="1420"/>
                  </a:lnTo>
                  <a:lnTo>
                    <a:pt x="4719" y="1435"/>
                  </a:lnTo>
                  <a:lnTo>
                    <a:pt x="4679" y="1450"/>
                  </a:lnTo>
                  <a:lnTo>
                    <a:pt x="4637" y="1462"/>
                  </a:lnTo>
                  <a:lnTo>
                    <a:pt x="4595" y="1474"/>
                  </a:lnTo>
                  <a:lnTo>
                    <a:pt x="4552" y="1485"/>
                  </a:lnTo>
                  <a:lnTo>
                    <a:pt x="4507" y="1493"/>
                  </a:lnTo>
                  <a:lnTo>
                    <a:pt x="4462" y="1501"/>
                  </a:lnTo>
                  <a:lnTo>
                    <a:pt x="4415" y="1508"/>
                  </a:lnTo>
                  <a:lnTo>
                    <a:pt x="4368" y="1513"/>
                  </a:lnTo>
                  <a:lnTo>
                    <a:pt x="4318" y="1514"/>
                  </a:lnTo>
                  <a:lnTo>
                    <a:pt x="4268" y="1516"/>
                  </a:lnTo>
                  <a:lnTo>
                    <a:pt x="4218" y="1514"/>
                  </a:lnTo>
                  <a:lnTo>
                    <a:pt x="4165" y="1511"/>
                  </a:lnTo>
                  <a:lnTo>
                    <a:pt x="4112" y="1506"/>
                  </a:lnTo>
                  <a:lnTo>
                    <a:pt x="4058" y="1498"/>
                  </a:lnTo>
                  <a:lnTo>
                    <a:pt x="4003" y="1488"/>
                  </a:lnTo>
                  <a:lnTo>
                    <a:pt x="3947" y="1477"/>
                  </a:lnTo>
                  <a:lnTo>
                    <a:pt x="3889" y="1462"/>
                  </a:lnTo>
                  <a:lnTo>
                    <a:pt x="3830" y="1445"/>
                  </a:lnTo>
                  <a:lnTo>
                    <a:pt x="3771" y="1425"/>
                  </a:lnTo>
                  <a:lnTo>
                    <a:pt x="3711" y="1403"/>
                  </a:lnTo>
                  <a:lnTo>
                    <a:pt x="3649" y="1378"/>
                  </a:lnTo>
                  <a:lnTo>
                    <a:pt x="3586" y="1351"/>
                  </a:lnTo>
                  <a:lnTo>
                    <a:pt x="3522" y="1320"/>
                  </a:lnTo>
                  <a:lnTo>
                    <a:pt x="3458" y="1286"/>
                  </a:lnTo>
                  <a:lnTo>
                    <a:pt x="3393" y="1249"/>
                  </a:lnTo>
                  <a:lnTo>
                    <a:pt x="3325" y="1209"/>
                  </a:lnTo>
                  <a:lnTo>
                    <a:pt x="3258" y="1165"/>
                  </a:lnTo>
                  <a:lnTo>
                    <a:pt x="3189" y="1119"/>
                  </a:lnTo>
                  <a:lnTo>
                    <a:pt x="3120" y="1068"/>
                  </a:lnTo>
                  <a:lnTo>
                    <a:pt x="3120" y="1068"/>
                  </a:lnTo>
                  <a:lnTo>
                    <a:pt x="2981" y="967"/>
                  </a:lnTo>
                  <a:lnTo>
                    <a:pt x="2846" y="871"/>
                  </a:lnTo>
                  <a:lnTo>
                    <a:pt x="2717" y="783"/>
                  </a:lnTo>
                  <a:lnTo>
                    <a:pt x="2591" y="699"/>
                  </a:lnTo>
                  <a:lnTo>
                    <a:pt x="2468" y="620"/>
                  </a:lnTo>
                  <a:lnTo>
                    <a:pt x="2349" y="545"/>
                  </a:lnTo>
                  <a:lnTo>
                    <a:pt x="2234" y="478"/>
                  </a:lnTo>
                  <a:lnTo>
                    <a:pt x="2121" y="415"/>
                  </a:lnTo>
                  <a:lnTo>
                    <a:pt x="2013" y="356"/>
                  </a:lnTo>
                  <a:lnTo>
                    <a:pt x="1906" y="303"/>
                  </a:lnTo>
                  <a:lnTo>
                    <a:pt x="1803" y="253"/>
                  </a:lnTo>
                  <a:lnTo>
                    <a:pt x="1703" y="209"/>
                  </a:lnTo>
                  <a:lnTo>
                    <a:pt x="1605" y="171"/>
                  </a:lnTo>
                  <a:lnTo>
                    <a:pt x="1509" y="135"/>
                  </a:lnTo>
                  <a:lnTo>
                    <a:pt x="1416" y="105"/>
                  </a:lnTo>
                  <a:lnTo>
                    <a:pt x="1324" y="77"/>
                  </a:lnTo>
                  <a:lnTo>
                    <a:pt x="1234" y="54"/>
                  </a:lnTo>
                  <a:lnTo>
                    <a:pt x="1147" y="37"/>
                  </a:lnTo>
                  <a:lnTo>
                    <a:pt x="1060" y="22"/>
                  </a:lnTo>
                  <a:lnTo>
                    <a:pt x="974" y="11"/>
                  </a:lnTo>
                  <a:lnTo>
                    <a:pt x="891" y="3"/>
                  </a:lnTo>
                  <a:lnTo>
                    <a:pt x="808" y="0"/>
                  </a:lnTo>
                  <a:lnTo>
                    <a:pt x="726" y="0"/>
                  </a:lnTo>
                  <a:lnTo>
                    <a:pt x="644" y="1"/>
                  </a:lnTo>
                  <a:lnTo>
                    <a:pt x="563" y="8"/>
                  </a:lnTo>
                  <a:lnTo>
                    <a:pt x="483" y="17"/>
                  </a:lnTo>
                  <a:lnTo>
                    <a:pt x="402" y="30"/>
                  </a:lnTo>
                  <a:lnTo>
                    <a:pt x="323" y="45"/>
                  </a:lnTo>
                  <a:lnTo>
                    <a:pt x="243" y="63"/>
                  </a:lnTo>
                  <a:lnTo>
                    <a:pt x="162" y="84"/>
                  </a:lnTo>
                  <a:lnTo>
                    <a:pt x="80" y="106"/>
                  </a:lnTo>
                  <a:lnTo>
                    <a:pt x="0" y="132"/>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34" name="Freeform 30"/>
            <p:cNvSpPr>
              <a:spLocks/>
            </p:cNvSpPr>
            <p:nvPr/>
          </p:nvSpPr>
          <p:spPr bwMode="auto">
            <a:xfrm>
              <a:off x="628" y="1060"/>
              <a:ext cx="5431" cy="725"/>
            </a:xfrm>
            <a:custGeom>
              <a:avLst/>
              <a:gdLst>
                <a:gd name="T0" fmla="*/ 5431 w 5431"/>
                <a:gd name="T1" fmla="*/ 783 h 1452"/>
                <a:gd name="T2" fmla="*/ 5395 w 5431"/>
                <a:gd name="T3" fmla="*/ 838 h 1452"/>
                <a:gd name="T4" fmla="*/ 5350 w 5431"/>
                <a:gd name="T5" fmla="*/ 899 h 1452"/>
                <a:gd name="T6" fmla="*/ 5286 w 5431"/>
                <a:gd name="T7" fmla="*/ 974 h 1452"/>
                <a:gd name="T8" fmla="*/ 5204 w 5431"/>
                <a:gd name="T9" fmla="*/ 1058 h 1452"/>
                <a:gd name="T10" fmla="*/ 5105 w 5431"/>
                <a:gd name="T11" fmla="*/ 1147 h 1452"/>
                <a:gd name="T12" fmla="*/ 5018 w 5431"/>
                <a:gd name="T13" fmla="*/ 1211 h 1452"/>
                <a:gd name="T14" fmla="*/ 4955 w 5431"/>
                <a:gd name="T15" fmla="*/ 1253 h 1452"/>
                <a:gd name="T16" fmla="*/ 4887 w 5431"/>
                <a:gd name="T17" fmla="*/ 1293 h 1452"/>
                <a:gd name="T18" fmla="*/ 4815 w 5431"/>
                <a:gd name="T19" fmla="*/ 1329 h 1452"/>
                <a:gd name="T20" fmla="*/ 4739 w 5431"/>
                <a:gd name="T21" fmla="*/ 1363 h 1452"/>
                <a:gd name="T22" fmla="*/ 4657 w 5431"/>
                <a:gd name="T23" fmla="*/ 1392 h 1452"/>
                <a:gd name="T24" fmla="*/ 4572 w 5431"/>
                <a:gd name="T25" fmla="*/ 1416 h 1452"/>
                <a:gd name="T26" fmla="*/ 4482 w 5431"/>
                <a:gd name="T27" fmla="*/ 1434 h 1452"/>
                <a:gd name="T28" fmla="*/ 4387 w 5431"/>
                <a:gd name="T29" fmla="*/ 1447 h 1452"/>
                <a:gd name="T30" fmla="*/ 4289 w 5431"/>
                <a:gd name="T31" fmla="*/ 1452 h 1452"/>
                <a:gd name="T32" fmla="*/ 4186 w 5431"/>
                <a:gd name="T33" fmla="*/ 1450 h 1452"/>
                <a:gd name="T34" fmla="*/ 4078 w 5431"/>
                <a:gd name="T35" fmla="*/ 1439 h 1452"/>
                <a:gd name="T36" fmla="*/ 3967 w 5431"/>
                <a:gd name="T37" fmla="*/ 1419 h 1452"/>
                <a:gd name="T38" fmla="*/ 3850 w 5431"/>
                <a:gd name="T39" fmla="*/ 1390 h 1452"/>
                <a:gd name="T40" fmla="*/ 3729 w 5431"/>
                <a:gd name="T41" fmla="*/ 1352 h 1452"/>
                <a:gd name="T42" fmla="*/ 3604 w 5431"/>
                <a:gd name="T43" fmla="*/ 1300 h 1452"/>
                <a:gd name="T44" fmla="*/ 3475 w 5431"/>
                <a:gd name="T45" fmla="*/ 1239 h 1452"/>
                <a:gd name="T46" fmla="*/ 3342 w 5431"/>
                <a:gd name="T47" fmla="*/ 1163 h 1452"/>
                <a:gd name="T48" fmla="*/ 3204 w 5431"/>
                <a:gd name="T49" fmla="*/ 1075 h 1452"/>
                <a:gd name="T50" fmla="*/ 3134 w 5431"/>
                <a:gd name="T51" fmla="*/ 1027 h 1452"/>
                <a:gd name="T52" fmla="*/ 2857 w 5431"/>
                <a:gd name="T53" fmla="*/ 835 h 1452"/>
                <a:gd name="T54" fmla="*/ 2599 w 5431"/>
                <a:gd name="T55" fmla="*/ 665 h 1452"/>
                <a:gd name="T56" fmla="*/ 2355 w 5431"/>
                <a:gd name="T57" fmla="*/ 517 h 1452"/>
                <a:gd name="T58" fmla="*/ 2126 w 5431"/>
                <a:gd name="T59" fmla="*/ 389 h 1452"/>
                <a:gd name="T60" fmla="*/ 1909 w 5431"/>
                <a:gd name="T61" fmla="*/ 281 h 1452"/>
                <a:gd name="T62" fmla="*/ 1705 w 5431"/>
                <a:gd name="T63" fmla="*/ 192 h 1452"/>
                <a:gd name="T64" fmla="*/ 1509 w 5431"/>
                <a:gd name="T65" fmla="*/ 121 h 1452"/>
                <a:gd name="T66" fmla="*/ 1323 w 5431"/>
                <a:gd name="T67" fmla="*/ 68 h 1452"/>
                <a:gd name="T68" fmla="*/ 1145 w 5431"/>
                <a:gd name="T69" fmla="*/ 29 h 1452"/>
                <a:gd name="T70" fmla="*/ 973 w 5431"/>
                <a:gd name="T71" fmla="*/ 7 h 1452"/>
                <a:gd name="T72" fmla="*/ 807 w 5431"/>
                <a:gd name="T73" fmla="*/ 0 h 1452"/>
                <a:gd name="T74" fmla="*/ 643 w 5431"/>
                <a:gd name="T75" fmla="*/ 5 h 1452"/>
                <a:gd name="T76" fmla="*/ 482 w 5431"/>
                <a:gd name="T77" fmla="*/ 24 h 1452"/>
                <a:gd name="T78" fmla="*/ 322 w 5431"/>
                <a:gd name="T79" fmla="*/ 55 h 1452"/>
                <a:gd name="T80" fmla="*/ 161 w 5431"/>
                <a:gd name="T81" fmla="*/ 97 h 1452"/>
                <a:gd name="T82" fmla="*/ 0 w 5431"/>
                <a:gd name="T83" fmla="*/ 149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31" h="1452">
                  <a:moveTo>
                    <a:pt x="5431" y="783"/>
                  </a:moveTo>
                  <a:lnTo>
                    <a:pt x="5431" y="783"/>
                  </a:lnTo>
                  <a:lnTo>
                    <a:pt x="5423" y="798"/>
                  </a:lnTo>
                  <a:lnTo>
                    <a:pt x="5395" y="838"/>
                  </a:lnTo>
                  <a:lnTo>
                    <a:pt x="5375" y="867"/>
                  </a:lnTo>
                  <a:lnTo>
                    <a:pt x="5350" y="899"/>
                  </a:lnTo>
                  <a:lnTo>
                    <a:pt x="5320" y="935"/>
                  </a:lnTo>
                  <a:lnTo>
                    <a:pt x="5286" y="974"/>
                  </a:lnTo>
                  <a:lnTo>
                    <a:pt x="5247" y="1016"/>
                  </a:lnTo>
                  <a:lnTo>
                    <a:pt x="5204" y="1058"/>
                  </a:lnTo>
                  <a:lnTo>
                    <a:pt x="5157" y="1101"/>
                  </a:lnTo>
                  <a:lnTo>
                    <a:pt x="5105" y="1147"/>
                  </a:lnTo>
                  <a:lnTo>
                    <a:pt x="5048" y="1190"/>
                  </a:lnTo>
                  <a:lnTo>
                    <a:pt x="5018" y="1211"/>
                  </a:lnTo>
                  <a:lnTo>
                    <a:pt x="4987" y="1232"/>
                  </a:lnTo>
                  <a:lnTo>
                    <a:pt x="4955" y="1253"/>
                  </a:lnTo>
                  <a:lnTo>
                    <a:pt x="4922" y="1272"/>
                  </a:lnTo>
                  <a:lnTo>
                    <a:pt x="4887" y="1293"/>
                  </a:lnTo>
                  <a:lnTo>
                    <a:pt x="4851" y="1311"/>
                  </a:lnTo>
                  <a:lnTo>
                    <a:pt x="4815" y="1329"/>
                  </a:lnTo>
                  <a:lnTo>
                    <a:pt x="4778" y="1347"/>
                  </a:lnTo>
                  <a:lnTo>
                    <a:pt x="4739" y="1363"/>
                  </a:lnTo>
                  <a:lnTo>
                    <a:pt x="4698" y="1377"/>
                  </a:lnTo>
                  <a:lnTo>
                    <a:pt x="4657" y="1392"/>
                  </a:lnTo>
                  <a:lnTo>
                    <a:pt x="4615" y="1405"/>
                  </a:lnTo>
                  <a:lnTo>
                    <a:pt x="4572" y="1416"/>
                  </a:lnTo>
                  <a:lnTo>
                    <a:pt x="4528" y="1426"/>
                  </a:lnTo>
                  <a:lnTo>
                    <a:pt x="4482" y="1434"/>
                  </a:lnTo>
                  <a:lnTo>
                    <a:pt x="4436" y="1442"/>
                  </a:lnTo>
                  <a:lnTo>
                    <a:pt x="4387" y="1447"/>
                  </a:lnTo>
                  <a:lnTo>
                    <a:pt x="4339" y="1450"/>
                  </a:lnTo>
                  <a:lnTo>
                    <a:pt x="4289" y="1452"/>
                  </a:lnTo>
                  <a:lnTo>
                    <a:pt x="4237" y="1452"/>
                  </a:lnTo>
                  <a:lnTo>
                    <a:pt x="4186" y="1450"/>
                  </a:lnTo>
                  <a:lnTo>
                    <a:pt x="4133" y="1445"/>
                  </a:lnTo>
                  <a:lnTo>
                    <a:pt x="4078" y="1439"/>
                  </a:lnTo>
                  <a:lnTo>
                    <a:pt x="4024" y="1431"/>
                  </a:lnTo>
                  <a:lnTo>
                    <a:pt x="3967" y="1419"/>
                  </a:lnTo>
                  <a:lnTo>
                    <a:pt x="3908" y="1406"/>
                  </a:lnTo>
                  <a:lnTo>
                    <a:pt x="3850" y="1390"/>
                  </a:lnTo>
                  <a:lnTo>
                    <a:pt x="3790" y="1373"/>
                  </a:lnTo>
                  <a:lnTo>
                    <a:pt x="3729" y="1352"/>
                  </a:lnTo>
                  <a:lnTo>
                    <a:pt x="3668" y="1327"/>
                  </a:lnTo>
                  <a:lnTo>
                    <a:pt x="3604" y="1300"/>
                  </a:lnTo>
                  <a:lnTo>
                    <a:pt x="3540" y="1271"/>
                  </a:lnTo>
                  <a:lnTo>
                    <a:pt x="3475" y="1239"/>
                  </a:lnTo>
                  <a:lnTo>
                    <a:pt x="3410" y="1203"/>
                  </a:lnTo>
                  <a:lnTo>
                    <a:pt x="3342" y="1163"/>
                  </a:lnTo>
                  <a:lnTo>
                    <a:pt x="3274" y="1121"/>
                  </a:lnTo>
                  <a:lnTo>
                    <a:pt x="3204" y="1075"/>
                  </a:lnTo>
                  <a:lnTo>
                    <a:pt x="3134" y="1027"/>
                  </a:lnTo>
                  <a:lnTo>
                    <a:pt x="3134" y="1027"/>
                  </a:lnTo>
                  <a:lnTo>
                    <a:pt x="2993" y="929"/>
                  </a:lnTo>
                  <a:lnTo>
                    <a:pt x="2857" y="835"/>
                  </a:lnTo>
                  <a:lnTo>
                    <a:pt x="2727" y="748"/>
                  </a:lnTo>
                  <a:lnTo>
                    <a:pt x="2599" y="665"/>
                  </a:lnTo>
                  <a:lnTo>
                    <a:pt x="2475" y="588"/>
                  </a:lnTo>
                  <a:lnTo>
                    <a:pt x="2355" y="517"/>
                  </a:lnTo>
                  <a:lnTo>
                    <a:pt x="2239" y="451"/>
                  </a:lnTo>
                  <a:lnTo>
                    <a:pt x="2126" y="389"/>
                  </a:lnTo>
                  <a:lnTo>
                    <a:pt x="2016" y="333"/>
                  </a:lnTo>
                  <a:lnTo>
                    <a:pt x="1909" y="281"/>
                  </a:lnTo>
                  <a:lnTo>
                    <a:pt x="1805" y="234"/>
                  </a:lnTo>
                  <a:lnTo>
                    <a:pt x="1705" y="192"/>
                  </a:lnTo>
                  <a:lnTo>
                    <a:pt x="1606" y="155"/>
                  </a:lnTo>
                  <a:lnTo>
                    <a:pt x="1509" y="121"/>
                  </a:lnTo>
                  <a:lnTo>
                    <a:pt x="1416" y="92"/>
                  </a:lnTo>
                  <a:lnTo>
                    <a:pt x="1323" y="68"/>
                  </a:lnTo>
                  <a:lnTo>
                    <a:pt x="1234" y="47"/>
                  </a:lnTo>
                  <a:lnTo>
                    <a:pt x="1145" y="29"/>
                  </a:lnTo>
                  <a:lnTo>
                    <a:pt x="1058" y="16"/>
                  </a:lnTo>
                  <a:lnTo>
                    <a:pt x="973" y="7"/>
                  </a:lnTo>
                  <a:lnTo>
                    <a:pt x="890" y="2"/>
                  </a:lnTo>
                  <a:lnTo>
                    <a:pt x="807" y="0"/>
                  </a:lnTo>
                  <a:lnTo>
                    <a:pt x="725" y="0"/>
                  </a:lnTo>
                  <a:lnTo>
                    <a:pt x="643" y="5"/>
                  </a:lnTo>
                  <a:lnTo>
                    <a:pt x="562" y="13"/>
                  </a:lnTo>
                  <a:lnTo>
                    <a:pt x="482" y="24"/>
                  </a:lnTo>
                  <a:lnTo>
                    <a:pt x="401" y="37"/>
                  </a:lnTo>
                  <a:lnTo>
                    <a:pt x="322" y="55"/>
                  </a:lnTo>
                  <a:lnTo>
                    <a:pt x="242" y="74"/>
                  </a:lnTo>
                  <a:lnTo>
                    <a:pt x="161" y="97"/>
                  </a:lnTo>
                  <a:lnTo>
                    <a:pt x="80" y="121"/>
                  </a:lnTo>
                  <a:lnTo>
                    <a:pt x="0" y="149"/>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35" name="Freeform 31"/>
            <p:cNvSpPr>
              <a:spLocks/>
            </p:cNvSpPr>
            <p:nvPr/>
          </p:nvSpPr>
          <p:spPr bwMode="auto">
            <a:xfrm>
              <a:off x="652" y="1076"/>
              <a:ext cx="5439" cy="696"/>
            </a:xfrm>
            <a:custGeom>
              <a:avLst/>
              <a:gdLst>
                <a:gd name="T0" fmla="*/ 5439 w 5439"/>
                <a:gd name="T1" fmla="*/ 694 h 1390"/>
                <a:gd name="T2" fmla="*/ 5405 w 5439"/>
                <a:gd name="T3" fmla="*/ 751 h 1390"/>
                <a:gd name="T4" fmla="*/ 5359 w 5439"/>
                <a:gd name="T5" fmla="*/ 812 h 1390"/>
                <a:gd name="T6" fmla="*/ 5296 w 5439"/>
                <a:gd name="T7" fmla="*/ 890 h 1390"/>
                <a:gd name="T8" fmla="*/ 5216 w 5439"/>
                <a:gd name="T9" fmla="*/ 975 h 1390"/>
                <a:gd name="T10" fmla="*/ 5119 w 5439"/>
                <a:gd name="T11" fmla="*/ 1066 h 1390"/>
                <a:gd name="T12" fmla="*/ 5033 w 5439"/>
                <a:gd name="T13" fmla="*/ 1133 h 1390"/>
                <a:gd name="T14" fmla="*/ 4970 w 5439"/>
                <a:gd name="T15" fmla="*/ 1175 h 1390"/>
                <a:gd name="T16" fmla="*/ 4903 w 5439"/>
                <a:gd name="T17" fmla="*/ 1217 h 1390"/>
                <a:gd name="T18" fmla="*/ 4831 w 5439"/>
                <a:gd name="T19" fmla="*/ 1256 h 1390"/>
                <a:gd name="T20" fmla="*/ 4755 w 5439"/>
                <a:gd name="T21" fmla="*/ 1290 h 1390"/>
                <a:gd name="T22" fmla="*/ 4674 w 5439"/>
                <a:gd name="T23" fmla="*/ 1321 h 1390"/>
                <a:gd name="T24" fmla="*/ 4590 w 5439"/>
                <a:gd name="T25" fmla="*/ 1348 h 1390"/>
                <a:gd name="T26" fmla="*/ 4499 w 5439"/>
                <a:gd name="T27" fmla="*/ 1368 h 1390"/>
                <a:gd name="T28" fmla="*/ 4406 w 5439"/>
                <a:gd name="T29" fmla="*/ 1382 h 1390"/>
                <a:gd name="T30" fmla="*/ 4308 w 5439"/>
                <a:gd name="T31" fmla="*/ 1390 h 1390"/>
                <a:gd name="T32" fmla="*/ 4204 w 5439"/>
                <a:gd name="T33" fmla="*/ 1390 h 1390"/>
                <a:gd name="T34" fmla="*/ 4097 w 5439"/>
                <a:gd name="T35" fmla="*/ 1381 h 1390"/>
                <a:gd name="T36" fmla="*/ 3984 w 5439"/>
                <a:gd name="T37" fmla="*/ 1364 h 1390"/>
                <a:gd name="T38" fmla="*/ 3868 w 5439"/>
                <a:gd name="T39" fmla="*/ 1337 h 1390"/>
                <a:gd name="T40" fmla="*/ 3747 w 5439"/>
                <a:gd name="T41" fmla="*/ 1300 h 1390"/>
                <a:gd name="T42" fmla="*/ 3621 w 5439"/>
                <a:gd name="T43" fmla="*/ 1251 h 1390"/>
                <a:gd name="T44" fmla="*/ 3490 w 5439"/>
                <a:gd name="T45" fmla="*/ 1192 h 1390"/>
                <a:gd name="T46" fmla="*/ 3355 w 5439"/>
                <a:gd name="T47" fmla="*/ 1119 h 1390"/>
                <a:gd name="T48" fmla="*/ 3217 w 5439"/>
                <a:gd name="T49" fmla="*/ 1033 h 1390"/>
                <a:gd name="T50" fmla="*/ 3146 w 5439"/>
                <a:gd name="T51" fmla="*/ 985 h 1390"/>
                <a:gd name="T52" fmla="*/ 2867 w 5439"/>
                <a:gd name="T53" fmla="*/ 798 h 1390"/>
                <a:gd name="T54" fmla="*/ 2606 w 5439"/>
                <a:gd name="T55" fmla="*/ 633 h 1390"/>
                <a:gd name="T56" fmla="*/ 2360 w 5439"/>
                <a:gd name="T57" fmla="*/ 489 h 1390"/>
                <a:gd name="T58" fmla="*/ 2128 w 5439"/>
                <a:gd name="T59" fmla="*/ 367 h 1390"/>
                <a:gd name="T60" fmla="*/ 1910 w 5439"/>
                <a:gd name="T61" fmla="*/ 262 h 1390"/>
                <a:gd name="T62" fmla="*/ 1705 w 5439"/>
                <a:gd name="T63" fmla="*/ 176 h 1390"/>
                <a:gd name="T64" fmla="*/ 1509 w 5439"/>
                <a:gd name="T65" fmla="*/ 108 h 1390"/>
                <a:gd name="T66" fmla="*/ 1321 w 5439"/>
                <a:gd name="T67" fmla="*/ 58 h 1390"/>
                <a:gd name="T68" fmla="*/ 1142 w 5439"/>
                <a:gd name="T69" fmla="*/ 24 h 1390"/>
                <a:gd name="T70" fmla="*/ 970 w 5439"/>
                <a:gd name="T71" fmla="*/ 5 h 1390"/>
                <a:gd name="T72" fmla="*/ 803 w 5439"/>
                <a:gd name="T73" fmla="*/ 0 h 1390"/>
                <a:gd name="T74" fmla="*/ 640 w 5439"/>
                <a:gd name="T75" fmla="*/ 10 h 1390"/>
                <a:gd name="T76" fmla="*/ 479 w 5439"/>
                <a:gd name="T77" fmla="*/ 32 h 1390"/>
                <a:gd name="T78" fmla="*/ 319 w 5439"/>
                <a:gd name="T79" fmla="*/ 66 h 1390"/>
                <a:gd name="T80" fmla="*/ 161 w 5439"/>
                <a:gd name="T81" fmla="*/ 111 h 1390"/>
                <a:gd name="T82" fmla="*/ 0 w 5439"/>
                <a:gd name="T83" fmla="*/ 168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39" h="1390">
                  <a:moveTo>
                    <a:pt x="5439" y="694"/>
                  </a:moveTo>
                  <a:lnTo>
                    <a:pt x="5439" y="694"/>
                  </a:lnTo>
                  <a:lnTo>
                    <a:pt x="5431" y="709"/>
                  </a:lnTo>
                  <a:lnTo>
                    <a:pt x="5405" y="751"/>
                  </a:lnTo>
                  <a:lnTo>
                    <a:pt x="5384" y="780"/>
                  </a:lnTo>
                  <a:lnTo>
                    <a:pt x="5359" y="812"/>
                  </a:lnTo>
                  <a:lnTo>
                    <a:pt x="5331" y="849"/>
                  </a:lnTo>
                  <a:lnTo>
                    <a:pt x="5296" y="890"/>
                  </a:lnTo>
                  <a:lnTo>
                    <a:pt x="5259" y="932"/>
                  </a:lnTo>
                  <a:lnTo>
                    <a:pt x="5216" y="975"/>
                  </a:lnTo>
                  <a:lnTo>
                    <a:pt x="5170" y="1020"/>
                  </a:lnTo>
                  <a:lnTo>
                    <a:pt x="5119" y="1066"/>
                  </a:lnTo>
                  <a:lnTo>
                    <a:pt x="5062" y="1111"/>
                  </a:lnTo>
                  <a:lnTo>
                    <a:pt x="5033" y="1133"/>
                  </a:lnTo>
                  <a:lnTo>
                    <a:pt x="5002" y="1154"/>
                  </a:lnTo>
                  <a:lnTo>
                    <a:pt x="4970" y="1175"/>
                  </a:lnTo>
                  <a:lnTo>
                    <a:pt x="4937" y="1196"/>
                  </a:lnTo>
                  <a:lnTo>
                    <a:pt x="4903" y="1217"/>
                  </a:lnTo>
                  <a:lnTo>
                    <a:pt x="4867" y="1237"/>
                  </a:lnTo>
                  <a:lnTo>
                    <a:pt x="4831" y="1256"/>
                  </a:lnTo>
                  <a:lnTo>
                    <a:pt x="4794" y="1274"/>
                  </a:lnTo>
                  <a:lnTo>
                    <a:pt x="4755" y="1290"/>
                  </a:lnTo>
                  <a:lnTo>
                    <a:pt x="4716" y="1306"/>
                  </a:lnTo>
                  <a:lnTo>
                    <a:pt x="4674" y="1321"/>
                  </a:lnTo>
                  <a:lnTo>
                    <a:pt x="4633" y="1335"/>
                  </a:lnTo>
                  <a:lnTo>
                    <a:pt x="4590" y="1348"/>
                  </a:lnTo>
                  <a:lnTo>
                    <a:pt x="4545" y="1358"/>
                  </a:lnTo>
                  <a:lnTo>
                    <a:pt x="4499" y="1368"/>
                  </a:lnTo>
                  <a:lnTo>
                    <a:pt x="4454" y="1376"/>
                  </a:lnTo>
                  <a:lnTo>
                    <a:pt x="4406" y="1382"/>
                  </a:lnTo>
                  <a:lnTo>
                    <a:pt x="4356" y="1387"/>
                  </a:lnTo>
                  <a:lnTo>
                    <a:pt x="4308" y="1390"/>
                  </a:lnTo>
                  <a:lnTo>
                    <a:pt x="4256" y="1390"/>
                  </a:lnTo>
                  <a:lnTo>
                    <a:pt x="4204" y="1390"/>
                  </a:lnTo>
                  <a:lnTo>
                    <a:pt x="4151" y="1387"/>
                  </a:lnTo>
                  <a:lnTo>
                    <a:pt x="4097" y="1381"/>
                  </a:lnTo>
                  <a:lnTo>
                    <a:pt x="4041" y="1374"/>
                  </a:lnTo>
                  <a:lnTo>
                    <a:pt x="3984" y="1364"/>
                  </a:lnTo>
                  <a:lnTo>
                    <a:pt x="3926" y="1351"/>
                  </a:lnTo>
                  <a:lnTo>
                    <a:pt x="3868" y="1337"/>
                  </a:lnTo>
                  <a:lnTo>
                    <a:pt x="3808" y="1319"/>
                  </a:lnTo>
                  <a:lnTo>
                    <a:pt x="3747" y="1300"/>
                  </a:lnTo>
                  <a:lnTo>
                    <a:pt x="3684" y="1277"/>
                  </a:lnTo>
                  <a:lnTo>
                    <a:pt x="3621" y="1251"/>
                  </a:lnTo>
                  <a:lnTo>
                    <a:pt x="3557" y="1222"/>
                  </a:lnTo>
                  <a:lnTo>
                    <a:pt x="3490" y="1192"/>
                  </a:lnTo>
                  <a:lnTo>
                    <a:pt x="3423" y="1156"/>
                  </a:lnTo>
                  <a:lnTo>
                    <a:pt x="3355" y="1119"/>
                  </a:lnTo>
                  <a:lnTo>
                    <a:pt x="3287" y="1079"/>
                  </a:lnTo>
                  <a:lnTo>
                    <a:pt x="3217" y="1033"/>
                  </a:lnTo>
                  <a:lnTo>
                    <a:pt x="3146" y="985"/>
                  </a:lnTo>
                  <a:lnTo>
                    <a:pt x="3146" y="985"/>
                  </a:lnTo>
                  <a:lnTo>
                    <a:pt x="3004" y="890"/>
                  </a:lnTo>
                  <a:lnTo>
                    <a:pt x="2867" y="798"/>
                  </a:lnTo>
                  <a:lnTo>
                    <a:pt x="2733" y="714"/>
                  </a:lnTo>
                  <a:lnTo>
                    <a:pt x="2606" y="633"/>
                  </a:lnTo>
                  <a:lnTo>
                    <a:pt x="2481" y="559"/>
                  </a:lnTo>
                  <a:lnTo>
                    <a:pt x="2360" y="489"/>
                  </a:lnTo>
                  <a:lnTo>
                    <a:pt x="2242" y="425"/>
                  </a:lnTo>
                  <a:lnTo>
                    <a:pt x="2128" y="367"/>
                  </a:lnTo>
                  <a:lnTo>
                    <a:pt x="2018" y="312"/>
                  </a:lnTo>
                  <a:lnTo>
                    <a:pt x="1910" y="262"/>
                  </a:lnTo>
                  <a:lnTo>
                    <a:pt x="1806" y="216"/>
                  </a:lnTo>
                  <a:lnTo>
                    <a:pt x="1705" y="176"/>
                  </a:lnTo>
                  <a:lnTo>
                    <a:pt x="1605" y="140"/>
                  </a:lnTo>
                  <a:lnTo>
                    <a:pt x="1509" y="108"/>
                  </a:lnTo>
                  <a:lnTo>
                    <a:pt x="1414" y="81"/>
                  </a:lnTo>
                  <a:lnTo>
                    <a:pt x="1321" y="58"/>
                  </a:lnTo>
                  <a:lnTo>
                    <a:pt x="1231" y="39"/>
                  </a:lnTo>
                  <a:lnTo>
                    <a:pt x="1142" y="24"/>
                  </a:lnTo>
                  <a:lnTo>
                    <a:pt x="1056" y="13"/>
                  </a:lnTo>
                  <a:lnTo>
                    <a:pt x="970" y="5"/>
                  </a:lnTo>
                  <a:lnTo>
                    <a:pt x="887" y="2"/>
                  </a:lnTo>
                  <a:lnTo>
                    <a:pt x="803" y="0"/>
                  </a:lnTo>
                  <a:lnTo>
                    <a:pt x="722" y="3"/>
                  </a:lnTo>
                  <a:lnTo>
                    <a:pt x="640" y="10"/>
                  </a:lnTo>
                  <a:lnTo>
                    <a:pt x="559" y="19"/>
                  </a:lnTo>
                  <a:lnTo>
                    <a:pt x="479" y="32"/>
                  </a:lnTo>
                  <a:lnTo>
                    <a:pt x="399" y="47"/>
                  </a:lnTo>
                  <a:lnTo>
                    <a:pt x="319" y="66"/>
                  </a:lnTo>
                  <a:lnTo>
                    <a:pt x="240" y="87"/>
                  </a:lnTo>
                  <a:lnTo>
                    <a:pt x="161" y="111"/>
                  </a:lnTo>
                  <a:lnTo>
                    <a:pt x="80" y="139"/>
                  </a:lnTo>
                  <a:lnTo>
                    <a:pt x="0" y="168"/>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36" name="Freeform 32"/>
            <p:cNvSpPr>
              <a:spLocks/>
            </p:cNvSpPr>
            <p:nvPr/>
          </p:nvSpPr>
          <p:spPr bwMode="auto">
            <a:xfrm>
              <a:off x="675" y="1094"/>
              <a:ext cx="5448" cy="664"/>
            </a:xfrm>
            <a:custGeom>
              <a:avLst/>
              <a:gdLst>
                <a:gd name="T0" fmla="*/ 5448 w 5448"/>
                <a:gd name="T1" fmla="*/ 603 h 1327"/>
                <a:gd name="T2" fmla="*/ 5414 w 5448"/>
                <a:gd name="T3" fmla="*/ 660 h 1327"/>
                <a:gd name="T4" fmla="*/ 5369 w 5448"/>
                <a:gd name="T5" fmla="*/ 723 h 1327"/>
                <a:gd name="T6" fmla="*/ 5308 w 5448"/>
                <a:gd name="T7" fmla="*/ 802 h 1327"/>
                <a:gd name="T8" fmla="*/ 5229 w 5448"/>
                <a:gd name="T9" fmla="*/ 891 h 1327"/>
                <a:gd name="T10" fmla="*/ 5132 w 5448"/>
                <a:gd name="T11" fmla="*/ 983 h 1327"/>
                <a:gd name="T12" fmla="*/ 5047 w 5448"/>
                <a:gd name="T13" fmla="*/ 1052 h 1327"/>
                <a:gd name="T14" fmla="*/ 4986 w 5448"/>
                <a:gd name="T15" fmla="*/ 1097 h 1327"/>
                <a:gd name="T16" fmla="*/ 4919 w 5448"/>
                <a:gd name="T17" fmla="*/ 1139 h 1327"/>
                <a:gd name="T18" fmla="*/ 4849 w 5448"/>
                <a:gd name="T19" fmla="*/ 1180 h 1327"/>
                <a:gd name="T20" fmla="*/ 4772 w 5448"/>
                <a:gd name="T21" fmla="*/ 1217 h 1327"/>
                <a:gd name="T22" fmla="*/ 4692 w 5448"/>
                <a:gd name="T23" fmla="*/ 1249 h 1327"/>
                <a:gd name="T24" fmla="*/ 4607 w 5448"/>
                <a:gd name="T25" fmla="*/ 1277 h 1327"/>
                <a:gd name="T26" fmla="*/ 4518 w 5448"/>
                <a:gd name="T27" fmla="*/ 1299 h 1327"/>
                <a:gd name="T28" fmla="*/ 4425 w 5448"/>
                <a:gd name="T29" fmla="*/ 1315 h 1327"/>
                <a:gd name="T30" fmla="*/ 4326 w 5448"/>
                <a:gd name="T31" fmla="*/ 1325 h 1327"/>
                <a:gd name="T32" fmla="*/ 4222 w 5448"/>
                <a:gd name="T33" fmla="*/ 1327 h 1327"/>
                <a:gd name="T34" fmla="*/ 4115 w 5448"/>
                <a:gd name="T35" fmla="*/ 1320 h 1327"/>
                <a:gd name="T36" fmla="*/ 4003 w 5448"/>
                <a:gd name="T37" fmla="*/ 1306 h 1327"/>
                <a:gd name="T38" fmla="*/ 3885 w 5448"/>
                <a:gd name="T39" fmla="*/ 1280 h 1327"/>
                <a:gd name="T40" fmla="*/ 3764 w 5448"/>
                <a:gd name="T41" fmla="*/ 1246 h 1327"/>
                <a:gd name="T42" fmla="*/ 3638 w 5448"/>
                <a:gd name="T43" fmla="*/ 1199 h 1327"/>
                <a:gd name="T44" fmla="*/ 3506 w 5448"/>
                <a:gd name="T45" fmla="*/ 1143 h 1327"/>
                <a:gd name="T46" fmla="*/ 3371 w 5448"/>
                <a:gd name="T47" fmla="*/ 1072 h 1327"/>
                <a:gd name="T48" fmla="*/ 3230 w 5448"/>
                <a:gd name="T49" fmla="*/ 989 h 1327"/>
                <a:gd name="T50" fmla="*/ 3157 w 5448"/>
                <a:gd name="T51" fmla="*/ 942 h 1327"/>
                <a:gd name="T52" fmla="*/ 2877 w 5448"/>
                <a:gd name="T53" fmla="*/ 760 h 1327"/>
                <a:gd name="T54" fmla="*/ 2613 w 5448"/>
                <a:gd name="T55" fmla="*/ 599 h 1327"/>
                <a:gd name="T56" fmla="*/ 2365 w 5448"/>
                <a:gd name="T57" fmla="*/ 460 h 1327"/>
                <a:gd name="T58" fmla="*/ 2131 w 5448"/>
                <a:gd name="T59" fmla="*/ 340 h 1327"/>
                <a:gd name="T60" fmla="*/ 1912 w 5448"/>
                <a:gd name="T61" fmla="*/ 240 h 1327"/>
                <a:gd name="T62" fmla="*/ 1705 w 5448"/>
                <a:gd name="T63" fmla="*/ 158 h 1327"/>
                <a:gd name="T64" fmla="*/ 1508 w 5448"/>
                <a:gd name="T65" fmla="*/ 95 h 1327"/>
                <a:gd name="T66" fmla="*/ 1321 w 5448"/>
                <a:gd name="T67" fmla="*/ 48 h 1327"/>
                <a:gd name="T68" fmla="*/ 1141 w 5448"/>
                <a:gd name="T69" fmla="*/ 17 h 1327"/>
                <a:gd name="T70" fmla="*/ 968 w 5448"/>
                <a:gd name="T71" fmla="*/ 1 h 1327"/>
                <a:gd name="T72" fmla="*/ 801 w 5448"/>
                <a:gd name="T73" fmla="*/ 0 h 1327"/>
                <a:gd name="T74" fmla="*/ 639 w 5448"/>
                <a:gd name="T75" fmla="*/ 12 h 1327"/>
                <a:gd name="T76" fmla="*/ 478 w 5448"/>
                <a:gd name="T77" fmla="*/ 38 h 1327"/>
                <a:gd name="T78" fmla="*/ 319 w 5448"/>
                <a:gd name="T79" fmla="*/ 75 h 1327"/>
                <a:gd name="T80" fmla="*/ 160 w 5448"/>
                <a:gd name="T81" fmla="*/ 124 h 1327"/>
                <a:gd name="T82" fmla="*/ 0 w 5448"/>
                <a:gd name="T83" fmla="*/ 184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48" h="1327">
                  <a:moveTo>
                    <a:pt x="5448" y="603"/>
                  </a:moveTo>
                  <a:lnTo>
                    <a:pt x="5448" y="603"/>
                  </a:lnTo>
                  <a:lnTo>
                    <a:pt x="5439" y="618"/>
                  </a:lnTo>
                  <a:lnTo>
                    <a:pt x="5414" y="660"/>
                  </a:lnTo>
                  <a:lnTo>
                    <a:pt x="5393" y="689"/>
                  </a:lnTo>
                  <a:lnTo>
                    <a:pt x="5369" y="723"/>
                  </a:lnTo>
                  <a:lnTo>
                    <a:pt x="5341" y="762"/>
                  </a:lnTo>
                  <a:lnTo>
                    <a:pt x="5308" y="802"/>
                  </a:lnTo>
                  <a:lnTo>
                    <a:pt x="5271" y="846"/>
                  </a:lnTo>
                  <a:lnTo>
                    <a:pt x="5229" y="891"/>
                  </a:lnTo>
                  <a:lnTo>
                    <a:pt x="5183" y="936"/>
                  </a:lnTo>
                  <a:lnTo>
                    <a:pt x="5132" y="983"/>
                  </a:lnTo>
                  <a:lnTo>
                    <a:pt x="5076" y="1030"/>
                  </a:lnTo>
                  <a:lnTo>
                    <a:pt x="5047" y="1052"/>
                  </a:lnTo>
                  <a:lnTo>
                    <a:pt x="5017" y="1075"/>
                  </a:lnTo>
                  <a:lnTo>
                    <a:pt x="4986" y="1097"/>
                  </a:lnTo>
                  <a:lnTo>
                    <a:pt x="4953" y="1118"/>
                  </a:lnTo>
                  <a:lnTo>
                    <a:pt x="4919" y="1139"/>
                  </a:lnTo>
                  <a:lnTo>
                    <a:pt x="4885" y="1160"/>
                  </a:lnTo>
                  <a:lnTo>
                    <a:pt x="4849" y="1180"/>
                  </a:lnTo>
                  <a:lnTo>
                    <a:pt x="4811" y="1199"/>
                  </a:lnTo>
                  <a:lnTo>
                    <a:pt x="4772" y="1217"/>
                  </a:lnTo>
                  <a:lnTo>
                    <a:pt x="4733" y="1233"/>
                  </a:lnTo>
                  <a:lnTo>
                    <a:pt x="4692" y="1249"/>
                  </a:lnTo>
                  <a:lnTo>
                    <a:pt x="4650" y="1264"/>
                  </a:lnTo>
                  <a:lnTo>
                    <a:pt x="4607" y="1277"/>
                  </a:lnTo>
                  <a:lnTo>
                    <a:pt x="4564" y="1288"/>
                  </a:lnTo>
                  <a:lnTo>
                    <a:pt x="4518" y="1299"/>
                  </a:lnTo>
                  <a:lnTo>
                    <a:pt x="4472" y="1307"/>
                  </a:lnTo>
                  <a:lnTo>
                    <a:pt x="4425" y="1315"/>
                  </a:lnTo>
                  <a:lnTo>
                    <a:pt x="4375" y="1320"/>
                  </a:lnTo>
                  <a:lnTo>
                    <a:pt x="4326" y="1325"/>
                  </a:lnTo>
                  <a:lnTo>
                    <a:pt x="4275" y="1327"/>
                  </a:lnTo>
                  <a:lnTo>
                    <a:pt x="4222" y="1327"/>
                  </a:lnTo>
                  <a:lnTo>
                    <a:pt x="4170" y="1325"/>
                  </a:lnTo>
                  <a:lnTo>
                    <a:pt x="4115" y="1320"/>
                  </a:lnTo>
                  <a:lnTo>
                    <a:pt x="4060" y="1314"/>
                  </a:lnTo>
                  <a:lnTo>
                    <a:pt x="4003" y="1306"/>
                  </a:lnTo>
                  <a:lnTo>
                    <a:pt x="3945" y="1294"/>
                  </a:lnTo>
                  <a:lnTo>
                    <a:pt x="3885" y="1280"/>
                  </a:lnTo>
                  <a:lnTo>
                    <a:pt x="3825" y="1264"/>
                  </a:lnTo>
                  <a:lnTo>
                    <a:pt x="3764" y="1246"/>
                  </a:lnTo>
                  <a:lnTo>
                    <a:pt x="3702" y="1223"/>
                  </a:lnTo>
                  <a:lnTo>
                    <a:pt x="3638" y="1199"/>
                  </a:lnTo>
                  <a:lnTo>
                    <a:pt x="3573" y="1172"/>
                  </a:lnTo>
                  <a:lnTo>
                    <a:pt x="3506" y="1143"/>
                  </a:lnTo>
                  <a:lnTo>
                    <a:pt x="3439" y="1109"/>
                  </a:lnTo>
                  <a:lnTo>
                    <a:pt x="3371" y="1072"/>
                  </a:lnTo>
                  <a:lnTo>
                    <a:pt x="3300" y="1033"/>
                  </a:lnTo>
                  <a:lnTo>
                    <a:pt x="3230" y="989"/>
                  </a:lnTo>
                  <a:lnTo>
                    <a:pt x="3157" y="942"/>
                  </a:lnTo>
                  <a:lnTo>
                    <a:pt x="3157" y="942"/>
                  </a:lnTo>
                  <a:lnTo>
                    <a:pt x="3016" y="849"/>
                  </a:lnTo>
                  <a:lnTo>
                    <a:pt x="2877" y="760"/>
                  </a:lnTo>
                  <a:lnTo>
                    <a:pt x="2742" y="678"/>
                  </a:lnTo>
                  <a:lnTo>
                    <a:pt x="2613" y="599"/>
                  </a:lnTo>
                  <a:lnTo>
                    <a:pt x="2487" y="528"/>
                  </a:lnTo>
                  <a:lnTo>
                    <a:pt x="2365" y="460"/>
                  </a:lnTo>
                  <a:lnTo>
                    <a:pt x="2247" y="397"/>
                  </a:lnTo>
                  <a:lnTo>
                    <a:pt x="2131" y="340"/>
                  </a:lnTo>
                  <a:lnTo>
                    <a:pt x="2020" y="289"/>
                  </a:lnTo>
                  <a:lnTo>
                    <a:pt x="1912" y="240"/>
                  </a:lnTo>
                  <a:lnTo>
                    <a:pt x="1806" y="197"/>
                  </a:lnTo>
                  <a:lnTo>
                    <a:pt x="1705" y="158"/>
                  </a:lnTo>
                  <a:lnTo>
                    <a:pt x="1605" y="124"/>
                  </a:lnTo>
                  <a:lnTo>
                    <a:pt x="1508" y="95"/>
                  </a:lnTo>
                  <a:lnTo>
                    <a:pt x="1414" y="69"/>
                  </a:lnTo>
                  <a:lnTo>
                    <a:pt x="1321" y="48"/>
                  </a:lnTo>
                  <a:lnTo>
                    <a:pt x="1230" y="30"/>
                  </a:lnTo>
                  <a:lnTo>
                    <a:pt x="1141" y="17"/>
                  </a:lnTo>
                  <a:lnTo>
                    <a:pt x="1054" y="8"/>
                  </a:lnTo>
                  <a:lnTo>
                    <a:pt x="968" y="1"/>
                  </a:lnTo>
                  <a:lnTo>
                    <a:pt x="885" y="0"/>
                  </a:lnTo>
                  <a:lnTo>
                    <a:pt x="801" y="0"/>
                  </a:lnTo>
                  <a:lnTo>
                    <a:pt x="719" y="4"/>
                  </a:lnTo>
                  <a:lnTo>
                    <a:pt x="639" y="12"/>
                  </a:lnTo>
                  <a:lnTo>
                    <a:pt x="558" y="24"/>
                  </a:lnTo>
                  <a:lnTo>
                    <a:pt x="478" y="38"/>
                  </a:lnTo>
                  <a:lnTo>
                    <a:pt x="399" y="56"/>
                  </a:lnTo>
                  <a:lnTo>
                    <a:pt x="319" y="75"/>
                  </a:lnTo>
                  <a:lnTo>
                    <a:pt x="239" y="100"/>
                  </a:lnTo>
                  <a:lnTo>
                    <a:pt x="160" y="124"/>
                  </a:lnTo>
                  <a:lnTo>
                    <a:pt x="81" y="153"/>
                  </a:lnTo>
                  <a:lnTo>
                    <a:pt x="0" y="184"/>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37" name="Freeform 33"/>
            <p:cNvSpPr>
              <a:spLocks/>
            </p:cNvSpPr>
            <p:nvPr/>
          </p:nvSpPr>
          <p:spPr bwMode="auto">
            <a:xfrm>
              <a:off x="700" y="1111"/>
              <a:ext cx="5452" cy="633"/>
            </a:xfrm>
            <a:custGeom>
              <a:avLst/>
              <a:gdLst>
                <a:gd name="T0" fmla="*/ 5452 w 5452"/>
                <a:gd name="T1" fmla="*/ 516 h 1266"/>
                <a:gd name="T2" fmla="*/ 5419 w 5452"/>
                <a:gd name="T3" fmla="*/ 574 h 1266"/>
                <a:gd name="T4" fmla="*/ 5376 w 5452"/>
                <a:gd name="T5" fmla="*/ 637 h 1266"/>
                <a:gd name="T6" fmla="*/ 5316 w 5452"/>
                <a:gd name="T7" fmla="*/ 717 h 1266"/>
                <a:gd name="T8" fmla="*/ 5239 w 5452"/>
                <a:gd name="T9" fmla="*/ 808 h 1266"/>
                <a:gd name="T10" fmla="*/ 5143 w 5452"/>
                <a:gd name="T11" fmla="*/ 903 h 1266"/>
                <a:gd name="T12" fmla="*/ 5060 w 5452"/>
                <a:gd name="T13" fmla="*/ 974 h 1266"/>
                <a:gd name="T14" fmla="*/ 4998 w 5452"/>
                <a:gd name="T15" fmla="*/ 1021 h 1266"/>
                <a:gd name="T16" fmla="*/ 4932 w 5452"/>
                <a:gd name="T17" fmla="*/ 1064 h 1266"/>
                <a:gd name="T18" fmla="*/ 4862 w 5452"/>
                <a:gd name="T19" fmla="*/ 1106 h 1266"/>
                <a:gd name="T20" fmla="*/ 4787 w 5452"/>
                <a:gd name="T21" fmla="*/ 1145 h 1266"/>
                <a:gd name="T22" fmla="*/ 4707 w 5452"/>
                <a:gd name="T23" fmla="*/ 1179 h 1266"/>
                <a:gd name="T24" fmla="*/ 4624 w 5452"/>
                <a:gd name="T25" fmla="*/ 1208 h 1266"/>
                <a:gd name="T26" fmla="*/ 4533 w 5452"/>
                <a:gd name="T27" fmla="*/ 1232 h 1266"/>
                <a:gd name="T28" fmla="*/ 4440 w 5452"/>
                <a:gd name="T29" fmla="*/ 1252 h 1266"/>
                <a:gd name="T30" fmla="*/ 4342 w 5452"/>
                <a:gd name="T31" fmla="*/ 1263 h 1266"/>
                <a:gd name="T32" fmla="*/ 4239 w 5452"/>
                <a:gd name="T33" fmla="*/ 1266 h 1266"/>
                <a:gd name="T34" fmla="*/ 4131 w 5452"/>
                <a:gd name="T35" fmla="*/ 1263 h 1266"/>
                <a:gd name="T36" fmla="*/ 4018 w 5452"/>
                <a:gd name="T37" fmla="*/ 1250 h 1266"/>
                <a:gd name="T38" fmla="*/ 3902 w 5452"/>
                <a:gd name="T39" fmla="*/ 1228 h 1266"/>
                <a:gd name="T40" fmla="*/ 3779 w 5452"/>
                <a:gd name="T41" fmla="*/ 1194 h 1266"/>
                <a:gd name="T42" fmla="*/ 3652 w 5452"/>
                <a:gd name="T43" fmla="*/ 1150 h 1266"/>
                <a:gd name="T44" fmla="*/ 3520 w 5452"/>
                <a:gd name="T45" fmla="*/ 1095 h 1266"/>
                <a:gd name="T46" fmla="*/ 3384 w 5452"/>
                <a:gd name="T47" fmla="*/ 1027 h 1266"/>
                <a:gd name="T48" fmla="*/ 3242 w 5452"/>
                <a:gd name="T49" fmla="*/ 947 h 1266"/>
                <a:gd name="T50" fmla="*/ 3169 w 5452"/>
                <a:gd name="T51" fmla="*/ 901 h 1266"/>
                <a:gd name="T52" fmla="*/ 2885 w 5452"/>
                <a:gd name="T53" fmla="*/ 724 h 1266"/>
                <a:gd name="T54" fmla="*/ 2619 w 5452"/>
                <a:gd name="T55" fmla="*/ 569 h 1266"/>
                <a:gd name="T56" fmla="*/ 2369 w 5452"/>
                <a:gd name="T57" fmla="*/ 433 h 1266"/>
                <a:gd name="T58" fmla="*/ 2134 w 5452"/>
                <a:gd name="T59" fmla="*/ 317 h 1266"/>
                <a:gd name="T60" fmla="*/ 1912 w 5452"/>
                <a:gd name="T61" fmla="*/ 222 h 1266"/>
                <a:gd name="T62" fmla="*/ 1704 w 5452"/>
                <a:gd name="T63" fmla="*/ 144 h 1266"/>
                <a:gd name="T64" fmla="*/ 1507 w 5452"/>
                <a:gd name="T65" fmla="*/ 83 h 1266"/>
                <a:gd name="T66" fmla="*/ 1318 w 5452"/>
                <a:gd name="T67" fmla="*/ 41 h 1266"/>
                <a:gd name="T68" fmla="*/ 1139 w 5452"/>
                <a:gd name="T69" fmla="*/ 13 h 1266"/>
                <a:gd name="T70" fmla="*/ 965 w 5452"/>
                <a:gd name="T71" fmla="*/ 0 h 1266"/>
                <a:gd name="T72" fmla="*/ 798 w 5452"/>
                <a:gd name="T73" fmla="*/ 4 h 1266"/>
                <a:gd name="T74" fmla="*/ 635 w 5452"/>
                <a:gd name="T75" fmla="*/ 18 h 1266"/>
                <a:gd name="T76" fmla="*/ 475 w 5452"/>
                <a:gd name="T77" fmla="*/ 47 h 1266"/>
                <a:gd name="T78" fmla="*/ 317 w 5452"/>
                <a:gd name="T79" fmla="*/ 89 h 1266"/>
                <a:gd name="T80" fmla="*/ 158 w 5452"/>
                <a:gd name="T81" fmla="*/ 141 h 1266"/>
                <a:gd name="T82" fmla="*/ 0 w 5452"/>
                <a:gd name="T83" fmla="*/ 2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52" h="1266">
                  <a:moveTo>
                    <a:pt x="5452" y="516"/>
                  </a:moveTo>
                  <a:lnTo>
                    <a:pt x="5452" y="516"/>
                  </a:lnTo>
                  <a:lnTo>
                    <a:pt x="5444" y="530"/>
                  </a:lnTo>
                  <a:lnTo>
                    <a:pt x="5419" y="574"/>
                  </a:lnTo>
                  <a:lnTo>
                    <a:pt x="5400" y="603"/>
                  </a:lnTo>
                  <a:lnTo>
                    <a:pt x="5376" y="637"/>
                  </a:lnTo>
                  <a:lnTo>
                    <a:pt x="5348" y="675"/>
                  </a:lnTo>
                  <a:lnTo>
                    <a:pt x="5316" y="717"/>
                  </a:lnTo>
                  <a:lnTo>
                    <a:pt x="5279" y="761"/>
                  </a:lnTo>
                  <a:lnTo>
                    <a:pt x="5239" y="808"/>
                  </a:lnTo>
                  <a:lnTo>
                    <a:pt x="5193" y="855"/>
                  </a:lnTo>
                  <a:lnTo>
                    <a:pt x="5143" y="903"/>
                  </a:lnTo>
                  <a:lnTo>
                    <a:pt x="5089" y="950"/>
                  </a:lnTo>
                  <a:lnTo>
                    <a:pt x="5060" y="974"/>
                  </a:lnTo>
                  <a:lnTo>
                    <a:pt x="5029" y="997"/>
                  </a:lnTo>
                  <a:lnTo>
                    <a:pt x="4998" y="1021"/>
                  </a:lnTo>
                  <a:lnTo>
                    <a:pt x="4965" y="1042"/>
                  </a:lnTo>
                  <a:lnTo>
                    <a:pt x="4932" y="1064"/>
                  </a:lnTo>
                  <a:lnTo>
                    <a:pt x="4897" y="1085"/>
                  </a:lnTo>
                  <a:lnTo>
                    <a:pt x="4862" y="1106"/>
                  </a:lnTo>
                  <a:lnTo>
                    <a:pt x="4825" y="1126"/>
                  </a:lnTo>
                  <a:lnTo>
                    <a:pt x="4787" y="1145"/>
                  </a:lnTo>
                  <a:lnTo>
                    <a:pt x="4747" y="1161"/>
                  </a:lnTo>
                  <a:lnTo>
                    <a:pt x="4707" y="1179"/>
                  </a:lnTo>
                  <a:lnTo>
                    <a:pt x="4665" y="1194"/>
                  </a:lnTo>
                  <a:lnTo>
                    <a:pt x="4624" y="1208"/>
                  </a:lnTo>
                  <a:lnTo>
                    <a:pt x="4579" y="1221"/>
                  </a:lnTo>
                  <a:lnTo>
                    <a:pt x="4533" y="1232"/>
                  </a:lnTo>
                  <a:lnTo>
                    <a:pt x="4488" y="1242"/>
                  </a:lnTo>
                  <a:lnTo>
                    <a:pt x="4440" y="1252"/>
                  </a:lnTo>
                  <a:lnTo>
                    <a:pt x="4392" y="1258"/>
                  </a:lnTo>
                  <a:lnTo>
                    <a:pt x="4342" y="1263"/>
                  </a:lnTo>
                  <a:lnTo>
                    <a:pt x="4292" y="1266"/>
                  </a:lnTo>
                  <a:lnTo>
                    <a:pt x="4239" y="1266"/>
                  </a:lnTo>
                  <a:lnTo>
                    <a:pt x="4186" y="1266"/>
                  </a:lnTo>
                  <a:lnTo>
                    <a:pt x="4131" y="1263"/>
                  </a:lnTo>
                  <a:lnTo>
                    <a:pt x="4075" y="1257"/>
                  </a:lnTo>
                  <a:lnTo>
                    <a:pt x="4018" y="1250"/>
                  </a:lnTo>
                  <a:lnTo>
                    <a:pt x="3960" y="1239"/>
                  </a:lnTo>
                  <a:lnTo>
                    <a:pt x="3902" y="1228"/>
                  </a:lnTo>
                  <a:lnTo>
                    <a:pt x="3841" y="1211"/>
                  </a:lnTo>
                  <a:lnTo>
                    <a:pt x="3779" y="1194"/>
                  </a:lnTo>
                  <a:lnTo>
                    <a:pt x="3716" y="1174"/>
                  </a:lnTo>
                  <a:lnTo>
                    <a:pt x="3652" y="1150"/>
                  </a:lnTo>
                  <a:lnTo>
                    <a:pt x="3586" y="1124"/>
                  </a:lnTo>
                  <a:lnTo>
                    <a:pt x="3520" y="1095"/>
                  </a:lnTo>
                  <a:lnTo>
                    <a:pt x="3452" y="1063"/>
                  </a:lnTo>
                  <a:lnTo>
                    <a:pt x="3384" y="1027"/>
                  </a:lnTo>
                  <a:lnTo>
                    <a:pt x="3313" y="989"/>
                  </a:lnTo>
                  <a:lnTo>
                    <a:pt x="3242" y="947"/>
                  </a:lnTo>
                  <a:lnTo>
                    <a:pt x="3169" y="901"/>
                  </a:lnTo>
                  <a:lnTo>
                    <a:pt x="3169" y="901"/>
                  </a:lnTo>
                  <a:lnTo>
                    <a:pt x="3024" y="811"/>
                  </a:lnTo>
                  <a:lnTo>
                    <a:pt x="2885" y="724"/>
                  </a:lnTo>
                  <a:lnTo>
                    <a:pt x="2749" y="643"/>
                  </a:lnTo>
                  <a:lnTo>
                    <a:pt x="2619" y="569"/>
                  </a:lnTo>
                  <a:lnTo>
                    <a:pt x="2491" y="498"/>
                  </a:lnTo>
                  <a:lnTo>
                    <a:pt x="2369" y="433"/>
                  </a:lnTo>
                  <a:lnTo>
                    <a:pt x="2249" y="373"/>
                  </a:lnTo>
                  <a:lnTo>
                    <a:pt x="2134" y="317"/>
                  </a:lnTo>
                  <a:lnTo>
                    <a:pt x="2022" y="267"/>
                  </a:lnTo>
                  <a:lnTo>
                    <a:pt x="1912" y="222"/>
                  </a:lnTo>
                  <a:lnTo>
                    <a:pt x="1806" y="180"/>
                  </a:lnTo>
                  <a:lnTo>
                    <a:pt x="1704" y="144"/>
                  </a:lnTo>
                  <a:lnTo>
                    <a:pt x="1604" y="112"/>
                  </a:lnTo>
                  <a:lnTo>
                    <a:pt x="1507" y="83"/>
                  </a:lnTo>
                  <a:lnTo>
                    <a:pt x="1411" y="60"/>
                  </a:lnTo>
                  <a:lnTo>
                    <a:pt x="1318" y="41"/>
                  </a:lnTo>
                  <a:lnTo>
                    <a:pt x="1227" y="25"/>
                  </a:lnTo>
                  <a:lnTo>
                    <a:pt x="1139" y="13"/>
                  </a:lnTo>
                  <a:lnTo>
                    <a:pt x="1051" y="5"/>
                  </a:lnTo>
                  <a:lnTo>
                    <a:pt x="965" y="0"/>
                  </a:lnTo>
                  <a:lnTo>
                    <a:pt x="882" y="0"/>
                  </a:lnTo>
                  <a:lnTo>
                    <a:pt x="798" y="4"/>
                  </a:lnTo>
                  <a:lnTo>
                    <a:pt x="717" y="8"/>
                  </a:lnTo>
                  <a:lnTo>
                    <a:pt x="635" y="18"/>
                  </a:lnTo>
                  <a:lnTo>
                    <a:pt x="556" y="31"/>
                  </a:lnTo>
                  <a:lnTo>
                    <a:pt x="475" y="47"/>
                  </a:lnTo>
                  <a:lnTo>
                    <a:pt x="396" y="67"/>
                  </a:lnTo>
                  <a:lnTo>
                    <a:pt x="317" y="89"/>
                  </a:lnTo>
                  <a:lnTo>
                    <a:pt x="238" y="113"/>
                  </a:lnTo>
                  <a:lnTo>
                    <a:pt x="158" y="141"/>
                  </a:lnTo>
                  <a:lnTo>
                    <a:pt x="79" y="172"/>
                  </a:lnTo>
                  <a:lnTo>
                    <a:pt x="0" y="204"/>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38" name="Freeform 34"/>
            <p:cNvSpPr>
              <a:spLocks/>
            </p:cNvSpPr>
            <p:nvPr/>
          </p:nvSpPr>
          <p:spPr bwMode="auto">
            <a:xfrm>
              <a:off x="725" y="1127"/>
              <a:ext cx="5457" cy="603"/>
            </a:xfrm>
            <a:custGeom>
              <a:avLst/>
              <a:gdLst>
                <a:gd name="T0" fmla="*/ 5457 w 5457"/>
                <a:gd name="T1" fmla="*/ 426 h 1206"/>
                <a:gd name="T2" fmla="*/ 5425 w 5457"/>
                <a:gd name="T3" fmla="*/ 484 h 1206"/>
                <a:gd name="T4" fmla="*/ 5383 w 5457"/>
                <a:gd name="T5" fmla="*/ 550 h 1206"/>
                <a:gd name="T6" fmla="*/ 5323 w 5457"/>
                <a:gd name="T7" fmla="*/ 631 h 1206"/>
                <a:gd name="T8" fmla="*/ 5247 w 5457"/>
                <a:gd name="T9" fmla="*/ 725 h 1206"/>
                <a:gd name="T10" fmla="*/ 5153 w 5457"/>
                <a:gd name="T11" fmla="*/ 822 h 1206"/>
                <a:gd name="T12" fmla="*/ 5071 w 5457"/>
                <a:gd name="T13" fmla="*/ 896 h 1206"/>
                <a:gd name="T14" fmla="*/ 5010 w 5457"/>
                <a:gd name="T15" fmla="*/ 943 h 1206"/>
                <a:gd name="T16" fmla="*/ 4944 w 5457"/>
                <a:gd name="T17" fmla="*/ 988 h 1206"/>
                <a:gd name="T18" fmla="*/ 4875 w 5457"/>
                <a:gd name="T19" fmla="*/ 1031 h 1206"/>
                <a:gd name="T20" fmla="*/ 4801 w 5457"/>
                <a:gd name="T21" fmla="*/ 1072 h 1206"/>
                <a:gd name="T22" fmla="*/ 4722 w 5457"/>
                <a:gd name="T23" fmla="*/ 1109 h 1206"/>
                <a:gd name="T24" fmla="*/ 4637 w 5457"/>
                <a:gd name="T25" fmla="*/ 1140 h 1206"/>
                <a:gd name="T26" fmla="*/ 4549 w 5457"/>
                <a:gd name="T27" fmla="*/ 1166 h 1206"/>
                <a:gd name="T28" fmla="*/ 4456 w 5457"/>
                <a:gd name="T29" fmla="*/ 1187 h 1206"/>
                <a:gd name="T30" fmla="*/ 4358 w 5457"/>
                <a:gd name="T31" fmla="*/ 1199 h 1206"/>
                <a:gd name="T32" fmla="*/ 4254 w 5457"/>
                <a:gd name="T33" fmla="*/ 1206 h 1206"/>
                <a:gd name="T34" fmla="*/ 4147 w 5457"/>
                <a:gd name="T35" fmla="*/ 1204 h 1206"/>
                <a:gd name="T36" fmla="*/ 4035 w 5457"/>
                <a:gd name="T37" fmla="*/ 1193 h 1206"/>
                <a:gd name="T38" fmla="*/ 3917 w 5457"/>
                <a:gd name="T39" fmla="*/ 1174 h 1206"/>
                <a:gd name="T40" fmla="*/ 3793 w 5457"/>
                <a:gd name="T41" fmla="*/ 1143 h 1206"/>
                <a:gd name="T42" fmla="*/ 3666 w 5457"/>
                <a:gd name="T43" fmla="*/ 1101 h 1206"/>
                <a:gd name="T44" fmla="*/ 3534 w 5457"/>
                <a:gd name="T45" fmla="*/ 1049 h 1206"/>
                <a:gd name="T46" fmla="*/ 3396 w 5457"/>
                <a:gd name="T47" fmla="*/ 983 h 1206"/>
                <a:gd name="T48" fmla="*/ 3253 w 5457"/>
                <a:gd name="T49" fmla="*/ 906 h 1206"/>
                <a:gd name="T50" fmla="*/ 3180 w 5457"/>
                <a:gd name="T51" fmla="*/ 862 h 1206"/>
                <a:gd name="T52" fmla="*/ 2892 w 5457"/>
                <a:gd name="T53" fmla="*/ 689 h 1206"/>
                <a:gd name="T54" fmla="*/ 2624 w 5457"/>
                <a:gd name="T55" fmla="*/ 537 h 1206"/>
                <a:gd name="T56" fmla="*/ 2372 w 5457"/>
                <a:gd name="T57" fmla="*/ 407 h 1206"/>
                <a:gd name="T58" fmla="*/ 2136 w 5457"/>
                <a:gd name="T59" fmla="*/ 295 h 1206"/>
                <a:gd name="T60" fmla="*/ 1913 w 5457"/>
                <a:gd name="T61" fmla="*/ 203 h 1206"/>
                <a:gd name="T62" fmla="*/ 1702 w 5457"/>
                <a:gd name="T63" fmla="*/ 129 h 1206"/>
                <a:gd name="T64" fmla="*/ 1504 w 5457"/>
                <a:gd name="T65" fmla="*/ 72 h 1206"/>
                <a:gd name="T66" fmla="*/ 1315 w 5457"/>
                <a:gd name="T67" fmla="*/ 32 h 1206"/>
                <a:gd name="T68" fmla="*/ 1136 w 5457"/>
                <a:gd name="T69" fmla="*/ 9 h 1206"/>
                <a:gd name="T70" fmla="*/ 962 w 5457"/>
                <a:gd name="T71" fmla="*/ 0 h 1206"/>
                <a:gd name="T72" fmla="*/ 796 w 5457"/>
                <a:gd name="T73" fmla="*/ 6 h 1206"/>
                <a:gd name="T74" fmla="*/ 633 w 5457"/>
                <a:gd name="T75" fmla="*/ 26 h 1206"/>
                <a:gd name="T76" fmla="*/ 474 w 5457"/>
                <a:gd name="T77" fmla="*/ 58 h 1206"/>
                <a:gd name="T78" fmla="*/ 315 w 5457"/>
                <a:gd name="T79" fmla="*/ 101 h 1206"/>
                <a:gd name="T80" fmla="*/ 158 w 5457"/>
                <a:gd name="T81" fmla="*/ 158 h 1206"/>
                <a:gd name="T82" fmla="*/ 0 w 5457"/>
                <a:gd name="T83" fmla="*/ 2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57" h="1206">
                  <a:moveTo>
                    <a:pt x="5457" y="426"/>
                  </a:moveTo>
                  <a:lnTo>
                    <a:pt x="5457" y="426"/>
                  </a:lnTo>
                  <a:lnTo>
                    <a:pt x="5450" y="442"/>
                  </a:lnTo>
                  <a:lnTo>
                    <a:pt x="5425" y="484"/>
                  </a:lnTo>
                  <a:lnTo>
                    <a:pt x="5405" y="515"/>
                  </a:lnTo>
                  <a:lnTo>
                    <a:pt x="5383" y="550"/>
                  </a:lnTo>
                  <a:lnTo>
                    <a:pt x="5355" y="589"/>
                  </a:lnTo>
                  <a:lnTo>
                    <a:pt x="5323" y="631"/>
                  </a:lnTo>
                  <a:lnTo>
                    <a:pt x="5287" y="676"/>
                  </a:lnTo>
                  <a:lnTo>
                    <a:pt x="5247" y="725"/>
                  </a:lnTo>
                  <a:lnTo>
                    <a:pt x="5203" y="773"/>
                  </a:lnTo>
                  <a:lnTo>
                    <a:pt x="5153" y="822"/>
                  </a:lnTo>
                  <a:lnTo>
                    <a:pt x="5100" y="872"/>
                  </a:lnTo>
                  <a:lnTo>
                    <a:pt x="5071" y="896"/>
                  </a:lnTo>
                  <a:lnTo>
                    <a:pt x="5041" y="918"/>
                  </a:lnTo>
                  <a:lnTo>
                    <a:pt x="5010" y="943"/>
                  </a:lnTo>
                  <a:lnTo>
                    <a:pt x="4978" y="965"/>
                  </a:lnTo>
                  <a:lnTo>
                    <a:pt x="4944" y="988"/>
                  </a:lnTo>
                  <a:lnTo>
                    <a:pt x="4911" y="1011"/>
                  </a:lnTo>
                  <a:lnTo>
                    <a:pt x="4875" y="1031"/>
                  </a:lnTo>
                  <a:lnTo>
                    <a:pt x="4839" y="1052"/>
                  </a:lnTo>
                  <a:lnTo>
                    <a:pt x="4801" y="1072"/>
                  </a:lnTo>
                  <a:lnTo>
                    <a:pt x="4762" y="1091"/>
                  </a:lnTo>
                  <a:lnTo>
                    <a:pt x="4722" y="1109"/>
                  </a:lnTo>
                  <a:lnTo>
                    <a:pt x="4681" y="1125"/>
                  </a:lnTo>
                  <a:lnTo>
                    <a:pt x="4637" y="1140"/>
                  </a:lnTo>
                  <a:lnTo>
                    <a:pt x="4594" y="1154"/>
                  </a:lnTo>
                  <a:lnTo>
                    <a:pt x="4549" y="1166"/>
                  </a:lnTo>
                  <a:lnTo>
                    <a:pt x="4503" y="1177"/>
                  </a:lnTo>
                  <a:lnTo>
                    <a:pt x="4456" y="1187"/>
                  </a:lnTo>
                  <a:lnTo>
                    <a:pt x="4407" y="1195"/>
                  </a:lnTo>
                  <a:lnTo>
                    <a:pt x="4358" y="1199"/>
                  </a:lnTo>
                  <a:lnTo>
                    <a:pt x="4307" y="1204"/>
                  </a:lnTo>
                  <a:lnTo>
                    <a:pt x="4254" y="1206"/>
                  </a:lnTo>
                  <a:lnTo>
                    <a:pt x="4202" y="1206"/>
                  </a:lnTo>
                  <a:lnTo>
                    <a:pt x="4147" y="1204"/>
                  </a:lnTo>
                  <a:lnTo>
                    <a:pt x="4092" y="1199"/>
                  </a:lnTo>
                  <a:lnTo>
                    <a:pt x="4035" y="1193"/>
                  </a:lnTo>
                  <a:lnTo>
                    <a:pt x="3977" y="1185"/>
                  </a:lnTo>
                  <a:lnTo>
                    <a:pt x="3917" y="1174"/>
                  </a:lnTo>
                  <a:lnTo>
                    <a:pt x="3856" y="1159"/>
                  </a:lnTo>
                  <a:lnTo>
                    <a:pt x="3793" y="1143"/>
                  </a:lnTo>
                  <a:lnTo>
                    <a:pt x="3731" y="1124"/>
                  </a:lnTo>
                  <a:lnTo>
                    <a:pt x="3666" y="1101"/>
                  </a:lnTo>
                  <a:lnTo>
                    <a:pt x="3600" y="1077"/>
                  </a:lnTo>
                  <a:lnTo>
                    <a:pt x="3534" y="1049"/>
                  </a:lnTo>
                  <a:lnTo>
                    <a:pt x="3466" y="1017"/>
                  </a:lnTo>
                  <a:lnTo>
                    <a:pt x="3396" y="983"/>
                  </a:lnTo>
                  <a:lnTo>
                    <a:pt x="3325" y="946"/>
                  </a:lnTo>
                  <a:lnTo>
                    <a:pt x="3253" y="906"/>
                  </a:lnTo>
                  <a:lnTo>
                    <a:pt x="3180" y="862"/>
                  </a:lnTo>
                  <a:lnTo>
                    <a:pt x="3180" y="862"/>
                  </a:lnTo>
                  <a:lnTo>
                    <a:pt x="3034" y="772"/>
                  </a:lnTo>
                  <a:lnTo>
                    <a:pt x="2892" y="689"/>
                  </a:lnTo>
                  <a:lnTo>
                    <a:pt x="2756" y="610"/>
                  </a:lnTo>
                  <a:lnTo>
                    <a:pt x="2624" y="537"/>
                  </a:lnTo>
                  <a:lnTo>
                    <a:pt x="2497" y="470"/>
                  </a:lnTo>
                  <a:lnTo>
                    <a:pt x="2372" y="407"/>
                  </a:lnTo>
                  <a:lnTo>
                    <a:pt x="2252" y="348"/>
                  </a:lnTo>
                  <a:lnTo>
                    <a:pt x="2136" y="295"/>
                  </a:lnTo>
                  <a:lnTo>
                    <a:pt x="2023" y="247"/>
                  </a:lnTo>
                  <a:lnTo>
                    <a:pt x="1913" y="203"/>
                  </a:lnTo>
                  <a:lnTo>
                    <a:pt x="1806" y="164"/>
                  </a:lnTo>
                  <a:lnTo>
                    <a:pt x="1702" y="129"/>
                  </a:lnTo>
                  <a:lnTo>
                    <a:pt x="1602" y="98"/>
                  </a:lnTo>
                  <a:lnTo>
                    <a:pt x="1504" y="72"/>
                  </a:lnTo>
                  <a:lnTo>
                    <a:pt x="1409" y="51"/>
                  </a:lnTo>
                  <a:lnTo>
                    <a:pt x="1315" y="32"/>
                  </a:lnTo>
                  <a:lnTo>
                    <a:pt x="1225" y="19"/>
                  </a:lnTo>
                  <a:lnTo>
                    <a:pt x="1136" y="9"/>
                  </a:lnTo>
                  <a:lnTo>
                    <a:pt x="1048" y="3"/>
                  </a:lnTo>
                  <a:lnTo>
                    <a:pt x="962" y="0"/>
                  </a:lnTo>
                  <a:lnTo>
                    <a:pt x="879" y="1"/>
                  </a:lnTo>
                  <a:lnTo>
                    <a:pt x="796" y="6"/>
                  </a:lnTo>
                  <a:lnTo>
                    <a:pt x="714" y="14"/>
                  </a:lnTo>
                  <a:lnTo>
                    <a:pt x="633" y="26"/>
                  </a:lnTo>
                  <a:lnTo>
                    <a:pt x="553" y="40"/>
                  </a:lnTo>
                  <a:lnTo>
                    <a:pt x="474" y="58"/>
                  </a:lnTo>
                  <a:lnTo>
                    <a:pt x="394" y="79"/>
                  </a:lnTo>
                  <a:lnTo>
                    <a:pt x="315" y="101"/>
                  </a:lnTo>
                  <a:lnTo>
                    <a:pt x="238" y="129"/>
                  </a:lnTo>
                  <a:lnTo>
                    <a:pt x="158" y="158"/>
                  </a:lnTo>
                  <a:lnTo>
                    <a:pt x="79" y="190"/>
                  </a:lnTo>
                  <a:lnTo>
                    <a:pt x="0" y="224"/>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39" name="Freeform 35"/>
            <p:cNvSpPr>
              <a:spLocks/>
            </p:cNvSpPr>
            <p:nvPr/>
          </p:nvSpPr>
          <p:spPr bwMode="auto">
            <a:xfrm>
              <a:off x="752" y="1144"/>
              <a:ext cx="5459" cy="573"/>
            </a:xfrm>
            <a:custGeom>
              <a:avLst/>
              <a:gdLst>
                <a:gd name="T0" fmla="*/ 5459 w 5459"/>
                <a:gd name="T1" fmla="*/ 335 h 1144"/>
                <a:gd name="T2" fmla="*/ 5427 w 5459"/>
                <a:gd name="T3" fmla="*/ 395 h 1144"/>
                <a:gd name="T4" fmla="*/ 5385 w 5459"/>
                <a:gd name="T5" fmla="*/ 461 h 1144"/>
                <a:gd name="T6" fmla="*/ 5328 w 5459"/>
                <a:gd name="T7" fmla="*/ 545 h 1144"/>
                <a:gd name="T8" fmla="*/ 5253 w 5459"/>
                <a:gd name="T9" fmla="*/ 639 h 1144"/>
                <a:gd name="T10" fmla="*/ 5160 w 5459"/>
                <a:gd name="T11" fmla="*/ 739 h 1144"/>
                <a:gd name="T12" fmla="*/ 5080 w 5459"/>
                <a:gd name="T13" fmla="*/ 815 h 1144"/>
                <a:gd name="T14" fmla="*/ 5019 w 5459"/>
                <a:gd name="T15" fmla="*/ 863 h 1144"/>
                <a:gd name="T16" fmla="*/ 4955 w 5459"/>
                <a:gd name="T17" fmla="*/ 912 h 1144"/>
                <a:gd name="T18" fmla="*/ 4885 w 5459"/>
                <a:gd name="T19" fmla="*/ 957 h 1144"/>
                <a:gd name="T20" fmla="*/ 4812 w 5459"/>
                <a:gd name="T21" fmla="*/ 999 h 1144"/>
                <a:gd name="T22" fmla="*/ 4734 w 5459"/>
                <a:gd name="T23" fmla="*/ 1036 h 1144"/>
                <a:gd name="T24" fmla="*/ 4651 w 5459"/>
                <a:gd name="T25" fmla="*/ 1070 h 1144"/>
                <a:gd name="T26" fmla="*/ 4562 w 5459"/>
                <a:gd name="T27" fmla="*/ 1098 h 1144"/>
                <a:gd name="T28" fmla="*/ 4469 w 5459"/>
                <a:gd name="T29" fmla="*/ 1120 h 1144"/>
                <a:gd name="T30" fmla="*/ 4372 w 5459"/>
                <a:gd name="T31" fmla="*/ 1136 h 1144"/>
                <a:gd name="T32" fmla="*/ 4268 w 5459"/>
                <a:gd name="T33" fmla="*/ 1144 h 1144"/>
                <a:gd name="T34" fmla="*/ 4161 w 5459"/>
                <a:gd name="T35" fmla="*/ 1144 h 1144"/>
                <a:gd name="T36" fmla="*/ 4047 w 5459"/>
                <a:gd name="T37" fmla="*/ 1136 h 1144"/>
                <a:gd name="T38" fmla="*/ 3929 w 5459"/>
                <a:gd name="T39" fmla="*/ 1119 h 1144"/>
                <a:gd name="T40" fmla="*/ 3807 w 5459"/>
                <a:gd name="T41" fmla="*/ 1090 h 1144"/>
                <a:gd name="T42" fmla="*/ 3677 w 5459"/>
                <a:gd name="T43" fmla="*/ 1051 h 1144"/>
                <a:gd name="T44" fmla="*/ 3544 w 5459"/>
                <a:gd name="T45" fmla="*/ 1001 h 1144"/>
                <a:gd name="T46" fmla="*/ 3405 w 5459"/>
                <a:gd name="T47" fmla="*/ 938 h 1144"/>
                <a:gd name="T48" fmla="*/ 3261 w 5459"/>
                <a:gd name="T49" fmla="*/ 862 h 1144"/>
                <a:gd name="T50" fmla="*/ 3187 w 5459"/>
                <a:gd name="T51" fmla="*/ 820 h 1144"/>
                <a:gd name="T52" fmla="*/ 2899 w 5459"/>
                <a:gd name="T53" fmla="*/ 652 h 1144"/>
                <a:gd name="T54" fmla="*/ 2628 w 5459"/>
                <a:gd name="T55" fmla="*/ 505 h 1144"/>
                <a:gd name="T56" fmla="*/ 2374 w 5459"/>
                <a:gd name="T57" fmla="*/ 379 h 1144"/>
                <a:gd name="T58" fmla="*/ 2135 w 5459"/>
                <a:gd name="T59" fmla="*/ 273 h 1144"/>
                <a:gd name="T60" fmla="*/ 1911 w 5459"/>
                <a:gd name="T61" fmla="*/ 184 h 1144"/>
                <a:gd name="T62" fmla="*/ 1700 w 5459"/>
                <a:gd name="T63" fmla="*/ 114 h 1144"/>
                <a:gd name="T64" fmla="*/ 1500 w 5459"/>
                <a:gd name="T65" fmla="*/ 61 h 1144"/>
                <a:gd name="T66" fmla="*/ 1312 w 5459"/>
                <a:gd name="T67" fmla="*/ 25 h 1144"/>
                <a:gd name="T68" fmla="*/ 1131 w 5459"/>
                <a:gd name="T69" fmla="*/ 4 h 1144"/>
                <a:gd name="T70" fmla="*/ 958 w 5459"/>
                <a:gd name="T71" fmla="*/ 0 h 1144"/>
                <a:gd name="T72" fmla="*/ 791 w 5459"/>
                <a:gd name="T73" fmla="*/ 8 h 1144"/>
                <a:gd name="T74" fmla="*/ 628 w 5459"/>
                <a:gd name="T75" fmla="*/ 32 h 1144"/>
                <a:gd name="T76" fmla="*/ 470 w 5459"/>
                <a:gd name="T77" fmla="*/ 67 h 1144"/>
                <a:gd name="T78" fmla="*/ 313 w 5459"/>
                <a:gd name="T79" fmla="*/ 114 h 1144"/>
                <a:gd name="T80" fmla="*/ 156 w 5459"/>
                <a:gd name="T81" fmla="*/ 174 h 1144"/>
                <a:gd name="T82" fmla="*/ 0 w 5459"/>
                <a:gd name="T83" fmla="*/ 243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59" h="1144">
                  <a:moveTo>
                    <a:pt x="5459" y="335"/>
                  </a:moveTo>
                  <a:lnTo>
                    <a:pt x="5459" y="335"/>
                  </a:lnTo>
                  <a:lnTo>
                    <a:pt x="5450" y="352"/>
                  </a:lnTo>
                  <a:lnTo>
                    <a:pt x="5427" y="395"/>
                  </a:lnTo>
                  <a:lnTo>
                    <a:pt x="5409" y="426"/>
                  </a:lnTo>
                  <a:lnTo>
                    <a:pt x="5385" y="461"/>
                  </a:lnTo>
                  <a:lnTo>
                    <a:pt x="5359" y="502"/>
                  </a:lnTo>
                  <a:lnTo>
                    <a:pt x="5328" y="545"/>
                  </a:lnTo>
                  <a:lnTo>
                    <a:pt x="5292" y="591"/>
                  </a:lnTo>
                  <a:lnTo>
                    <a:pt x="5253" y="639"/>
                  </a:lnTo>
                  <a:lnTo>
                    <a:pt x="5209" y="689"/>
                  </a:lnTo>
                  <a:lnTo>
                    <a:pt x="5160" y="739"/>
                  </a:lnTo>
                  <a:lnTo>
                    <a:pt x="5108" y="791"/>
                  </a:lnTo>
                  <a:lnTo>
                    <a:pt x="5080" y="815"/>
                  </a:lnTo>
                  <a:lnTo>
                    <a:pt x="5049" y="839"/>
                  </a:lnTo>
                  <a:lnTo>
                    <a:pt x="5019" y="863"/>
                  </a:lnTo>
                  <a:lnTo>
                    <a:pt x="4988" y="888"/>
                  </a:lnTo>
                  <a:lnTo>
                    <a:pt x="4955" y="912"/>
                  </a:lnTo>
                  <a:lnTo>
                    <a:pt x="4921" y="935"/>
                  </a:lnTo>
                  <a:lnTo>
                    <a:pt x="4885" y="957"/>
                  </a:lnTo>
                  <a:lnTo>
                    <a:pt x="4849" y="978"/>
                  </a:lnTo>
                  <a:lnTo>
                    <a:pt x="4812" y="999"/>
                  </a:lnTo>
                  <a:lnTo>
                    <a:pt x="4773" y="1018"/>
                  </a:lnTo>
                  <a:lnTo>
                    <a:pt x="4734" y="1036"/>
                  </a:lnTo>
                  <a:lnTo>
                    <a:pt x="4692" y="1054"/>
                  </a:lnTo>
                  <a:lnTo>
                    <a:pt x="4651" y="1070"/>
                  </a:lnTo>
                  <a:lnTo>
                    <a:pt x="4606" y="1085"/>
                  </a:lnTo>
                  <a:lnTo>
                    <a:pt x="4562" y="1098"/>
                  </a:lnTo>
                  <a:lnTo>
                    <a:pt x="4516" y="1111"/>
                  </a:lnTo>
                  <a:lnTo>
                    <a:pt x="4469" y="1120"/>
                  </a:lnTo>
                  <a:lnTo>
                    <a:pt x="4420" y="1128"/>
                  </a:lnTo>
                  <a:lnTo>
                    <a:pt x="4372" y="1136"/>
                  </a:lnTo>
                  <a:lnTo>
                    <a:pt x="4320" y="1141"/>
                  </a:lnTo>
                  <a:lnTo>
                    <a:pt x="4268" y="1144"/>
                  </a:lnTo>
                  <a:lnTo>
                    <a:pt x="4215" y="1144"/>
                  </a:lnTo>
                  <a:lnTo>
                    <a:pt x="4161" y="1144"/>
                  </a:lnTo>
                  <a:lnTo>
                    <a:pt x="4105" y="1141"/>
                  </a:lnTo>
                  <a:lnTo>
                    <a:pt x="4047" y="1136"/>
                  </a:lnTo>
                  <a:lnTo>
                    <a:pt x="3988" y="1128"/>
                  </a:lnTo>
                  <a:lnTo>
                    <a:pt x="3929" y="1119"/>
                  </a:lnTo>
                  <a:lnTo>
                    <a:pt x="3869" y="1106"/>
                  </a:lnTo>
                  <a:lnTo>
                    <a:pt x="3807" y="1090"/>
                  </a:lnTo>
                  <a:lnTo>
                    <a:pt x="3743" y="1072"/>
                  </a:lnTo>
                  <a:lnTo>
                    <a:pt x="3677" y="1051"/>
                  </a:lnTo>
                  <a:lnTo>
                    <a:pt x="3612" y="1027"/>
                  </a:lnTo>
                  <a:lnTo>
                    <a:pt x="3544" y="1001"/>
                  </a:lnTo>
                  <a:lnTo>
                    <a:pt x="3476" y="970"/>
                  </a:lnTo>
                  <a:lnTo>
                    <a:pt x="3405" y="938"/>
                  </a:lnTo>
                  <a:lnTo>
                    <a:pt x="3335" y="902"/>
                  </a:lnTo>
                  <a:lnTo>
                    <a:pt x="3261" y="862"/>
                  </a:lnTo>
                  <a:lnTo>
                    <a:pt x="3187" y="820"/>
                  </a:lnTo>
                  <a:lnTo>
                    <a:pt x="3187" y="820"/>
                  </a:lnTo>
                  <a:lnTo>
                    <a:pt x="3040" y="733"/>
                  </a:lnTo>
                  <a:lnTo>
                    <a:pt x="2899" y="652"/>
                  </a:lnTo>
                  <a:lnTo>
                    <a:pt x="2761" y="576"/>
                  </a:lnTo>
                  <a:lnTo>
                    <a:pt x="2628" y="505"/>
                  </a:lnTo>
                  <a:lnTo>
                    <a:pt x="2499" y="439"/>
                  </a:lnTo>
                  <a:lnTo>
                    <a:pt x="2374" y="379"/>
                  </a:lnTo>
                  <a:lnTo>
                    <a:pt x="2253" y="323"/>
                  </a:lnTo>
                  <a:lnTo>
                    <a:pt x="2135" y="273"/>
                  </a:lnTo>
                  <a:lnTo>
                    <a:pt x="2022" y="226"/>
                  </a:lnTo>
                  <a:lnTo>
                    <a:pt x="1911" y="184"/>
                  </a:lnTo>
                  <a:lnTo>
                    <a:pt x="1804" y="147"/>
                  </a:lnTo>
                  <a:lnTo>
                    <a:pt x="1700" y="114"/>
                  </a:lnTo>
                  <a:lnTo>
                    <a:pt x="1599" y="85"/>
                  </a:lnTo>
                  <a:lnTo>
                    <a:pt x="1500" y="61"/>
                  </a:lnTo>
                  <a:lnTo>
                    <a:pt x="1405" y="40"/>
                  </a:lnTo>
                  <a:lnTo>
                    <a:pt x="1312" y="25"/>
                  </a:lnTo>
                  <a:lnTo>
                    <a:pt x="1220" y="13"/>
                  </a:lnTo>
                  <a:lnTo>
                    <a:pt x="1131" y="4"/>
                  </a:lnTo>
                  <a:lnTo>
                    <a:pt x="1044" y="0"/>
                  </a:lnTo>
                  <a:lnTo>
                    <a:pt x="958" y="0"/>
                  </a:lnTo>
                  <a:lnTo>
                    <a:pt x="874" y="1"/>
                  </a:lnTo>
                  <a:lnTo>
                    <a:pt x="791" y="8"/>
                  </a:lnTo>
                  <a:lnTo>
                    <a:pt x="709" y="17"/>
                  </a:lnTo>
                  <a:lnTo>
                    <a:pt x="628" y="32"/>
                  </a:lnTo>
                  <a:lnTo>
                    <a:pt x="549" y="48"/>
                  </a:lnTo>
                  <a:lnTo>
                    <a:pt x="470" y="67"/>
                  </a:lnTo>
                  <a:lnTo>
                    <a:pt x="391" y="88"/>
                  </a:lnTo>
                  <a:lnTo>
                    <a:pt x="313" y="114"/>
                  </a:lnTo>
                  <a:lnTo>
                    <a:pt x="234" y="143"/>
                  </a:lnTo>
                  <a:lnTo>
                    <a:pt x="156" y="174"/>
                  </a:lnTo>
                  <a:lnTo>
                    <a:pt x="77" y="208"/>
                  </a:lnTo>
                  <a:lnTo>
                    <a:pt x="0" y="243"/>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40" name="Freeform 36"/>
            <p:cNvSpPr>
              <a:spLocks/>
            </p:cNvSpPr>
            <p:nvPr/>
          </p:nvSpPr>
          <p:spPr bwMode="auto">
            <a:xfrm>
              <a:off x="778" y="1160"/>
              <a:ext cx="5461" cy="544"/>
            </a:xfrm>
            <a:custGeom>
              <a:avLst/>
              <a:gdLst>
                <a:gd name="T0" fmla="*/ 5461 w 5461"/>
                <a:gd name="T1" fmla="*/ 247 h 1087"/>
                <a:gd name="T2" fmla="*/ 5429 w 5461"/>
                <a:gd name="T3" fmla="*/ 308 h 1087"/>
                <a:gd name="T4" fmla="*/ 5390 w 5461"/>
                <a:gd name="T5" fmla="*/ 376 h 1087"/>
                <a:gd name="T6" fmla="*/ 5333 w 5461"/>
                <a:gd name="T7" fmla="*/ 460 h 1087"/>
                <a:gd name="T8" fmla="*/ 5259 w 5461"/>
                <a:gd name="T9" fmla="*/ 557 h 1087"/>
                <a:gd name="T10" fmla="*/ 5168 w 5461"/>
                <a:gd name="T11" fmla="*/ 659 h 1087"/>
                <a:gd name="T12" fmla="*/ 5088 w 5461"/>
                <a:gd name="T13" fmla="*/ 736 h 1087"/>
                <a:gd name="T14" fmla="*/ 5029 w 5461"/>
                <a:gd name="T15" fmla="*/ 788 h 1087"/>
                <a:gd name="T16" fmla="*/ 4965 w 5461"/>
                <a:gd name="T17" fmla="*/ 836 h 1087"/>
                <a:gd name="T18" fmla="*/ 4897 w 5461"/>
                <a:gd name="T19" fmla="*/ 883 h 1087"/>
                <a:gd name="T20" fmla="*/ 4823 w 5461"/>
                <a:gd name="T21" fmla="*/ 927 h 1087"/>
                <a:gd name="T22" fmla="*/ 4746 w 5461"/>
                <a:gd name="T23" fmla="*/ 965 h 1087"/>
                <a:gd name="T24" fmla="*/ 4662 w 5461"/>
                <a:gd name="T25" fmla="*/ 1001 h 1087"/>
                <a:gd name="T26" fmla="*/ 4575 w 5461"/>
                <a:gd name="T27" fmla="*/ 1032 h 1087"/>
                <a:gd name="T28" fmla="*/ 4483 w 5461"/>
                <a:gd name="T29" fmla="*/ 1056 h 1087"/>
                <a:gd name="T30" fmla="*/ 4385 w 5461"/>
                <a:gd name="T31" fmla="*/ 1074 h 1087"/>
                <a:gd name="T32" fmla="*/ 4282 w 5461"/>
                <a:gd name="T33" fmla="*/ 1083 h 1087"/>
                <a:gd name="T34" fmla="*/ 4175 w 5461"/>
                <a:gd name="T35" fmla="*/ 1087 h 1087"/>
                <a:gd name="T36" fmla="*/ 4061 w 5461"/>
                <a:gd name="T37" fmla="*/ 1080 h 1087"/>
                <a:gd name="T38" fmla="*/ 3943 w 5461"/>
                <a:gd name="T39" fmla="*/ 1064 h 1087"/>
                <a:gd name="T40" fmla="*/ 3819 w 5461"/>
                <a:gd name="T41" fmla="*/ 1038 h 1087"/>
                <a:gd name="T42" fmla="*/ 3690 w 5461"/>
                <a:gd name="T43" fmla="*/ 1003 h 1087"/>
                <a:gd name="T44" fmla="*/ 3556 w 5461"/>
                <a:gd name="T45" fmla="*/ 954 h 1087"/>
                <a:gd name="T46" fmla="*/ 3417 w 5461"/>
                <a:gd name="T47" fmla="*/ 894 h 1087"/>
                <a:gd name="T48" fmla="*/ 3271 w 5461"/>
                <a:gd name="T49" fmla="*/ 820 h 1087"/>
                <a:gd name="T50" fmla="*/ 3196 w 5461"/>
                <a:gd name="T51" fmla="*/ 780 h 1087"/>
                <a:gd name="T52" fmla="*/ 2904 w 5461"/>
                <a:gd name="T53" fmla="*/ 617 h 1087"/>
                <a:gd name="T54" fmla="*/ 2632 w 5461"/>
                <a:gd name="T55" fmla="*/ 475 h 1087"/>
                <a:gd name="T56" fmla="*/ 2377 w 5461"/>
                <a:gd name="T57" fmla="*/ 354 h 1087"/>
                <a:gd name="T58" fmla="*/ 2137 w 5461"/>
                <a:gd name="T59" fmla="*/ 250 h 1087"/>
                <a:gd name="T60" fmla="*/ 1912 w 5461"/>
                <a:gd name="T61" fmla="*/ 166 h 1087"/>
                <a:gd name="T62" fmla="*/ 1699 w 5461"/>
                <a:gd name="T63" fmla="*/ 100 h 1087"/>
                <a:gd name="T64" fmla="*/ 1499 w 5461"/>
                <a:gd name="T65" fmla="*/ 52 h 1087"/>
                <a:gd name="T66" fmla="*/ 1309 w 5461"/>
                <a:gd name="T67" fmla="*/ 19 h 1087"/>
                <a:gd name="T68" fmla="*/ 1129 w 5461"/>
                <a:gd name="T69" fmla="*/ 2 h 1087"/>
                <a:gd name="T70" fmla="*/ 955 w 5461"/>
                <a:gd name="T71" fmla="*/ 0 h 1087"/>
                <a:gd name="T72" fmla="*/ 789 w 5461"/>
                <a:gd name="T73" fmla="*/ 13 h 1087"/>
                <a:gd name="T74" fmla="*/ 626 w 5461"/>
                <a:gd name="T75" fmla="*/ 39 h 1087"/>
                <a:gd name="T76" fmla="*/ 468 w 5461"/>
                <a:gd name="T77" fmla="*/ 77 h 1087"/>
                <a:gd name="T78" fmla="*/ 312 w 5461"/>
                <a:gd name="T79" fmla="*/ 129 h 1087"/>
                <a:gd name="T80" fmla="*/ 157 w 5461"/>
                <a:gd name="T81" fmla="*/ 192 h 1087"/>
                <a:gd name="T82" fmla="*/ 0 w 5461"/>
                <a:gd name="T83" fmla="*/ 266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61" h="1087">
                  <a:moveTo>
                    <a:pt x="5461" y="247"/>
                  </a:moveTo>
                  <a:lnTo>
                    <a:pt x="5461" y="247"/>
                  </a:lnTo>
                  <a:lnTo>
                    <a:pt x="5452" y="263"/>
                  </a:lnTo>
                  <a:lnTo>
                    <a:pt x="5429" y="308"/>
                  </a:lnTo>
                  <a:lnTo>
                    <a:pt x="5411" y="339"/>
                  </a:lnTo>
                  <a:lnTo>
                    <a:pt x="5390" y="376"/>
                  </a:lnTo>
                  <a:lnTo>
                    <a:pt x="5363" y="417"/>
                  </a:lnTo>
                  <a:lnTo>
                    <a:pt x="5333" y="460"/>
                  </a:lnTo>
                  <a:lnTo>
                    <a:pt x="5298" y="507"/>
                  </a:lnTo>
                  <a:lnTo>
                    <a:pt x="5259" y="557"/>
                  </a:lnTo>
                  <a:lnTo>
                    <a:pt x="5216" y="607"/>
                  </a:lnTo>
                  <a:lnTo>
                    <a:pt x="5168" y="659"/>
                  </a:lnTo>
                  <a:lnTo>
                    <a:pt x="5116" y="710"/>
                  </a:lnTo>
                  <a:lnTo>
                    <a:pt x="5088" y="736"/>
                  </a:lnTo>
                  <a:lnTo>
                    <a:pt x="5059" y="762"/>
                  </a:lnTo>
                  <a:lnTo>
                    <a:pt x="5029" y="788"/>
                  </a:lnTo>
                  <a:lnTo>
                    <a:pt x="4998" y="812"/>
                  </a:lnTo>
                  <a:lnTo>
                    <a:pt x="4965" y="836"/>
                  </a:lnTo>
                  <a:lnTo>
                    <a:pt x="4932" y="859"/>
                  </a:lnTo>
                  <a:lnTo>
                    <a:pt x="4897" y="883"/>
                  </a:lnTo>
                  <a:lnTo>
                    <a:pt x="4861" y="904"/>
                  </a:lnTo>
                  <a:lnTo>
                    <a:pt x="4823" y="927"/>
                  </a:lnTo>
                  <a:lnTo>
                    <a:pt x="4786" y="946"/>
                  </a:lnTo>
                  <a:lnTo>
                    <a:pt x="4746" y="965"/>
                  </a:lnTo>
                  <a:lnTo>
                    <a:pt x="4705" y="985"/>
                  </a:lnTo>
                  <a:lnTo>
                    <a:pt x="4662" y="1001"/>
                  </a:lnTo>
                  <a:lnTo>
                    <a:pt x="4619" y="1017"/>
                  </a:lnTo>
                  <a:lnTo>
                    <a:pt x="4575" y="1032"/>
                  </a:lnTo>
                  <a:lnTo>
                    <a:pt x="4529" y="1045"/>
                  </a:lnTo>
                  <a:lnTo>
                    <a:pt x="4483" y="1056"/>
                  </a:lnTo>
                  <a:lnTo>
                    <a:pt x="4435" y="1066"/>
                  </a:lnTo>
                  <a:lnTo>
                    <a:pt x="4385" y="1074"/>
                  </a:lnTo>
                  <a:lnTo>
                    <a:pt x="4335" y="1080"/>
                  </a:lnTo>
                  <a:lnTo>
                    <a:pt x="4282" y="1083"/>
                  </a:lnTo>
                  <a:lnTo>
                    <a:pt x="4229" y="1087"/>
                  </a:lnTo>
                  <a:lnTo>
                    <a:pt x="4175" y="1087"/>
                  </a:lnTo>
                  <a:lnTo>
                    <a:pt x="4118" y="1083"/>
                  </a:lnTo>
                  <a:lnTo>
                    <a:pt x="4061" y="1080"/>
                  </a:lnTo>
                  <a:lnTo>
                    <a:pt x="4003" y="1074"/>
                  </a:lnTo>
                  <a:lnTo>
                    <a:pt x="3943" y="1064"/>
                  </a:lnTo>
                  <a:lnTo>
                    <a:pt x="3882" y="1053"/>
                  </a:lnTo>
                  <a:lnTo>
                    <a:pt x="3819" y="1038"/>
                  </a:lnTo>
                  <a:lnTo>
                    <a:pt x="3756" y="1022"/>
                  </a:lnTo>
                  <a:lnTo>
                    <a:pt x="3690" y="1003"/>
                  </a:lnTo>
                  <a:lnTo>
                    <a:pt x="3624" y="980"/>
                  </a:lnTo>
                  <a:lnTo>
                    <a:pt x="3556" y="954"/>
                  </a:lnTo>
                  <a:lnTo>
                    <a:pt x="3488" y="925"/>
                  </a:lnTo>
                  <a:lnTo>
                    <a:pt x="3417" y="894"/>
                  </a:lnTo>
                  <a:lnTo>
                    <a:pt x="3345" y="859"/>
                  </a:lnTo>
                  <a:lnTo>
                    <a:pt x="3271" y="820"/>
                  </a:lnTo>
                  <a:lnTo>
                    <a:pt x="3196" y="780"/>
                  </a:lnTo>
                  <a:lnTo>
                    <a:pt x="3196" y="780"/>
                  </a:lnTo>
                  <a:lnTo>
                    <a:pt x="3049" y="696"/>
                  </a:lnTo>
                  <a:lnTo>
                    <a:pt x="2904" y="617"/>
                  </a:lnTo>
                  <a:lnTo>
                    <a:pt x="2766" y="542"/>
                  </a:lnTo>
                  <a:lnTo>
                    <a:pt x="2632" y="475"/>
                  </a:lnTo>
                  <a:lnTo>
                    <a:pt x="2502" y="412"/>
                  </a:lnTo>
                  <a:lnTo>
                    <a:pt x="2377" y="354"/>
                  </a:lnTo>
                  <a:lnTo>
                    <a:pt x="2255" y="299"/>
                  </a:lnTo>
                  <a:lnTo>
                    <a:pt x="2137" y="250"/>
                  </a:lnTo>
                  <a:lnTo>
                    <a:pt x="2021" y="207"/>
                  </a:lnTo>
                  <a:lnTo>
                    <a:pt x="1912" y="166"/>
                  </a:lnTo>
                  <a:lnTo>
                    <a:pt x="1803" y="131"/>
                  </a:lnTo>
                  <a:lnTo>
                    <a:pt x="1699" y="100"/>
                  </a:lnTo>
                  <a:lnTo>
                    <a:pt x="1598" y="74"/>
                  </a:lnTo>
                  <a:lnTo>
                    <a:pt x="1499" y="52"/>
                  </a:lnTo>
                  <a:lnTo>
                    <a:pt x="1402" y="34"/>
                  </a:lnTo>
                  <a:lnTo>
                    <a:pt x="1309" y="19"/>
                  </a:lnTo>
                  <a:lnTo>
                    <a:pt x="1218" y="8"/>
                  </a:lnTo>
                  <a:lnTo>
                    <a:pt x="1129" y="2"/>
                  </a:lnTo>
                  <a:lnTo>
                    <a:pt x="1041" y="0"/>
                  </a:lnTo>
                  <a:lnTo>
                    <a:pt x="955" y="0"/>
                  </a:lnTo>
                  <a:lnTo>
                    <a:pt x="872" y="5"/>
                  </a:lnTo>
                  <a:lnTo>
                    <a:pt x="789" y="13"/>
                  </a:lnTo>
                  <a:lnTo>
                    <a:pt x="707" y="24"/>
                  </a:lnTo>
                  <a:lnTo>
                    <a:pt x="626" y="39"/>
                  </a:lnTo>
                  <a:lnTo>
                    <a:pt x="547" y="56"/>
                  </a:lnTo>
                  <a:lnTo>
                    <a:pt x="468" y="77"/>
                  </a:lnTo>
                  <a:lnTo>
                    <a:pt x="390" y="102"/>
                  </a:lnTo>
                  <a:lnTo>
                    <a:pt x="312" y="129"/>
                  </a:lnTo>
                  <a:lnTo>
                    <a:pt x="235" y="160"/>
                  </a:lnTo>
                  <a:lnTo>
                    <a:pt x="157" y="192"/>
                  </a:lnTo>
                  <a:lnTo>
                    <a:pt x="78" y="228"/>
                  </a:lnTo>
                  <a:lnTo>
                    <a:pt x="0" y="266"/>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41" name="Freeform 37"/>
            <p:cNvSpPr>
              <a:spLocks/>
            </p:cNvSpPr>
            <p:nvPr/>
          </p:nvSpPr>
          <p:spPr bwMode="auto">
            <a:xfrm>
              <a:off x="806" y="1176"/>
              <a:ext cx="5459" cy="514"/>
            </a:xfrm>
            <a:custGeom>
              <a:avLst/>
              <a:gdLst>
                <a:gd name="T0" fmla="*/ 5459 w 5459"/>
                <a:gd name="T1" fmla="*/ 159 h 1028"/>
                <a:gd name="T2" fmla="*/ 5428 w 5459"/>
                <a:gd name="T3" fmla="*/ 221 h 1028"/>
                <a:gd name="T4" fmla="*/ 5390 w 5459"/>
                <a:gd name="T5" fmla="*/ 290 h 1028"/>
                <a:gd name="T6" fmla="*/ 5334 w 5459"/>
                <a:gd name="T7" fmla="*/ 376 h 1028"/>
                <a:gd name="T8" fmla="*/ 5262 w 5459"/>
                <a:gd name="T9" fmla="*/ 474 h 1028"/>
                <a:gd name="T10" fmla="*/ 5173 w 5459"/>
                <a:gd name="T11" fmla="*/ 579 h 1028"/>
                <a:gd name="T12" fmla="*/ 5094 w 5459"/>
                <a:gd name="T13" fmla="*/ 658 h 1028"/>
                <a:gd name="T14" fmla="*/ 5035 w 5459"/>
                <a:gd name="T15" fmla="*/ 710 h 1028"/>
                <a:gd name="T16" fmla="*/ 4973 w 5459"/>
                <a:gd name="T17" fmla="*/ 762 h 1028"/>
                <a:gd name="T18" fmla="*/ 4905 w 5459"/>
                <a:gd name="T19" fmla="*/ 809 h 1028"/>
                <a:gd name="T20" fmla="*/ 4833 w 5459"/>
                <a:gd name="T21" fmla="*/ 854 h 1028"/>
                <a:gd name="T22" fmla="*/ 4755 w 5459"/>
                <a:gd name="T23" fmla="*/ 896 h 1028"/>
                <a:gd name="T24" fmla="*/ 4673 w 5459"/>
                <a:gd name="T25" fmla="*/ 933 h 1028"/>
                <a:gd name="T26" fmla="*/ 4586 w 5459"/>
                <a:gd name="T27" fmla="*/ 965 h 1028"/>
                <a:gd name="T28" fmla="*/ 4494 w 5459"/>
                <a:gd name="T29" fmla="*/ 991 h 1028"/>
                <a:gd name="T30" fmla="*/ 4395 w 5459"/>
                <a:gd name="T31" fmla="*/ 1010 h 1028"/>
                <a:gd name="T32" fmla="*/ 4294 w 5459"/>
                <a:gd name="T33" fmla="*/ 1023 h 1028"/>
                <a:gd name="T34" fmla="*/ 4186 w 5459"/>
                <a:gd name="T35" fmla="*/ 1028 h 1028"/>
                <a:gd name="T36" fmla="*/ 4072 w 5459"/>
                <a:gd name="T37" fmla="*/ 1025 h 1028"/>
                <a:gd name="T38" fmla="*/ 3954 w 5459"/>
                <a:gd name="T39" fmla="*/ 1010 h 1028"/>
                <a:gd name="T40" fmla="*/ 3830 w 5459"/>
                <a:gd name="T41" fmla="*/ 988 h 1028"/>
                <a:gd name="T42" fmla="*/ 3701 w 5459"/>
                <a:gd name="T43" fmla="*/ 954 h 1028"/>
                <a:gd name="T44" fmla="*/ 3567 w 5459"/>
                <a:gd name="T45" fmla="*/ 909 h 1028"/>
                <a:gd name="T46" fmla="*/ 3425 w 5459"/>
                <a:gd name="T47" fmla="*/ 851 h 1028"/>
                <a:gd name="T48" fmla="*/ 3279 w 5459"/>
                <a:gd name="T49" fmla="*/ 779 h 1028"/>
                <a:gd name="T50" fmla="*/ 3204 w 5459"/>
                <a:gd name="T51" fmla="*/ 739 h 1028"/>
                <a:gd name="T52" fmla="*/ 2910 w 5459"/>
                <a:gd name="T53" fmla="*/ 582 h 1028"/>
                <a:gd name="T54" fmla="*/ 2635 w 5459"/>
                <a:gd name="T55" fmla="*/ 445 h 1028"/>
                <a:gd name="T56" fmla="*/ 2377 w 5459"/>
                <a:gd name="T57" fmla="*/ 327 h 1028"/>
                <a:gd name="T58" fmla="*/ 2135 w 5459"/>
                <a:gd name="T59" fmla="*/ 230 h 1028"/>
                <a:gd name="T60" fmla="*/ 1909 w 5459"/>
                <a:gd name="T61" fmla="*/ 150 h 1028"/>
                <a:gd name="T62" fmla="*/ 1696 w 5459"/>
                <a:gd name="T63" fmla="*/ 88 h 1028"/>
                <a:gd name="T64" fmla="*/ 1495 w 5459"/>
                <a:gd name="T65" fmla="*/ 43 h 1028"/>
                <a:gd name="T66" fmla="*/ 1305 w 5459"/>
                <a:gd name="T67" fmla="*/ 14 h 1028"/>
                <a:gd name="T68" fmla="*/ 1124 w 5459"/>
                <a:gd name="T69" fmla="*/ 1 h 1028"/>
                <a:gd name="T70" fmla="*/ 951 w 5459"/>
                <a:gd name="T71" fmla="*/ 3 h 1028"/>
                <a:gd name="T72" fmla="*/ 784 w 5459"/>
                <a:gd name="T73" fmla="*/ 19 h 1028"/>
                <a:gd name="T74" fmla="*/ 623 w 5459"/>
                <a:gd name="T75" fmla="*/ 48 h 1028"/>
                <a:gd name="T76" fmla="*/ 465 w 5459"/>
                <a:gd name="T77" fmla="*/ 92 h 1028"/>
                <a:gd name="T78" fmla="*/ 309 w 5459"/>
                <a:gd name="T79" fmla="*/ 145 h 1028"/>
                <a:gd name="T80" fmla="*/ 155 w 5459"/>
                <a:gd name="T81" fmla="*/ 211 h 1028"/>
                <a:gd name="T82" fmla="*/ 0 w 5459"/>
                <a:gd name="T83" fmla="*/ 289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59" h="1028">
                  <a:moveTo>
                    <a:pt x="5459" y="159"/>
                  </a:moveTo>
                  <a:lnTo>
                    <a:pt x="5459" y="159"/>
                  </a:lnTo>
                  <a:lnTo>
                    <a:pt x="5451" y="176"/>
                  </a:lnTo>
                  <a:lnTo>
                    <a:pt x="5428" y="221"/>
                  </a:lnTo>
                  <a:lnTo>
                    <a:pt x="5410" y="253"/>
                  </a:lnTo>
                  <a:lnTo>
                    <a:pt x="5390" y="290"/>
                  </a:lnTo>
                  <a:lnTo>
                    <a:pt x="5365" y="331"/>
                  </a:lnTo>
                  <a:lnTo>
                    <a:pt x="5334" y="376"/>
                  </a:lnTo>
                  <a:lnTo>
                    <a:pt x="5301" y="424"/>
                  </a:lnTo>
                  <a:lnTo>
                    <a:pt x="5262" y="474"/>
                  </a:lnTo>
                  <a:lnTo>
                    <a:pt x="5220" y="526"/>
                  </a:lnTo>
                  <a:lnTo>
                    <a:pt x="5173" y="579"/>
                  </a:lnTo>
                  <a:lnTo>
                    <a:pt x="5122" y="633"/>
                  </a:lnTo>
                  <a:lnTo>
                    <a:pt x="5094" y="658"/>
                  </a:lnTo>
                  <a:lnTo>
                    <a:pt x="5066" y="684"/>
                  </a:lnTo>
                  <a:lnTo>
                    <a:pt x="5035" y="710"/>
                  </a:lnTo>
                  <a:lnTo>
                    <a:pt x="5005" y="736"/>
                  </a:lnTo>
                  <a:lnTo>
                    <a:pt x="4973" y="762"/>
                  </a:lnTo>
                  <a:lnTo>
                    <a:pt x="4940" y="786"/>
                  </a:lnTo>
                  <a:lnTo>
                    <a:pt x="4905" y="809"/>
                  </a:lnTo>
                  <a:lnTo>
                    <a:pt x="4869" y="833"/>
                  </a:lnTo>
                  <a:lnTo>
                    <a:pt x="4833" y="854"/>
                  </a:lnTo>
                  <a:lnTo>
                    <a:pt x="4794" y="876"/>
                  </a:lnTo>
                  <a:lnTo>
                    <a:pt x="4755" y="896"/>
                  </a:lnTo>
                  <a:lnTo>
                    <a:pt x="4715" y="915"/>
                  </a:lnTo>
                  <a:lnTo>
                    <a:pt x="4673" y="933"/>
                  </a:lnTo>
                  <a:lnTo>
                    <a:pt x="4630" y="951"/>
                  </a:lnTo>
                  <a:lnTo>
                    <a:pt x="4586" y="965"/>
                  </a:lnTo>
                  <a:lnTo>
                    <a:pt x="4540" y="980"/>
                  </a:lnTo>
                  <a:lnTo>
                    <a:pt x="4494" y="991"/>
                  </a:lnTo>
                  <a:lnTo>
                    <a:pt x="4445" y="1002"/>
                  </a:lnTo>
                  <a:lnTo>
                    <a:pt x="4395" y="1010"/>
                  </a:lnTo>
                  <a:lnTo>
                    <a:pt x="4345" y="1018"/>
                  </a:lnTo>
                  <a:lnTo>
                    <a:pt x="4294" y="1023"/>
                  </a:lnTo>
                  <a:lnTo>
                    <a:pt x="4240" y="1027"/>
                  </a:lnTo>
                  <a:lnTo>
                    <a:pt x="4186" y="1028"/>
                  </a:lnTo>
                  <a:lnTo>
                    <a:pt x="4130" y="1028"/>
                  </a:lnTo>
                  <a:lnTo>
                    <a:pt x="4072" y="1025"/>
                  </a:lnTo>
                  <a:lnTo>
                    <a:pt x="4014" y="1018"/>
                  </a:lnTo>
                  <a:lnTo>
                    <a:pt x="3954" y="1010"/>
                  </a:lnTo>
                  <a:lnTo>
                    <a:pt x="3893" y="1001"/>
                  </a:lnTo>
                  <a:lnTo>
                    <a:pt x="3830" y="988"/>
                  </a:lnTo>
                  <a:lnTo>
                    <a:pt x="3766" y="972"/>
                  </a:lnTo>
                  <a:lnTo>
                    <a:pt x="3701" y="954"/>
                  </a:lnTo>
                  <a:lnTo>
                    <a:pt x="3635" y="933"/>
                  </a:lnTo>
                  <a:lnTo>
                    <a:pt x="3567" y="909"/>
                  </a:lnTo>
                  <a:lnTo>
                    <a:pt x="3496" y="881"/>
                  </a:lnTo>
                  <a:lnTo>
                    <a:pt x="3425" y="851"/>
                  </a:lnTo>
                  <a:lnTo>
                    <a:pt x="3353" y="817"/>
                  </a:lnTo>
                  <a:lnTo>
                    <a:pt x="3279" y="779"/>
                  </a:lnTo>
                  <a:lnTo>
                    <a:pt x="3204" y="739"/>
                  </a:lnTo>
                  <a:lnTo>
                    <a:pt x="3204" y="739"/>
                  </a:lnTo>
                  <a:lnTo>
                    <a:pt x="3054" y="658"/>
                  </a:lnTo>
                  <a:lnTo>
                    <a:pt x="2910" y="582"/>
                  </a:lnTo>
                  <a:lnTo>
                    <a:pt x="2770" y="511"/>
                  </a:lnTo>
                  <a:lnTo>
                    <a:pt x="2635" y="445"/>
                  </a:lnTo>
                  <a:lnTo>
                    <a:pt x="2503" y="384"/>
                  </a:lnTo>
                  <a:lnTo>
                    <a:pt x="2377" y="327"/>
                  </a:lnTo>
                  <a:lnTo>
                    <a:pt x="2254" y="277"/>
                  </a:lnTo>
                  <a:lnTo>
                    <a:pt x="2135" y="230"/>
                  </a:lnTo>
                  <a:lnTo>
                    <a:pt x="2021" y="189"/>
                  </a:lnTo>
                  <a:lnTo>
                    <a:pt x="1909" y="150"/>
                  </a:lnTo>
                  <a:lnTo>
                    <a:pt x="1800" y="117"/>
                  </a:lnTo>
                  <a:lnTo>
                    <a:pt x="1696" y="88"/>
                  </a:lnTo>
                  <a:lnTo>
                    <a:pt x="1595" y="64"/>
                  </a:lnTo>
                  <a:lnTo>
                    <a:pt x="1495" y="43"/>
                  </a:lnTo>
                  <a:lnTo>
                    <a:pt x="1399" y="27"/>
                  </a:lnTo>
                  <a:lnTo>
                    <a:pt x="1305" y="14"/>
                  </a:lnTo>
                  <a:lnTo>
                    <a:pt x="1213" y="6"/>
                  </a:lnTo>
                  <a:lnTo>
                    <a:pt x="1124" y="1"/>
                  </a:lnTo>
                  <a:lnTo>
                    <a:pt x="1037" y="0"/>
                  </a:lnTo>
                  <a:lnTo>
                    <a:pt x="951" y="3"/>
                  </a:lnTo>
                  <a:lnTo>
                    <a:pt x="867" y="9"/>
                  </a:lnTo>
                  <a:lnTo>
                    <a:pt x="784" y="19"/>
                  </a:lnTo>
                  <a:lnTo>
                    <a:pt x="704" y="32"/>
                  </a:lnTo>
                  <a:lnTo>
                    <a:pt x="623" y="48"/>
                  </a:lnTo>
                  <a:lnTo>
                    <a:pt x="544" y="67"/>
                  </a:lnTo>
                  <a:lnTo>
                    <a:pt x="465" y="92"/>
                  </a:lnTo>
                  <a:lnTo>
                    <a:pt x="387" y="117"/>
                  </a:lnTo>
                  <a:lnTo>
                    <a:pt x="309" y="145"/>
                  </a:lnTo>
                  <a:lnTo>
                    <a:pt x="232" y="177"/>
                  </a:lnTo>
                  <a:lnTo>
                    <a:pt x="155" y="211"/>
                  </a:lnTo>
                  <a:lnTo>
                    <a:pt x="77" y="248"/>
                  </a:lnTo>
                  <a:lnTo>
                    <a:pt x="0" y="289"/>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42" name="Freeform 38"/>
            <p:cNvSpPr>
              <a:spLocks/>
            </p:cNvSpPr>
            <p:nvPr/>
          </p:nvSpPr>
          <p:spPr bwMode="auto">
            <a:xfrm>
              <a:off x="835" y="1192"/>
              <a:ext cx="5455" cy="485"/>
            </a:xfrm>
            <a:custGeom>
              <a:avLst/>
              <a:gdLst>
                <a:gd name="T0" fmla="*/ 5455 w 5455"/>
                <a:gd name="T1" fmla="*/ 71 h 970"/>
                <a:gd name="T2" fmla="*/ 5426 w 5455"/>
                <a:gd name="T3" fmla="*/ 132 h 970"/>
                <a:gd name="T4" fmla="*/ 5388 w 5455"/>
                <a:gd name="T5" fmla="*/ 203 h 970"/>
                <a:gd name="T6" fmla="*/ 5334 w 5455"/>
                <a:gd name="T7" fmla="*/ 291 h 970"/>
                <a:gd name="T8" fmla="*/ 5263 w 5455"/>
                <a:gd name="T9" fmla="*/ 391 h 970"/>
                <a:gd name="T10" fmla="*/ 5176 w 5455"/>
                <a:gd name="T11" fmla="*/ 499 h 970"/>
                <a:gd name="T12" fmla="*/ 5098 w 5455"/>
                <a:gd name="T13" fmla="*/ 580 h 970"/>
                <a:gd name="T14" fmla="*/ 5041 w 5455"/>
                <a:gd name="T15" fmla="*/ 633 h 970"/>
                <a:gd name="T16" fmla="*/ 4979 w 5455"/>
                <a:gd name="T17" fmla="*/ 685 h 970"/>
                <a:gd name="T18" fmla="*/ 4912 w 5455"/>
                <a:gd name="T19" fmla="*/ 735 h 970"/>
                <a:gd name="T20" fmla="*/ 4840 w 5455"/>
                <a:gd name="T21" fmla="*/ 781 h 970"/>
                <a:gd name="T22" fmla="*/ 4763 w 5455"/>
                <a:gd name="T23" fmla="*/ 825 h 970"/>
                <a:gd name="T24" fmla="*/ 4682 w 5455"/>
                <a:gd name="T25" fmla="*/ 864 h 970"/>
                <a:gd name="T26" fmla="*/ 4594 w 5455"/>
                <a:gd name="T27" fmla="*/ 898 h 970"/>
                <a:gd name="T28" fmla="*/ 4502 w 5455"/>
                <a:gd name="T29" fmla="*/ 927 h 970"/>
                <a:gd name="T30" fmla="*/ 4405 w 5455"/>
                <a:gd name="T31" fmla="*/ 948 h 970"/>
                <a:gd name="T32" fmla="*/ 4304 w 5455"/>
                <a:gd name="T33" fmla="*/ 962 h 970"/>
                <a:gd name="T34" fmla="*/ 4196 w 5455"/>
                <a:gd name="T35" fmla="*/ 969 h 970"/>
                <a:gd name="T36" fmla="*/ 4083 w 5455"/>
                <a:gd name="T37" fmla="*/ 967 h 970"/>
                <a:gd name="T38" fmla="*/ 3964 w 5455"/>
                <a:gd name="T39" fmla="*/ 957 h 970"/>
                <a:gd name="T40" fmla="*/ 3840 w 5455"/>
                <a:gd name="T41" fmla="*/ 936 h 970"/>
                <a:gd name="T42" fmla="*/ 3710 w 5455"/>
                <a:gd name="T43" fmla="*/ 904 h 970"/>
                <a:gd name="T44" fmla="*/ 3574 w 5455"/>
                <a:gd name="T45" fmla="*/ 861 h 970"/>
                <a:gd name="T46" fmla="*/ 3432 w 5455"/>
                <a:gd name="T47" fmla="*/ 806 h 970"/>
                <a:gd name="T48" fmla="*/ 3285 w 5455"/>
                <a:gd name="T49" fmla="*/ 738 h 970"/>
                <a:gd name="T50" fmla="*/ 3210 w 5455"/>
                <a:gd name="T51" fmla="*/ 699 h 970"/>
                <a:gd name="T52" fmla="*/ 2913 w 5455"/>
                <a:gd name="T53" fmla="*/ 547 h 970"/>
                <a:gd name="T54" fmla="*/ 2636 w 5455"/>
                <a:gd name="T55" fmla="*/ 415 h 970"/>
                <a:gd name="T56" fmla="*/ 2377 w 5455"/>
                <a:gd name="T57" fmla="*/ 302 h 970"/>
                <a:gd name="T58" fmla="*/ 2134 w 5455"/>
                <a:gd name="T59" fmla="*/ 208 h 970"/>
                <a:gd name="T60" fmla="*/ 1906 w 5455"/>
                <a:gd name="T61" fmla="*/ 132 h 970"/>
                <a:gd name="T62" fmla="*/ 1692 w 5455"/>
                <a:gd name="T63" fmla="*/ 76 h 970"/>
                <a:gd name="T64" fmla="*/ 1491 w 5455"/>
                <a:gd name="T65" fmla="*/ 34 h 970"/>
                <a:gd name="T66" fmla="*/ 1301 w 5455"/>
                <a:gd name="T67" fmla="*/ 8 h 970"/>
                <a:gd name="T68" fmla="*/ 1119 w 5455"/>
                <a:gd name="T69" fmla="*/ 0 h 970"/>
                <a:gd name="T70" fmla="*/ 945 w 5455"/>
                <a:gd name="T71" fmla="*/ 5 h 970"/>
                <a:gd name="T72" fmla="*/ 780 w 5455"/>
                <a:gd name="T73" fmla="*/ 24 h 970"/>
                <a:gd name="T74" fmla="*/ 619 w 5455"/>
                <a:gd name="T75" fmla="*/ 56 h 970"/>
                <a:gd name="T76" fmla="*/ 461 w 5455"/>
                <a:gd name="T77" fmla="*/ 103 h 970"/>
                <a:gd name="T78" fmla="*/ 307 w 5455"/>
                <a:gd name="T79" fmla="*/ 161 h 970"/>
                <a:gd name="T80" fmla="*/ 153 w 5455"/>
                <a:gd name="T81" fmla="*/ 231 h 970"/>
                <a:gd name="T82" fmla="*/ 0 w 5455"/>
                <a:gd name="T83" fmla="*/ 312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55" h="970">
                  <a:moveTo>
                    <a:pt x="5455" y="71"/>
                  </a:moveTo>
                  <a:lnTo>
                    <a:pt x="5455" y="71"/>
                  </a:lnTo>
                  <a:lnTo>
                    <a:pt x="5448" y="87"/>
                  </a:lnTo>
                  <a:lnTo>
                    <a:pt x="5426" y="132"/>
                  </a:lnTo>
                  <a:lnTo>
                    <a:pt x="5409" y="165"/>
                  </a:lnTo>
                  <a:lnTo>
                    <a:pt x="5388" y="203"/>
                  </a:lnTo>
                  <a:lnTo>
                    <a:pt x="5363" y="245"/>
                  </a:lnTo>
                  <a:lnTo>
                    <a:pt x="5334" y="291"/>
                  </a:lnTo>
                  <a:lnTo>
                    <a:pt x="5301" y="339"/>
                  </a:lnTo>
                  <a:lnTo>
                    <a:pt x="5263" y="391"/>
                  </a:lnTo>
                  <a:lnTo>
                    <a:pt x="5222" y="444"/>
                  </a:lnTo>
                  <a:lnTo>
                    <a:pt x="5176" y="499"/>
                  </a:lnTo>
                  <a:lnTo>
                    <a:pt x="5126" y="552"/>
                  </a:lnTo>
                  <a:lnTo>
                    <a:pt x="5098" y="580"/>
                  </a:lnTo>
                  <a:lnTo>
                    <a:pt x="5070" y="607"/>
                  </a:lnTo>
                  <a:lnTo>
                    <a:pt x="5041" y="633"/>
                  </a:lnTo>
                  <a:lnTo>
                    <a:pt x="5011" y="659"/>
                  </a:lnTo>
                  <a:lnTo>
                    <a:pt x="4979" y="685"/>
                  </a:lnTo>
                  <a:lnTo>
                    <a:pt x="4945" y="710"/>
                  </a:lnTo>
                  <a:lnTo>
                    <a:pt x="4912" y="735"/>
                  </a:lnTo>
                  <a:lnTo>
                    <a:pt x="4876" y="759"/>
                  </a:lnTo>
                  <a:lnTo>
                    <a:pt x="4840" y="781"/>
                  </a:lnTo>
                  <a:lnTo>
                    <a:pt x="4802" y="804"/>
                  </a:lnTo>
                  <a:lnTo>
                    <a:pt x="4763" y="825"/>
                  </a:lnTo>
                  <a:lnTo>
                    <a:pt x="4723" y="844"/>
                  </a:lnTo>
                  <a:lnTo>
                    <a:pt x="4682" y="864"/>
                  </a:lnTo>
                  <a:lnTo>
                    <a:pt x="4639" y="882"/>
                  </a:lnTo>
                  <a:lnTo>
                    <a:pt x="4594" y="898"/>
                  </a:lnTo>
                  <a:lnTo>
                    <a:pt x="4550" y="912"/>
                  </a:lnTo>
                  <a:lnTo>
                    <a:pt x="4502" y="927"/>
                  </a:lnTo>
                  <a:lnTo>
                    <a:pt x="4455" y="938"/>
                  </a:lnTo>
                  <a:lnTo>
                    <a:pt x="4405" y="948"/>
                  </a:lnTo>
                  <a:lnTo>
                    <a:pt x="4355" y="956"/>
                  </a:lnTo>
                  <a:lnTo>
                    <a:pt x="4304" y="962"/>
                  </a:lnTo>
                  <a:lnTo>
                    <a:pt x="4250" y="967"/>
                  </a:lnTo>
                  <a:lnTo>
                    <a:pt x="4196" y="969"/>
                  </a:lnTo>
                  <a:lnTo>
                    <a:pt x="4140" y="970"/>
                  </a:lnTo>
                  <a:lnTo>
                    <a:pt x="4083" y="967"/>
                  </a:lnTo>
                  <a:lnTo>
                    <a:pt x="4023" y="964"/>
                  </a:lnTo>
                  <a:lnTo>
                    <a:pt x="3964" y="957"/>
                  </a:lnTo>
                  <a:lnTo>
                    <a:pt x="3903" y="948"/>
                  </a:lnTo>
                  <a:lnTo>
                    <a:pt x="3840" y="936"/>
                  </a:lnTo>
                  <a:lnTo>
                    <a:pt x="3775" y="922"/>
                  </a:lnTo>
                  <a:lnTo>
                    <a:pt x="3710" y="904"/>
                  </a:lnTo>
                  <a:lnTo>
                    <a:pt x="3643" y="885"/>
                  </a:lnTo>
                  <a:lnTo>
                    <a:pt x="3574" y="861"/>
                  </a:lnTo>
                  <a:lnTo>
                    <a:pt x="3504" y="835"/>
                  </a:lnTo>
                  <a:lnTo>
                    <a:pt x="3432" y="806"/>
                  </a:lnTo>
                  <a:lnTo>
                    <a:pt x="3360" y="773"/>
                  </a:lnTo>
                  <a:lnTo>
                    <a:pt x="3285" y="738"/>
                  </a:lnTo>
                  <a:lnTo>
                    <a:pt x="3210" y="699"/>
                  </a:lnTo>
                  <a:lnTo>
                    <a:pt x="3210" y="699"/>
                  </a:lnTo>
                  <a:lnTo>
                    <a:pt x="3059" y="620"/>
                  </a:lnTo>
                  <a:lnTo>
                    <a:pt x="2913" y="547"/>
                  </a:lnTo>
                  <a:lnTo>
                    <a:pt x="2772" y="478"/>
                  </a:lnTo>
                  <a:lnTo>
                    <a:pt x="2636" y="415"/>
                  </a:lnTo>
                  <a:lnTo>
                    <a:pt x="2505" y="357"/>
                  </a:lnTo>
                  <a:lnTo>
                    <a:pt x="2377" y="302"/>
                  </a:lnTo>
                  <a:lnTo>
                    <a:pt x="2253" y="253"/>
                  </a:lnTo>
                  <a:lnTo>
                    <a:pt x="2134" y="208"/>
                  </a:lnTo>
                  <a:lnTo>
                    <a:pt x="2019" y="169"/>
                  </a:lnTo>
                  <a:lnTo>
                    <a:pt x="1906" y="132"/>
                  </a:lnTo>
                  <a:lnTo>
                    <a:pt x="1798" y="102"/>
                  </a:lnTo>
                  <a:lnTo>
                    <a:pt x="1692" y="76"/>
                  </a:lnTo>
                  <a:lnTo>
                    <a:pt x="1590" y="52"/>
                  </a:lnTo>
                  <a:lnTo>
                    <a:pt x="1491" y="34"/>
                  </a:lnTo>
                  <a:lnTo>
                    <a:pt x="1394" y="19"/>
                  </a:lnTo>
                  <a:lnTo>
                    <a:pt x="1301" y="8"/>
                  </a:lnTo>
                  <a:lnTo>
                    <a:pt x="1209" y="2"/>
                  </a:lnTo>
                  <a:lnTo>
                    <a:pt x="1119" y="0"/>
                  </a:lnTo>
                  <a:lnTo>
                    <a:pt x="1031" y="0"/>
                  </a:lnTo>
                  <a:lnTo>
                    <a:pt x="945" y="5"/>
                  </a:lnTo>
                  <a:lnTo>
                    <a:pt x="862" y="13"/>
                  </a:lnTo>
                  <a:lnTo>
                    <a:pt x="780" y="24"/>
                  </a:lnTo>
                  <a:lnTo>
                    <a:pt x="698" y="39"/>
                  </a:lnTo>
                  <a:lnTo>
                    <a:pt x="619" y="56"/>
                  </a:lnTo>
                  <a:lnTo>
                    <a:pt x="540" y="79"/>
                  </a:lnTo>
                  <a:lnTo>
                    <a:pt x="461" y="103"/>
                  </a:lnTo>
                  <a:lnTo>
                    <a:pt x="384" y="131"/>
                  </a:lnTo>
                  <a:lnTo>
                    <a:pt x="307" y="161"/>
                  </a:lnTo>
                  <a:lnTo>
                    <a:pt x="230" y="194"/>
                  </a:lnTo>
                  <a:lnTo>
                    <a:pt x="153" y="231"/>
                  </a:lnTo>
                  <a:lnTo>
                    <a:pt x="76" y="270"/>
                  </a:lnTo>
                  <a:lnTo>
                    <a:pt x="0" y="312"/>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43" name="Freeform 39"/>
            <p:cNvSpPr>
              <a:spLocks/>
            </p:cNvSpPr>
            <p:nvPr/>
          </p:nvSpPr>
          <p:spPr bwMode="auto">
            <a:xfrm>
              <a:off x="864" y="1198"/>
              <a:ext cx="5451" cy="465"/>
            </a:xfrm>
            <a:custGeom>
              <a:avLst/>
              <a:gdLst>
                <a:gd name="T0" fmla="*/ 5451 w 5451"/>
                <a:gd name="T1" fmla="*/ 0 h 930"/>
                <a:gd name="T2" fmla="*/ 5423 w 5451"/>
                <a:gd name="T3" fmla="*/ 63 h 930"/>
                <a:gd name="T4" fmla="*/ 5386 w 5451"/>
                <a:gd name="T5" fmla="*/ 134 h 930"/>
                <a:gd name="T6" fmla="*/ 5334 w 5451"/>
                <a:gd name="T7" fmla="*/ 224 h 930"/>
                <a:gd name="T8" fmla="*/ 5265 w 5451"/>
                <a:gd name="T9" fmla="*/ 326 h 930"/>
                <a:gd name="T10" fmla="*/ 5179 w 5451"/>
                <a:gd name="T11" fmla="*/ 436 h 930"/>
                <a:gd name="T12" fmla="*/ 5102 w 5451"/>
                <a:gd name="T13" fmla="*/ 518 h 930"/>
                <a:gd name="T14" fmla="*/ 5046 w 5451"/>
                <a:gd name="T15" fmla="*/ 573 h 930"/>
                <a:gd name="T16" fmla="*/ 4983 w 5451"/>
                <a:gd name="T17" fmla="*/ 628 h 930"/>
                <a:gd name="T18" fmla="*/ 4918 w 5451"/>
                <a:gd name="T19" fmla="*/ 678 h 930"/>
                <a:gd name="T20" fmla="*/ 4847 w 5451"/>
                <a:gd name="T21" fmla="*/ 726 h 930"/>
                <a:gd name="T22" fmla="*/ 4771 w 5451"/>
                <a:gd name="T23" fmla="*/ 772 h 930"/>
                <a:gd name="T24" fmla="*/ 4689 w 5451"/>
                <a:gd name="T25" fmla="*/ 814 h 930"/>
                <a:gd name="T26" fmla="*/ 4603 w 5451"/>
                <a:gd name="T27" fmla="*/ 849 h 930"/>
                <a:gd name="T28" fmla="*/ 4512 w 5451"/>
                <a:gd name="T29" fmla="*/ 880 h 930"/>
                <a:gd name="T30" fmla="*/ 4415 w 5451"/>
                <a:gd name="T31" fmla="*/ 902 h 930"/>
                <a:gd name="T32" fmla="*/ 4312 w 5451"/>
                <a:gd name="T33" fmla="*/ 920 h 930"/>
                <a:gd name="T34" fmla="*/ 4206 w 5451"/>
                <a:gd name="T35" fmla="*/ 928 h 930"/>
                <a:gd name="T36" fmla="*/ 4092 w 5451"/>
                <a:gd name="T37" fmla="*/ 930 h 930"/>
                <a:gd name="T38" fmla="*/ 3974 w 5451"/>
                <a:gd name="T39" fmla="*/ 920 h 930"/>
                <a:gd name="T40" fmla="*/ 3849 w 5451"/>
                <a:gd name="T41" fmla="*/ 902 h 930"/>
                <a:gd name="T42" fmla="*/ 3718 w 5451"/>
                <a:gd name="T43" fmla="*/ 873 h 930"/>
                <a:gd name="T44" fmla="*/ 3582 w 5451"/>
                <a:gd name="T45" fmla="*/ 833 h 930"/>
                <a:gd name="T46" fmla="*/ 3440 w 5451"/>
                <a:gd name="T47" fmla="*/ 780 h 930"/>
                <a:gd name="T48" fmla="*/ 3292 w 5451"/>
                <a:gd name="T49" fmla="*/ 715 h 930"/>
                <a:gd name="T50" fmla="*/ 3216 w 5451"/>
                <a:gd name="T51" fmla="*/ 678 h 930"/>
                <a:gd name="T52" fmla="*/ 2917 w 5451"/>
                <a:gd name="T53" fmla="*/ 531 h 930"/>
                <a:gd name="T54" fmla="*/ 2638 w 5451"/>
                <a:gd name="T55" fmla="*/ 403 h 930"/>
                <a:gd name="T56" fmla="*/ 2377 w 5451"/>
                <a:gd name="T57" fmla="*/ 295 h 930"/>
                <a:gd name="T58" fmla="*/ 2133 w 5451"/>
                <a:gd name="T59" fmla="*/ 206 h 930"/>
                <a:gd name="T60" fmla="*/ 1903 w 5451"/>
                <a:gd name="T61" fmla="*/ 135 h 930"/>
                <a:gd name="T62" fmla="*/ 1688 w 5451"/>
                <a:gd name="T63" fmla="*/ 81 h 930"/>
                <a:gd name="T64" fmla="*/ 1487 w 5451"/>
                <a:gd name="T65" fmla="*/ 43 h 930"/>
                <a:gd name="T66" fmla="*/ 1295 w 5451"/>
                <a:gd name="T67" fmla="*/ 22 h 930"/>
                <a:gd name="T68" fmla="*/ 1115 w 5451"/>
                <a:gd name="T69" fmla="*/ 16 h 930"/>
                <a:gd name="T70" fmla="*/ 941 w 5451"/>
                <a:gd name="T71" fmla="*/ 26 h 930"/>
                <a:gd name="T72" fmla="*/ 775 w 5451"/>
                <a:gd name="T73" fmla="*/ 48 h 930"/>
                <a:gd name="T74" fmla="*/ 615 w 5451"/>
                <a:gd name="T75" fmla="*/ 85 h 930"/>
                <a:gd name="T76" fmla="*/ 458 w 5451"/>
                <a:gd name="T77" fmla="*/ 134 h 930"/>
                <a:gd name="T78" fmla="*/ 304 w 5451"/>
                <a:gd name="T79" fmla="*/ 195 h 930"/>
                <a:gd name="T80" fmla="*/ 153 w 5451"/>
                <a:gd name="T81" fmla="*/ 268 h 930"/>
                <a:gd name="T82" fmla="*/ 0 w 5451"/>
                <a:gd name="T83" fmla="*/ 352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51" h="930">
                  <a:moveTo>
                    <a:pt x="5451" y="0"/>
                  </a:moveTo>
                  <a:lnTo>
                    <a:pt x="5451" y="0"/>
                  </a:lnTo>
                  <a:lnTo>
                    <a:pt x="5444" y="18"/>
                  </a:lnTo>
                  <a:lnTo>
                    <a:pt x="5423" y="63"/>
                  </a:lnTo>
                  <a:lnTo>
                    <a:pt x="5406" y="97"/>
                  </a:lnTo>
                  <a:lnTo>
                    <a:pt x="5386" y="134"/>
                  </a:lnTo>
                  <a:lnTo>
                    <a:pt x="5362" y="177"/>
                  </a:lnTo>
                  <a:lnTo>
                    <a:pt x="5334" y="224"/>
                  </a:lnTo>
                  <a:lnTo>
                    <a:pt x="5301" y="274"/>
                  </a:lnTo>
                  <a:lnTo>
                    <a:pt x="5265" y="326"/>
                  </a:lnTo>
                  <a:lnTo>
                    <a:pt x="5223" y="381"/>
                  </a:lnTo>
                  <a:lnTo>
                    <a:pt x="5179" y="436"/>
                  </a:lnTo>
                  <a:lnTo>
                    <a:pt x="5129" y="491"/>
                  </a:lnTo>
                  <a:lnTo>
                    <a:pt x="5102" y="518"/>
                  </a:lnTo>
                  <a:lnTo>
                    <a:pt x="5075" y="546"/>
                  </a:lnTo>
                  <a:lnTo>
                    <a:pt x="5046" y="573"/>
                  </a:lnTo>
                  <a:lnTo>
                    <a:pt x="5015" y="600"/>
                  </a:lnTo>
                  <a:lnTo>
                    <a:pt x="4983" y="628"/>
                  </a:lnTo>
                  <a:lnTo>
                    <a:pt x="4951" y="654"/>
                  </a:lnTo>
                  <a:lnTo>
                    <a:pt x="4918" y="678"/>
                  </a:lnTo>
                  <a:lnTo>
                    <a:pt x="4883" y="704"/>
                  </a:lnTo>
                  <a:lnTo>
                    <a:pt x="4847" y="726"/>
                  </a:lnTo>
                  <a:lnTo>
                    <a:pt x="4809" y="751"/>
                  </a:lnTo>
                  <a:lnTo>
                    <a:pt x="4771" y="772"/>
                  </a:lnTo>
                  <a:lnTo>
                    <a:pt x="4730" y="793"/>
                  </a:lnTo>
                  <a:lnTo>
                    <a:pt x="4689" y="814"/>
                  </a:lnTo>
                  <a:lnTo>
                    <a:pt x="4647" y="831"/>
                  </a:lnTo>
                  <a:lnTo>
                    <a:pt x="4603" y="849"/>
                  </a:lnTo>
                  <a:lnTo>
                    <a:pt x="4558" y="865"/>
                  </a:lnTo>
                  <a:lnTo>
                    <a:pt x="4512" y="880"/>
                  </a:lnTo>
                  <a:lnTo>
                    <a:pt x="4464" y="891"/>
                  </a:lnTo>
                  <a:lnTo>
                    <a:pt x="4415" y="902"/>
                  </a:lnTo>
                  <a:lnTo>
                    <a:pt x="4365" y="912"/>
                  </a:lnTo>
                  <a:lnTo>
                    <a:pt x="4312" y="920"/>
                  </a:lnTo>
                  <a:lnTo>
                    <a:pt x="4260" y="925"/>
                  </a:lnTo>
                  <a:lnTo>
                    <a:pt x="4206" y="928"/>
                  </a:lnTo>
                  <a:lnTo>
                    <a:pt x="4150" y="930"/>
                  </a:lnTo>
                  <a:lnTo>
                    <a:pt x="4092" y="930"/>
                  </a:lnTo>
                  <a:lnTo>
                    <a:pt x="4033" y="927"/>
                  </a:lnTo>
                  <a:lnTo>
                    <a:pt x="3974" y="920"/>
                  </a:lnTo>
                  <a:lnTo>
                    <a:pt x="3911" y="912"/>
                  </a:lnTo>
                  <a:lnTo>
                    <a:pt x="3849" y="902"/>
                  </a:lnTo>
                  <a:lnTo>
                    <a:pt x="3785" y="889"/>
                  </a:lnTo>
                  <a:lnTo>
                    <a:pt x="3718" y="873"/>
                  </a:lnTo>
                  <a:lnTo>
                    <a:pt x="3652" y="854"/>
                  </a:lnTo>
                  <a:lnTo>
                    <a:pt x="3582" y="833"/>
                  </a:lnTo>
                  <a:lnTo>
                    <a:pt x="3511" y="809"/>
                  </a:lnTo>
                  <a:lnTo>
                    <a:pt x="3440" y="780"/>
                  </a:lnTo>
                  <a:lnTo>
                    <a:pt x="3367" y="749"/>
                  </a:lnTo>
                  <a:lnTo>
                    <a:pt x="3292" y="715"/>
                  </a:lnTo>
                  <a:lnTo>
                    <a:pt x="3216" y="678"/>
                  </a:lnTo>
                  <a:lnTo>
                    <a:pt x="3216" y="678"/>
                  </a:lnTo>
                  <a:lnTo>
                    <a:pt x="3063" y="602"/>
                  </a:lnTo>
                  <a:lnTo>
                    <a:pt x="2917" y="531"/>
                  </a:lnTo>
                  <a:lnTo>
                    <a:pt x="2774" y="465"/>
                  </a:lnTo>
                  <a:lnTo>
                    <a:pt x="2638" y="403"/>
                  </a:lnTo>
                  <a:lnTo>
                    <a:pt x="2505" y="347"/>
                  </a:lnTo>
                  <a:lnTo>
                    <a:pt x="2377" y="295"/>
                  </a:lnTo>
                  <a:lnTo>
                    <a:pt x="2252" y="248"/>
                  </a:lnTo>
                  <a:lnTo>
                    <a:pt x="2133" y="206"/>
                  </a:lnTo>
                  <a:lnTo>
                    <a:pt x="2016" y="168"/>
                  </a:lnTo>
                  <a:lnTo>
                    <a:pt x="1903" y="135"/>
                  </a:lnTo>
                  <a:lnTo>
                    <a:pt x="1795" y="106"/>
                  </a:lnTo>
                  <a:lnTo>
                    <a:pt x="1688" y="81"/>
                  </a:lnTo>
                  <a:lnTo>
                    <a:pt x="1587" y="60"/>
                  </a:lnTo>
                  <a:lnTo>
                    <a:pt x="1487" y="43"/>
                  </a:lnTo>
                  <a:lnTo>
                    <a:pt x="1390" y="30"/>
                  </a:lnTo>
                  <a:lnTo>
                    <a:pt x="1295" y="22"/>
                  </a:lnTo>
                  <a:lnTo>
                    <a:pt x="1204" y="18"/>
                  </a:lnTo>
                  <a:lnTo>
                    <a:pt x="1115" y="16"/>
                  </a:lnTo>
                  <a:lnTo>
                    <a:pt x="1027" y="19"/>
                  </a:lnTo>
                  <a:lnTo>
                    <a:pt x="941" y="26"/>
                  </a:lnTo>
                  <a:lnTo>
                    <a:pt x="858" y="35"/>
                  </a:lnTo>
                  <a:lnTo>
                    <a:pt x="775" y="48"/>
                  </a:lnTo>
                  <a:lnTo>
                    <a:pt x="694" y="64"/>
                  </a:lnTo>
                  <a:lnTo>
                    <a:pt x="615" y="85"/>
                  </a:lnTo>
                  <a:lnTo>
                    <a:pt x="536" y="108"/>
                  </a:lnTo>
                  <a:lnTo>
                    <a:pt x="458" y="134"/>
                  </a:lnTo>
                  <a:lnTo>
                    <a:pt x="382" y="163"/>
                  </a:lnTo>
                  <a:lnTo>
                    <a:pt x="304" y="195"/>
                  </a:lnTo>
                  <a:lnTo>
                    <a:pt x="228" y="231"/>
                  </a:lnTo>
                  <a:lnTo>
                    <a:pt x="153" y="268"/>
                  </a:lnTo>
                  <a:lnTo>
                    <a:pt x="76" y="310"/>
                  </a:lnTo>
                  <a:lnTo>
                    <a:pt x="0" y="352"/>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44" name="Freeform 40"/>
            <p:cNvSpPr>
              <a:spLocks/>
            </p:cNvSpPr>
            <p:nvPr/>
          </p:nvSpPr>
          <p:spPr bwMode="auto">
            <a:xfrm>
              <a:off x="893" y="1169"/>
              <a:ext cx="5447" cy="482"/>
            </a:xfrm>
            <a:custGeom>
              <a:avLst/>
              <a:gdLst>
                <a:gd name="T0" fmla="*/ 5447 w 5447"/>
                <a:gd name="T1" fmla="*/ 0 h 962"/>
                <a:gd name="T2" fmla="*/ 5419 w 5447"/>
                <a:gd name="T3" fmla="*/ 64 h 962"/>
                <a:gd name="T4" fmla="*/ 5383 w 5447"/>
                <a:gd name="T5" fmla="*/ 137 h 962"/>
                <a:gd name="T6" fmla="*/ 5332 w 5447"/>
                <a:gd name="T7" fmla="*/ 227 h 962"/>
                <a:gd name="T8" fmla="*/ 5265 w 5447"/>
                <a:gd name="T9" fmla="*/ 332 h 962"/>
                <a:gd name="T10" fmla="*/ 5180 w 5447"/>
                <a:gd name="T11" fmla="*/ 444 h 962"/>
                <a:gd name="T12" fmla="*/ 5105 w 5447"/>
                <a:gd name="T13" fmla="*/ 529 h 962"/>
                <a:gd name="T14" fmla="*/ 5048 w 5447"/>
                <a:gd name="T15" fmla="*/ 586 h 962"/>
                <a:gd name="T16" fmla="*/ 4989 w 5447"/>
                <a:gd name="T17" fmla="*/ 641 h 962"/>
                <a:gd name="T18" fmla="*/ 4923 w 5447"/>
                <a:gd name="T19" fmla="*/ 692 h 962"/>
                <a:gd name="T20" fmla="*/ 4853 w 5447"/>
                <a:gd name="T21" fmla="*/ 744 h 962"/>
                <a:gd name="T22" fmla="*/ 4778 w 5447"/>
                <a:gd name="T23" fmla="*/ 791 h 962"/>
                <a:gd name="T24" fmla="*/ 4697 w 5447"/>
                <a:gd name="T25" fmla="*/ 833 h 962"/>
                <a:gd name="T26" fmla="*/ 4611 w 5447"/>
                <a:gd name="T27" fmla="*/ 870 h 962"/>
                <a:gd name="T28" fmla="*/ 4521 w 5447"/>
                <a:gd name="T29" fmla="*/ 902 h 962"/>
                <a:gd name="T30" fmla="*/ 4424 w 5447"/>
                <a:gd name="T31" fmla="*/ 928 h 962"/>
                <a:gd name="T32" fmla="*/ 4322 w 5447"/>
                <a:gd name="T33" fmla="*/ 947 h 962"/>
                <a:gd name="T34" fmla="*/ 4214 w 5447"/>
                <a:gd name="T35" fmla="*/ 959 h 962"/>
                <a:gd name="T36" fmla="*/ 4102 w 5447"/>
                <a:gd name="T37" fmla="*/ 962 h 962"/>
                <a:gd name="T38" fmla="*/ 3982 w 5447"/>
                <a:gd name="T39" fmla="*/ 956 h 962"/>
                <a:gd name="T40" fmla="*/ 3857 w 5447"/>
                <a:gd name="T41" fmla="*/ 939 h 962"/>
                <a:gd name="T42" fmla="*/ 3727 w 5447"/>
                <a:gd name="T43" fmla="*/ 914 h 962"/>
                <a:gd name="T44" fmla="*/ 3591 w 5447"/>
                <a:gd name="T45" fmla="*/ 875 h 962"/>
                <a:gd name="T46" fmla="*/ 3448 w 5447"/>
                <a:gd name="T47" fmla="*/ 825 h 962"/>
                <a:gd name="T48" fmla="*/ 3298 w 5447"/>
                <a:gd name="T49" fmla="*/ 763 h 962"/>
                <a:gd name="T50" fmla="*/ 3221 w 5447"/>
                <a:gd name="T51" fmla="*/ 726 h 962"/>
                <a:gd name="T52" fmla="*/ 2920 w 5447"/>
                <a:gd name="T53" fmla="*/ 586 h 962"/>
                <a:gd name="T54" fmla="*/ 2640 w 5447"/>
                <a:gd name="T55" fmla="*/ 463 h 962"/>
                <a:gd name="T56" fmla="*/ 2376 w 5447"/>
                <a:gd name="T57" fmla="*/ 360 h 962"/>
                <a:gd name="T58" fmla="*/ 2131 w 5447"/>
                <a:gd name="T59" fmla="*/ 276 h 962"/>
                <a:gd name="T60" fmla="*/ 1901 w 5447"/>
                <a:gd name="T61" fmla="*/ 208 h 962"/>
                <a:gd name="T62" fmla="*/ 1686 w 5447"/>
                <a:gd name="T63" fmla="*/ 158 h 962"/>
                <a:gd name="T64" fmla="*/ 1483 w 5447"/>
                <a:gd name="T65" fmla="*/ 124 h 962"/>
                <a:gd name="T66" fmla="*/ 1291 w 5447"/>
                <a:gd name="T67" fmla="*/ 108 h 962"/>
                <a:gd name="T68" fmla="*/ 1111 w 5447"/>
                <a:gd name="T69" fmla="*/ 105 h 962"/>
                <a:gd name="T70" fmla="*/ 937 w 5447"/>
                <a:gd name="T71" fmla="*/ 118 h 962"/>
                <a:gd name="T72" fmla="*/ 772 w 5447"/>
                <a:gd name="T73" fmla="*/ 143 h 962"/>
                <a:gd name="T74" fmla="*/ 612 w 5447"/>
                <a:gd name="T75" fmla="*/ 184 h 962"/>
                <a:gd name="T76" fmla="*/ 457 w 5447"/>
                <a:gd name="T77" fmla="*/ 237 h 962"/>
                <a:gd name="T78" fmla="*/ 303 w 5447"/>
                <a:gd name="T79" fmla="*/ 302 h 962"/>
                <a:gd name="T80" fmla="*/ 151 w 5447"/>
                <a:gd name="T81" fmla="*/ 378 h 962"/>
                <a:gd name="T82" fmla="*/ 0 w 5447"/>
                <a:gd name="T83" fmla="*/ 465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47" h="962">
                  <a:moveTo>
                    <a:pt x="5447" y="0"/>
                  </a:moveTo>
                  <a:lnTo>
                    <a:pt x="5447" y="0"/>
                  </a:lnTo>
                  <a:lnTo>
                    <a:pt x="5440" y="17"/>
                  </a:lnTo>
                  <a:lnTo>
                    <a:pt x="5419" y="64"/>
                  </a:lnTo>
                  <a:lnTo>
                    <a:pt x="5402" y="98"/>
                  </a:lnTo>
                  <a:lnTo>
                    <a:pt x="5383" y="137"/>
                  </a:lnTo>
                  <a:lnTo>
                    <a:pt x="5359" y="181"/>
                  </a:lnTo>
                  <a:lnTo>
                    <a:pt x="5332" y="227"/>
                  </a:lnTo>
                  <a:lnTo>
                    <a:pt x="5300" y="279"/>
                  </a:lnTo>
                  <a:lnTo>
                    <a:pt x="5265" y="332"/>
                  </a:lnTo>
                  <a:lnTo>
                    <a:pt x="5225" y="387"/>
                  </a:lnTo>
                  <a:lnTo>
                    <a:pt x="5180" y="444"/>
                  </a:lnTo>
                  <a:lnTo>
                    <a:pt x="5130" y="500"/>
                  </a:lnTo>
                  <a:lnTo>
                    <a:pt x="5105" y="529"/>
                  </a:lnTo>
                  <a:lnTo>
                    <a:pt x="5078" y="557"/>
                  </a:lnTo>
                  <a:lnTo>
                    <a:pt x="5048" y="586"/>
                  </a:lnTo>
                  <a:lnTo>
                    <a:pt x="5019" y="613"/>
                  </a:lnTo>
                  <a:lnTo>
                    <a:pt x="4989" y="641"/>
                  </a:lnTo>
                  <a:lnTo>
                    <a:pt x="4957" y="667"/>
                  </a:lnTo>
                  <a:lnTo>
                    <a:pt x="4923" y="692"/>
                  </a:lnTo>
                  <a:lnTo>
                    <a:pt x="4889" y="718"/>
                  </a:lnTo>
                  <a:lnTo>
                    <a:pt x="4853" y="744"/>
                  </a:lnTo>
                  <a:lnTo>
                    <a:pt x="4815" y="767"/>
                  </a:lnTo>
                  <a:lnTo>
                    <a:pt x="4778" y="791"/>
                  </a:lnTo>
                  <a:lnTo>
                    <a:pt x="4737" y="812"/>
                  </a:lnTo>
                  <a:lnTo>
                    <a:pt x="4697" y="833"/>
                  </a:lnTo>
                  <a:lnTo>
                    <a:pt x="4654" y="852"/>
                  </a:lnTo>
                  <a:lnTo>
                    <a:pt x="4611" y="870"/>
                  </a:lnTo>
                  <a:lnTo>
                    <a:pt x="4567" y="888"/>
                  </a:lnTo>
                  <a:lnTo>
                    <a:pt x="4521" y="902"/>
                  </a:lnTo>
                  <a:lnTo>
                    <a:pt x="4472" y="917"/>
                  </a:lnTo>
                  <a:lnTo>
                    <a:pt x="4424" y="928"/>
                  </a:lnTo>
                  <a:lnTo>
                    <a:pt x="4374" y="939"/>
                  </a:lnTo>
                  <a:lnTo>
                    <a:pt x="4322" y="947"/>
                  </a:lnTo>
                  <a:lnTo>
                    <a:pt x="4270" y="954"/>
                  </a:lnTo>
                  <a:lnTo>
                    <a:pt x="4214" y="959"/>
                  </a:lnTo>
                  <a:lnTo>
                    <a:pt x="4158" y="962"/>
                  </a:lnTo>
                  <a:lnTo>
                    <a:pt x="4102" y="962"/>
                  </a:lnTo>
                  <a:lnTo>
                    <a:pt x="4043" y="960"/>
                  </a:lnTo>
                  <a:lnTo>
                    <a:pt x="3982" y="956"/>
                  </a:lnTo>
                  <a:lnTo>
                    <a:pt x="3921" y="949"/>
                  </a:lnTo>
                  <a:lnTo>
                    <a:pt x="3857" y="939"/>
                  </a:lnTo>
                  <a:lnTo>
                    <a:pt x="3793" y="928"/>
                  </a:lnTo>
                  <a:lnTo>
                    <a:pt x="3727" y="914"/>
                  </a:lnTo>
                  <a:lnTo>
                    <a:pt x="3659" y="896"/>
                  </a:lnTo>
                  <a:lnTo>
                    <a:pt x="3591" y="875"/>
                  </a:lnTo>
                  <a:lnTo>
                    <a:pt x="3520" y="852"/>
                  </a:lnTo>
                  <a:lnTo>
                    <a:pt x="3448" y="825"/>
                  </a:lnTo>
                  <a:lnTo>
                    <a:pt x="3373" y="796"/>
                  </a:lnTo>
                  <a:lnTo>
                    <a:pt x="3298" y="763"/>
                  </a:lnTo>
                  <a:lnTo>
                    <a:pt x="3221" y="726"/>
                  </a:lnTo>
                  <a:lnTo>
                    <a:pt x="3221" y="726"/>
                  </a:lnTo>
                  <a:lnTo>
                    <a:pt x="3067" y="654"/>
                  </a:lnTo>
                  <a:lnTo>
                    <a:pt x="2920" y="586"/>
                  </a:lnTo>
                  <a:lnTo>
                    <a:pt x="2777" y="521"/>
                  </a:lnTo>
                  <a:lnTo>
                    <a:pt x="2640" y="463"/>
                  </a:lnTo>
                  <a:lnTo>
                    <a:pt x="2505" y="410"/>
                  </a:lnTo>
                  <a:lnTo>
                    <a:pt x="2376" y="360"/>
                  </a:lnTo>
                  <a:lnTo>
                    <a:pt x="2252" y="315"/>
                  </a:lnTo>
                  <a:lnTo>
                    <a:pt x="2131" y="276"/>
                  </a:lnTo>
                  <a:lnTo>
                    <a:pt x="2015" y="240"/>
                  </a:lnTo>
                  <a:lnTo>
                    <a:pt x="1901" y="208"/>
                  </a:lnTo>
                  <a:lnTo>
                    <a:pt x="1791" y="181"/>
                  </a:lnTo>
                  <a:lnTo>
                    <a:pt x="1686" y="158"/>
                  </a:lnTo>
                  <a:lnTo>
                    <a:pt x="1583" y="140"/>
                  </a:lnTo>
                  <a:lnTo>
                    <a:pt x="1483" y="124"/>
                  </a:lnTo>
                  <a:lnTo>
                    <a:pt x="1386" y="114"/>
                  </a:lnTo>
                  <a:lnTo>
                    <a:pt x="1291" y="108"/>
                  </a:lnTo>
                  <a:lnTo>
                    <a:pt x="1200" y="105"/>
                  </a:lnTo>
                  <a:lnTo>
                    <a:pt x="1111" y="105"/>
                  </a:lnTo>
                  <a:lnTo>
                    <a:pt x="1023" y="109"/>
                  </a:lnTo>
                  <a:lnTo>
                    <a:pt x="937" y="118"/>
                  </a:lnTo>
                  <a:lnTo>
                    <a:pt x="854" y="129"/>
                  </a:lnTo>
                  <a:lnTo>
                    <a:pt x="772" y="143"/>
                  </a:lnTo>
                  <a:lnTo>
                    <a:pt x="692" y="163"/>
                  </a:lnTo>
                  <a:lnTo>
                    <a:pt x="612" y="184"/>
                  </a:lnTo>
                  <a:lnTo>
                    <a:pt x="533" y="208"/>
                  </a:lnTo>
                  <a:lnTo>
                    <a:pt x="457" y="237"/>
                  </a:lnTo>
                  <a:lnTo>
                    <a:pt x="379" y="268"/>
                  </a:lnTo>
                  <a:lnTo>
                    <a:pt x="303" y="302"/>
                  </a:lnTo>
                  <a:lnTo>
                    <a:pt x="228" y="339"/>
                  </a:lnTo>
                  <a:lnTo>
                    <a:pt x="151" y="378"/>
                  </a:lnTo>
                  <a:lnTo>
                    <a:pt x="76" y="419"/>
                  </a:lnTo>
                  <a:lnTo>
                    <a:pt x="0" y="465"/>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45" name="Freeform 41"/>
            <p:cNvSpPr>
              <a:spLocks/>
            </p:cNvSpPr>
            <p:nvPr/>
          </p:nvSpPr>
          <p:spPr bwMode="auto">
            <a:xfrm>
              <a:off x="925" y="1141"/>
              <a:ext cx="5439" cy="497"/>
            </a:xfrm>
            <a:custGeom>
              <a:avLst/>
              <a:gdLst>
                <a:gd name="T0" fmla="*/ 5439 w 5439"/>
                <a:gd name="T1" fmla="*/ 0 h 993"/>
                <a:gd name="T2" fmla="*/ 5412 w 5439"/>
                <a:gd name="T3" fmla="*/ 65 h 993"/>
                <a:gd name="T4" fmla="*/ 5377 w 5439"/>
                <a:gd name="T5" fmla="*/ 137 h 993"/>
                <a:gd name="T6" fmla="*/ 5327 w 5439"/>
                <a:gd name="T7" fmla="*/ 231 h 993"/>
                <a:gd name="T8" fmla="*/ 5261 w 5439"/>
                <a:gd name="T9" fmla="*/ 336 h 993"/>
                <a:gd name="T10" fmla="*/ 5179 w 5439"/>
                <a:gd name="T11" fmla="*/ 451 h 993"/>
                <a:gd name="T12" fmla="*/ 5104 w 5439"/>
                <a:gd name="T13" fmla="*/ 538 h 993"/>
                <a:gd name="T14" fmla="*/ 5050 w 5439"/>
                <a:gd name="T15" fmla="*/ 596 h 993"/>
                <a:gd name="T16" fmla="*/ 4990 w 5439"/>
                <a:gd name="T17" fmla="*/ 652 h 993"/>
                <a:gd name="T18" fmla="*/ 4925 w 5439"/>
                <a:gd name="T19" fmla="*/ 706 h 993"/>
                <a:gd name="T20" fmla="*/ 4855 w 5439"/>
                <a:gd name="T21" fmla="*/ 759 h 993"/>
                <a:gd name="T22" fmla="*/ 4780 w 5439"/>
                <a:gd name="T23" fmla="*/ 808 h 993"/>
                <a:gd name="T24" fmla="*/ 4701 w 5439"/>
                <a:gd name="T25" fmla="*/ 851 h 993"/>
                <a:gd name="T26" fmla="*/ 4617 w 5439"/>
                <a:gd name="T27" fmla="*/ 891 h 993"/>
                <a:gd name="T28" fmla="*/ 4526 w 5439"/>
                <a:gd name="T29" fmla="*/ 925 h 993"/>
                <a:gd name="T30" fmla="*/ 4429 w 5439"/>
                <a:gd name="T31" fmla="*/ 953 h 993"/>
                <a:gd name="T32" fmla="*/ 4328 w 5439"/>
                <a:gd name="T33" fmla="*/ 975 h 993"/>
                <a:gd name="T34" fmla="*/ 4221 w 5439"/>
                <a:gd name="T35" fmla="*/ 988 h 993"/>
                <a:gd name="T36" fmla="*/ 4108 w 5439"/>
                <a:gd name="T37" fmla="*/ 993 h 993"/>
                <a:gd name="T38" fmla="*/ 3989 w 5439"/>
                <a:gd name="T39" fmla="*/ 990 h 993"/>
                <a:gd name="T40" fmla="*/ 3864 w 5439"/>
                <a:gd name="T41" fmla="*/ 975 h 993"/>
                <a:gd name="T42" fmla="*/ 3732 w 5439"/>
                <a:gd name="T43" fmla="*/ 951 h 993"/>
                <a:gd name="T44" fmla="*/ 3595 w 5439"/>
                <a:gd name="T45" fmla="*/ 917 h 993"/>
                <a:gd name="T46" fmla="*/ 3452 w 5439"/>
                <a:gd name="T47" fmla="*/ 869 h 993"/>
                <a:gd name="T48" fmla="*/ 3302 w 5439"/>
                <a:gd name="T49" fmla="*/ 809 h 993"/>
                <a:gd name="T50" fmla="*/ 3224 w 5439"/>
                <a:gd name="T51" fmla="*/ 775 h 993"/>
                <a:gd name="T52" fmla="*/ 2921 w 5439"/>
                <a:gd name="T53" fmla="*/ 638 h 993"/>
                <a:gd name="T54" fmla="*/ 2638 w 5439"/>
                <a:gd name="T55" fmla="*/ 522 h 993"/>
                <a:gd name="T56" fmla="*/ 2374 w 5439"/>
                <a:gd name="T57" fmla="*/ 423 h 993"/>
                <a:gd name="T58" fmla="*/ 2127 w 5439"/>
                <a:gd name="T59" fmla="*/ 342 h 993"/>
                <a:gd name="T60" fmla="*/ 1897 w 5439"/>
                <a:gd name="T61" fmla="*/ 281 h 993"/>
                <a:gd name="T62" fmla="*/ 1680 w 5439"/>
                <a:gd name="T63" fmla="*/ 234 h 993"/>
                <a:gd name="T64" fmla="*/ 1477 w 5439"/>
                <a:gd name="T65" fmla="*/ 205 h 993"/>
                <a:gd name="T66" fmla="*/ 1286 w 5439"/>
                <a:gd name="T67" fmla="*/ 191 h 993"/>
                <a:gd name="T68" fmla="*/ 1104 w 5439"/>
                <a:gd name="T69" fmla="*/ 192 h 993"/>
                <a:gd name="T70" fmla="*/ 932 w 5439"/>
                <a:gd name="T71" fmla="*/ 208 h 993"/>
                <a:gd name="T72" fmla="*/ 766 w 5439"/>
                <a:gd name="T73" fmla="*/ 239 h 993"/>
                <a:gd name="T74" fmla="*/ 607 w 5439"/>
                <a:gd name="T75" fmla="*/ 283 h 993"/>
                <a:gd name="T76" fmla="*/ 453 w 5439"/>
                <a:gd name="T77" fmla="*/ 338 h 993"/>
                <a:gd name="T78" fmla="*/ 300 w 5439"/>
                <a:gd name="T79" fmla="*/ 407 h 993"/>
                <a:gd name="T80" fmla="*/ 150 w 5439"/>
                <a:gd name="T81" fmla="*/ 486 h 993"/>
                <a:gd name="T82" fmla="*/ 0 w 5439"/>
                <a:gd name="T83" fmla="*/ 578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39" h="993">
                  <a:moveTo>
                    <a:pt x="5439" y="0"/>
                  </a:moveTo>
                  <a:lnTo>
                    <a:pt x="5439" y="0"/>
                  </a:lnTo>
                  <a:lnTo>
                    <a:pt x="5432" y="18"/>
                  </a:lnTo>
                  <a:lnTo>
                    <a:pt x="5412" y="65"/>
                  </a:lnTo>
                  <a:lnTo>
                    <a:pt x="5397" y="99"/>
                  </a:lnTo>
                  <a:lnTo>
                    <a:pt x="5377" y="137"/>
                  </a:lnTo>
                  <a:lnTo>
                    <a:pt x="5354" y="183"/>
                  </a:lnTo>
                  <a:lnTo>
                    <a:pt x="5327" y="231"/>
                  </a:lnTo>
                  <a:lnTo>
                    <a:pt x="5297" y="283"/>
                  </a:lnTo>
                  <a:lnTo>
                    <a:pt x="5261" y="336"/>
                  </a:lnTo>
                  <a:lnTo>
                    <a:pt x="5222" y="393"/>
                  </a:lnTo>
                  <a:lnTo>
                    <a:pt x="5179" y="451"/>
                  </a:lnTo>
                  <a:lnTo>
                    <a:pt x="5130" y="509"/>
                  </a:lnTo>
                  <a:lnTo>
                    <a:pt x="5104" y="538"/>
                  </a:lnTo>
                  <a:lnTo>
                    <a:pt x="5078" y="567"/>
                  </a:lnTo>
                  <a:lnTo>
                    <a:pt x="5050" y="596"/>
                  </a:lnTo>
                  <a:lnTo>
                    <a:pt x="5021" y="623"/>
                  </a:lnTo>
                  <a:lnTo>
                    <a:pt x="4990" y="652"/>
                  </a:lnTo>
                  <a:lnTo>
                    <a:pt x="4958" y="680"/>
                  </a:lnTo>
                  <a:lnTo>
                    <a:pt x="4925" y="706"/>
                  </a:lnTo>
                  <a:lnTo>
                    <a:pt x="4891" y="733"/>
                  </a:lnTo>
                  <a:lnTo>
                    <a:pt x="4855" y="759"/>
                  </a:lnTo>
                  <a:lnTo>
                    <a:pt x="4819" y="783"/>
                  </a:lnTo>
                  <a:lnTo>
                    <a:pt x="4780" y="808"/>
                  </a:lnTo>
                  <a:lnTo>
                    <a:pt x="4742" y="830"/>
                  </a:lnTo>
                  <a:lnTo>
                    <a:pt x="4701" y="851"/>
                  </a:lnTo>
                  <a:lnTo>
                    <a:pt x="4660" y="872"/>
                  </a:lnTo>
                  <a:lnTo>
                    <a:pt x="4617" y="891"/>
                  </a:lnTo>
                  <a:lnTo>
                    <a:pt x="4572" y="909"/>
                  </a:lnTo>
                  <a:lnTo>
                    <a:pt x="4526" y="925"/>
                  </a:lnTo>
                  <a:lnTo>
                    <a:pt x="4479" y="940"/>
                  </a:lnTo>
                  <a:lnTo>
                    <a:pt x="4429" y="953"/>
                  </a:lnTo>
                  <a:lnTo>
                    <a:pt x="4379" y="966"/>
                  </a:lnTo>
                  <a:lnTo>
                    <a:pt x="4328" y="975"/>
                  </a:lnTo>
                  <a:lnTo>
                    <a:pt x="4275" y="982"/>
                  </a:lnTo>
                  <a:lnTo>
                    <a:pt x="4221" y="988"/>
                  </a:lnTo>
                  <a:lnTo>
                    <a:pt x="4165" y="992"/>
                  </a:lnTo>
                  <a:lnTo>
                    <a:pt x="4108" y="993"/>
                  </a:lnTo>
                  <a:lnTo>
                    <a:pt x="4049" y="993"/>
                  </a:lnTo>
                  <a:lnTo>
                    <a:pt x="3989" y="990"/>
                  </a:lnTo>
                  <a:lnTo>
                    <a:pt x="3927" y="984"/>
                  </a:lnTo>
                  <a:lnTo>
                    <a:pt x="3864" y="975"/>
                  </a:lnTo>
                  <a:lnTo>
                    <a:pt x="3799" y="966"/>
                  </a:lnTo>
                  <a:lnTo>
                    <a:pt x="3732" y="951"/>
                  </a:lnTo>
                  <a:lnTo>
                    <a:pt x="3666" y="935"/>
                  </a:lnTo>
                  <a:lnTo>
                    <a:pt x="3595" y="917"/>
                  </a:lnTo>
                  <a:lnTo>
                    <a:pt x="3524" y="895"/>
                  </a:lnTo>
                  <a:lnTo>
                    <a:pt x="3452" y="869"/>
                  </a:lnTo>
                  <a:lnTo>
                    <a:pt x="3377" y="841"/>
                  </a:lnTo>
                  <a:lnTo>
                    <a:pt x="3302" y="809"/>
                  </a:lnTo>
                  <a:lnTo>
                    <a:pt x="3224" y="775"/>
                  </a:lnTo>
                  <a:lnTo>
                    <a:pt x="3224" y="775"/>
                  </a:lnTo>
                  <a:lnTo>
                    <a:pt x="3070" y="704"/>
                  </a:lnTo>
                  <a:lnTo>
                    <a:pt x="2921" y="638"/>
                  </a:lnTo>
                  <a:lnTo>
                    <a:pt x="2777" y="578"/>
                  </a:lnTo>
                  <a:lnTo>
                    <a:pt x="2638" y="522"/>
                  </a:lnTo>
                  <a:lnTo>
                    <a:pt x="2503" y="470"/>
                  </a:lnTo>
                  <a:lnTo>
                    <a:pt x="2374" y="423"/>
                  </a:lnTo>
                  <a:lnTo>
                    <a:pt x="2249" y="381"/>
                  </a:lnTo>
                  <a:lnTo>
                    <a:pt x="2127" y="342"/>
                  </a:lnTo>
                  <a:lnTo>
                    <a:pt x="2010" y="310"/>
                  </a:lnTo>
                  <a:lnTo>
                    <a:pt x="1897" y="281"/>
                  </a:lnTo>
                  <a:lnTo>
                    <a:pt x="1787" y="255"/>
                  </a:lnTo>
                  <a:lnTo>
                    <a:pt x="1680" y="234"/>
                  </a:lnTo>
                  <a:lnTo>
                    <a:pt x="1577" y="218"/>
                  </a:lnTo>
                  <a:lnTo>
                    <a:pt x="1477" y="205"/>
                  </a:lnTo>
                  <a:lnTo>
                    <a:pt x="1380" y="197"/>
                  </a:lnTo>
                  <a:lnTo>
                    <a:pt x="1286" y="191"/>
                  </a:lnTo>
                  <a:lnTo>
                    <a:pt x="1194" y="191"/>
                  </a:lnTo>
                  <a:lnTo>
                    <a:pt x="1104" y="192"/>
                  </a:lnTo>
                  <a:lnTo>
                    <a:pt x="1018" y="199"/>
                  </a:lnTo>
                  <a:lnTo>
                    <a:pt x="932" y="208"/>
                  </a:lnTo>
                  <a:lnTo>
                    <a:pt x="848" y="221"/>
                  </a:lnTo>
                  <a:lnTo>
                    <a:pt x="766" y="239"/>
                  </a:lnTo>
                  <a:lnTo>
                    <a:pt x="686" y="259"/>
                  </a:lnTo>
                  <a:lnTo>
                    <a:pt x="607" y="283"/>
                  </a:lnTo>
                  <a:lnTo>
                    <a:pt x="529" y="309"/>
                  </a:lnTo>
                  <a:lnTo>
                    <a:pt x="453" y="338"/>
                  </a:lnTo>
                  <a:lnTo>
                    <a:pt x="376" y="372"/>
                  </a:lnTo>
                  <a:lnTo>
                    <a:pt x="300" y="407"/>
                  </a:lnTo>
                  <a:lnTo>
                    <a:pt x="225" y="446"/>
                  </a:lnTo>
                  <a:lnTo>
                    <a:pt x="150" y="486"/>
                  </a:lnTo>
                  <a:lnTo>
                    <a:pt x="75" y="531"/>
                  </a:lnTo>
                  <a:lnTo>
                    <a:pt x="0" y="578"/>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46" name="Freeform 42"/>
            <p:cNvSpPr>
              <a:spLocks/>
            </p:cNvSpPr>
            <p:nvPr/>
          </p:nvSpPr>
          <p:spPr bwMode="auto">
            <a:xfrm>
              <a:off x="958" y="1112"/>
              <a:ext cx="5429" cy="513"/>
            </a:xfrm>
            <a:custGeom>
              <a:avLst/>
              <a:gdLst>
                <a:gd name="T0" fmla="*/ 5429 w 5429"/>
                <a:gd name="T1" fmla="*/ 0 h 1025"/>
                <a:gd name="T2" fmla="*/ 5403 w 5429"/>
                <a:gd name="T3" fmla="*/ 66 h 1025"/>
                <a:gd name="T4" fmla="*/ 5369 w 5429"/>
                <a:gd name="T5" fmla="*/ 141 h 1025"/>
                <a:gd name="T6" fmla="*/ 5321 w 5429"/>
                <a:gd name="T7" fmla="*/ 234 h 1025"/>
                <a:gd name="T8" fmla="*/ 5257 w 5429"/>
                <a:gd name="T9" fmla="*/ 342 h 1025"/>
                <a:gd name="T10" fmla="*/ 5176 w 5429"/>
                <a:gd name="T11" fmla="*/ 459 h 1025"/>
                <a:gd name="T12" fmla="*/ 5103 w 5429"/>
                <a:gd name="T13" fmla="*/ 547 h 1025"/>
                <a:gd name="T14" fmla="*/ 5049 w 5429"/>
                <a:gd name="T15" fmla="*/ 607 h 1025"/>
                <a:gd name="T16" fmla="*/ 4990 w 5429"/>
                <a:gd name="T17" fmla="*/ 665 h 1025"/>
                <a:gd name="T18" fmla="*/ 4927 w 5429"/>
                <a:gd name="T19" fmla="*/ 720 h 1025"/>
                <a:gd name="T20" fmla="*/ 4857 w 5429"/>
                <a:gd name="T21" fmla="*/ 775 h 1025"/>
                <a:gd name="T22" fmla="*/ 4784 w 5429"/>
                <a:gd name="T23" fmla="*/ 825 h 1025"/>
                <a:gd name="T24" fmla="*/ 4704 w 5429"/>
                <a:gd name="T25" fmla="*/ 870 h 1025"/>
                <a:gd name="T26" fmla="*/ 4620 w 5429"/>
                <a:gd name="T27" fmla="*/ 912 h 1025"/>
                <a:gd name="T28" fmla="*/ 4531 w 5429"/>
                <a:gd name="T29" fmla="*/ 949 h 1025"/>
                <a:gd name="T30" fmla="*/ 4435 w 5429"/>
                <a:gd name="T31" fmla="*/ 979 h 1025"/>
                <a:gd name="T32" fmla="*/ 4334 w 5429"/>
                <a:gd name="T33" fmla="*/ 1003 h 1025"/>
                <a:gd name="T34" fmla="*/ 4227 w 5429"/>
                <a:gd name="T35" fmla="*/ 1017 h 1025"/>
                <a:gd name="T36" fmla="*/ 4114 w 5429"/>
                <a:gd name="T37" fmla="*/ 1025 h 1025"/>
                <a:gd name="T38" fmla="*/ 3995 w 5429"/>
                <a:gd name="T39" fmla="*/ 1024 h 1025"/>
                <a:gd name="T40" fmla="*/ 3870 w 5429"/>
                <a:gd name="T41" fmla="*/ 1012 h 1025"/>
                <a:gd name="T42" fmla="*/ 3738 w 5429"/>
                <a:gd name="T43" fmla="*/ 991 h 1025"/>
                <a:gd name="T44" fmla="*/ 3601 w 5429"/>
                <a:gd name="T45" fmla="*/ 959 h 1025"/>
                <a:gd name="T46" fmla="*/ 3456 w 5429"/>
                <a:gd name="T47" fmla="*/ 914 h 1025"/>
                <a:gd name="T48" fmla="*/ 3305 w 5429"/>
                <a:gd name="T49" fmla="*/ 857 h 1025"/>
                <a:gd name="T50" fmla="*/ 3227 w 5429"/>
                <a:gd name="T51" fmla="*/ 824 h 1025"/>
                <a:gd name="T52" fmla="*/ 2922 w 5429"/>
                <a:gd name="T53" fmla="*/ 693 h 1025"/>
                <a:gd name="T54" fmla="*/ 2637 w 5429"/>
                <a:gd name="T55" fmla="*/ 581 h 1025"/>
                <a:gd name="T56" fmla="*/ 2372 w 5429"/>
                <a:gd name="T57" fmla="*/ 488 h 1025"/>
                <a:gd name="T58" fmla="*/ 2123 w 5429"/>
                <a:gd name="T59" fmla="*/ 412 h 1025"/>
                <a:gd name="T60" fmla="*/ 1891 w 5429"/>
                <a:gd name="T61" fmla="*/ 354 h 1025"/>
                <a:gd name="T62" fmla="*/ 1675 w 5429"/>
                <a:gd name="T63" fmla="*/ 313 h 1025"/>
                <a:gd name="T64" fmla="*/ 1472 w 5429"/>
                <a:gd name="T65" fmla="*/ 287 h 1025"/>
                <a:gd name="T66" fmla="*/ 1281 w 5429"/>
                <a:gd name="T67" fmla="*/ 278 h 1025"/>
                <a:gd name="T68" fmla="*/ 1099 w 5429"/>
                <a:gd name="T69" fmla="*/ 283 h 1025"/>
                <a:gd name="T70" fmla="*/ 926 w 5429"/>
                <a:gd name="T71" fmla="*/ 302 h 1025"/>
                <a:gd name="T72" fmla="*/ 761 w 5429"/>
                <a:gd name="T73" fmla="*/ 336 h 1025"/>
                <a:gd name="T74" fmla="*/ 603 w 5429"/>
                <a:gd name="T75" fmla="*/ 383 h 1025"/>
                <a:gd name="T76" fmla="*/ 449 w 5429"/>
                <a:gd name="T77" fmla="*/ 441 h 1025"/>
                <a:gd name="T78" fmla="*/ 298 w 5429"/>
                <a:gd name="T79" fmla="*/ 514 h 1025"/>
                <a:gd name="T80" fmla="*/ 149 w 5429"/>
                <a:gd name="T81" fmla="*/ 596 h 1025"/>
                <a:gd name="T82" fmla="*/ 0 w 5429"/>
                <a:gd name="T83" fmla="*/ 691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29" h="1025">
                  <a:moveTo>
                    <a:pt x="5429" y="0"/>
                  </a:moveTo>
                  <a:lnTo>
                    <a:pt x="5429" y="0"/>
                  </a:lnTo>
                  <a:lnTo>
                    <a:pt x="5422" y="18"/>
                  </a:lnTo>
                  <a:lnTo>
                    <a:pt x="5403" y="66"/>
                  </a:lnTo>
                  <a:lnTo>
                    <a:pt x="5389" y="100"/>
                  </a:lnTo>
                  <a:lnTo>
                    <a:pt x="5369" y="141"/>
                  </a:lnTo>
                  <a:lnTo>
                    <a:pt x="5347" y="186"/>
                  </a:lnTo>
                  <a:lnTo>
                    <a:pt x="5321" y="234"/>
                  </a:lnTo>
                  <a:lnTo>
                    <a:pt x="5292" y="287"/>
                  </a:lnTo>
                  <a:lnTo>
                    <a:pt x="5257" y="342"/>
                  </a:lnTo>
                  <a:lnTo>
                    <a:pt x="5218" y="399"/>
                  </a:lnTo>
                  <a:lnTo>
                    <a:pt x="5176" y="459"/>
                  </a:lnTo>
                  <a:lnTo>
                    <a:pt x="5129" y="518"/>
                  </a:lnTo>
                  <a:lnTo>
                    <a:pt x="5103" y="547"/>
                  </a:lnTo>
                  <a:lnTo>
                    <a:pt x="5076" y="576"/>
                  </a:lnTo>
                  <a:lnTo>
                    <a:pt x="5049" y="607"/>
                  </a:lnTo>
                  <a:lnTo>
                    <a:pt x="5021" y="636"/>
                  </a:lnTo>
                  <a:lnTo>
                    <a:pt x="4990" y="665"/>
                  </a:lnTo>
                  <a:lnTo>
                    <a:pt x="4958" y="693"/>
                  </a:lnTo>
                  <a:lnTo>
                    <a:pt x="4927" y="720"/>
                  </a:lnTo>
                  <a:lnTo>
                    <a:pt x="4893" y="748"/>
                  </a:lnTo>
                  <a:lnTo>
                    <a:pt x="4857" y="775"/>
                  </a:lnTo>
                  <a:lnTo>
                    <a:pt x="4821" y="799"/>
                  </a:lnTo>
                  <a:lnTo>
                    <a:pt x="4784" y="825"/>
                  </a:lnTo>
                  <a:lnTo>
                    <a:pt x="4745" y="848"/>
                  </a:lnTo>
                  <a:lnTo>
                    <a:pt x="4704" y="870"/>
                  </a:lnTo>
                  <a:lnTo>
                    <a:pt x="4663" y="893"/>
                  </a:lnTo>
                  <a:lnTo>
                    <a:pt x="4620" y="912"/>
                  </a:lnTo>
                  <a:lnTo>
                    <a:pt x="4577" y="932"/>
                  </a:lnTo>
                  <a:lnTo>
                    <a:pt x="4531" y="949"/>
                  </a:lnTo>
                  <a:lnTo>
                    <a:pt x="4484" y="964"/>
                  </a:lnTo>
                  <a:lnTo>
                    <a:pt x="4435" y="979"/>
                  </a:lnTo>
                  <a:lnTo>
                    <a:pt x="4385" y="991"/>
                  </a:lnTo>
                  <a:lnTo>
                    <a:pt x="4334" y="1003"/>
                  </a:lnTo>
                  <a:lnTo>
                    <a:pt x="4281" y="1011"/>
                  </a:lnTo>
                  <a:lnTo>
                    <a:pt x="4227" y="1017"/>
                  </a:lnTo>
                  <a:lnTo>
                    <a:pt x="4171" y="1022"/>
                  </a:lnTo>
                  <a:lnTo>
                    <a:pt x="4114" y="1025"/>
                  </a:lnTo>
                  <a:lnTo>
                    <a:pt x="4055" y="1025"/>
                  </a:lnTo>
                  <a:lnTo>
                    <a:pt x="3995" y="1024"/>
                  </a:lnTo>
                  <a:lnTo>
                    <a:pt x="3932" y="1021"/>
                  </a:lnTo>
                  <a:lnTo>
                    <a:pt x="3870" y="1012"/>
                  </a:lnTo>
                  <a:lnTo>
                    <a:pt x="3805" y="1004"/>
                  </a:lnTo>
                  <a:lnTo>
                    <a:pt x="3738" y="991"/>
                  </a:lnTo>
                  <a:lnTo>
                    <a:pt x="3670" y="977"/>
                  </a:lnTo>
                  <a:lnTo>
                    <a:pt x="3601" y="959"/>
                  </a:lnTo>
                  <a:lnTo>
                    <a:pt x="3528" y="938"/>
                  </a:lnTo>
                  <a:lnTo>
                    <a:pt x="3456" y="914"/>
                  </a:lnTo>
                  <a:lnTo>
                    <a:pt x="3381" y="888"/>
                  </a:lnTo>
                  <a:lnTo>
                    <a:pt x="3305" y="857"/>
                  </a:lnTo>
                  <a:lnTo>
                    <a:pt x="3227" y="824"/>
                  </a:lnTo>
                  <a:lnTo>
                    <a:pt x="3227" y="824"/>
                  </a:lnTo>
                  <a:lnTo>
                    <a:pt x="3072" y="756"/>
                  </a:lnTo>
                  <a:lnTo>
                    <a:pt x="2922" y="693"/>
                  </a:lnTo>
                  <a:lnTo>
                    <a:pt x="2777" y="635"/>
                  </a:lnTo>
                  <a:lnTo>
                    <a:pt x="2637" y="581"/>
                  </a:lnTo>
                  <a:lnTo>
                    <a:pt x="2502" y="533"/>
                  </a:lnTo>
                  <a:lnTo>
                    <a:pt x="2372" y="488"/>
                  </a:lnTo>
                  <a:lnTo>
                    <a:pt x="2245" y="447"/>
                  </a:lnTo>
                  <a:lnTo>
                    <a:pt x="2123" y="412"/>
                  </a:lnTo>
                  <a:lnTo>
                    <a:pt x="2005" y="381"/>
                  </a:lnTo>
                  <a:lnTo>
                    <a:pt x="1891" y="354"/>
                  </a:lnTo>
                  <a:lnTo>
                    <a:pt x="1782" y="331"/>
                  </a:lnTo>
                  <a:lnTo>
                    <a:pt x="1675" y="313"/>
                  </a:lnTo>
                  <a:lnTo>
                    <a:pt x="1572" y="297"/>
                  </a:lnTo>
                  <a:lnTo>
                    <a:pt x="1472" y="287"/>
                  </a:lnTo>
                  <a:lnTo>
                    <a:pt x="1375" y="279"/>
                  </a:lnTo>
                  <a:lnTo>
                    <a:pt x="1281" y="278"/>
                  </a:lnTo>
                  <a:lnTo>
                    <a:pt x="1187" y="278"/>
                  </a:lnTo>
                  <a:lnTo>
                    <a:pt x="1099" y="283"/>
                  </a:lnTo>
                  <a:lnTo>
                    <a:pt x="1011" y="291"/>
                  </a:lnTo>
                  <a:lnTo>
                    <a:pt x="926" y="302"/>
                  </a:lnTo>
                  <a:lnTo>
                    <a:pt x="843" y="317"/>
                  </a:lnTo>
                  <a:lnTo>
                    <a:pt x="761" y="336"/>
                  </a:lnTo>
                  <a:lnTo>
                    <a:pt x="682" y="357"/>
                  </a:lnTo>
                  <a:lnTo>
                    <a:pt x="603" y="383"/>
                  </a:lnTo>
                  <a:lnTo>
                    <a:pt x="525" y="410"/>
                  </a:lnTo>
                  <a:lnTo>
                    <a:pt x="449" y="441"/>
                  </a:lnTo>
                  <a:lnTo>
                    <a:pt x="372" y="476"/>
                  </a:lnTo>
                  <a:lnTo>
                    <a:pt x="298" y="514"/>
                  </a:lnTo>
                  <a:lnTo>
                    <a:pt x="224" y="554"/>
                  </a:lnTo>
                  <a:lnTo>
                    <a:pt x="149" y="596"/>
                  </a:lnTo>
                  <a:lnTo>
                    <a:pt x="75" y="643"/>
                  </a:lnTo>
                  <a:lnTo>
                    <a:pt x="0" y="691"/>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47" name="Freeform 43"/>
            <p:cNvSpPr>
              <a:spLocks/>
            </p:cNvSpPr>
            <p:nvPr/>
          </p:nvSpPr>
          <p:spPr bwMode="auto">
            <a:xfrm>
              <a:off x="993" y="1083"/>
              <a:ext cx="5418" cy="530"/>
            </a:xfrm>
            <a:custGeom>
              <a:avLst/>
              <a:gdLst>
                <a:gd name="T0" fmla="*/ 5418 w 5418"/>
                <a:gd name="T1" fmla="*/ 0 h 1059"/>
                <a:gd name="T2" fmla="*/ 5393 w 5418"/>
                <a:gd name="T3" fmla="*/ 68 h 1059"/>
                <a:gd name="T4" fmla="*/ 5361 w 5418"/>
                <a:gd name="T5" fmla="*/ 142 h 1059"/>
                <a:gd name="T6" fmla="*/ 5314 w 5418"/>
                <a:gd name="T7" fmla="*/ 237 h 1059"/>
                <a:gd name="T8" fmla="*/ 5251 w 5418"/>
                <a:gd name="T9" fmla="*/ 347 h 1059"/>
                <a:gd name="T10" fmla="*/ 5171 w 5418"/>
                <a:gd name="T11" fmla="*/ 467 h 1059"/>
                <a:gd name="T12" fmla="*/ 5100 w 5418"/>
                <a:gd name="T13" fmla="*/ 557 h 1059"/>
                <a:gd name="T14" fmla="*/ 5047 w 5418"/>
                <a:gd name="T15" fmla="*/ 618 h 1059"/>
                <a:gd name="T16" fmla="*/ 4989 w 5418"/>
                <a:gd name="T17" fmla="*/ 676 h 1059"/>
                <a:gd name="T18" fmla="*/ 4926 w 5418"/>
                <a:gd name="T19" fmla="*/ 735 h 1059"/>
                <a:gd name="T20" fmla="*/ 4858 w 5418"/>
                <a:gd name="T21" fmla="*/ 789 h 1059"/>
                <a:gd name="T22" fmla="*/ 4785 w 5418"/>
                <a:gd name="T23" fmla="*/ 843 h 1059"/>
                <a:gd name="T24" fmla="*/ 4707 w 5418"/>
                <a:gd name="T25" fmla="*/ 890 h 1059"/>
                <a:gd name="T26" fmla="*/ 4622 w 5418"/>
                <a:gd name="T27" fmla="*/ 933 h 1059"/>
                <a:gd name="T28" fmla="*/ 4533 w 5418"/>
                <a:gd name="T29" fmla="*/ 972 h 1059"/>
                <a:gd name="T30" fmla="*/ 4437 w 5418"/>
                <a:gd name="T31" fmla="*/ 1004 h 1059"/>
                <a:gd name="T32" fmla="*/ 4338 w 5418"/>
                <a:gd name="T33" fmla="*/ 1030 h 1059"/>
                <a:gd name="T34" fmla="*/ 4231 w 5418"/>
                <a:gd name="T35" fmla="*/ 1048 h 1059"/>
                <a:gd name="T36" fmla="*/ 4118 w 5418"/>
                <a:gd name="T37" fmla="*/ 1058 h 1059"/>
                <a:gd name="T38" fmla="*/ 3999 w 5418"/>
                <a:gd name="T39" fmla="*/ 1059 h 1059"/>
                <a:gd name="T40" fmla="*/ 3874 w 5418"/>
                <a:gd name="T41" fmla="*/ 1049 h 1059"/>
                <a:gd name="T42" fmla="*/ 3742 w 5418"/>
                <a:gd name="T43" fmla="*/ 1032 h 1059"/>
                <a:gd name="T44" fmla="*/ 3603 w 5418"/>
                <a:gd name="T45" fmla="*/ 1001 h 1059"/>
                <a:gd name="T46" fmla="*/ 3459 w 5418"/>
                <a:gd name="T47" fmla="*/ 959 h 1059"/>
                <a:gd name="T48" fmla="*/ 3306 w 5418"/>
                <a:gd name="T49" fmla="*/ 906 h 1059"/>
                <a:gd name="T50" fmla="*/ 3228 w 5418"/>
                <a:gd name="T51" fmla="*/ 873 h 1059"/>
                <a:gd name="T52" fmla="*/ 2920 w 5418"/>
                <a:gd name="T53" fmla="*/ 748 h 1059"/>
                <a:gd name="T54" fmla="*/ 2634 w 5418"/>
                <a:gd name="T55" fmla="*/ 641 h 1059"/>
                <a:gd name="T56" fmla="*/ 2367 w 5418"/>
                <a:gd name="T57" fmla="*/ 552 h 1059"/>
                <a:gd name="T58" fmla="*/ 2119 w 5418"/>
                <a:gd name="T59" fmla="*/ 483 h 1059"/>
                <a:gd name="T60" fmla="*/ 1886 w 5418"/>
                <a:gd name="T61" fmla="*/ 428 h 1059"/>
                <a:gd name="T62" fmla="*/ 1669 w 5418"/>
                <a:gd name="T63" fmla="*/ 391 h 1059"/>
                <a:gd name="T64" fmla="*/ 1465 w 5418"/>
                <a:gd name="T65" fmla="*/ 370 h 1059"/>
                <a:gd name="T66" fmla="*/ 1273 w 5418"/>
                <a:gd name="T67" fmla="*/ 363 h 1059"/>
                <a:gd name="T68" fmla="*/ 1091 w 5418"/>
                <a:gd name="T69" fmla="*/ 371 h 1059"/>
                <a:gd name="T70" fmla="*/ 919 w 5418"/>
                <a:gd name="T71" fmla="*/ 396 h 1059"/>
                <a:gd name="T72" fmla="*/ 755 w 5418"/>
                <a:gd name="T73" fmla="*/ 433 h 1059"/>
                <a:gd name="T74" fmla="*/ 597 w 5418"/>
                <a:gd name="T75" fmla="*/ 483 h 1059"/>
                <a:gd name="T76" fmla="*/ 444 w 5418"/>
                <a:gd name="T77" fmla="*/ 546 h 1059"/>
                <a:gd name="T78" fmla="*/ 294 w 5418"/>
                <a:gd name="T79" fmla="*/ 620 h 1059"/>
                <a:gd name="T80" fmla="*/ 147 w 5418"/>
                <a:gd name="T81" fmla="*/ 707 h 1059"/>
                <a:gd name="T82" fmla="*/ 0 w 5418"/>
                <a:gd name="T83" fmla="*/ 806 h 1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18" h="1059">
                  <a:moveTo>
                    <a:pt x="5418" y="0"/>
                  </a:moveTo>
                  <a:lnTo>
                    <a:pt x="5418" y="0"/>
                  </a:lnTo>
                  <a:lnTo>
                    <a:pt x="5411" y="18"/>
                  </a:lnTo>
                  <a:lnTo>
                    <a:pt x="5393" y="68"/>
                  </a:lnTo>
                  <a:lnTo>
                    <a:pt x="5377" y="102"/>
                  </a:lnTo>
                  <a:lnTo>
                    <a:pt x="5361" y="142"/>
                  </a:lnTo>
                  <a:lnTo>
                    <a:pt x="5339" y="189"/>
                  </a:lnTo>
                  <a:lnTo>
                    <a:pt x="5314" y="237"/>
                  </a:lnTo>
                  <a:lnTo>
                    <a:pt x="5284" y="292"/>
                  </a:lnTo>
                  <a:lnTo>
                    <a:pt x="5251" y="347"/>
                  </a:lnTo>
                  <a:lnTo>
                    <a:pt x="5214" y="407"/>
                  </a:lnTo>
                  <a:lnTo>
                    <a:pt x="5171" y="467"/>
                  </a:lnTo>
                  <a:lnTo>
                    <a:pt x="5125" y="526"/>
                  </a:lnTo>
                  <a:lnTo>
                    <a:pt x="5100" y="557"/>
                  </a:lnTo>
                  <a:lnTo>
                    <a:pt x="5073" y="588"/>
                  </a:lnTo>
                  <a:lnTo>
                    <a:pt x="5047" y="618"/>
                  </a:lnTo>
                  <a:lnTo>
                    <a:pt x="5018" y="647"/>
                  </a:lnTo>
                  <a:lnTo>
                    <a:pt x="4989" y="676"/>
                  </a:lnTo>
                  <a:lnTo>
                    <a:pt x="4958" y="706"/>
                  </a:lnTo>
                  <a:lnTo>
                    <a:pt x="4926" y="735"/>
                  </a:lnTo>
                  <a:lnTo>
                    <a:pt x="4893" y="762"/>
                  </a:lnTo>
                  <a:lnTo>
                    <a:pt x="4858" y="789"/>
                  </a:lnTo>
                  <a:lnTo>
                    <a:pt x="4822" y="817"/>
                  </a:lnTo>
                  <a:lnTo>
                    <a:pt x="4785" y="843"/>
                  </a:lnTo>
                  <a:lnTo>
                    <a:pt x="4746" y="867"/>
                  </a:lnTo>
                  <a:lnTo>
                    <a:pt x="4707" y="890"/>
                  </a:lnTo>
                  <a:lnTo>
                    <a:pt x="4665" y="912"/>
                  </a:lnTo>
                  <a:lnTo>
                    <a:pt x="4622" y="933"/>
                  </a:lnTo>
                  <a:lnTo>
                    <a:pt x="4579" y="954"/>
                  </a:lnTo>
                  <a:lnTo>
                    <a:pt x="4533" y="972"/>
                  </a:lnTo>
                  <a:lnTo>
                    <a:pt x="4486" y="990"/>
                  </a:lnTo>
                  <a:lnTo>
                    <a:pt x="4437" y="1004"/>
                  </a:lnTo>
                  <a:lnTo>
                    <a:pt x="4389" y="1019"/>
                  </a:lnTo>
                  <a:lnTo>
                    <a:pt x="4338" y="1030"/>
                  </a:lnTo>
                  <a:lnTo>
                    <a:pt x="4285" y="1040"/>
                  </a:lnTo>
                  <a:lnTo>
                    <a:pt x="4231" y="1048"/>
                  </a:lnTo>
                  <a:lnTo>
                    <a:pt x="4175" y="1054"/>
                  </a:lnTo>
                  <a:lnTo>
                    <a:pt x="4118" y="1058"/>
                  </a:lnTo>
                  <a:lnTo>
                    <a:pt x="4058" y="1059"/>
                  </a:lnTo>
                  <a:lnTo>
                    <a:pt x="3999" y="1059"/>
                  </a:lnTo>
                  <a:lnTo>
                    <a:pt x="3936" y="1056"/>
                  </a:lnTo>
                  <a:lnTo>
                    <a:pt x="3874" y="1049"/>
                  </a:lnTo>
                  <a:lnTo>
                    <a:pt x="3809" y="1041"/>
                  </a:lnTo>
                  <a:lnTo>
                    <a:pt x="3742" y="1032"/>
                  </a:lnTo>
                  <a:lnTo>
                    <a:pt x="3672" y="1017"/>
                  </a:lnTo>
                  <a:lnTo>
                    <a:pt x="3603" y="1001"/>
                  </a:lnTo>
                  <a:lnTo>
                    <a:pt x="3531" y="982"/>
                  </a:lnTo>
                  <a:lnTo>
                    <a:pt x="3459" y="959"/>
                  </a:lnTo>
                  <a:lnTo>
                    <a:pt x="3382" y="933"/>
                  </a:lnTo>
                  <a:lnTo>
                    <a:pt x="3306" y="906"/>
                  </a:lnTo>
                  <a:lnTo>
                    <a:pt x="3228" y="873"/>
                  </a:lnTo>
                  <a:lnTo>
                    <a:pt x="3228" y="873"/>
                  </a:lnTo>
                  <a:lnTo>
                    <a:pt x="3071" y="809"/>
                  </a:lnTo>
                  <a:lnTo>
                    <a:pt x="2920" y="748"/>
                  </a:lnTo>
                  <a:lnTo>
                    <a:pt x="2776" y="693"/>
                  </a:lnTo>
                  <a:lnTo>
                    <a:pt x="2634" y="641"/>
                  </a:lnTo>
                  <a:lnTo>
                    <a:pt x="2499" y="596"/>
                  </a:lnTo>
                  <a:lnTo>
                    <a:pt x="2367" y="552"/>
                  </a:lnTo>
                  <a:lnTo>
                    <a:pt x="2241" y="515"/>
                  </a:lnTo>
                  <a:lnTo>
                    <a:pt x="2119" y="483"/>
                  </a:lnTo>
                  <a:lnTo>
                    <a:pt x="2001" y="454"/>
                  </a:lnTo>
                  <a:lnTo>
                    <a:pt x="1886" y="428"/>
                  </a:lnTo>
                  <a:lnTo>
                    <a:pt x="1776" y="407"/>
                  </a:lnTo>
                  <a:lnTo>
                    <a:pt x="1669" y="391"/>
                  </a:lnTo>
                  <a:lnTo>
                    <a:pt x="1565" y="378"/>
                  </a:lnTo>
                  <a:lnTo>
                    <a:pt x="1465" y="370"/>
                  </a:lnTo>
                  <a:lnTo>
                    <a:pt x="1368" y="365"/>
                  </a:lnTo>
                  <a:lnTo>
                    <a:pt x="1273" y="363"/>
                  </a:lnTo>
                  <a:lnTo>
                    <a:pt x="1182" y="366"/>
                  </a:lnTo>
                  <a:lnTo>
                    <a:pt x="1091" y="371"/>
                  </a:lnTo>
                  <a:lnTo>
                    <a:pt x="1005" y="381"/>
                  </a:lnTo>
                  <a:lnTo>
                    <a:pt x="919" y="396"/>
                  </a:lnTo>
                  <a:lnTo>
                    <a:pt x="837" y="412"/>
                  </a:lnTo>
                  <a:lnTo>
                    <a:pt x="755" y="433"/>
                  </a:lnTo>
                  <a:lnTo>
                    <a:pt x="676" y="455"/>
                  </a:lnTo>
                  <a:lnTo>
                    <a:pt x="597" y="483"/>
                  </a:lnTo>
                  <a:lnTo>
                    <a:pt x="521" y="512"/>
                  </a:lnTo>
                  <a:lnTo>
                    <a:pt x="444" y="546"/>
                  </a:lnTo>
                  <a:lnTo>
                    <a:pt x="369" y="581"/>
                  </a:lnTo>
                  <a:lnTo>
                    <a:pt x="294" y="620"/>
                  </a:lnTo>
                  <a:lnTo>
                    <a:pt x="221" y="662"/>
                  </a:lnTo>
                  <a:lnTo>
                    <a:pt x="147" y="707"/>
                  </a:lnTo>
                  <a:lnTo>
                    <a:pt x="74" y="754"/>
                  </a:lnTo>
                  <a:lnTo>
                    <a:pt x="0" y="806"/>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48" name="Freeform 44"/>
            <p:cNvSpPr>
              <a:spLocks/>
            </p:cNvSpPr>
            <p:nvPr/>
          </p:nvSpPr>
          <p:spPr bwMode="auto">
            <a:xfrm>
              <a:off x="1029" y="1055"/>
              <a:ext cx="5404" cy="545"/>
            </a:xfrm>
            <a:custGeom>
              <a:avLst/>
              <a:gdLst>
                <a:gd name="T0" fmla="*/ 5404 w 5404"/>
                <a:gd name="T1" fmla="*/ 0 h 1092"/>
                <a:gd name="T2" fmla="*/ 5380 w 5404"/>
                <a:gd name="T3" fmla="*/ 68 h 1092"/>
                <a:gd name="T4" fmla="*/ 5350 w 5404"/>
                <a:gd name="T5" fmla="*/ 144 h 1092"/>
                <a:gd name="T6" fmla="*/ 5304 w 5404"/>
                <a:gd name="T7" fmla="*/ 241 h 1092"/>
                <a:gd name="T8" fmla="*/ 5243 w 5404"/>
                <a:gd name="T9" fmla="*/ 352 h 1092"/>
                <a:gd name="T10" fmla="*/ 5165 w 5404"/>
                <a:gd name="T11" fmla="*/ 473 h 1092"/>
                <a:gd name="T12" fmla="*/ 5096 w 5404"/>
                <a:gd name="T13" fmla="*/ 566 h 1092"/>
                <a:gd name="T14" fmla="*/ 5043 w 5404"/>
                <a:gd name="T15" fmla="*/ 627 h 1092"/>
                <a:gd name="T16" fmla="*/ 4986 w 5404"/>
                <a:gd name="T17" fmla="*/ 688 h 1092"/>
                <a:gd name="T18" fmla="*/ 4924 w 5404"/>
                <a:gd name="T19" fmla="*/ 748 h 1092"/>
                <a:gd name="T20" fmla="*/ 4857 w 5404"/>
                <a:gd name="T21" fmla="*/ 805 h 1092"/>
                <a:gd name="T22" fmla="*/ 4785 w 5404"/>
                <a:gd name="T23" fmla="*/ 858 h 1092"/>
                <a:gd name="T24" fmla="*/ 4707 w 5404"/>
                <a:gd name="T25" fmla="*/ 908 h 1092"/>
                <a:gd name="T26" fmla="*/ 4624 w 5404"/>
                <a:gd name="T27" fmla="*/ 955 h 1092"/>
                <a:gd name="T28" fmla="*/ 4535 w 5404"/>
                <a:gd name="T29" fmla="*/ 995 h 1092"/>
                <a:gd name="T30" fmla="*/ 4440 w 5404"/>
                <a:gd name="T31" fmla="*/ 1029 h 1092"/>
                <a:gd name="T32" fmla="*/ 4340 w 5404"/>
                <a:gd name="T33" fmla="*/ 1056 h 1092"/>
                <a:gd name="T34" fmla="*/ 4233 w 5404"/>
                <a:gd name="T35" fmla="*/ 1076 h 1092"/>
                <a:gd name="T36" fmla="*/ 4121 w 5404"/>
                <a:gd name="T37" fmla="*/ 1089 h 1092"/>
                <a:gd name="T38" fmla="*/ 4002 w 5404"/>
                <a:gd name="T39" fmla="*/ 1092 h 1092"/>
                <a:gd name="T40" fmla="*/ 3877 w 5404"/>
                <a:gd name="T41" fmla="*/ 1085 h 1092"/>
                <a:gd name="T42" fmla="*/ 3745 w 5404"/>
                <a:gd name="T43" fmla="*/ 1069 h 1092"/>
                <a:gd name="T44" fmla="*/ 3606 w 5404"/>
                <a:gd name="T45" fmla="*/ 1042 h 1092"/>
                <a:gd name="T46" fmla="*/ 3460 w 5404"/>
                <a:gd name="T47" fmla="*/ 1003 h 1092"/>
                <a:gd name="T48" fmla="*/ 3307 w 5404"/>
                <a:gd name="T49" fmla="*/ 951 h 1092"/>
                <a:gd name="T50" fmla="*/ 3228 w 5404"/>
                <a:gd name="T51" fmla="*/ 921 h 1092"/>
                <a:gd name="T52" fmla="*/ 2919 w 5404"/>
                <a:gd name="T53" fmla="*/ 801 h 1092"/>
                <a:gd name="T54" fmla="*/ 2631 w 5404"/>
                <a:gd name="T55" fmla="*/ 701 h 1092"/>
                <a:gd name="T56" fmla="*/ 2363 w 5404"/>
                <a:gd name="T57" fmla="*/ 617 h 1092"/>
                <a:gd name="T58" fmla="*/ 2113 w 5404"/>
                <a:gd name="T59" fmla="*/ 551 h 1092"/>
                <a:gd name="T60" fmla="*/ 1880 w 5404"/>
                <a:gd name="T61" fmla="*/ 501 h 1092"/>
                <a:gd name="T62" fmla="*/ 1662 w 5404"/>
                <a:gd name="T63" fmla="*/ 469 h 1092"/>
                <a:gd name="T64" fmla="*/ 1458 w 5404"/>
                <a:gd name="T65" fmla="*/ 451 h 1092"/>
                <a:gd name="T66" fmla="*/ 1266 w 5404"/>
                <a:gd name="T67" fmla="*/ 448 h 1092"/>
                <a:gd name="T68" fmla="*/ 1085 w 5404"/>
                <a:gd name="T69" fmla="*/ 461 h 1092"/>
                <a:gd name="T70" fmla="*/ 914 w 5404"/>
                <a:gd name="T71" fmla="*/ 488 h 1092"/>
                <a:gd name="T72" fmla="*/ 750 w 5404"/>
                <a:gd name="T73" fmla="*/ 528 h 1092"/>
                <a:gd name="T74" fmla="*/ 593 w 5404"/>
                <a:gd name="T75" fmla="*/ 582 h 1092"/>
                <a:gd name="T76" fmla="*/ 440 w 5404"/>
                <a:gd name="T77" fmla="*/ 648 h 1092"/>
                <a:gd name="T78" fmla="*/ 292 w 5404"/>
                <a:gd name="T79" fmla="*/ 727 h 1092"/>
                <a:gd name="T80" fmla="*/ 146 w 5404"/>
                <a:gd name="T81" fmla="*/ 817 h 1092"/>
                <a:gd name="T82" fmla="*/ 0 w 5404"/>
                <a:gd name="T83" fmla="*/ 918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04" h="1092">
                  <a:moveTo>
                    <a:pt x="5404" y="0"/>
                  </a:moveTo>
                  <a:lnTo>
                    <a:pt x="5404" y="0"/>
                  </a:lnTo>
                  <a:lnTo>
                    <a:pt x="5398" y="18"/>
                  </a:lnTo>
                  <a:lnTo>
                    <a:pt x="5380" y="68"/>
                  </a:lnTo>
                  <a:lnTo>
                    <a:pt x="5366" y="104"/>
                  </a:lnTo>
                  <a:lnTo>
                    <a:pt x="5350" y="144"/>
                  </a:lnTo>
                  <a:lnTo>
                    <a:pt x="5329" y="191"/>
                  </a:lnTo>
                  <a:lnTo>
                    <a:pt x="5304" y="241"/>
                  </a:lnTo>
                  <a:lnTo>
                    <a:pt x="5275" y="294"/>
                  </a:lnTo>
                  <a:lnTo>
                    <a:pt x="5243" y="352"/>
                  </a:lnTo>
                  <a:lnTo>
                    <a:pt x="5207" y="412"/>
                  </a:lnTo>
                  <a:lnTo>
                    <a:pt x="5165" y="473"/>
                  </a:lnTo>
                  <a:lnTo>
                    <a:pt x="5119" y="535"/>
                  </a:lnTo>
                  <a:lnTo>
                    <a:pt x="5096" y="566"/>
                  </a:lnTo>
                  <a:lnTo>
                    <a:pt x="5069" y="596"/>
                  </a:lnTo>
                  <a:lnTo>
                    <a:pt x="5043" y="627"/>
                  </a:lnTo>
                  <a:lnTo>
                    <a:pt x="5015" y="658"/>
                  </a:lnTo>
                  <a:lnTo>
                    <a:pt x="4986" y="688"/>
                  </a:lnTo>
                  <a:lnTo>
                    <a:pt x="4955" y="719"/>
                  </a:lnTo>
                  <a:lnTo>
                    <a:pt x="4924" y="748"/>
                  </a:lnTo>
                  <a:lnTo>
                    <a:pt x="4892" y="777"/>
                  </a:lnTo>
                  <a:lnTo>
                    <a:pt x="4857" y="805"/>
                  </a:lnTo>
                  <a:lnTo>
                    <a:pt x="4821" y="832"/>
                  </a:lnTo>
                  <a:lnTo>
                    <a:pt x="4785" y="858"/>
                  </a:lnTo>
                  <a:lnTo>
                    <a:pt x="4746" y="884"/>
                  </a:lnTo>
                  <a:lnTo>
                    <a:pt x="4707" y="908"/>
                  </a:lnTo>
                  <a:lnTo>
                    <a:pt x="4667" y="932"/>
                  </a:lnTo>
                  <a:lnTo>
                    <a:pt x="4624" y="955"/>
                  </a:lnTo>
                  <a:lnTo>
                    <a:pt x="4581" y="974"/>
                  </a:lnTo>
                  <a:lnTo>
                    <a:pt x="4535" y="995"/>
                  </a:lnTo>
                  <a:lnTo>
                    <a:pt x="4489" y="1013"/>
                  </a:lnTo>
                  <a:lnTo>
                    <a:pt x="4440" y="1029"/>
                  </a:lnTo>
                  <a:lnTo>
                    <a:pt x="4390" y="1043"/>
                  </a:lnTo>
                  <a:lnTo>
                    <a:pt x="4340" y="1056"/>
                  </a:lnTo>
                  <a:lnTo>
                    <a:pt x="4288" y="1068"/>
                  </a:lnTo>
                  <a:lnTo>
                    <a:pt x="4233" y="1076"/>
                  </a:lnTo>
                  <a:lnTo>
                    <a:pt x="4178" y="1084"/>
                  </a:lnTo>
                  <a:lnTo>
                    <a:pt x="4121" y="1089"/>
                  </a:lnTo>
                  <a:lnTo>
                    <a:pt x="4063" y="1092"/>
                  </a:lnTo>
                  <a:lnTo>
                    <a:pt x="4002" y="1092"/>
                  </a:lnTo>
                  <a:lnTo>
                    <a:pt x="3941" y="1090"/>
                  </a:lnTo>
                  <a:lnTo>
                    <a:pt x="3877" y="1085"/>
                  </a:lnTo>
                  <a:lnTo>
                    <a:pt x="3811" y="1079"/>
                  </a:lnTo>
                  <a:lnTo>
                    <a:pt x="3745" y="1069"/>
                  </a:lnTo>
                  <a:lnTo>
                    <a:pt x="3675" y="1058"/>
                  </a:lnTo>
                  <a:lnTo>
                    <a:pt x="3606" y="1042"/>
                  </a:lnTo>
                  <a:lnTo>
                    <a:pt x="3534" y="1024"/>
                  </a:lnTo>
                  <a:lnTo>
                    <a:pt x="3460" y="1003"/>
                  </a:lnTo>
                  <a:lnTo>
                    <a:pt x="3384" y="979"/>
                  </a:lnTo>
                  <a:lnTo>
                    <a:pt x="3307" y="951"/>
                  </a:lnTo>
                  <a:lnTo>
                    <a:pt x="3228" y="921"/>
                  </a:lnTo>
                  <a:lnTo>
                    <a:pt x="3228" y="921"/>
                  </a:lnTo>
                  <a:lnTo>
                    <a:pt x="3071" y="859"/>
                  </a:lnTo>
                  <a:lnTo>
                    <a:pt x="2919" y="801"/>
                  </a:lnTo>
                  <a:lnTo>
                    <a:pt x="2773" y="750"/>
                  </a:lnTo>
                  <a:lnTo>
                    <a:pt x="2631" y="701"/>
                  </a:lnTo>
                  <a:lnTo>
                    <a:pt x="2495" y="656"/>
                  </a:lnTo>
                  <a:lnTo>
                    <a:pt x="2363" y="617"/>
                  </a:lnTo>
                  <a:lnTo>
                    <a:pt x="2237" y="582"/>
                  </a:lnTo>
                  <a:lnTo>
                    <a:pt x="2113" y="551"/>
                  </a:lnTo>
                  <a:lnTo>
                    <a:pt x="1995" y="524"/>
                  </a:lnTo>
                  <a:lnTo>
                    <a:pt x="1880" y="501"/>
                  </a:lnTo>
                  <a:lnTo>
                    <a:pt x="1769" y="483"/>
                  </a:lnTo>
                  <a:lnTo>
                    <a:pt x="1662" y="469"/>
                  </a:lnTo>
                  <a:lnTo>
                    <a:pt x="1558" y="457"/>
                  </a:lnTo>
                  <a:lnTo>
                    <a:pt x="1458" y="451"/>
                  </a:lnTo>
                  <a:lnTo>
                    <a:pt x="1361" y="448"/>
                  </a:lnTo>
                  <a:lnTo>
                    <a:pt x="1266" y="448"/>
                  </a:lnTo>
                  <a:lnTo>
                    <a:pt x="1175" y="453"/>
                  </a:lnTo>
                  <a:lnTo>
                    <a:pt x="1085" y="461"/>
                  </a:lnTo>
                  <a:lnTo>
                    <a:pt x="998" y="472"/>
                  </a:lnTo>
                  <a:lnTo>
                    <a:pt x="914" y="488"/>
                  </a:lnTo>
                  <a:lnTo>
                    <a:pt x="830" y="506"/>
                  </a:lnTo>
                  <a:lnTo>
                    <a:pt x="750" y="528"/>
                  </a:lnTo>
                  <a:lnTo>
                    <a:pt x="671" y="553"/>
                  </a:lnTo>
                  <a:lnTo>
                    <a:pt x="593" y="582"/>
                  </a:lnTo>
                  <a:lnTo>
                    <a:pt x="517" y="614"/>
                  </a:lnTo>
                  <a:lnTo>
                    <a:pt x="440" y="648"/>
                  </a:lnTo>
                  <a:lnTo>
                    <a:pt x="365" y="687"/>
                  </a:lnTo>
                  <a:lnTo>
                    <a:pt x="292" y="727"/>
                  </a:lnTo>
                  <a:lnTo>
                    <a:pt x="218" y="771"/>
                  </a:lnTo>
                  <a:lnTo>
                    <a:pt x="146" y="817"/>
                  </a:lnTo>
                  <a:lnTo>
                    <a:pt x="72" y="866"/>
                  </a:lnTo>
                  <a:lnTo>
                    <a:pt x="0" y="918"/>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49" name="Freeform 45"/>
            <p:cNvSpPr>
              <a:spLocks/>
            </p:cNvSpPr>
            <p:nvPr/>
          </p:nvSpPr>
          <p:spPr bwMode="auto">
            <a:xfrm>
              <a:off x="1067" y="1026"/>
              <a:ext cx="5390" cy="562"/>
            </a:xfrm>
            <a:custGeom>
              <a:avLst/>
              <a:gdLst>
                <a:gd name="T0" fmla="*/ 5390 w 5390"/>
                <a:gd name="T1" fmla="*/ 0 h 1126"/>
                <a:gd name="T2" fmla="*/ 5366 w 5390"/>
                <a:gd name="T3" fmla="*/ 70 h 1126"/>
                <a:gd name="T4" fmla="*/ 5337 w 5390"/>
                <a:gd name="T5" fmla="*/ 147 h 1126"/>
                <a:gd name="T6" fmla="*/ 5292 w 5390"/>
                <a:gd name="T7" fmla="*/ 244 h 1126"/>
                <a:gd name="T8" fmla="*/ 5233 w 5390"/>
                <a:gd name="T9" fmla="*/ 357 h 1126"/>
                <a:gd name="T10" fmla="*/ 5158 w 5390"/>
                <a:gd name="T11" fmla="*/ 480 h 1126"/>
                <a:gd name="T12" fmla="*/ 5088 w 5390"/>
                <a:gd name="T13" fmla="*/ 575 h 1126"/>
                <a:gd name="T14" fmla="*/ 5037 w 5390"/>
                <a:gd name="T15" fmla="*/ 638 h 1126"/>
                <a:gd name="T16" fmla="*/ 4981 w 5390"/>
                <a:gd name="T17" fmla="*/ 701 h 1126"/>
                <a:gd name="T18" fmla="*/ 4920 w 5390"/>
                <a:gd name="T19" fmla="*/ 762 h 1126"/>
                <a:gd name="T20" fmla="*/ 4854 w 5390"/>
                <a:gd name="T21" fmla="*/ 821 h 1126"/>
                <a:gd name="T22" fmla="*/ 4783 w 5390"/>
                <a:gd name="T23" fmla="*/ 875 h 1126"/>
                <a:gd name="T24" fmla="*/ 4705 w 5390"/>
                <a:gd name="T25" fmla="*/ 927 h 1126"/>
                <a:gd name="T26" fmla="*/ 4623 w 5390"/>
                <a:gd name="T27" fmla="*/ 976 h 1126"/>
                <a:gd name="T28" fmla="*/ 4534 w 5390"/>
                <a:gd name="T29" fmla="*/ 1018 h 1126"/>
                <a:gd name="T30" fmla="*/ 4441 w 5390"/>
                <a:gd name="T31" fmla="*/ 1053 h 1126"/>
                <a:gd name="T32" fmla="*/ 4341 w 5390"/>
                <a:gd name="T33" fmla="*/ 1084 h 1126"/>
                <a:gd name="T34" fmla="*/ 4234 w 5390"/>
                <a:gd name="T35" fmla="*/ 1106 h 1126"/>
                <a:gd name="T36" fmla="*/ 4122 w 5390"/>
                <a:gd name="T37" fmla="*/ 1121 h 1126"/>
                <a:gd name="T38" fmla="*/ 4004 w 5390"/>
                <a:gd name="T39" fmla="*/ 1126 h 1126"/>
                <a:gd name="T40" fmla="*/ 3878 w 5390"/>
                <a:gd name="T41" fmla="*/ 1122 h 1126"/>
                <a:gd name="T42" fmla="*/ 3746 w 5390"/>
                <a:gd name="T43" fmla="*/ 1110 h 1126"/>
                <a:gd name="T44" fmla="*/ 3607 w 5390"/>
                <a:gd name="T45" fmla="*/ 1084 h 1126"/>
                <a:gd name="T46" fmla="*/ 3460 w 5390"/>
                <a:gd name="T47" fmla="*/ 1048 h 1126"/>
                <a:gd name="T48" fmla="*/ 3307 w 5390"/>
                <a:gd name="T49" fmla="*/ 1000 h 1126"/>
                <a:gd name="T50" fmla="*/ 3228 w 5390"/>
                <a:gd name="T51" fmla="*/ 971 h 1126"/>
                <a:gd name="T52" fmla="*/ 2917 w 5390"/>
                <a:gd name="T53" fmla="*/ 856 h 1126"/>
                <a:gd name="T54" fmla="*/ 2628 w 5390"/>
                <a:gd name="T55" fmla="*/ 761 h 1126"/>
                <a:gd name="T56" fmla="*/ 2359 w 5390"/>
                <a:gd name="T57" fmla="*/ 682 h 1126"/>
                <a:gd name="T58" fmla="*/ 2107 w 5390"/>
                <a:gd name="T59" fmla="*/ 620 h 1126"/>
                <a:gd name="T60" fmla="*/ 1873 w 5390"/>
                <a:gd name="T61" fmla="*/ 575 h 1126"/>
                <a:gd name="T62" fmla="*/ 1655 w 5390"/>
                <a:gd name="T63" fmla="*/ 548 h 1126"/>
                <a:gd name="T64" fmla="*/ 1451 w 5390"/>
                <a:gd name="T65" fmla="*/ 533 h 1126"/>
                <a:gd name="T66" fmla="*/ 1259 w 5390"/>
                <a:gd name="T67" fmla="*/ 535 h 1126"/>
                <a:gd name="T68" fmla="*/ 1077 w 5390"/>
                <a:gd name="T69" fmla="*/ 551 h 1126"/>
                <a:gd name="T70" fmla="*/ 906 w 5390"/>
                <a:gd name="T71" fmla="*/ 582 h 1126"/>
                <a:gd name="T72" fmla="*/ 744 w 5390"/>
                <a:gd name="T73" fmla="*/ 625 h 1126"/>
                <a:gd name="T74" fmla="*/ 587 w 5390"/>
                <a:gd name="T75" fmla="*/ 683 h 1126"/>
                <a:gd name="T76" fmla="*/ 436 w 5390"/>
                <a:gd name="T77" fmla="*/ 753 h 1126"/>
                <a:gd name="T78" fmla="*/ 288 w 5390"/>
                <a:gd name="T79" fmla="*/ 835 h 1126"/>
                <a:gd name="T80" fmla="*/ 144 w 5390"/>
                <a:gd name="T81" fmla="*/ 929 h 1126"/>
                <a:gd name="T82" fmla="*/ 0 w 5390"/>
                <a:gd name="T83" fmla="*/ 1034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90" h="1126">
                  <a:moveTo>
                    <a:pt x="5390" y="0"/>
                  </a:moveTo>
                  <a:lnTo>
                    <a:pt x="5390" y="0"/>
                  </a:lnTo>
                  <a:lnTo>
                    <a:pt x="5384" y="18"/>
                  </a:lnTo>
                  <a:lnTo>
                    <a:pt x="5366" y="70"/>
                  </a:lnTo>
                  <a:lnTo>
                    <a:pt x="5353" y="105"/>
                  </a:lnTo>
                  <a:lnTo>
                    <a:pt x="5337" y="147"/>
                  </a:lnTo>
                  <a:lnTo>
                    <a:pt x="5316" y="192"/>
                  </a:lnTo>
                  <a:lnTo>
                    <a:pt x="5292" y="244"/>
                  </a:lnTo>
                  <a:lnTo>
                    <a:pt x="5265" y="299"/>
                  </a:lnTo>
                  <a:lnTo>
                    <a:pt x="5233" y="357"/>
                  </a:lnTo>
                  <a:lnTo>
                    <a:pt x="5198" y="418"/>
                  </a:lnTo>
                  <a:lnTo>
                    <a:pt x="5158" y="480"/>
                  </a:lnTo>
                  <a:lnTo>
                    <a:pt x="5113" y="544"/>
                  </a:lnTo>
                  <a:lnTo>
                    <a:pt x="5088" y="575"/>
                  </a:lnTo>
                  <a:lnTo>
                    <a:pt x="5063" y="607"/>
                  </a:lnTo>
                  <a:lnTo>
                    <a:pt x="5037" y="638"/>
                  </a:lnTo>
                  <a:lnTo>
                    <a:pt x="5011" y="670"/>
                  </a:lnTo>
                  <a:lnTo>
                    <a:pt x="4981" y="701"/>
                  </a:lnTo>
                  <a:lnTo>
                    <a:pt x="4951" y="732"/>
                  </a:lnTo>
                  <a:lnTo>
                    <a:pt x="4920" y="762"/>
                  </a:lnTo>
                  <a:lnTo>
                    <a:pt x="4888" y="791"/>
                  </a:lnTo>
                  <a:lnTo>
                    <a:pt x="4854" y="821"/>
                  </a:lnTo>
                  <a:lnTo>
                    <a:pt x="4819" y="848"/>
                  </a:lnTo>
                  <a:lnTo>
                    <a:pt x="4783" y="875"/>
                  </a:lnTo>
                  <a:lnTo>
                    <a:pt x="4745" y="903"/>
                  </a:lnTo>
                  <a:lnTo>
                    <a:pt x="4705" y="927"/>
                  </a:lnTo>
                  <a:lnTo>
                    <a:pt x="4665" y="951"/>
                  </a:lnTo>
                  <a:lnTo>
                    <a:pt x="4623" y="976"/>
                  </a:lnTo>
                  <a:lnTo>
                    <a:pt x="4580" y="997"/>
                  </a:lnTo>
                  <a:lnTo>
                    <a:pt x="4534" y="1018"/>
                  </a:lnTo>
                  <a:lnTo>
                    <a:pt x="4488" y="1037"/>
                  </a:lnTo>
                  <a:lnTo>
                    <a:pt x="4441" y="1053"/>
                  </a:lnTo>
                  <a:lnTo>
                    <a:pt x="4391" y="1069"/>
                  </a:lnTo>
                  <a:lnTo>
                    <a:pt x="4341" y="1084"/>
                  </a:lnTo>
                  <a:lnTo>
                    <a:pt x="4289" y="1095"/>
                  </a:lnTo>
                  <a:lnTo>
                    <a:pt x="4234" y="1106"/>
                  </a:lnTo>
                  <a:lnTo>
                    <a:pt x="4179" y="1114"/>
                  </a:lnTo>
                  <a:lnTo>
                    <a:pt x="4122" y="1121"/>
                  </a:lnTo>
                  <a:lnTo>
                    <a:pt x="4064" y="1124"/>
                  </a:lnTo>
                  <a:lnTo>
                    <a:pt x="4004" y="1126"/>
                  </a:lnTo>
                  <a:lnTo>
                    <a:pt x="3941" y="1126"/>
                  </a:lnTo>
                  <a:lnTo>
                    <a:pt x="3878" y="1122"/>
                  </a:lnTo>
                  <a:lnTo>
                    <a:pt x="3812" y="1118"/>
                  </a:lnTo>
                  <a:lnTo>
                    <a:pt x="3746" y="1110"/>
                  </a:lnTo>
                  <a:lnTo>
                    <a:pt x="3676" y="1098"/>
                  </a:lnTo>
                  <a:lnTo>
                    <a:pt x="3607" y="1084"/>
                  </a:lnTo>
                  <a:lnTo>
                    <a:pt x="3535" y="1068"/>
                  </a:lnTo>
                  <a:lnTo>
                    <a:pt x="3460" y="1048"/>
                  </a:lnTo>
                  <a:lnTo>
                    <a:pt x="3385" y="1026"/>
                  </a:lnTo>
                  <a:lnTo>
                    <a:pt x="3307" y="1000"/>
                  </a:lnTo>
                  <a:lnTo>
                    <a:pt x="3228" y="971"/>
                  </a:lnTo>
                  <a:lnTo>
                    <a:pt x="3228" y="971"/>
                  </a:lnTo>
                  <a:lnTo>
                    <a:pt x="3069" y="911"/>
                  </a:lnTo>
                  <a:lnTo>
                    <a:pt x="2917" y="856"/>
                  </a:lnTo>
                  <a:lnTo>
                    <a:pt x="2770" y="806"/>
                  </a:lnTo>
                  <a:lnTo>
                    <a:pt x="2628" y="761"/>
                  </a:lnTo>
                  <a:lnTo>
                    <a:pt x="2491" y="719"/>
                  </a:lnTo>
                  <a:lnTo>
                    <a:pt x="2359" y="682"/>
                  </a:lnTo>
                  <a:lnTo>
                    <a:pt x="2231" y="649"/>
                  </a:lnTo>
                  <a:lnTo>
                    <a:pt x="2107" y="620"/>
                  </a:lnTo>
                  <a:lnTo>
                    <a:pt x="1988" y="596"/>
                  </a:lnTo>
                  <a:lnTo>
                    <a:pt x="1873" y="575"/>
                  </a:lnTo>
                  <a:lnTo>
                    <a:pt x="1762" y="559"/>
                  </a:lnTo>
                  <a:lnTo>
                    <a:pt x="1655" y="548"/>
                  </a:lnTo>
                  <a:lnTo>
                    <a:pt x="1551" y="538"/>
                  </a:lnTo>
                  <a:lnTo>
                    <a:pt x="1451" y="533"/>
                  </a:lnTo>
                  <a:lnTo>
                    <a:pt x="1353" y="533"/>
                  </a:lnTo>
                  <a:lnTo>
                    <a:pt x="1259" y="535"/>
                  </a:lnTo>
                  <a:lnTo>
                    <a:pt x="1166" y="541"/>
                  </a:lnTo>
                  <a:lnTo>
                    <a:pt x="1077" y="551"/>
                  </a:lnTo>
                  <a:lnTo>
                    <a:pt x="991" y="565"/>
                  </a:lnTo>
                  <a:lnTo>
                    <a:pt x="906" y="582"/>
                  </a:lnTo>
                  <a:lnTo>
                    <a:pt x="824" y="603"/>
                  </a:lnTo>
                  <a:lnTo>
                    <a:pt x="744" y="625"/>
                  </a:lnTo>
                  <a:lnTo>
                    <a:pt x="665" y="653"/>
                  </a:lnTo>
                  <a:lnTo>
                    <a:pt x="587" y="683"/>
                  </a:lnTo>
                  <a:lnTo>
                    <a:pt x="511" y="716"/>
                  </a:lnTo>
                  <a:lnTo>
                    <a:pt x="436" y="753"/>
                  </a:lnTo>
                  <a:lnTo>
                    <a:pt x="362" y="791"/>
                  </a:lnTo>
                  <a:lnTo>
                    <a:pt x="288" y="835"/>
                  </a:lnTo>
                  <a:lnTo>
                    <a:pt x="216" y="880"/>
                  </a:lnTo>
                  <a:lnTo>
                    <a:pt x="144" y="929"/>
                  </a:lnTo>
                  <a:lnTo>
                    <a:pt x="72" y="979"/>
                  </a:lnTo>
                  <a:lnTo>
                    <a:pt x="0" y="1034"/>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50" name="Freeform 46"/>
            <p:cNvSpPr>
              <a:spLocks/>
            </p:cNvSpPr>
            <p:nvPr/>
          </p:nvSpPr>
          <p:spPr bwMode="auto">
            <a:xfrm>
              <a:off x="1106" y="997"/>
              <a:ext cx="5373" cy="580"/>
            </a:xfrm>
            <a:custGeom>
              <a:avLst/>
              <a:gdLst>
                <a:gd name="T0" fmla="*/ 5373 w 5373"/>
                <a:gd name="T1" fmla="*/ 0 h 1159"/>
                <a:gd name="T2" fmla="*/ 5351 w 5373"/>
                <a:gd name="T3" fmla="*/ 69 h 1159"/>
                <a:gd name="T4" fmla="*/ 5323 w 5373"/>
                <a:gd name="T5" fmla="*/ 147 h 1159"/>
                <a:gd name="T6" fmla="*/ 5280 w 5373"/>
                <a:gd name="T7" fmla="*/ 247 h 1159"/>
                <a:gd name="T8" fmla="*/ 5221 w 5373"/>
                <a:gd name="T9" fmla="*/ 361 h 1159"/>
                <a:gd name="T10" fmla="*/ 5148 w 5373"/>
                <a:gd name="T11" fmla="*/ 486 h 1159"/>
                <a:gd name="T12" fmla="*/ 5081 w 5373"/>
                <a:gd name="T13" fmla="*/ 583 h 1159"/>
                <a:gd name="T14" fmla="*/ 5031 w 5373"/>
                <a:gd name="T15" fmla="*/ 647 h 1159"/>
                <a:gd name="T16" fmla="*/ 4976 w 5373"/>
                <a:gd name="T17" fmla="*/ 712 h 1159"/>
                <a:gd name="T18" fmla="*/ 4916 w 5373"/>
                <a:gd name="T19" fmla="*/ 773 h 1159"/>
                <a:gd name="T20" fmla="*/ 4849 w 5373"/>
                <a:gd name="T21" fmla="*/ 833 h 1159"/>
                <a:gd name="T22" fmla="*/ 4780 w 5373"/>
                <a:gd name="T23" fmla="*/ 891 h 1159"/>
                <a:gd name="T24" fmla="*/ 4704 w 5373"/>
                <a:gd name="T25" fmla="*/ 944 h 1159"/>
                <a:gd name="T26" fmla="*/ 4622 w 5373"/>
                <a:gd name="T27" fmla="*/ 994 h 1159"/>
                <a:gd name="T28" fmla="*/ 4534 w 5373"/>
                <a:gd name="T29" fmla="*/ 1038 h 1159"/>
                <a:gd name="T30" fmla="*/ 4441 w 5373"/>
                <a:gd name="T31" fmla="*/ 1077 h 1159"/>
                <a:gd name="T32" fmla="*/ 4341 w 5373"/>
                <a:gd name="T33" fmla="*/ 1109 h 1159"/>
                <a:gd name="T34" fmla="*/ 4236 w 5373"/>
                <a:gd name="T35" fmla="*/ 1133 h 1159"/>
                <a:gd name="T36" fmla="*/ 4123 w 5373"/>
                <a:gd name="T37" fmla="*/ 1149 h 1159"/>
                <a:gd name="T38" fmla="*/ 4004 w 5373"/>
                <a:gd name="T39" fmla="*/ 1159 h 1159"/>
                <a:gd name="T40" fmla="*/ 3879 w 5373"/>
                <a:gd name="T41" fmla="*/ 1157 h 1159"/>
                <a:gd name="T42" fmla="*/ 3746 w 5373"/>
                <a:gd name="T43" fmla="*/ 1146 h 1159"/>
                <a:gd name="T44" fmla="*/ 3607 w 5373"/>
                <a:gd name="T45" fmla="*/ 1124 h 1159"/>
                <a:gd name="T46" fmla="*/ 3460 w 5373"/>
                <a:gd name="T47" fmla="*/ 1091 h 1159"/>
                <a:gd name="T48" fmla="*/ 3305 w 5373"/>
                <a:gd name="T49" fmla="*/ 1044 h 1159"/>
                <a:gd name="T50" fmla="*/ 3226 w 5373"/>
                <a:gd name="T51" fmla="*/ 1017 h 1159"/>
                <a:gd name="T52" fmla="*/ 2914 w 5373"/>
                <a:gd name="T53" fmla="*/ 909 h 1159"/>
                <a:gd name="T54" fmla="*/ 2622 w 5373"/>
                <a:gd name="T55" fmla="*/ 818 h 1159"/>
                <a:gd name="T56" fmla="*/ 2353 w 5373"/>
                <a:gd name="T57" fmla="*/ 746 h 1159"/>
                <a:gd name="T58" fmla="*/ 2100 w 5373"/>
                <a:gd name="T59" fmla="*/ 689 h 1159"/>
                <a:gd name="T60" fmla="*/ 1866 w 5373"/>
                <a:gd name="T61" fmla="*/ 649 h 1159"/>
                <a:gd name="T62" fmla="*/ 1648 w 5373"/>
                <a:gd name="T63" fmla="*/ 625 h 1159"/>
                <a:gd name="T64" fmla="*/ 1442 w 5373"/>
                <a:gd name="T65" fmla="*/ 615 h 1159"/>
                <a:gd name="T66" fmla="*/ 1251 w 5373"/>
                <a:gd name="T67" fmla="*/ 620 h 1159"/>
                <a:gd name="T68" fmla="*/ 1070 w 5373"/>
                <a:gd name="T69" fmla="*/ 641 h 1159"/>
                <a:gd name="T70" fmla="*/ 899 w 5373"/>
                <a:gd name="T71" fmla="*/ 675 h 1159"/>
                <a:gd name="T72" fmla="*/ 737 w 5373"/>
                <a:gd name="T73" fmla="*/ 722 h 1159"/>
                <a:gd name="T74" fmla="*/ 581 w 5373"/>
                <a:gd name="T75" fmla="*/ 783 h 1159"/>
                <a:gd name="T76" fmla="*/ 431 w 5373"/>
                <a:gd name="T77" fmla="*/ 856 h 1159"/>
                <a:gd name="T78" fmla="*/ 286 w 5373"/>
                <a:gd name="T79" fmla="*/ 941 h 1159"/>
                <a:gd name="T80" fmla="*/ 143 w 5373"/>
                <a:gd name="T81" fmla="*/ 1038 h 1159"/>
                <a:gd name="T82" fmla="*/ 0 w 5373"/>
                <a:gd name="T83" fmla="*/ 1146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73" h="1159">
                  <a:moveTo>
                    <a:pt x="5373" y="0"/>
                  </a:moveTo>
                  <a:lnTo>
                    <a:pt x="5373" y="0"/>
                  </a:lnTo>
                  <a:lnTo>
                    <a:pt x="5367" y="18"/>
                  </a:lnTo>
                  <a:lnTo>
                    <a:pt x="5351" y="69"/>
                  </a:lnTo>
                  <a:lnTo>
                    <a:pt x="5338" y="105"/>
                  </a:lnTo>
                  <a:lnTo>
                    <a:pt x="5323" y="147"/>
                  </a:lnTo>
                  <a:lnTo>
                    <a:pt x="5303" y="194"/>
                  </a:lnTo>
                  <a:lnTo>
                    <a:pt x="5280" y="247"/>
                  </a:lnTo>
                  <a:lnTo>
                    <a:pt x="5253" y="302"/>
                  </a:lnTo>
                  <a:lnTo>
                    <a:pt x="5221" y="361"/>
                  </a:lnTo>
                  <a:lnTo>
                    <a:pt x="5187" y="423"/>
                  </a:lnTo>
                  <a:lnTo>
                    <a:pt x="5148" y="486"/>
                  </a:lnTo>
                  <a:lnTo>
                    <a:pt x="5105" y="550"/>
                  </a:lnTo>
                  <a:lnTo>
                    <a:pt x="5081" y="583"/>
                  </a:lnTo>
                  <a:lnTo>
                    <a:pt x="5056" y="615"/>
                  </a:lnTo>
                  <a:lnTo>
                    <a:pt x="5031" y="647"/>
                  </a:lnTo>
                  <a:lnTo>
                    <a:pt x="5003" y="680"/>
                  </a:lnTo>
                  <a:lnTo>
                    <a:pt x="4976" y="712"/>
                  </a:lnTo>
                  <a:lnTo>
                    <a:pt x="4947" y="743"/>
                  </a:lnTo>
                  <a:lnTo>
                    <a:pt x="4916" y="773"/>
                  </a:lnTo>
                  <a:lnTo>
                    <a:pt x="4883" y="804"/>
                  </a:lnTo>
                  <a:lnTo>
                    <a:pt x="4849" y="833"/>
                  </a:lnTo>
                  <a:lnTo>
                    <a:pt x="4815" y="862"/>
                  </a:lnTo>
                  <a:lnTo>
                    <a:pt x="4780" y="891"/>
                  </a:lnTo>
                  <a:lnTo>
                    <a:pt x="4742" y="919"/>
                  </a:lnTo>
                  <a:lnTo>
                    <a:pt x="4704" y="944"/>
                  </a:lnTo>
                  <a:lnTo>
                    <a:pt x="4663" y="970"/>
                  </a:lnTo>
                  <a:lnTo>
                    <a:pt x="4622" y="994"/>
                  </a:lnTo>
                  <a:lnTo>
                    <a:pt x="4579" y="1017"/>
                  </a:lnTo>
                  <a:lnTo>
                    <a:pt x="4534" y="1038"/>
                  </a:lnTo>
                  <a:lnTo>
                    <a:pt x="4488" y="1057"/>
                  </a:lnTo>
                  <a:lnTo>
                    <a:pt x="4441" y="1077"/>
                  </a:lnTo>
                  <a:lnTo>
                    <a:pt x="4391" y="1093"/>
                  </a:lnTo>
                  <a:lnTo>
                    <a:pt x="4341" y="1109"/>
                  </a:lnTo>
                  <a:lnTo>
                    <a:pt x="4288" y="1122"/>
                  </a:lnTo>
                  <a:lnTo>
                    <a:pt x="4236" y="1133"/>
                  </a:lnTo>
                  <a:lnTo>
                    <a:pt x="4180" y="1143"/>
                  </a:lnTo>
                  <a:lnTo>
                    <a:pt x="4123" y="1149"/>
                  </a:lnTo>
                  <a:lnTo>
                    <a:pt x="4065" y="1156"/>
                  </a:lnTo>
                  <a:lnTo>
                    <a:pt x="4004" y="1159"/>
                  </a:lnTo>
                  <a:lnTo>
                    <a:pt x="3943" y="1159"/>
                  </a:lnTo>
                  <a:lnTo>
                    <a:pt x="3879" y="1157"/>
                  </a:lnTo>
                  <a:lnTo>
                    <a:pt x="3814" y="1153"/>
                  </a:lnTo>
                  <a:lnTo>
                    <a:pt x="3746" y="1146"/>
                  </a:lnTo>
                  <a:lnTo>
                    <a:pt x="3677" y="1136"/>
                  </a:lnTo>
                  <a:lnTo>
                    <a:pt x="3607" y="1124"/>
                  </a:lnTo>
                  <a:lnTo>
                    <a:pt x="3534" y="1109"/>
                  </a:lnTo>
                  <a:lnTo>
                    <a:pt x="3460" y="1091"/>
                  </a:lnTo>
                  <a:lnTo>
                    <a:pt x="3383" y="1070"/>
                  </a:lnTo>
                  <a:lnTo>
                    <a:pt x="3305" y="1044"/>
                  </a:lnTo>
                  <a:lnTo>
                    <a:pt x="3226" y="1017"/>
                  </a:lnTo>
                  <a:lnTo>
                    <a:pt x="3226" y="1017"/>
                  </a:lnTo>
                  <a:lnTo>
                    <a:pt x="3067" y="960"/>
                  </a:lnTo>
                  <a:lnTo>
                    <a:pt x="2914" y="909"/>
                  </a:lnTo>
                  <a:lnTo>
                    <a:pt x="2765" y="862"/>
                  </a:lnTo>
                  <a:lnTo>
                    <a:pt x="2622" y="818"/>
                  </a:lnTo>
                  <a:lnTo>
                    <a:pt x="2485" y="780"/>
                  </a:lnTo>
                  <a:lnTo>
                    <a:pt x="2353" y="746"/>
                  </a:lnTo>
                  <a:lnTo>
                    <a:pt x="2224" y="715"/>
                  </a:lnTo>
                  <a:lnTo>
                    <a:pt x="2100" y="689"/>
                  </a:lnTo>
                  <a:lnTo>
                    <a:pt x="1981" y="667"/>
                  </a:lnTo>
                  <a:lnTo>
                    <a:pt x="1866" y="649"/>
                  </a:lnTo>
                  <a:lnTo>
                    <a:pt x="1755" y="634"/>
                  </a:lnTo>
                  <a:lnTo>
                    <a:pt x="1648" y="625"/>
                  </a:lnTo>
                  <a:lnTo>
                    <a:pt x="1543" y="617"/>
                  </a:lnTo>
                  <a:lnTo>
                    <a:pt x="1442" y="615"/>
                  </a:lnTo>
                  <a:lnTo>
                    <a:pt x="1345" y="615"/>
                  </a:lnTo>
                  <a:lnTo>
                    <a:pt x="1251" y="620"/>
                  </a:lnTo>
                  <a:lnTo>
                    <a:pt x="1159" y="628"/>
                  </a:lnTo>
                  <a:lnTo>
                    <a:pt x="1070" y="641"/>
                  </a:lnTo>
                  <a:lnTo>
                    <a:pt x="984" y="655"/>
                  </a:lnTo>
                  <a:lnTo>
                    <a:pt x="899" y="675"/>
                  </a:lnTo>
                  <a:lnTo>
                    <a:pt x="817" y="696"/>
                  </a:lnTo>
                  <a:lnTo>
                    <a:pt x="737" y="722"/>
                  </a:lnTo>
                  <a:lnTo>
                    <a:pt x="659" y="751"/>
                  </a:lnTo>
                  <a:lnTo>
                    <a:pt x="581" y="783"/>
                  </a:lnTo>
                  <a:lnTo>
                    <a:pt x="506" y="817"/>
                  </a:lnTo>
                  <a:lnTo>
                    <a:pt x="431" y="856"/>
                  </a:lnTo>
                  <a:lnTo>
                    <a:pt x="358" y="896"/>
                  </a:lnTo>
                  <a:lnTo>
                    <a:pt x="286" y="941"/>
                  </a:lnTo>
                  <a:lnTo>
                    <a:pt x="213" y="988"/>
                  </a:lnTo>
                  <a:lnTo>
                    <a:pt x="143" y="1038"/>
                  </a:lnTo>
                  <a:lnTo>
                    <a:pt x="70" y="1090"/>
                  </a:lnTo>
                  <a:lnTo>
                    <a:pt x="0" y="1146"/>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51" name="Freeform 47"/>
            <p:cNvSpPr>
              <a:spLocks/>
            </p:cNvSpPr>
            <p:nvPr/>
          </p:nvSpPr>
          <p:spPr bwMode="auto">
            <a:xfrm>
              <a:off x="1146" y="968"/>
              <a:ext cx="5355" cy="631"/>
            </a:xfrm>
            <a:custGeom>
              <a:avLst/>
              <a:gdLst>
                <a:gd name="T0" fmla="*/ 5355 w 5355"/>
                <a:gd name="T1" fmla="*/ 0 h 1261"/>
                <a:gd name="T2" fmla="*/ 5334 w 5355"/>
                <a:gd name="T3" fmla="*/ 71 h 1261"/>
                <a:gd name="T4" fmla="*/ 5306 w 5355"/>
                <a:gd name="T5" fmla="*/ 150 h 1261"/>
                <a:gd name="T6" fmla="*/ 5266 w 5355"/>
                <a:gd name="T7" fmla="*/ 250 h 1261"/>
                <a:gd name="T8" fmla="*/ 5209 w 5355"/>
                <a:gd name="T9" fmla="*/ 366 h 1261"/>
                <a:gd name="T10" fmla="*/ 5138 w 5355"/>
                <a:gd name="T11" fmla="*/ 494 h 1261"/>
                <a:gd name="T12" fmla="*/ 5072 w 5355"/>
                <a:gd name="T13" fmla="*/ 592 h 1261"/>
                <a:gd name="T14" fmla="*/ 5023 w 5355"/>
                <a:gd name="T15" fmla="*/ 658 h 1261"/>
                <a:gd name="T16" fmla="*/ 4969 w 5355"/>
                <a:gd name="T17" fmla="*/ 723 h 1261"/>
                <a:gd name="T18" fmla="*/ 4909 w 5355"/>
                <a:gd name="T19" fmla="*/ 788 h 1261"/>
                <a:gd name="T20" fmla="*/ 4845 w 5355"/>
                <a:gd name="T21" fmla="*/ 849 h 1261"/>
                <a:gd name="T22" fmla="*/ 4775 w 5355"/>
                <a:gd name="T23" fmla="*/ 909 h 1261"/>
                <a:gd name="T24" fmla="*/ 4700 w 5355"/>
                <a:gd name="T25" fmla="*/ 964 h 1261"/>
                <a:gd name="T26" fmla="*/ 4619 w 5355"/>
                <a:gd name="T27" fmla="*/ 1015 h 1261"/>
                <a:gd name="T28" fmla="*/ 4532 w 5355"/>
                <a:gd name="T29" fmla="*/ 1060 h 1261"/>
                <a:gd name="T30" fmla="*/ 4439 w 5355"/>
                <a:gd name="T31" fmla="*/ 1101 h 1261"/>
                <a:gd name="T32" fmla="*/ 4340 w 5355"/>
                <a:gd name="T33" fmla="*/ 1135 h 1261"/>
                <a:gd name="T34" fmla="*/ 4235 w 5355"/>
                <a:gd name="T35" fmla="*/ 1162 h 1261"/>
                <a:gd name="T36" fmla="*/ 4123 w 5355"/>
                <a:gd name="T37" fmla="*/ 1182 h 1261"/>
                <a:gd name="T38" fmla="*/ 4004 w 5355"/>
                <a:gd name="T39" fmla="*/ 1193 h 1261"/>
                <a:gd name="T40" fmla="*/ 3879 w 5355"/>
                <a:gd name="T41" fmla="*/ 1194 h 1261"/>
                <a:gd name="T42" fmla="*/ 3746 w 5355"/>
                <a:gd name="T43" fmla="*/ 1185 h 1261"/>
                <a:gd name="T44" fmla="*/ 3606 w 5355"/>
                <a:gd name="T45" fmla="*/ 1165 h 1261"/>
                <a:gd name="T46" fmla="*/ 3458 w 5355"/>
                <a:gd name="T47" fmla="*/ 1136 h 1261"/>
                <a:gd name="T48" fmla="*/ 3304 w 5355"/>
                <a:gd name="T49" fmla="*/ 1093 h 1261"/>
                <a:gd name="T50" fmla="*/ 3224 w 5355"/>
                <a:gd name="T51" fmla="*/ 1067 h 1261"/>
                <a:gd name="T52" fmla="*/ 2910 w 5355"/>
                <a:gd name="T53" fmla="*/ 965 h 1261"/>
                <a:gd name="T54" fmla="*/ 2618 w 5355"/>
                <a:gd name="T55" fmla="*/ 880 h 1261"/>
                <a:gd name="T56" fmla="*/ 2346 w 5355"/>
                <a:gd name="T57" fmla="*/ 812 h 1261"/>
                <a:gd name="T58" fmla="*/ 2094 w 5355"/>
                <a:gd name="T59" fmla="*/ 760 h 1261"/>
                <a:gd name="T60" fmla="*/ 1859 w 5355"/>
                <a:gd name="T61" fmla="*/ 723 h 1261"/>
                <a:gd name="T62" fmla="*/ 1640 w 5355"/>
                <a:gd name="T63" fmla="*/ 704 h 1261"/>
                <a:gd name="T64" fmla="*/ 1434 w 5355"/>
                <a:gd name="T65" fmla="*/ 699 h 1261"/>
                <a:gd name="T66" fmla="*/ 1242 w 5355"/>
                <a:gd name="T67" fmla="*/ 707 h 1261"/>
                <a:gd name="T68" fmla="*/ 1063 w 5355"/>
                <a:gd name="T69" fmla="*/ 731 h 1261"/>
                <a:gd name="T70" fmla="*/ 893 w 5355"/>
                <a:gd name="T71" fmla="*/ 768 h 1261"/>
                <a:gd name="T72" fmla="*/ 732 w 5355"/>
                <a:gd name="T73" fmla="*/ 820 h 1261"/>
                <a:gd name="T74" fmla="*/ 576 w 5355"/>
                <a:gd name="T75" fmla="*/ 884 h 1261"/>
                <a:gd name="T76" fmla="*/ 427 w 5355"/>
                <a:gd name="T77" fmla="*/ 960 h 1261"/>
                <a:gd name="T78" fmla="*/ 283 w 5355"/>
                <a:gd name="T79" fmla="*/ 1049 h 1261"/>
                <a:gd name="T80" fmla="*/ 141 w 5355"/>
                <a:gd name="T81" fmla="*/ 1149 h 1261"/>
                <a:gd name="T82" fmla="*/ 0 w 5355"/>
                <a:gd name="T83" fmla="*/ 1261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55" h="1261">
                  <a:moveTo>
                    <a:pt x="5355" y="0"/>
                  </a:moveTo>
                  <a:lnTo>
                    <a:pt x="5355" y="0"/>
                  </a:lnTo>
                  <a:lnTo>
                    <a:pt x="5349" y="19"/>
                  </a:lnTo>
                  <a:lnTo>
                    <a:pt x="5334" y="71"/>
                  </a:lnTo>
                  <a:lnTo>
                    <a:pt x="5322" y="106"/>
                  </a:lnTo>
                  <a:lnTo>
                    <a:pt x="5306" y="150"/>
                  </a:lnTo>
                  <a:lnTo>
                    <a:pt x="5288" y="197"/>
                  </a:lnTo>
                  <a:lnTo>
                    <a:pt x="5266" y="250"/>
                  </a:lnTo>
                  <a:lnTo>
                    <a:pt x="5240" y="306"/>
                  </a:lnTo>
                  <a:lnTo>
                    <a:pt x="5209" y="366"/>
                  </a:lnTo>
                  <a:lnTo>
                    <a:pt x="5176" y="429"/>
                  </a:lnTo>
                  <a:lnTo>
                    <a:pt x="5138" y="494"/>
                  </a:lnTo>
                  <a:lnTo>
                    <a:pt x="5095" y="560"/>
                  </a:lnTo>
                  <a:lnTo>
                    <a:pt x="5072" y="592"/>
                  </a:lnTo>
                  <a:lnTo>
                    <a:pt x="5048" y="625"/>
                  </a:lnTo>
                  <a:lnTo>
                    <a:pt x="5023" y="658"/>
                  </a:lnTo>
                  <a:lnTo>
                    <a:pt x="4997" y="691"/>
                  </a:lnTo>
                  <a:lnTo>
                    <a:pt x="4969" y="723"/>
                  </a:lnTo>
                  <a:lnTo>
                    <a:pt x="4940" y="755"/>
                  </a:lnTo>
                  <a:lnTo>
                    <a:pt x="4909" y="788"/>
                  </a:lnTo>
                  <a:lnTo>
                    <a:pt x="4877" y="818"/>
                  </a:lnTo>
                  <a:lnTo>
                    <a:pt x="4845" y="849"/>
                  </a:lnTo>
                  <a:lnTo>
                    <a:pt x="4811" y="880"/>
                  </a:lnTo>
                  <a:lnTo>
                    <a:pt x="4775" y="909"/>
                  </a:lnTo>
                  <a:lnTo>
                    <a:pt x="4739" y="936"/>
                  </a:lnTo>
                  <a:lnTo>
                    <a:pt x="4700" y="964"/>
                  </a:lnTo>
                  <a:lnTo>
                    <a:pt x="4661" y="989"/>
                  </a:lnTo>
                  <a:lnTo>
                    <a:pt x="4619" y="1015"/>
                  </a:lnTo>
                  <a:lnTo>
                    <a:pt x="4576" y="1038"/>
                  </a:lnTo>
                  <a:lnTo>
                    <a:pt x="4532" y="1060"/>
                  </a:lnTo>
                  <a:lnTo>
                    <a:pt x="4486" y="1081"/>
                  </a:lnTo>
                  <a:lnTo>
                    <a:pt x="4439" y="1101"/>
                  </a:lnTo>
                  <a:lnTo>
                    <a:pt x="4390" y="1119"/>
                  </a:lnTo>
                  <a:lnTo>
                    <a:pt x="4340" y="1135"/>
                  </a:lnTo>
                  <a:lnTo>
                    <a:pt x="4289" y="1149"/>
                  </a:lnTo>
                  <a:lnTo>
                    <a:pt x="4235" y="1162"/>
                  </a:lnTo>
                  <a:lnTo>
                    <a:pt x="4179" y="1173"/>
                  </a:lnTo>
                  <a:lnTo>
                    <a:pt x="4123" y="1182"/>
                  </a:lnTo>
                  <a:lnTo>
                    <a:pt x="4064" y="1188"/>
                  </a:lnTo>
                  <a:lnTo>
                    <a:pt x="4004" y="1193"/>
                  </a:lnTo>
                  <a:lnTo>
                    <a:pt x="3942" y="1194"/>
                  </a:lnTo>
                  <a:lnTo>
                    <a:pt x="3879" y="1194"/>
                  </a:lnTo>
                  <a:lnTo>
                    <a:pt x="3814" y="1191"/>
                  </a:lnTo>
                  <a:lnTo>
                    <a:pt x="3746" y="1185"/>
                  </a:lnTo>
                  <a:lnTo>
                    <a:pt x="3676" y="1177"/>
                  </a:lnTo>
                  <a:lnTo>
                    <a:pt x="3606" y="1165"/>
                  </a:lnTo>
                  <a:lnTo>
                    <a:pt x="3533" y="1153"/>
                  </a:lnTo>
                  <a:lnTo>
                    <a:pt x="3458" y="1136"/>
                  </a:lnTo>
                  <a:lnTo>
                    <a:pt x="3382" y="1115"/>
                  </a:lnTo>
                  <a:lnTo>
                    <a:pt x="3304" y="1093"/>
                  </a:lnTo>
                  <a:lnTo>
                    <a:pt x="3224" y="1067"/>
                  </a:lnTo>
                  <a:lnTo>
                    <a:pt x="3224" y="1067"/>
                  </a:lnTo>
                  <a:lnTo>
                    <a:pt x="3064" y="1014"/>
                  </a:lnTo>
                  <a:lnTo>
                    <a:pt x="2910" y="965"/>
                  </a:lnTo>
                  <a:lnTo>
                    <a:pt x="2761" y="920"/>
                  </a:lnTo>
                  <a:lnTo>
                    <a:pt x="2618" y="880"/>
                  </a:lnTo>
                  <a:lnTo>
                    <a:pt x="2480" y="842"/>
                  </a:lnTo>
                  <a:lnTo>
                    <a:pt x="2346" y="812"/>
                  </a:lnTo>
                  <a:lnTo>
                    <a:pt x="2219" y="783"/>
                  </a:lnTo>
                  <a:lnTo>
                    <a:pt x="2094" y="760"/>
                  </a:lnTo>
                  <a:lnTo>
                    <a:pt x="1974" y="739"/>
                  </a:lnTo>
                  <a:lnTo>
                    <a:pt x="1859" y="723"/>
                  </a:lnTo>
                  <a:lnTo>
                    <a:pt x="1746" y="712"/>
                  </a:lnTo>
                  <a:lnTo>
                    <a:pt x="1640" y="704"/>
                  </a:lnTo>
                  <a:lnTo>
                    <a:pt x="1535" y="699"/>
                  </a:lnTo>
                  <a:lnTo>
                    <a:pt x="1434" y="699"/>
                  </a:lnTo>
                  <a:lnTo>
                    <a:pt x="1337" y="700"/>
                  </a:lnTo>
                  <a:lnTo>
                    <a:pt x="1242" y="707"/>
                  </a:lnTo>
                  <a:lnTo>
                    <a:pt x="1151" y="718"/>
                  </a:lnTo>
                  <a:lnTo>
                    <a:pt x="1063" y="731"/>
                  </a:lnTo>
                  <a:lnTo>
                    <a:pt x="976" y="749"/>
                  </a:lnTo>
                  <a:lnTo>
                    <a:pt x="893" y="768"/>
                  </a:lnTo>
                  <a:lnTo>
                    <a:pt x="811" y="792"/>
                  </a:lnTo>
                  <a:lnTo>
                    <a:pt x="732" y="820"/>
                  </a:lnTo>
                  <a:lnTo>
                    <a:pt x="652" y="851"/>
                  </a:lnTo>
                  <a:lnTo>
                    <a:pt x="576" y="884"/>
                  </a:lnTo>
                  <a:lnTo>
                    <a:pt x="501" y="920"/>
                  </a:lnTo>
                  <a:lnTo>
                    <a:pt x="427" y="960"/>
                  </a:lnTo>
                  <a:lnTo>
                    <a:pt x="355" y="1004"/>
                  </a:lnTo>
                  <a:lnTo>
                    <a:pt x="283" y="1049"/>
                  </a:lnTo>
                  <a:lnTo>
                    <a:pt x="212" y="1098"/>
                  </a:lnTo>
                  <a:lnTo>
                    <a:pt x="141" y="1149"/>
                  </a:lnTo>
                  <a:lnTo>
                    <a:pt x="71" y="1204"/>
                  </a:lnTo>
                  <a:lnTo>
                    <a:pt x="0" y="1261"/>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52" name="Freeform 48"/>
            <p:cNvSpPr>
              <a:spLocks/>
            </p:cNvSpPr>
            <p:nvPr/>
          </p:nvSpPr>
          <p:spPr bwMode="auto">
            <a:xfrm>
              <a:off x="1187" y="940"/>
              <a:ext cx="5335" cy="688"/>
            </a:xfrm>
            <a:custGeom>
              <a:avLst/>
              <a:gdLst>
                <a:gd name="T0" fmla="*/ 5335 w 5335"/>
                <a:gd name="T1" fmla="*/ 0 h 1376"/>
                <a:gd name="T2" fmla="*/ 5315 w 5335"/>
                <a:gd name="T3" fmla="*/ 71 h 1376"/>
                <a:gd name="T4" fmla="*/ 5289 w 5335"/>
                <a:gd name="T5" fmla="*/ 150 h 1376"/>
                <a:gd name="T6" fmla="*/ 5250 w 5335"/>
                <a:gd name="T7" fmla="*/ 252 h 1376"/>
                <a:gd name="T8" fmla="*/ 5196 w 5335"/>
                <a:gd name="T9" fmla="*/ 371 h 1376"/>
                <a:gd name="T10" fmla="*/ 5127 w 5335"/>
                <a:gd name="T11" fmla="*/ 501 h 1376"/>
                <a:gd name="T12" fmla="*/ 5061 w 5335"/>
                <a:gd name="T13" fmla="*/ 601 h 1376"/>
                <a:gd name="T14" fmla="*/ 5014 w 5335"/>
                <a:gd name="T15" fmla="*/ 667 h 1376"/>
                <a:gd name="T16" fmla="*/ 4960 w 5335"/>
                <a:gd name="T17" fmla="*/ 735 h 1376"/>
                <a:gd name="T18" fmla="*/ 4902 w 5335"/>
                <a:gd name="T19" fmla="*/ 799 h 1376"/>
                <a:gd name="T20" fmla="*/ 4838 w 5335"/>
                <a:gd name="T21" fmla="*/ 862 h 1376"/>
                <a:gd name="T22" fmla="*/ 4770 w 5335"/>
                <a:gd name="T23" fmla="*/ 924 h 1376"/>
                <a:gd name="T24" fmla="*/ 4695 w 5335"/>
                <a:gd name="T25" fmla="*/ 980 h 1376"/>
                <a:gd name="T26" fmla="*/ 4614 w 5335"/>
                <a:gd name="T27" fmla="*/ 1034 h 1376"/>
                <a:gd name="T28" fmla="*/ 4528 w 5335"/>
                <a:gd name="T29" fmla="*/ 1082 h 1376"/>
                <a:gd name="T30" fmla="*/ 4436 w 5335"/>
                <a:gd name="T31" fmla="*/ 1126 h 1376"/>
                <a:gd name="T32" fmla="*/ 4338 w 5335"/>
                <a:gd name="T33" fmla="*/ 1161 h 1376"/>
                <a:gd name="T34" fmla="*/ 4232 w 5335"/>
                <a:gd name="T35" fmla="*/ 1190 h 1376"/>
                <a:gd name="T36" fmla="*/ 4121 w 5335"/>
                <a:gd name="T37" fmla="*/ 1213 h 1376"/>
                <a:gd name="T38" fmla="*/ 4003 w 5335"/>
                <a:gd name="T39" fmla="*/ 1226 h 1376"/>
                <a:gd name="T40" fmla="*/ 3877 w 5335"/>
                <a:gd name="T41" fmla="*/ 1229 h 1376"/>
                <a:gd name="T42" fmla="*/ 3745 w 5335"/>
                <a:gd name="T43" fmla="*/ 1224 h 1376"/>
                <a:gd name="T44" fmla="*/ 3605 w 5335"/>
                <a:gd name="T45" fmla="*/ 1206 h 1376"/>
                <a:gd name="T46" fmla="*/ 3456 w 5335"/>
                <a:gd name="T47" fmla="*/ 1179 h 1376"/>
                <a:gd name="T48" fmla="*/ 3301 w 5335"/>
                <a:gd name="T49" fmla="*/ 1140 h 1376"/>
                <a:gd name="T50" fmla="*/ 3220 w 5335"/>
                <a:gd name="T51" fmla="*/ 1114 h 1376"/>
                <a:gd name="T52" fmla="*/ 2905 w 5335"/>
                <a:gd name="T53" fmla="*/ 1019 h 1376"/>
                <a:gd name="T54" fmla="*/ 2612 w 5335"/>
                <a:gd name="T55" fmla="*/ 938 h 1376"/>
                <a:gd name="T56" fmla="*/ 2340 w 5335"/>
                <a:gd name="T57" fmla="*/ 875 h 1376"/>
                <a:gd name="T58" fmla="*/ 2086 w 5335"/>
                <a:gd name="T59" fmla="*/ 828 h 1376"/>
                <a:gd name="T60" fmla="*/ 1851 w 5335"/>
                <a:gd name="T61" fmla="*/ 798 h 1376"/>
                <a:gd name="T62" fmla="*/ 1630 w 5335"/>
                <a:gd name="T63" fmla="*/ 782 h 1376"/>
                <a:gd name="T64" fmla="*/ 1426 w 5335"/>
                <a:gd name="T65" fmla="*/ 780 h 1376"/>
                <a:gd name="T66" fmla="*/ 1235 w 5335"/>
                <a:gd name="T67" fmla="*/ 795 h 1376"/>
                <a:gd name="T68" fmla="*/ 1099 w 5335"/>
                <a:gd name="T69" fmla="*/ 814 h 1376"/>
                <a:gd name="T70" fmla="*/ 1011 w 5335"/>
                <a:gd name="T71" fmla="*/ 830 h 1376"/>
                <a:gd name="T72" fmla="*/ 927 w 5335"/>
                <a:gd name="T73" fmla="*/ 851 h 1376"/>
                <a:gd name="T74" fmla="*/ 804 w 5335"/>
                <a:gd name="T75" fmla="*/ 888 h 1376"/>
                <a:gd name="T76" fmla="*/ 647 w 5335"/>
                <a:gd name="T77" fmla="*/ 950 h 1376"/>
                <a:gd name="T78" fmla="*/ 496 w 5335"/>
                <a:gd name="T79" fmla="*/ 1024 h 1376"/>
                <a:gd name="T80" fmla="*/ 352 w 5335"/>
                <a:gd name="T81" fmla="*/ 1109 h 1376"/>
                <a:gd name="T82" fmla="*/ 210 w 5335"/>
                <a:gd name="T83" fmla="*/ 1208 h 1376"/>
                <a:gd name="T84" fmla="*/ 70 w 5335"/>
                <a:gd name="T85" fmla="*/ 1316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35" h="1376">
                  <a:moveTo>
                    <a:pt x="5335" y="0"/>
                  </a:moveTo>
                  <a:lnTo>
                    <a:pt x="5335" y="0"/>
                  </a:lnTo>
                  <a:lnTo>
                    <a:pt x="5331" y="18"/>
                  </a:lnTo>
                  <a:lnTo>
                    <a:pt x="5315" y="71"/>
                  </a:lnTo>
                  <a:lnTo>
                    <a:pt x="5304" y="107"/>
                  </a:lnTo>
                  <a:lnTo>
                    <a:pt x="5289" y="150"/>
                  </a:lnTo>
                  <a:lnTo>
                    <a:pt x="5271" y="199"/>
                  </a:lnTo>
                  <a:lnTo>
                    <a:pt x="5250" y="252"/>
                  </a:lnTo>
                  <a:lnTo>
                    <a:pt x="5225" y="310"/>
                  </a:lnTo>
                  <a:lnTo>
                    <a:pt x="5196" y="371"/>
                  </a:lnTo>
                  <a:lnTo>
                    <a:pt x="5163" y="434"/>
                  </a:lnTo>
                  <a:lnTo>
                    <a:pt x="5127" y="501"/>
                  </a:lnTo>
                  <a:lnTo>
                    <a:pt x="5085" y="567"/>
                  </a:lnTo>
                  <a:lnTo>
                    <a:pt x="5061" y="601"/>
                  </a:lnTo>
                  <a:lnTo>
                    <a:pt x="5038" y="635"/>
                  </a:lnTo>
                  <a:lnTo>
                    <a:pt x="5014" y="667"/>
                  </a:lnTo>
                  <a:lnTo>
                    <a:pt x="4988" y="701"/>
                  </a:lnTo>
                  <a:lnTo>
                    <a:pt x="4960" y="735"/>
                  </a:lnTo>
                  <a:lnTo>
                    <a:pt x="4932" y="767"/>
                  </a:lnTo>
                  <a:lnTo>
                    <a:pt x="4902" y="799"/>
                  </a:lnTo>
                  <a:lnTo>
                    <a:pt x="4871" y="832"/>
                  </a:lnTo>
                  <a:lnTo>
                    <a:pt x="4838" y="862"/>
                  </a:lnTo>
                  <a:lnTo>
                    <a:pt x="4804" y="893"/>
                  </a:lnTo>
                  <a:lnTo>
                    <a:pt x="4770" y="924"/>
                  </a:lnTo>
                  <a:lnTo>
                    <a:pt x="4734" y="953"/>
                  </a:lnTo>
                  <a:lnTo>
                    <a:pt x="4695" y="980"/>
                  </a:lnTo>
                  <a:lnTo>
                    <a:pt x="4656" y="1008"/>
                  </a:lnTo>
                  <a:lnTo>
                    <a:pt x="4614" y="1034"/>
                  </a:lnTo>
                  <a:lnTo>
                    <a:pt x="4573" y="1059"/>
                  </a:lnTo>
                  <a:lnTo>
                    <a:pt x="4528" y="1082"/>
                  </a:lnTo>
                  <a:lnTo>
                    <a:pt x="4484" y="1105"/>
                  </a:lnTo>
                  <a:lnTo>
                    <a:pt x="4436" y="1126"/>
                  </a:lnTo>
                  <a:lnTo>
                    <a:pt x="4388" y="1143"/>
                  </a:lnTo>
                  <a:lnTo>
                    <a:pt x="4338" y="1161"/>
                  </a:lnTo>
                  <a:lnTo>
                    <a:pt x="4287" y="1177"/>
                  </a:lnTo>
                  <a:lnTo>
                    <a:pt x="4232" y="1190"/>
                  </a:lnTo>
                  <a:lnTo>
                    <a:pt x="4178" y="1203"/>
                  </a:lnTo>
                  <a:lnTo>
                    <a:pt x="4121" y="1213"/>
                  </a:lnTo>
                  <a:lnTo>
                    <a:pt x="4063" y="1219"/>
                  </a:lnTo>
                  <a:lnTo>
                    <a:pt x="4003" y="1226"/>
                  </a:lnTo>
                  <a:lnTo>
                    <a:pt x="3941" y="1229"/>
                  </a:lnTo>
                  <a:lnTo>
                    <a:pt x="3877" y="1229"/>
                  </a:lnTo>
                  <a:lnTo>
                    <a:pt x="3812" y="1227"/>
                  </a:lnTo>
                  <a:lnTo>
                    <a:pt x="3745" y="1224"/>
                  </a:lnTo>
                  <a:lnTo>
                    <a:pt x="3676" y="1216"/>
                  </a:lnTo>
                  <a:lnTo>
                    <a:pt x="3605" y="1206"/>
                  </a:lnTo>
                  <a:lnTo>
                    <a:pt x="3531" y="1195"/>
                  </a:lnTo>
                  <a:lnTo>
                    <a:pt x="3456" y="1179"/>
                  </a:lnTo>
                  <a:lnTo>
                    <a:pt x="3380" y="1161"/>
                  </a:lnTo>
                  <a:lnTo>
                    <a:pt x="3301" y="1140"/>
                  </a:lnTo>
                  <a:lnTo>
                    <a:pt x="3220" y="1114"/>
                  </a:lnTo>
                  <a:lnTo>
                    <a:pt x="3220" y="1114"/>
                  </a:lnTo>
                  <a:lnTo>
                    <a:pt x="3061" y="1064"/>
                  </a:lnTo>
                  <a:lnTo>
                    <a:pt x="2905" y="1019"/>
                  </a:lnTo>
                  <a:lnTo>
                    <a:pt x="2756" y="977"/>
                  </a:lnTo>
                  <a:lnTo>
                    <a:pt x="2612" y="938"/>
                  </a:lnTo>
                  <a:lnTo>
                    <a:pt x="2473" y="906"/>
                  </a:lnTo>
                  <a:lnTo>
                    <a:pt x="2340" y="875"/>
                  </a:lnTo>
                  <a:lnTo>
                    <a:pt x="2211" y="851"/>
                  </a:lnTo>
                  <a:lnTo>
                    <a:pt x="2086" y="828"/>
                  </a:lnTo>
                  <a:lnTo>
                    <a:pt x="1966" y="811"/>
                  </a:lnTo>
                  <a:lnTo>
                    <a:pt x="1851" y="798"/>
                  </a:lnTo>
                  <a:lnTo>
                    <a:pt x="1739" y="788"/>
                  </a:lnTo>
                  <a:lnTo>
                    <a:pt x="1630" y="782"/>
                  </a:lnTo>
                  <a:lnTo>
                    <a:pt x="1526" y="780"/>
                  </a:lnTo>
                  <a:lnTo>
                    <a:pt x="1426" y="780"/>
                  </a:lnTo>
                  <a:lnTo>
                    <a:pt x="1329" y="785"/>
                  </a:lnTo>
                  <a:lnTo>
                    <a:pt x="1235" y="795"/>
                  </a:lnTo>
                  <a:lnTo>
                    <a:pt x="1143" y="806"/>
                  </a:lnTo>
                  <a:lnTo>
                    <a:pt x="1099" y="814"/>
                  </a:lnTo>
                  <a:lnTo>
                    <a:pt x="1054" y="822"/>
                  </a:lnTo>
                  <a:lnTo>
                    <a:pt x="1011" y="830"/>
                  </a:lnTo>
                  <a:lnTo>
                    <a:pt x="970" y="840"/>
                  </a:lnTo>
                  <a:lnTo>
                    <a:pt x="927" y="851"/>
                  </a:lnTo>
                  <a:lnTo>
                    <a:pt x="885" y="862"/>
                  </a:lnTo>
                  <a:lnTo>
                    <a:pt x="804" y="888"/>
                  </a:lnTo>
                  <a:lnTo>
                    <a:pt x="725" y="917"/>
                  </a:lnTo>
                  <a:lnTo>
                    <a:pt x="647" y="950"/>
                  </a:lnTo>
                  <a:lnTo>
                    <a:pt x="571" y="985"/>
                  </a:lnTo>
                  <a:lnTo>
                    <a:pt x="496" y="1024"/>
                  </a:lnTo>
                  <a:lnTo>
                    <a:pt x="424" y="1064"/>
                  </a:lnTo>
                  <a:lnTo>
                    <a:pt x="352" y="1109"/>
                  </a:lnTo>
                  <a:lnTo>
                    <a:pt x="280" y="1156"/>
                  </a:lnTo>
                  <a:lnTo>
                    <a:pt x="210" y="1208"/>
                  </a:lnTo>
                  <a:lnTo>
                    <a:pt x="139" y="1261"/>
                  </a:lnTo>
                  <a:lnTo>
                    <a:pt x="70" y="1316"/>
                  </a:lnTo>
                  <a:lnTo>
                    <a:pt x="0" y="1376"/>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53" name="Freeform 49"/>
            <p:cNvSpPr>
              <a:spLocks/>
            </p:cNvSpPr>
            <p:nvPr/>
          </p:nvSpPr>
          <p:spPr bwMode="auto">
            <a:xfrm>
              <a:off x="1229" y="911"/>
              <a:ext cx="5314" cy="745"/>
            </a:xfrm>
            <a:custGeom>
              <a:avLst/>
              <a:gdLst>
                <a:gd name="T0" fmla="*/ 5314 w 5314"/>
                <a:gd name="T1" fmla="*/ 0 h 1490"/>
                <a:gd name="T2" fmla="*/ 5296 w 5314"/>
                <a:gd name="T3" fmla="*/ 71 h 1490"/>
                <a:gd name="T4" fmla="*/ 5271 w 5314"/>
                <a:gd name="T5" fmla="*/ 153 h 1490"/>
                <a:gd name="T6" fmla="*/ 5233 w 5314"/>
                <a:gd name="T7" fmla="*/ 257 h 1490"/>
                <a:gd name="T8" fmla="*/ 5180 w 5314"/>
                <a:gd name="T9" fmla="*/ 376 h 1490"/>
                <a:gd name="T10" fmla="*/ 5112 w 5314"/>
                <a:gd name="T11" fmla="*/ 507 h 1490"/>
                <a:gd name="T12" fmla="*/ 5050 w 5314"/>
                <a:gd name="T13" fmla="*/ 609 h 1490"/>
                <a:gd name="T14" fmla="*/ 5003 w 5314"/>
                <a:gd name="T15" fmla="*/ 678 h 1490"/>
                <a:gd name="T16" fmla="*/ 4950 w 5314"/>
                <a:gd name="T17" fmla="*/ 746 h 1490"/>
                <a:gd name="T18" fmla="*/ 4893 w 5314"/>
                <a:gd name="T19" fmla="*/ 812 h 1490"/>
                <a:gd name="T20" fmla="*/ 4830 w 5314"/>
                <a:gd name="T21" fmla="*/ 878 h 1490"/>
                <a:gd name="T22" fmla="*/ 4762 w 5314"/>
                <a:gd name="T23" fmla="*/ 940 h 1490"/>
                <a:gd name="T24" fmla="*/ 4689 w 5314"/>
                <a:gd name="T25" fmla="*/ 999 h 1490"/>
                <a:gd name="T26" fmla="*/ 4610 w 5314"/>
                <a:gd name="T27" fmla="*/ 1054 h 1490"/>
                <a:gd name="T28" fmla="*/ 4524 w 5314"/>
                <a:gd name="T29" fmla="*/ 1104 h 1490"/>
                <a:gd name="T30" fmla="*/ 4432 w 5314"/>
                <a:gd name="T31" fmla="*/ 1150 h 1490"/>
                <a:gd name="T32" fmla="*/ 4335 w 5314"/>
                <a:gd name="T33" fmla="*/ 1188 h 1490"/>
                <a:gd name="T34" fmla="*/ 4229 w 5314"/>
                <a:gd name="T35" fmla="*/ 1219 h 1490"/>
                <a:gd name="T36" fmla="*/ 4118 w 5314"/>
                <a:gd name="T37" fmla="*/ 1243 h 1490"/>
                <a:gd name="T38" fmla="*/ 4000 w 5314"/>
                <a:gd name="T39" fmla="*/ 1259 h 1490"/>
                <a:gd name="T40" fmla="*/ 3875 w 5314"/>
                <a:gd name="T41" fmla="*/ 1266 h 1490"/>
                <a:gd name="T42" fmla="*/ 3742 w 5314"/>
                <a:gd name="T43" fmla="*/ 1263 h 1490"/>
                <a:gd name="T44" fmla="*/ 3602 w 5314"/>
                <a:gd name="T45" fmla="*/ 1248 h 1490"/>
                <a:gd name="T46" fmla="*/ 3453 w 5314"/>
                <a:gd name="T47" fmla="*/ 1224 h 1490"/>
                <a:gd name="T48" fmla="*/ 3298 w 5314"/>
                <a:gd name="T49" fmla="*/ 1187 h 1490"/>
                <a:gd name="T50" fmla="*/ 3217 w 5314"/>
                <a:gd name="T51" fmla="*/ 1164 h 1490"/>
                <a:gd name="T52" fmla="*/ 2899 w 5314"/>
                <a:gd name="T53" fmla="*/ 1074 h 1490"/>
                <a:gd name="T54" fmla="*/ 2605 w 5314"/>
                <a:gd name="T55" fmla="*/ 999 h 1490"/>
                <a:gd name="T56" fmla="*/ 2333 w 5314"/>
                <a:gd name="T57" fmla="*/ 941 h 1490"/>
                <a:gd name="T58" fmla="*/ 2079 w 5314"/>
                <a:gd name="T59" fmla="*/ 899 h 1490"/>
                <a:gd name="T60" fmla="*/ 1843 w 5314"/>
                <a:gd name="T61" fmla="*/ 872 h 1490"/>
                <a:gd name="T62" fmla="*/ 1622 w 5314"/>
                <a:gd name="T63" fmla="*/ 861 h 1490"/>
                <a:gd name="T64" fmla="*/ 1418 w 5314"/>
                <a:gd name="T65" fmla="*/ 864 h 1490"/>
                <a:gd name="T66" fmla="*/ 1226 w 5314"/>
                <a:gd name="T67" fmla="*/ 882 h 1490"/>
                <a:gd name="T68" fmla="*/ 1134 w 5314"/>
                <a:gd name="T69" fmla="*/ 896 h 1490"/>
                <a:gd name="T70" fmla="*/ 1047 w 5314"/>
                <a:gd name="T71" fmla="*/ 912 h 1490"/>
                <a:gd name="T72" fmla="*/ 961 w 5314"/>
                <a:gd name="T73" fmla="*/ 933 h 1490"/>
                <a:gd name="T74" fmla="*/ 878 w 5314"/>
                <a:gd name="T75" fmla="*/ 957 h 1490"/>
                <a:gd name="T76" fmla="*/ 718 w 5314"/>
                <a:gd name="T77" fmla="*/ 1016 h 1490"/>
                <a:gd name="T78" fmla="*/ 565 w 5314"/>
                <a:gd name="T79" fmla="*/ 1087 h 1490"/>
                <a:gd name="T80" fmla="*/ 419 w 5314"/>
                <a:gd name="T81" fmla="*/ 1171 h 1490"/>
                <a:gd name="T82" fmla="*/ 276 w 5314"/>
                <a:gd name="T83" fmla="*/ 1266 h 1490"/>
                <a:gd name="T84" fmla="*/ 138 w 5314"/>
                <a:gd name="T85" fmla="*/ 1372 h 1490"/>
                <a:gd name="T86" fmla="*/ 0 w 5314"/>
                <a:gd name="T87" fmla="*/ 1490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314" h="1490">
                  <a:moveTo>
                    <a:pt x="5314" y="0"/>
                  </a:moveTo>
                  <a:lnTo>
                    <a:pt x="5314" y="0"/>
                  </a:lnTo>
                  <a:lnTo>
                    <a:pt x="5309" y="19"/>
                  </a:lnTo>
                  <a:lnTo>
                    <a:pt x="5296" y="71"/>
                  </a:lnTo>
                  <a:lnTo>
                    <a:pt x="5284" y="110"/>
                  </a:lnTo>
                  <a:lnTo>
                    <a:pt x="5271" y="153"/>
                  </a:lnTo>
                  <a:lnTo>
                    <a:pt x="5254" y="202"/>
                  </a:lnTo>
                  <a:lnTo>
                    <a:pt x="5233" y="257"/>
                  </a:lnTo>
                  <a:lnTo>
                    <a:pt x="5208" y="315"/>
                  </a:lnTo>
                  <a:lnTo>
                    <a:pt x="5180" y="376"/>
                  </a:lnTo>
                  <a:lnTo>
                    <a:pt x="5148" y="441"/>
                  </a:lnTo>
                  <a:lnTo>
                    <a:pt x="5112" y="507"/>
                  </a:lnTo>
                  <a:lnTo>
                    <a:pt x="5072" y="575"/>
                  </a:lnTo>
                  <a:lnTo>
                    <a:pt x="5050" y="609"/>
                  </a:lnTo>
                  <a:lnTo>
                    <a:pt x="5026" y="644"/>
                  </a:lnTo>
                  <a:lnTo>
                    <a:pt x="5003" y="678"/>
                  </a:lnTo>
                  <a:lnTo>
                    <a:pt x="4976" y="712"/>
                  </a:lnTo>
                  <a:lnTo>
                    <a:pt x="4950" y="746"/>
                  </a:lnTo>
                  <a:lnTo>
                    <a:pt x="4922" y="780"/>
                  </a:lnTo>
                  <a:lnTo>
                    <a:pt x="4893" y="812"/>
                  </a:lnTo>
                  <a:lnTo>
                    <a:pt x="4862" y="846"/>
                  </a:lnTo>
                  <a:lnTo>
                    <a:pt x="4830" y="878"/>
                  </a:lnTo>
                  <a:lnTo>
                    <a:pt x="4797" y="909"/>
                  </a:lnTo>
                  <a:lnTo>
                    <a:pt x="4762" y="940"/>
                  </a:lnTo>
                  <a:lnTo>
                    <a:pt x="4726" y="970"/>
                  </a:lnTo>
                  <a:lnTo>
                    <a:pt x="4689" y="999"/>
                  </a:lnTo>
                  <a:lnTo>
                    <a:pt x="4650" y="1027"/>
                  </a:lnTo>
                  <a:lnTo>
                    <a:pt x="4610" y="1054"/>
                  </a:lnTo>
                  <a:lnTo>
                    <a:pt x="4568" y="1080"/>
                  </a:lnTo>
                  <a:lnTo>
                    <a:pt x="4524" y="1104"/>
                  </a:lnTo>
                  <a:lnTo>
                    <a:pt x="4479" y="1127"/>
                  </a:lnTo>
                  <a:lnTo>
                    <a:pt x="4432" y="1150"/>
                  </a:lnTo>
                  <a:lnTo>
                    <a:pt x="4385" y="1169"/>
                  </a:lnTo>
                  <a:lnTo>
                    <a:pt x="4335" y="1188"/>
                  </a:lnTo>
                  <a:lnTo>
                    <a:pt x="4283" y="1205"/>
                  </a:lnTo>
                  <a:lnTo>
                    <a:pt x="4229" y="1219"/>
                  </a:lnTo>
                  <a:lnTo>
                    <a:pt x="4175" y="1232"/>
                  </a:lnTo>
                  <a:lnTo>
                    <a:pt x="4118" y="1243"/>
                  </a:lnTo>
                  <a:lnTo>
                    <a:pt x="4060" y="1251"/>
                  </a:lnTo>
                  <a:lnTo>
                    <a:pt x="4000" y="1259"/>
                  </a:lnTo>
                  <a:lnTo>
                    <a:pt x="3939" y="1263"/>
                  </a:lnTo>
                  <a:lnTo>
                    <a:pt x="3875" y="1266"/>
                  </a:lnTo>
                  <a:lnTo>
                    <a:pt x="3810" y="1264"/>
                  </a:lnTo>
                  <a:lnTo>
                    <a:pt x="3742" y="1263"/>
                  </a:lnTo>
                  <a:lnTo>
                    <a:pt x="3673" y="1256"/>
                  </a:lnTo>
                  <a:lnTo>
                    <a:pt x="3602" y="1248"/>
                  </a:lnTo>
                  <a:lnTo>
                    <a:pt x="3528" y="1237"/>
                  </a:lnTo>
                  <a:lnTo>
                    <a:pt x="3453" y="1224"/>
                  </a:lnTo>
                  <a:lnTo>
                    <a:pt x="3377" y="1206"/>
                  </a:lnTo>
                  <a:lnTo>
                    <a:pt x="3298" y="1187"/>
                  </a:lnTo>
                  <a:lnTo>
                    <a:pt x="3217" y="1164"/>
                  </a:lnTo>
                  <a:lnTo>
                    <a:pt x="3217" y="1164"/>
                  </a:lnTo>
                  <a:lnTo>
                    <a:pt x="3055" y="1116"/>
                  </a:lnTo>
                  <a:lnTo>
                    <a:pt x="2899" y="1074"/>
                  </a:lnTo>
                  <a:lnTo>
                    <a:pt x="2751" y="1033"/>
                  </a:lnTo>
                  <a:lnTo>
                    <a:pt x="2605" y="999"/>
                  </a:lnTo>
                  <a:lnTo>
                    <a:pt x="2466" y="969"/>
                  </a:lnTo>
                  <a:lnTo>
                    <a:pt x="2333" y="941"/>
                  </a:lnTo>
                  <a:lnTo>
                    <a:pt x="2202" y="919"/>
                  </a:lnTo>
                  <a:lnTo>
                    <a:pt x="2079" y="899"/>
                  </a:lnTo>
                  <a:lnTo>
                    <a:pt x="1958" y="885"/>
                  </a:lnTo>
                  <a:lnTo>
                    <a:pt x="1843" y="872"/>
                  </a:lnTo>
                  <a:lnTo>
                    <a:pt x="1730" y="865"/>
                  </a:lnTo>
                  <a:lnTo>
                    <a:pt x="1622" y="861"/>
                  </a:lnTo>
                  <a:lnTo>
                    <a:pt x="1518" y="861"/>
                  </a:lnTo>
                  <a:lnTo>
                    <a:pt x="1418" y="864"/>
                  </a:lnTo>
                  <a:lnTo>
                    <a:pt x="1321" y="872"/>
                  </a:lnTo>
                  <a:lnTo>
                    <a:pt x="1226" y="882"/>
                  </a:lnTo>
                  <a:lnTo>
                    <a:pt x="1180" y="888"/>
                  </a:lnTo>
                  <a:lnTo>
                    <a:pt x="1134" y="896"/>
                  </a:lnTo>
                  <a:lnTo>
                    <a:pt x="1090" y="904"/>
                  </a:lnTo>
                  <a:lnTo>
                    <a:pt x="1047" y="912"/>
                  </a:lnTo>
                  <a:lnTo>
                    <a:pt x="1004" y="924"/>
                  </a:lnTo>
                  <a:lnTo>
                    <a:pt x="961" y="933"/>
                  </a:lnTo>
                  <a:lnTo>
                    <a:pt x="919" y="945"/>
                  </a:lnTo>
                  <a:lnTo>
                    <a:pt x="878" y="957"/>
                  </a:lnTo>
                  <a:lnTo>
                    <a:pt x="797" y="985"/>
                  </a:lnTo>
                  <a:lnTo>
                    <a:pt x="718" y="1016"/>
                  </a:lnTo>
                  <a:lnTo>
                    <a:pt x="640" y="1050"/>
                  </a:lnTo>
                  <a:lnTo>
                    <a:pt x="565" y="1087"/>
                  </a:lnTo>
                  <a:lnTo>
                    <a:pt x="492" y="1127"/>
                  </a:lnTo>
                  <a:lnTo>
                    <a:pt x="419" y="1171"/>
                  </a:lnTo>
                  <a:lnTo>
                    <a:pt x="347" y="1216"/>
                  </a:lnTo>
                  <a:lnTo>
                    <a:pt x="276" y="1266"/>
                  </a:lnTo>
                  <a:lnTo>
                    <a:pt x="207" y="1318"/>
                  </a:lnTo>
                  <a:lnTo>
                    <a:pt x="138" y="1372"/>
                  </a:lnTo>
                  <a:lnTo>
                    <a:pt x="70" y="1431"/>
                  </a:lnTo>
                  <a:lnTo>
                    <a:pt x="0" y="1490"/>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54" name="Freeform 50"/>
            <p:cNvSpPr>
              <a:spLocks/>
            </p:cNvSpPr>
            <p:nvPr/>
          </p:nvSpPr>
          <p:spPr bwMode="auto">
            <a:xfrm>
              <a:off x="1272" y="882"/>
              <a:ext cx="5291" cy="803"/>
            </a:xfrm>
            <a:custGeom>
              <a:avLst/>
              <a:gdLst>
                <a:gd name="T0" fmla="*/ 5291 w 5291"/>
                <a:gd name="T1" fmla="*/ 0 h 1606"/>
                <a:gd name="T2" fmla="*/ 5273 w 5291"/>
                <a:gd name="T3" fmla="*/ 73 h 1606"/>
                <a:gd name="T4" fmla="*/ 5250 w 5291"/>
                <a:gd name="T5" fmla="*/ 155 h 1606"/>
                <a:gd name="T6" fmla="*/ 5214 w 5291"/>
                <a:gd name="T7" fmla="*/ 260 h 1606"/>
                <a:gd name="T8" fmla="*/ 5162 w 5291"/>
                <a:gd name="T9" fmla="*/ 381 h 1606"/>
                <a:gd name="T10" fmla="*/ 5097 w 5291"/>
                <a:gd name="T11" fmla="*/ 515 h 1606"/>
                <a:gd name="T12" fmla="*/ 5036 w 5291"/>
                <a:gd name="T13" fmla="*/ 618 h 1606"/>
                <a:gd name="T14" fmla="*/ 4989 w 5291"/>
                <a:gd name="T15" fmla="*/ 688 h 1606"/>
                <a:gd name="T16" fmla="*/ 4937 w 5291"/>
                <a:gd name="T17" fmla="*/ 757 h 1606"/>
                <a:gd name="T18" fmla="*/ 4882 w 5291"/>
                <a:gd name="T19" fmla="*/ 827 h 1606"/>
                <a:gd name="T20" fmla="*/ 4821 w 5291"/>
                <a:gd name="T21" fmla="*/ 893 h 1606"/>
                <a:gd name="T22" fmla="*/ 4753 w 5291"/>
                <a:gd name="T23" fmla="*/ 956 h 1606"/>
                <a:gd name="T24" fmla="*/ 4681 w 5291"/>
                <a:gd name="T25" fmla="*/ 1017 h 1606"/>
                <a:gd name="T26" fmla="*/ 4603 w 5291"/>
                <a:gd name="T27" fmla="*/ 1074 h 1606"/>
                <a:gd name="T28" fmla="*/ 4518 w 5291"/>
                <a:gd name="T29" fmla="*/ 1127 h 1606"/>
                <a:gd name="T30" fmla="*/ 4426 w 5291"/>
                <a:gd name="T31" fmla="*/ 1174 h 1606"/>
                <a:gd name="T32" fmla="*/ 4329 w 5291"/>
                <a:gd name="T33" fmla="*/ 1214 h 1606"/>
                <a:gd name="T34" fmla="*/ 4225 w 5291"/>
                <a:gd name="T35" fmla="*/ 1248 h 1606"/>
                <a:gd name="T36" fmla="*/ 4114 w 5291"/>
                <a:gd name="T37" fmla="*/ 1274 h 1606"/>
                <a:gd name="T38" fmla="*/ 3996 w 5291"/>
                <a:gd name="T39" fmla="*/ 1292 h 1606"/>
                <a:gd name="T40" fmla="*/ 3871 w 5291"/>
                <a:gd name="T41" fmla="*/ 1301 h 1606"/>
                <a:gd name="T42" fmla="*/ 3738 w 5291"/>
                <a:gd name="T43" fmla="*/ 1301 h 1606"/>
                <a:gd name="T44" fmla="*/ 3598 w 5291"/>
                <a:gd name="T45" fmla="*/ 1290 h 1606"/>
                <a:gd name="T46" fmla="*/ 3449 w 5291"/>
                <a:gd name="T47" fmla="*/ 1267 h 1606"/>
                <a:gd name="T48" fmla="*/ 3292 w 5291"/>
                <a:gd name="T49" fmla="*/ 1233 h 1606"/>
                <a:gd name="T50" fmla="*/ 3212 w 5291"/>
                <a:gd name="T51" fmla="*/ 1212 h 1606"/>
                <a:gd name="T52" fmla="*/ 2894 w 5291"/>
                <a:gd name="T53" fmla="*/ 1129 h 1606"/>
                <a:gd name="T54" fmla="*/ 2598 w 5291"/>
                <a:gd name="T55" fmla="*/ 1059 h 1606"/>
                <a:gd name="T56" fmla="*/ 2323 w 5291"/>
                <a:gd name="T57" fmla="*/ 1007 h 1606"/>
                <a:gd name="T58" fmla="*/ 2069 w 5291"/>
                <a:gd name="T59" fmla="*/ 970 h 1606"/>
                <a:gd name="T60" fmla="*/ 1833 w 5291"/>
                <a:gd name="T61" fmla="*/ 948 h 1606"/>
                <a:gd name="T62" fmla="*/ 1612 w 5291"/>
                <a:gd name="T63" fmla="*/ 941 h 1606"/>
                <a:gd name="T64" fmla="*/ 1408 w 5291"/>
                <a:gd name="T65" fmla="*/ 948 h 1606"/>
                <a:gd name="T66" fmla="*/ 1216 w 5291"/>
                <a:gd name="T67" fmla="*/ 969 h 1606"/>
                <a:gd name="T68" fmla="*/ 1126 w 5291"/>
                <a:gd name="T69" fmla="*/ 985 h 1606"/>
                <a:gd name="T70" fmla="*/ 1037 w 5291"/>
                <a:gd name="T71" fmla="*/ 1004 h 1606"/>
                <a:gd name="T72" fmla="*/ 953 w 5291"/>
                <a:gd name="T73" fmla="*/ 1027 h 1606"/>
                <a:gd name="T74" fmla="*/ 869 w 5291"/>
                <a:gd name="T75" fmla="*/ 1053 h 1606"/>
                <a:gd name="T76" fmla="*/ 789 w 5291"/>
                <a:gd name="T77" fmla="*/ 1082 h 1606"/>
                <a:gd name="T78" fmla="*/ 635 w 5291"/>
                <a:gd name="T79" fmla="*/ 1150 h 1606"/>
                <a:gd name="T80" fmla="*/ 486 w 5291"/>
                <a:gd name="T81" fmla="*/ 1230 h 1606"/>
                <a:gd name="T82" fmla="*/ 343 w 5291"/>
                <a:gd name="T83" fmla="*/ 1324 h 1606"/>
                <a:gd name="T84" fmla="*/ 204 w 5291"/>
                <a:gd name="T85" fmla="*/ 1429 h 1606"/>
                <a:gd name="T86" fmla="*/ 68 w 5291"/>
                <a:gd name="T87" fmla="*/ 1545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91" h="1606">
                  <a:moveTo>
                    <a:pt x="5291" y="0"/>
                  </a:moveTo>
                  <a:lnTo>
                    <a:pt x="5291" y="0"/>
                  </a:lnTo>
                  <a:lnTo>
                    <a:pt x="5287" y="19"/>
                  </a:lnTo>
                  <a:lnTo>
                    <a:pt x="5273" y="73"/>
                  </a:lnTo>
                  <a:lnTo>
                    <a:pt x="5264" y="111"/>
                  </a:lnTo>
                  <a:lnTo>
                    <a:pt x="5250" y="155"/>
                  </a:lnTo>
                  <a:lnTo>
                    <a:pt x="5233" y="205"/>
                  </a:lnTo>
                  <a:lnTo>
                    <a:pt x="5214" y="260"/>
                  </a:lnTo>
                  <a:lnTo>
                    <a:pt x="5190" y="318"/>
                  </a:lnTo>
                  <a:lnTo>
                    <a:pt x="5162" y="381"/>
                  </a:lnTo>
                  <a:lnTo>
                    <a:pt x="5132" y="447"/>
                  </a:lnTo>
                  <a:lnTo>
                    <a:pt x="5097" y="515"/>
                  </a:lnTo>
                  <a:lnTo>
                    <a:pt x="5057" y="583"/>
                  </a:lnTo>
                  <a:lnTo>
                    <a:pt x="5036" y="618"/>
                  </a:lnTo>
                  <a:lnTo>
                    <a:pt x="5014" y="654"/>
                  </a:lnTo>
                  <a:lnTo>
                    <a:pt x="4989" y="688"/>
                  </a:lnTo>
                  <a:lnTo>
                    <a:pt x="4964" y="723"/>
                  </a:lnTo>
                  <a:lnTo>
                    <a:pt x="4937" y="757"/>
                  </a:lnTo>
                  <a:lnTo>
                    <a:pt x="4911" y="791"/>
                  </a:lnTo>
                  <a:lnTo>
                    <a:pt x="4882" y="827"/>
                  </a:lnTo>
                  <a:lnTo>
                    <a:pt x="4851" y="859"/>
                  </a:lnTo>
                  <a:lnTo>
                    <a:pt x="4821" y="893"/>
                  </a:lnTo>
                  <a:lnTo>
                    <a:pt x="4787" y="925"/>
                  </a:lnTo>
                  <a:lnTo>
                    <a:pt x="4753" y="956"/>
                  </a:lnTo>
                  <a:lnTo>
                    <a:pt x="4718" y="988"/>
                  </a:lnTo>
                  <a:lnTo>
                    <a:pt x="4681" y="1017"/>
                  </a:lnTo>
                  <a:lnTo>
                    <a:pt x="4642" y="1046"/>
                  </a:lnTo>
                  <a:lnTo>
                    <a:pt x="4603" y="1074"/>
                  </a:lnTo>
                  <a:lnTo>
                    <a:pt x="4561" y="1101"/>
                  </a:lnTo>
                  <a:lnTo>
                    <a:pt x="4518" y="1127"/>
                  </a:lnTo>
                  <a:lnTo>
                    <a:pt x="4472" y="1151"/>
                  </a:lnTo>
                  <a:lnTo>
                    <a:pt x="4426" y="1174"/>
                  </a:lnTo>
                  <a:lnTo>
                    <a:pt x="4379" y="1195"/>
                  </a:lnTo>
                  <a:lnTo>
                    <a:pt x="4329" y="1214"/>
                  </a:lnTo>
                  <a:lnTo>
                    <a:pt x="4278" y="1232"/>
                  </a:lnTo>
                  <a:lnTo>
                    <a:pt x="4225" y="1248"/>
                  </a:lnTo>
                  <a:lnTo>
                    <a:pt x="4171" y="1263"/>
                  </a:lnTo>
                  <a:lnTo>
                    <a:pt x="4114" y="1274"/>
                  </a:lnTo>
                  <a:lnTo>
                    <a:pt x="4056" y="1284"/>
                  </a:lnTo>
                  <a:lnTo>
                    <a:pt x="3996" y="1292"/>
                  </a:lnTo>
                  <a:lnTo>
                    <a:pt x="3935" y="1298"/>
                  </a:lnTo>
                  <a:lnTo>
                    <a:pt x="3871" y="1301"/>
                  </a:lnTo>
                  <a:lnTo>
                    <a:pt x="3806" y="1303"/>
                  </a:lnTo>
                  <a:lnTo>
                    <a:pt x="3738" y="1301"/>
                  </a:lnTo>
                  <a:lnTo>
                    <a:pt x="3668" y="1296"/>
                  </a:lnTo>
                  <a:lnTo>
                    <a:pt x="3598" y="1290"/>
                  </a:lnTo>
                  <a:lnTo>
                    <a:pt x="3524" y="1280"/>
                  </a:lnTo>
                  <a:lnTo>
                    <a:pt x="3449" y="1267"/>
                  </a:lnTo>
                  <a:lnTo>
                    <a:pt x="3371" y="1253"/>
                  </a:lnTo>
                  <a:lnTo>
                    <a:pt x="3292" y="1233"/>
                  </a:lnTo>
                  <a:lnTo>
                    <a:pt x="3212" y="1212"/>
                  </a:lnTo>
                  <a:lnTo>
                    <a:pt x="3212" y="1212"/>
                  </a:lnTo>
                  <a:lnTo>
                    <a:pt x="3049" y="1167"/>
                  </a:lnTo>
                  <a:lnTo>
                    <a:pt x="2894" y="1129"/>
                  </a:lnTo>
                  <a:lnTo>
                    <a:pt x="2742" y="1091"/>
                  </a:lnTo>
                  <a:lnTo>
                    <a:pt x="2598" y="1059"/>
                  </a:lnTo>
                  <a:lnTo>
                    <a:pt x="2458" y="1032"/>
                  </a:lnTo>
                  <a:lnTo>
                    <a:pt x="2323" y="1007"/>
                  </a:lnTo>
                  <a:lnTo>
                    <a:pt x="2194" y="986"/>
                  </a:lnTo>
                  <a:lnTo>
                    <a:pt x="2069" y="970"/>
                  </a:lnTo>
                  <a:lnTo>
                    <a:pt x="1948" y="957"/>
                  </a:lnTo>
                  <a:lnTo>
                    <a:pt x="1833" y="948"/>
                  </a:lnTo>
                  <a:lnTo>
                    <a:pt x="1720" y="943"/>
                  </a:lnTo>
                  <a:lnTo>
                    <a:pt x="1612" y="941"/>
                  </a:lnTo>
                  <a:lnTo>
                    <a:pt x="1508" y="943"/>
                  </a:lnTo>
                  <a:lnTo>
                    <a:pt x="1408" y="948"/>
                  </a:lnTo>
                  <a:lnTo>
                    <a:pt x="1311" y="957"/>
                  </a:lnTo>
                  <a:lnTo>
                    <a:pt x="1216" y="969"/>
                  </a:lnTo>
                  <a:lnTo>
                    <a:pt x="1171" y="977"/>
                  </a:lnTo>
                  <a:lnTo>
                    <a:pt x="1126" y="985"/>
                  </a:lnTo>
                  <a:lnTo>
                    <a:pt x="1082" y="994"/>
                  </a:lnTo>
                  <a:lnTo>
                    <a:pt x="1037" y="1004"/>
                  </a:lnTo>
                  <a:lnTo>
                    <a:pt x="994" y="1015"/>
                  </a:lnTo>
                  <a:lnTo>
                    <a:pt x="953" y="1027"/>
                  </a:lnTo>
                  <a:lnTo>
                    <a:pt x="911" y="1040"/>
                  </a:lnTo>
                  <a:lnTo>
                    <a:pt x="869" y="1053"/>
                  </a:lnTo>
                  <a:lnTo>
                    <a:pt x="829" y="1067"/>
                  </a:lnTo>
                  <a:lnTo>
                    <a:pt x="789" y="1082"/>
                  </a:lnTo>
                  <a:lnTo>
                    <a:pt x="711" y="1114"/>
                  </a:lnTo>
                  <a:lnTo>
                    <a:pt x="635" y="1150"/>
                  </a:lnTo>
                  <a:lnTo>
                    <a:pt x="560" y="1188"/>
                  </a:lnTo>
                  <a:lnTo>
                    <a:pt x="486" y="1230"/>
                  </a:lnTo>
                  <a:lnTo>
                    <a:pt x="414" y="1275"/>
                  </a:lnTo>
                  <a:lnTo>
                    <a:pt x="343" y="1324"/>
                  </a:lnTo>
                  <a:lnTo>
                    <a:pt x="274" y="1374"/>
                  </a:lnTo>
                  <a:lnTo>
                    <a:pt x="204" y="1429"/>
                  </a:lnTo>
                  <a:lnTo>
                    <a:pt x="136" y="1485"/>
                  </a:lnTo>
                  <a:lnTo>
                    <a:pt x="68" y="1545"/>
                  </a:lnTo>
                  <a:lnTo>
                    <a:pt x="0" y="1606"/>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55" name="Freeform 51"/>
            <p:cNvSpPr>
              <a:spLocks/>
            </p:cNvSpPr>
            <p:nvPr/>
          </p:nvSpPr>
          <p:spPr bwMode="auto">
            <a:xfrm>
              <a:off x="1317" y="854"/>
              <a:ext cx="5265" cy="860"/>
            </a:xfrm>
            <a:custGeom>
              <a:avLst/>
              <a:gdLst>
                <a:gd name="T0" fmla="*/ 5265 w 5265"/>
                <a:gd name="T1" fmla="*/ 0 h 1722"/>
                <a:gd name="T2" fmla="*/ 5249 w 5265"/>
                <a:gd name="T3" fmla="*/ 73 h 1722"/>
                <a:gd name="T4" fmla="*/ 5226 w 5265"/>
                <a:gd name="T5" fmla="*/ 155 h 1722"/>
                <a:gd name="T6" fmla="*/ 5191 w 5265"/>
                <a:gd name="T7" fmla="*/ 262 h 1722"/>
                <a:gd name="T8" fmla="*/ 5142 w 5265"/>
                <a:gd name="T9" fmla="*/ 385 h 1722"/>
                <a:gd name="T10" fmla="*/ 5078 w 5265"/>
                <a:gd name="T11" fmla="*/ 520 h 1722"/>
                <a:gd name="T12" fmla="*/ 5019 w 5265"/>
                <a:gd name="T13" fmla="*/ 625 h 1722"/>
                <a:gd name="T14" fmla="*/ 4974 w 5265"/>
                <a:gd name="T15" fmla="*/ 696 h 1722"/>
                <a:gd name="T16" fmla="*/ 4923 w 5265"/>
                <a:gd name="T17" fmla="*/ 767 h 1722"/>
                <a:gd name="T18" fmla="*/ 4869 w 5265"/>
                <a:gd name="T19" fmla="*/ 838 h 1722"/>
                <a:gd name="T20" fmla="*/ 4808 w 5265"/>
                <a:gd name="T21" fmla="*/ 906 h 1722"/>
                <a:gd name="T22" fmla="*/ 4741 w 5265"/>
                <a:gd name="T23" fmla="*/ 971 h 1722"/>
                <a:gd name="T24" fmla="*/ 4670 w 5265"/>
                <a:gd name="T25" fmla="*/ 1034 h 1722"/>
                <a:gd name="T26" fmla="*/ 4593 w 5265"/>
                <a:gd name="T27" fmla="*/ 1093 h 1722"/>
                <a:gd name="T28" fmla="*/ 4509 w 5265"/>
                <a:gd name="T29" fmla="*/ 1147 h 1722"/>
                <a:gd name="T30" fmla="*/ 4419 w 5265"/>
                <a:gd name="T31" fmla="*/ 1195 h 1722"/>
                <a:gd name="T32" fmla="*/ 4322 w 5265"/>
                <a:gd name="T33" fmla="*/ 1239 h 1722"/>
                <a:gd name="T34" fmla="*/ 4218 w 5265"/>
                <a:gd name="T35" fmla="*/ 1274 h 1722"/>
                <a:gd name="T36" fmla="*/ 4108 w 5265"/>
                <a:gd name="T37" fmla="*/ 1303 h 1722"/>
                <a:gd name="T38" fmla="*/ 3990 w 5265"/>
                <a:gd name="T39" fmla="*/ 1324 h 1722"/>
                <a:gd name="T40" fmla="*/ 3865 w 5265"/>
                <a:gd name="T41" fmla="*/ 1336 h 1722"/>
                <a:gd name="T42" fmla="*/ 3732 w 5265"/>
                <a:gd name="T43" fmla="*/ 1337 h 1722"/>
                <a:gd name="T44" fmla="*/ 3591 w 5265"/>
                <a:gd name="T45" fmla="*/ 1329 h 1722"/>
                <a:gd name="T46" fmla="*/ 3443 w 5265"/>
                <a:gd name="T47" fmla="*/ 1311 h 1722"/>
                <a:gd name="T48" fmla="*/ 3286 w 5265"/>
                <a:gd name="T49" fmla="*/ 1279 h 1722"/>
                <a:gd name="T50" fmla="*/ 3204 w 5265"/>
                <a:gd name="T51" fmla="*/ 1260 h 1722"/>
                <a:gd name="T52" fmla="*/ 2885 w 5265"/>
                <a:gd name="T53" fmla="*/ 1181 h 1722"/>
                <a:gd name="T54" fmla="*/ 2588 w 5265"/>
                <a:gd name="T55" fmla="*/ 1119 h 1722"/>
                <a:gd name="T56" fmla="*/ 2313 w 5265"/>
                <a:gd name="T57" fmla="*/ 1071 h 1722"/>
                <a:gd name="T58" fmla="*/ 2059 w 5265"/>
                <a:gd name="T59" fmla="*/ 1039 h 1722"/>
                <a:gd name="T60" fmla="*/ 1821 w 5265"/>
                <a:gd name="T61" fmla="*/ 1022 h 1722"/>
                <a:gd name="T62" fmla="*/ 1602 w 5265"/>
                <a:gd name="T63" fmla="*/ 1019 h 1722"/>
                <a:gd name="T64" fmla="*/ 1396 w 5265"/>
                <a:gd name="T65" fmla="*/ 1031 h 1722"/>
                <a:gd name="T66" fmla="*/ 1252 w 5265"/>
                <a:gd name="T67" fmla="*/ 1048 h 1722"/>
                <a:gd name="T68" fmla="*/ 1160 w 5265"/>
                <a:gd name="T69" fmla="*/ 1064 h 1722"/>
                <a:gd name="T70" fmla="*/ 1071 w 5265"/>
                <a:gd name="T71" fmla="*/ 1084 h 1722"/>
                <a:gd name="T72" fmla="*/ 985 w 5265"/>
                <a:gd name="T73" fmla="*/ 1106 h 1722"/>
                <a:gd name="T74" fmla="*/ 901 w 5265"/>
                <a:gd name="T75" fmla="*/ 1132 h 1722"/>
                <a:gd name="T76" fmla="*/ 820 w 5265"/>
                <a:gd name="T77" fmla="*/ 1163 h 1722"/>
                <a:gd name="T78" fmla="*/ 702 w 5265"/>
                <a:gd name="T79" fmla="*/ 1213 h 1722"/>
                <a:gd name="T80" fmla="*/ 552 w 5265"/>
                <a:gd name="T81" fmla="*/ 1290 h 1722"/>
                <a:gd name="T82" fmla="*/ 408 w 5265"/>
                <a:gd name="T83" fmla="*/ 1381 h 1722"/>
                <a:gd name="T84" fmla="*/ 269 w 5265"/>
                <a:gd name="T85" fmla="*/ 1483 h 1722"/>
                <a:gd name="T86" fmla="*/ 133 w 5265"/>
                <a:gd name="T87" fmla="*/ 1596 h 1722"/>
                <a:gd name="T88" fmla="*/ 0 w 5265"/>
                <a:gd name="T89" fmla="*/ 1722 h 1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65" h="1722">
                  <a:moveTo>
                    <a:pt x="5265" y="0"/>
                  </a:moveTo>
                  <a:lnTo>
                    <a:pt x="5265" y="0"/>
                  </a:lnTo>
                  <a:lnTo>
                    <a:pt x="5262" y="20"/>
                  </a:lnTo>
                  <a:lnTo>
                    <a:pt x="5249" y="73"/>
                  </a:lnTo>
                  <a:lnTo>
                    <a:pt x="5238" y="112"/>
                  </a:lnTo>
                  <a:lnTo>
                    <a:pt x="5226" y="155"/>
                  </a:lnTo>
                  <a:lnTo>
                    <a:pt x="5210" y="205"/>
                  </a:lnTo>
                  <a:lnTo>
                    <a:pt x="5191" y="262"/>
                  </a:lnTo>
                  <a:lnTo>
                    <a:pt x="5169" y="322"/>
                  </a:lnTo>
                  <a:lnTo>
                    <a:pt x="5142" y="385"/>
                  </a:lnTo>
                  <a:lnTo>
                    <a:pt x="5113" y="451"/>
                  </a:lnTo>
                  <a:lnTo>
                    <a:pt x="5078" y="520"/>
                  </a:lnTo>
                  <a:lnTo>
                    <a:pt x="5040" y="590"/>
                  </a:lnTo>
                  <a:lnTo>
                    <a:pt x="5019" y="625"/>
                  </a:lnTo>
                  <a:lnTo>
                    <a:pt x="4997" y="661"/>
                  </a:lnTo>
                  <a:lnTo>
                    <a:pt x="4974" y="696"/>
                  </a:lnTo>
                  <a:lnTo>
                    <a:pt x="4949" y="732"/>
                  </a:lnTo>
                  <a:lnTo>
                    <a:pt x="4923" y="767"/>
                  </a:lnTo>
                  <a:lnTo>
                    <a:pt x="4897" y="803"/>
                  </a:lnTo>
                  <a:lnTo>
                    <a:pt x="4869" y="838"/>
                  </a:lnTo>
                  <a:lnTo>
                    <a:pt x="4838" y="872"/>
                  </a:lnTo>
                  <a:lnTo>
                    <a:pt x="4808" y="906"/>
                  </a:lnTo>
                  <a:lnTo>
                    <a:pt x="4776" y="938"/>
                  </a:lnTo>
                  <a:lnTo>
                    <a:pt x="4741" y="971"/>
                  </a:lnTo>
                  <a:lnTo>
                    <a:pt x="4706" y="1003"/>
                  </a:lnTo>
                  <a:lnTo>
                    <a:pt x="4670" y="1034"/>
                  </a:lnTo>
                  <a:lnTo>
                    <a:pt x="4631" y="1064"/>
                  </a:lnTo>
                  <a:lnTo>
                    <a:pt x="4593" y="1093"/>
                  </a:lnTo>
                  <a:lnTo>
                    <a:pt x="4551" y="1121"/>
                  </a:lnTo>
                  <a:lnTo>
                    <a:pt x="4509" y="1147"/>
                  </a:lnTo>
                  <a:lnTo>
                    <a:pt x="4465" y="1173"/>
                  </a:lnTo>
                  <a:lnTo>
                    <a:pt x="4419" y="1195"/>
                  </a:lnTo>
                  <a:lnTo>
                    <a:pt x="4370" y="1218"/>
                  </a:lnTo>
                  <a:lnTo>
                    <a:pt x="4322" y="1239"/>
                  </a:lnTo>
                  <a:lnTo>
                    <a:pt x="4270" y="1258"/>
                  </a:lnTo>
                  <a:lnTo>
                    <a:pt x="4218" y="1274"/>
                  </a:lnTo>
                  <a:lnTo>
                    <a:pt x="4163" y="1290"/>
                  </a:lnTo>
                  <a:lnTo>
                    <a:pt x="4108" y="1303"/>
                  </a:lnTo>
                  <a:lnTo>
                    <a:pt x="4050" y="1315"/>
                  </a:lnTo>
                  <a:lnTo>
                    <a:pt x="3990" y="1324"/>
                  </a:lnTo>
                  <a:lnTo>
                    <a:pt x="3929" y="1331"/>
                  </a:lnTo>
                  <a:lnTo>
                    <a:pt x="3865" y="1336"/>
                  </a:lnTo>
                  <a:lnTo>
                    <a:pt x="3800" y="1337"/>
                  </a:lnTo>
                  <a:lnTo>
                    <a:pt x="3732" y="1337"/>
                  </a:lnTo>
                  <a:lnTo>
                    <a:pt x="3662" y="1336"/>
                  </a:lnTo>
                  <a:lnTo>
                    <a:pt x="3591" y="1329"/>
                  </a:lnTo>
                  <a:lnTo>
                    <a:pt x="3518" y="1321"/>
                  </a:lnTo>
                  <a:lnTo>
                    <a:pt x="3443" y="1311"/>
                  </a:lnTo>
                  <a:lnTo>
                    <a:pt x="3365" y="1297"/>
                  </a:lnTo>
                  <a:lnTo>
                    <a:pt x="3286" y="1279"/>
                  </a:lnTo>
                  <a:lnTo>
                    <a:pt x="3204" y="1260"/>
                  </a:lnTo>
                  <a:lnTo>
                    <a:pt x="3204" y="1260"/>
                  </a:lnTo>
                  <a:lnTo>
                    <a:pt x="3042" y="1219"/>
                  </a:lnTo>
                  <a:lnTo>
                    <a:pt x="2885" y="1181"/>
                  </a:lnTo>
                  <a:lnTo>
                    <a:pt x="2733" y="1148"/>
                  </a:lnTo>
                  <a:lnTo>
                    <a:pt x="2588" y="1119"/>
                  </a:lnTo>
                  <a:lnTo>
                    <a:pt x="2447" y="1093"/>
                  </a:lnTo>
                  <a:lnTo>
                    <a:pt x="2313" y="1071"/>
                  </a:lnTo>
                  <a:lnTo>
                    <a:pt x="2184" y="1053"/>
                  </a:lnTo>
                  <a:lnTo>
                    <a:pt x="2059" y="1039"/>
                  </a:lnTo>
                  <a:lnTo>
                    <a:pt x="1938" y="1029"/>
                  </a:lnTo>
                  <a:lnTo>
                    <a:pt x="1821" y="1022"/>
                  </a:lnTo>
                  <a:lnTo>
                    <a:pt x="1709" y="1019"/>
                  </a:lnTo>
                  <a:lnTo>
                    <a:pt x="1602" y="1019"/>
                  </a:lnTo>
                  <a:lnTo>
                    <a:pt x="1498" y="1024"/>
                  </a:lnTo>
                  <a:lnTo>
                    <a:pt x="1396" y="1031"/>
                  </a:lnTo>
                  <a:lnTo>
                    <a:pt x="1299" y="1042"/>
                  </a:lnTo>
                  <a:lnTo>
                    <a:pt x="1252" y="1048"/>
                  </a:lnTo>
                  <a:lnTo>
                    <a:pt x="1206" y="1056"/>
                  </a:lnTo>
                  <a:lnTo>
                    <a:pt x="1160" y="1064"/>
                  </a:lnTo>
                  <a:lnTo>
                    <a:pt x="1116" y="1074"/>
                  </a:lnTo>
                  <a:lnTo>
                    <a:pt x="1071" y="1084"/>
                  </a:lnTo>
                  <a:lnTo>
                    <a:pt x="1027" y="1095"/>
                  </a:lnTo>
                  <a:lnTo>
                    <a:pt x="985" y="1106"/>
                  </a:lnTo>
                  <a:lnTo>
                    <a:pt x="942" y="1119"/>
                  </a:lnTo>
                  <a:lnTo>
                    <a:pt x="901" y="1132"/>
                  </a:lnTo>
                  <a:lnTo>
                    <a:pt x="860" y="1147"/>
                  </a:lnTo>
                  <a:lnTo>
                    <a:pt x="820" y="1163"/>
                  </a:lnTo>
                  <a:lnTo>
                    <a:pt x="780" y="1177"/>
                  </a:lnTo>
                  <a:lnTo>
                    <a:pt x="702" y="1213"/>
                  </a:lnTo>
                  <a:lnTo>
                    <a:pt x="626" y="1250"/>
                  </a:lnTo>
                  <a:lnTo>
                    <a:pt x="552" y="1290"/>
                  </a:lnTo>
                  <a:lnTo>
                    <a:pt x="479" y="1334"/>
                  </a:lnTo>
                  <a:lnTo>
                    <a:pt x="408" y="1381"/>
                  </a:lnTo>
                  <a:lnTo>
                    <a:pt x="338" y="1429"/>
                  </a:lnTo>
                  <a:lnTo>
                    <a:pt x="269" y="1483"/>
                  </a:lnTo>
                  <a:lnTo>
                    <a:pt x="201" y="1538"/>
                  </a:lnTo>
                  <a:lnTo>
                    <a:pt x="133" y="1596"/>
                  </a:lnTo>
                  <a:lnTo>
                    <a:pt x="66" y="1657"/>
                  </a:lnTo>
                  <a:lnTo>
                    <a:pt x="0" y="1722"/>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56" name="Freeform 52"/>
            <p:cNvSpPr>
              <a:spLocks/>
            </p:cNvSpPr>
            <p:nvPr/>
          </p:nvSpPr>
          <p:spPr bwMode="auto">
            <a:xfrm>
              <a:off x="1361" y="825"/>
              <a:ext cx="5239" cy="918"/>
            </a:xfrm>
            <a:custGeom>
              <a:avLst/>
              <a:gdLst>
                <a:gd name="T0" fmla="*/ 5239 w 5239"/>
                <a:gd name="T1" fmla="*/ 0 h 1836"/>
                <a:gd name="T2" fmla="*/ 5223 w 5239"/>
                <a:gd name="T3" fmla="*/ 74 h 1836"/>
                <a:gd name="T4" fmla="*/ 5202 w 5239"/>
                <a:gd name="T5" fmla="*/ 158 h 1836"/>
                <a:gd name="T6" fmla="*/ 5169 w 5239"/>
                <a:gd name="T7" fmla="*/ 265 h 1836"/>
                <a:gd name="T8" fmla="*/ 5122 w 5239"/>
                <a:gd name="T9" fmla="*/ 389 h 1836"/>
                <a:gd name="T10" fmla="*/ 5061 w 5239"/>
                <a:gd name="T11" fmla="*/ 527 h 1836"/>
                <a:gd name="T12" fmla="*/ 5003 w 5239"/>
                <a:gd name="T13" fmla="*/ 635 h 1836"/>
                <a:gd name="T14" fmla="*/ 4958 w 5239"/>
                <a:gd name="T15" fmla="*/ 706 h 1836"/>
                <a:gd name="T16" fmla="*/ 4909 w 5239"/>
                <a:gd name="T17" fmla="*/ 778 h 1836"/>
                <a:gd name="T18" fmla="*/ 4855 w 5239"/>
                <a:gd name="T19" fmla="*/ 850 h 1836"/>
                <a:gd name="T20" fmla="*/ 4796 w 5239"/>
                <a:gd name="T21" fmla="*/ 921 h 1836"/>
                <a:gd name="T22" fmla="*/ 4730 w 5239"/>
                <a:gd name="T23" fmla="*/ 987 h 1836"/>
                <a:gd name="T24" fmla="*/ 4660 w 5239"/>
                <a:gd name="T25" fmla="*/ 1051 h 1836"/>
                <a:gd name="T26" fmla="*/ 4583 w 5239"/>
                <a:gd name="T27" fmla="*/ 1113 h 1836"/>
                <a:gd name="T28" fmla="*/ 4500 w 5239"/>
                <a:gd name="T29" fmla="*/ 1168 h 1836"/>
                <a:gd name="T30" fmla="*/ 4411 w 5239"/>
                <a:gd name="T31" fmla="*/ 1219 h 1836"/>
                <a:gd name="T32" fmla="*/ 4315 w 5239"/>
                <a:gd name="T33" fmla="*/ 1265 h 1836"/>
                <a:gd name="T34" fmla="*/ 4211 w 5239"/>
                <a:gd name="T35" fmla="*/ 1303 h 1836"/>
                <a:gd name="T36" fmla="*/ 4101 w 5239"/>
                <a:gd name="T37" fmla="*/ 1334 h 1836"/>
                <a:gd name="T38" fmla="*/ 3985 w 5239"/>
                <a:gd name="T39" fmla="*/ 1357 h 1836"/>
                <a:gd name="T40" fmla="*/ 3860 w 5239"/>
                <a:gd name="T41" fmla="*/ 1371 h 1836"/>
                <a:gd name="T42" fmla="*/ 3727 w 5239"/>
                <a:gd name="T43" fmla="*/ 1376 h 1836"/>
                <a:gd name="T44" fmla="*/ 3585 w 5239"/>
                <a:gd name="T45" fmla="*/ 1371 h 1836"/>
                <a:gd name="T46" fmla="*/ 3436 w 5239"/>
                <a:gd name="T47" fmla="*/ 1355 h 1836"/>
                <a:gd name="T48" fmla="*/ 3279 w 5239"/>
                <a:gd name="T49" fmla="*/ 1326 h 1836"/>
                <a:gd name="T50" fmla="*/ 3198 w 5239"/>
                <a:gd name="T51" fmla="*/ 1308 h 1836"/>
                <a:gd name="T52" fmla="*/ 2877 w 5239"/>
                <a:gd name="T53" fmla="*/ 1235 h 1836"/>
                <a:gd name="T54" fmla="*/ 2580 w 5239"/>
                <a:gd name="T55" fmla="*/ 1179 h 1836"/>
                <a:gd name="T56" fmla="*/ 2303 w 5239"/>
                <a:gd name="T57" fmla="*/ 1137 h 1836"/>
                <a:gd name="T58" fmla="*/ 2048 w 5239"/>
                <a:gd name="T59" fmla="*/ 1109 h 1836"/>
                <a:gd name="T60" fmla="*/ 1811 w 5239"/>
                <a:gd name="T61" fmla="*/ 1097 h 1836"/>
                <a:gd name="T62" fmla="*/ 1591 w 5239"/>
                <a:gd name="T63" fmla="*/ 1100 h 1836"/>
                <a:gd name="T64" fmla="*/ 1387 w 5239"/>
                <a:gd name="T65" fmla="*/ 1114 h 1836"/>
                <a:gd name="T66" fmla="*/ 1243 w 5239"/>
                <a:gd name="T67" fmla="*/ 1135 h 1836"/>
                <a:gd name="T68" fmla="*/ 1151 w 5239"/>
                <a:gd name="T69" fmla="*/ 1153 h 1836"/>
                <a:gd name="T70" fmla="*/ 1062 w 5239"/>
                <a:gd name="T71" fmla="*/ 1174 h 1836"/>
                <a:gd name="T72" fmla="*/ 976 w 5239"/>
                <a:gd name="T73" fmla="*/ 1200 h 1836"/>
                <a:gd name="T74" fmla="*/ 893 w 5239"/>
                <a:gd name="T75" fmla="*/ 1227 h 1836"/>
                <a:gd name="T76" fmla="*/ 812 w 5239"/>
                <a:gd name="T77" fmla="*/ 1258 h 1836"/>
                <a:gd name="T78" fmla="*/ 696 w 5239"/>
                <a:gd name="T79" fmla="*/ 1311 h 1836"/>
                <a:gd name="T80" fmla="*/ 546 w 5239"/>
                <a:gd name="T81" fmla="*/ 1392 h 1836"/>
                <a:gd name="T82" fmla="*/ 404 w 5239"/>
                <a:gd name="T83" fmla="*/ 1486 h 1836"/>
                <a:gd name="T84" fmla="*/ 267 w 5239"/>
                <a:gd name="T85" fmla="*/ 1591 h 1836"/>
                <a:gd name="T86" fmla="*/ 132 w 5239"/>
                <a:gd name="T87" fmla="*/ 1709 h 1836"/>
                <a:gd name="T88" fmla="*/ 0 w 5239"/>
                <a:gd name="T89" fmla="*/ 1836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39" h="1836">
                  <a:moveTo>
                    <a:pt x="5239" y="0"/>
                  </a:moveTo>
                  <a:lnTo>
                    <a:pt x="5239" y="0"/>
                  </a:lnTo>
                  <a:lnTo>
                    <a:pt x="5236" y="20"/>
                  </a:lnTo>
                  <a:lnTo>
                    <a:pt x="5223" y="74"/>
                  </a:lnTo>
                  <a:lnTo>
                    <a:pt x="5215" y="113"/>
                  </a:lnTo>
                  <a:lnTo>
                    <a:pt x="5202" y="158"/>
                  </a:lnTo>
                  <a:lnTo>
                    <a:pt x="5187" y="209"/>
                  </a:lnTo>
                  <a:lnTo>
                    <a:pt x="5169" y="265"/>
                  </a:lnTo>
                  <a:lnTo>
                    <a:pt x="5148" y="325"/>
                  </a:lnTo>
                  <a:lnTo>
                    <a:pt x="5122" y="389"/>
                  </a:lnTo>
                  <a:lnTo>
                    <a:pt x="5093" y="457"/>
                  </a:lnTo>
                  <a:lnTo>
                    <a:pt x="5061" y="527"/>
                  </a:lnTo>
                  <a:lnTo>
                    <a:pt x="5023" y="598"/>
                  </a:lnTo>
                  <a:lnTo>
                    <a:pt x="5003" y="635"/>
                  </a:lnTo>
                  <a:lnTo>
                    <a:pt x="4982" y="670"/>
                  </a:lnTo>
                  <a:lnTo>
                    <a:pt x="4958" y="706"/>
                  </a:lnTo>
                  <a:lnTo>
                    <a:pt x="4934" y="743"/>
                  </a:lnTo>
                  <a:lnTo>
                    <a:pt x="4909" y="778"/>
                  </a:lnTo>
                  <a:lnTo>
                    <a:pt x="4883" y="814"/>
                  </a:lnTo>
                  <a:lnTo>
                    <a:pt x="4855" y="850"/>
                  </a:lnTo>
                  <a:lnTo>
                    <a:pt x="4826" y="885"/>
                  </a:lnTo>
                  <a:lnTo>
                    <a:pt x="4796" y="921"/>
                  </a:lnTo>
                  <a:lnTo>
                    <a:pt x="4764" y="954"/>
                  </a:lnTo>
                  <a:lnTo>
                    <a:pt x="4730" y="987"/>
                  </a:lnTo>
                  <a:lnTo>
                    <a:pt x="4696" y="1019"/>
                  </a:lnTo>
                  <a:lnTo>
                    <a:pt x="4660" y="1051"/>
                  </a:lnTo>
                  <a:lnTo>
                    <a:pt x="4622" y="1082"/>
                  </a:lnTo>
                  <a:lnTo>
                    <a:pt x="4583" y="1113"/>
                  </a:lnTo>
                  <a:lnTo>
                    <a:pt x="4543" y="1140"/>
                  </a:lnTo>
                  <a:lnTo>
                    <a:pt x="4500" y="1168"/>
                  </a:lnTo>
                  <a:lnTo>
                    <a:pt x="4457" y="1195"/>
                  </a:lnTo>
                  <a:lnTo>
                    <a:pt x="4411" y="1219"/>
                  </a:lnTo>
                  <a:lnTo>
                    <a:pt x="4364" y="1242"/>
                  </a:lnTo>
                  <a:lnTo>
                    <a:pt x="4315" y="1265"/>
                  </a:lnTo>
                  <a:lnTo>
                    <a:pt x="4264" y="1284"/>
                  </a:lnTo>
                  <a:lnTo>
                    <a:pt x="4211" y="1303"/>
                  </a:lnTo>
                  <a:lnTo>
                    <a:pt x="4157" y="1319"/>
                  </a:lnTo>
                  <a:lnTo>
                    <a:pt x="4101" y="1334"/>
                  </a:lnTo>
                  <a:lnTo>
                    <a:pt x="4043" y="1347"/>
                  </a:lnTo>
                  <a:lnTo>
                    <a:pt x="3985" y="1357"/>
                  </a:lnTo>
                  <a:lnTo>
                    <a:pt x="3922" y="1365"/>
                  </a:lnTo>
                  <a:lnTo>
                    <a:pt x="3860" y="1371"/>
                  </a:lnTo>
                  <a:lnTo>
                    <a:pt x="3793" y="1374"/>
                  </a:lnTo>
                  <a:lnTo>
                    <a:pt x="3727" y="1376"/>
                  </a:lnTo>
                  <a:lnTo>
                    <a:pt x="3657" y="1374"/>
                  </a:lnTo>
                  <a:lnTo>
                    <a:pt x="3585" y="1371"/>
                  </a:lnTo>
                  <a:lnTo>
                    <a:pt x="3513" y="1365"/>
                  </a:lnTo>
                  <a:lnTo>
                    <a:pt x="3436" y="1355"/>
                  </a:lnTo>
                  <a:lnTo>
                    <a:pt x="3359" y="1342"/>
                  </a:lnTo>
                  <a:lnTo>
                    <a:pt x="3279" y="1326"/>
                  </a:lnTo>
                  <a:lnTo>
                    <a:pt x="3198" y="1308"/>
                  </a:lnTo>
                  <a:lnTo>
                    <a:pt x="3198" y="1308"/>
                  </a:lnTo>
                  <a:lnTo>
                    <a:pt x="3034" y="1269"/>
                  </a:lnTo>
                  <a:lnTo>
                    <a:pt x="2877" y="1235"/>
                  </a:lnTo>
                  <a:lnTo>
                    <a:pt x="2726" y="1205"/>
                  </a:lnTo>
                  <a:lnTo>
                    <a:pt x="2580" y="1179"/>
                  </a:lnTo>
                  <a:lnTo>
                    <a:pt x="2439" y="1156"/>
                  </a:lnTo>
                  <a:lnTo>
                    <a:pt x="2303" y="1137"/>
                  </a:lnTo>
                  <a:lnTo>
                    <a:pt x="2174" y="1121"/>
                  </a:lnTo>
                  <a:lnTo>
                    <a:pt x="2048" y="1109"/>
                  </a:lnTo>
                  <a:lnTo>
                    <a:pt x="1927" y="1101"/>
                  </a:lnTo>
                  <a:lnTo>
                    <a:pt x="1811" y="1097"/>
                  </a:lnTo>
                  <a:lnTo>
                    <a:pt x="1699" y="1097"/>
                  </a:lnTo>
                  <a:lnTo>
                    <a:pt x="1591" y="1100"/>
                  </a:lnTo>
                  <a:lnTo>
                    <a:pt x="1487" y="1105"/>
                  </a:lnTo>
                  <a:lnTo>
                    <a:pt x="1387" y="1114"/>
                  </a:lnTo>
                  <a:lnTo>
                    <a:pt x="1290" y="1127"/>
                  </a:lnTo>
                  <a:lnTo>
                    <a:pt x="1243" y="1135"/>
                  </a:lnTo>
                  <a:lnTo>
                    <a:pt x="1197" y="1143"/>
                  </a:lnTo>
                  <a:lnTo>
                    <a:pt x="1151" y="1153"/>
                  </a:lnTo>
                  <a:lnTo>
                    <a:pt x="1107" y="1164"/>
                  </a:lnTo>
                  <a:lnTo>
                    <a:pt x="1062" y="1174"/>
                  </a:lnTo>
                  <a:lnTo>
                    <a:pt x="1019" y="1187"/>
                  </a:lnTo>
                  <a:lnTo>
                    <a:pt x="976" y="1200"/>
                  </a:lnTo>
                  <a:lnTo>
                    <a:pt x="934" y="1213"/>
                  </a:lnTo>
                  <a:lnTo>
                    <a:pt x="893" y="1227"/>
                  </a:lnTo>
                  <a:lnTo>
                    <a:pt x="853" y="1242"/>
                  </a:lnTo>
                  <a:lnTo>
                    <a:pt x="812" y="1258"/>
                  </a:lnTo>
                  <a:lnTo>
                    <a:pt x="772" y="1276"/>
                  </a:lnTo>
                  <a:lnTo>
                    <a:pt x="696" y="1311"/>
                  </a:lnTo>
                  <a:lnTo>
                    <a:pt x="619" y="1350"/>
                  </a:lnTo>
                  <a:lnTo>
                    <a:pt x="546" y="1392"/>
                  </a:lnTo>
                  <a:lnTo>
                    <a:pt x="473" y="1437"/>
                  </a:lnTo>
                  <a:lnTo>
                    <a:pt x="404" y="1486"/>
                  </a:lnTo>
                  <a:lnTo>
                    <a:pt x="335" y="1537"/>
                  </a:lnTo>
                  <a:lnTo>
                    <a:pt x="267" y="1591"/>
                  </a:lnTo>
                  <a:lnTo>
                    <a:pt x="199" y="1649"/>
                  </a:lnTo>
                  <a:lnTo>
                    <a:pt x="132" y="1709"/>
                  </a:lnTo>
                  <a:lnTo>
                    <a:pt x="67" y="1772"/>
                  </a:lnTo>
                  <a:lnTo>
                    <a:pt x="0" y="1836"/>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57" name="Freeform 53"/>
            <p:cNvSpPr>
              <a:spLocks/>
            </p:cNvSpPr>
            <p:nvPr/>
          </p:nvSpPr>
          <p:spPr bwMode="auto">
            <a:xfrm>
              <a:off x="1407" y="796"/>
              <a:ext cx="5211" cy="976"/>
            </a:xfrm>
            <a:custGeom>
              <a:avLst/>
              <a:gdLst>
                <a:gd name="T0" fmla="*/ 5211 w 5211"/>
                <a:gd name="T1" fmla="*/ 0 h 1952"/>
                <a:gd name="T2" fmla="*/ 5197 w 5211"/>
                <a:gd name="T3" fmla="*/ 76 h 1952"/>
                <a:gd name="T4" fmla="*/ 5176 w 5211"/>
                <a:gd name="T5" fmla="*/ 160 h 1952"/>
                <a:gd name="T6" fmla="*/ 5144 w 5211"/>
                <a:gd name="T7" fmla="*/ 268 h 1952"/>
                <a:gd name="T8" fmla="*/ 5100 w 5211"/>
                <a:gd name="T9" fmla="*/ 394 h 1952"/>
                <a:gd name="T10" fmla="*/ 5040 w 5211"/>
                <a:gd name="T11" fmla="*/ 533 h 1952"/>
                <a:gd name="T12" fmla="*/ 4983 w 5211"/>
                <a:gd name="T13" fmla="*/ 643 h 1952"/>
                <a:gd name="T14" fmla="*/ 4940 w 5211"/>
                <a:gd name="T15" fmla="*/ 715 h 1952"/>
                <a:gd name="T16" fmla="*/ 4893 w 5211"/>
                <a:gd name="T17" fmla="*/ 790 h 1952"/>
                <a:gd name="T18" fmla="*/ 4839 w 5211"/>
                <a:gd name="T19" fmla="*/ 862 h 1952"/>
                <a:gd name="T20" fmla="*/ 4780 w 5211"/>
                <a:gd name="T21" fmla="*/ 933 h 1952"/>
                <a:gd name="T22" fmla="*/ 4716 w 5211"/>
                <a:gd name="T23" fmla="*/ 1003 h 1952"/>
                <a:gd name="T24" fmla="*/ 4647 w 5211"/>
                <a:gd name="T25" fmla="*/ 1069 h 1952"/>
                <a:gd name="T26" fmla="*/ 4571 w 5211"/>
                <a:gd name="T27" fmla="*/ 1130 h 1952"/>
                <a:gd name="T28" fmla="*/ 4489 w 5211"/>
                <a:gd name="T29" fmla="*/ 1188 h 1952"/>
                <a:gd name="T30" fmla="*/ 4400 w 5211"/>
                <a:gd name="T31" fmla="*/ 1242 h 1952"/>
                <a:gd name="T32" fmla="*/ 4305 w 5211"/>
                <a:gd name="T33" fmla="*/ 1289 h 1952"/>
                <a:gd name="T34" fmla="*/ 4203 w 5211"/>
                <a:gd name="T35" fmla="*/ 1331 h 1952"/>
                <a:gd name="T36" fmla="*/ 4093 w 5211"/>
                <a:gd name="T37" fmla="*/ 1363 h 1952"/>
                <a:gd name="T38" fmla="*/ 3976 w 5211"/>
                <a:gd name="T39" fmla="*/ 1389 h 1952"/>
                <a:gd name="T40" fmla="*/ 3851 w 5211"/>
                <a:gd name="T41" fmla="*/ 1406 h 1952"/>
                <a:gd name="T42" fmla="*/ 3718 w 5211"/>
                <a:gd name="T43" fmla="*/ 1413 h 1952"/>
                <a:gd name="T44" fmla="*/ 3578 w 5211"/>
                <a:gd name="T45" fmla="*/ 1411 h 1952"/>
                <a:gd name="T46" fmla="*/ 3428 w 5211"/>
                <a:gd name="T47" fmla="*/ 1398 h 1952"/>
                <a:gd name="T48" fmla="*/ 3271 w 5211"/>
                <a:gd name="T49" fmla="*/ 1373 h 1952"/>
                <a:gd name="T50" fmla="*/ 3188 w 5211"/>
                <a:gd name="T51" fmla="*/ 1356 h 1952"/>
                <a:gd name="T52" fmla="*/ 2867 w 5211"/>
                <a:gd name="T53" fmla="*/ 1290 h 1952"/>
                <a:gd name="T54" fmla="*/ 2568 w 5211"/>
                <a:gd name="T55" fmla="*/ 1239 h 1952"/>
                <a:gd name="T56" fmla="*/ 2292 w 5211"/>
                <a:gd name="T57" fmla="*/ 1203 h 1952"/>
                <a:gd name="T58" fmla="*/ 2037 w 5211"/>
                <a:gd name="T59" fmla="*/ 1180 h 1952"/>
                <a:gd name="T60" fmla="*/ 1799 w 5211"/>
                <a:gd name="T61" fmla="*/ 1172 h 1952"/>
                <a:gd name="T62" fmla="*/ 1580 w 5211"/>
                <a:gd name="T63" fmla="*/ 1179 h 1952"/>
                <a:gd name="T64" fmla="*/ 1376 w 5211"/>
                <a:gd name="T65" fmla="*/ 1198 h 1952"/>
                <a:gd name="T66" fmla="*/ 1231 w 5211"/>
                <a:gd name="T67" fmla="*/ 1222 h 1952"/>
                <a:gd name="T68" fmla="*/ 1140 w 5211"/>
                <a:gd name="T69" fmla="*/ 1242 h 1952"/>
                <a:gd name="T70" fmla="*/ 1052 w 5211"/>
                <a:gd name="T71" fmla="*/ 1266 h 1952"/>
                <a:gd name="T72" fmla="*/ 966 w 5211"/>
                <a:gd name="T73" fmla="*/ 1292 h 1952"/>
                <a:gd name="T74" fmla="*/ 883 w 5211"/>
                <a:gd name="T75" fmla="*/ 1323 h 1952"/>
                <a:gd name="T76" fmla="*/ 802 w 5211"/>
                <a:gd name="T77" fmla="*/ 1355 h 1952"/>
                <a:gd name="T78" fmla="*/ 687 w 5211"/>
                <a:gd name="T79" fmla="*/ 1410 h 1952"/>
                <a:gd name="T80" fmla="*/ 539 w 5211"/>
                <a:gd name="T81" fmla="*/ 1495 h 1952"/>
                <a:gd name="T82" fmla="*/ 398 w 5211"/>
                <a:gd name="T83" fmla="*/ 1592 h 1952"/>
                <a:gd name="T84" fmla="*/ 262 w 5211"/>
                <a:gd name="T85" fmla="*/ 1700 h 1952"/>
                <a:gd name="T86" fmla="*/ 130 w 5211"/>
                <a:gd name="T87" fmla="*/ 1821 h 1952"/>
                <a:gd name="T88" fmla="*/ 0 w 5211"/>
                <a:gd name="T89" fmla="*/ 1952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11" h="1952">
                  <a:moveTo>
                    <a:pt x="5211" y="0"/>
                  </a:moveTo>
                  <a:lnTo>
                    <a:pt x="5211" y="0"/>
                  </a:lnTo>
                  <a:lnTo>
                    <a:pt x="5206" y="21"/>
                  </a:lnTo>
                  <a:lnTo>
                    <a:pt x="5197" y="76"/>
                  </a:lnTo>
                  <a:lnTo>
                    <a:pt x="5187" y="115"/>
                  </a:lnTo>
                  <a:lnTo>
                    <a:pt x="5176" y="160"/>
                  </a:lnTo>
                  <a:lnTo>
                    <a:pt x="5162" y="212"/>
                  </a:lnTo>
                  <a:lnTo>
                    <a:pt x="5144" y="268"/>
                  </a:lnTo>
                  <a:lnTo>
                    <a:pt x="5123" y="329"/>
                  </a:lnTo>
                  <a:lnTo>
                    <a:pt x="5100" y="394"/>
                  </a:lnTo>
                  <a:lnTo>
                    <a:pt x="5072" y="463"/>
                  </a:lnTo>
                  <a:lnTo>
                    <a:pt x="5040" y="533"/>
                  </a:lnTo>
                  <a:lnTo>
                    <a:pt x="5004" y="606"/>
                  </a:lnTo>
                  <a:lnTo>
                    <a:pt x="4983" y="643"/>
                  </a:lnTo>
                  <a:lnTo>
                    <a:pt x="4962" y="680"/>
                  </a:lnTo>
                  <a:lnTo>
                    <a:pt x="4940" y="715"/>
                  </a:lnTo>
                  <a:lnTo>
                    <a:pt x="4916" y="753"/>
                  </a:lnTo>
                  <a:lnTo>
                    <a:pt x="4893" y="790"/>
                  </a:lnTo>
                  <a:lnTo>
                    <a:pt x="4866" y="827"/>
                  </a:lnTo>
                  <a:lnTo>
                    <a:pt x="4839" y="862"/>
                  </a:lnTo>
                  <a:lnTo>
                    <a:pt x="4811" y="898"/>
                  </a:lnTo>
                  <a:lnTo>
                    <a:pt x="4780" y="933"/>
                  </a:lnTo>
                  <a:lnTo>
                    <a:pt x="4750" y="969"/>
                  </a:lnTo>
                  <a:lnTo>
                    <a:pt x="4716" y="1003"/>
                  </a:lnTo>
                  <a:lnTo>
                    <a:pt x="4683" y="1037"/>
                  </a:lnTo>
                  <a:lnTo>
                    <a:pt x="4647" y="1069"/>
                  </a:lnTo>
                  <a:lnTo>
                    <a:pt x="4609" y="1100"/>
                  </a:lnTo>
                  <a:lnTo>
                    <a:pt x="4571" y="1130"/>
                  </a:lnTo>
                  <a:lnTo>
                    <a:pt x="4530" y="1161"/>
                  </a:lnTo>
                  <a:lnTo>
                    <a:pt x="4489" y="1188"/>
                  </a:lnTo>
                  <a:lnTo>
                    <a:pt x="4446" y="1216"/>
                  </a:lnTo>
                  <a:lnTo>
                    <a:pt x="4400" y="1242"/>
                  </a:lnTo>
                  <a:lnTo>
                    <a:pt x="4354" y="1266"/>
                  </a:lnTo>
                  <a:lnTo>
                    <a:pt x="4305" y="1289"/>
                  </a:lnTo>
                  <a:lnTo>
                    <a:pt x="4255" y="1311"/>
                  </a:lnTo>
                  <a:lnTo>
                    <a:pt x="4203" y="1331"/>
                  </a:lnTo>
                  <a:lnTo>
                    <a:pt x="4148" y="1348"/>
                  </a:lnTo>
                  <a:lnTo>
                    <a:pt x="4093" y="1363"/>
                  </a:lnTo>
                  <a:lnTo>
                    <a:pt x="4036" y="1377"/>
                  </a:lnTo>
                  <a:lnTo>
                    <a:pt x="3976" y="1389"/>
                  </a:lnTo>
                  <a:lnTo>
                    <a:pt x="3915" y="1398"/>
                  </a:lnTo>
                  <a:lnTo>
                    <a:pt x="3851" y="1406"/>
                  </a:lnTo>
                  <a:lnTo>
                    <a:pt x="3786" y="1411"/>
                  </a:lnTo>
                  <a:lnTo>
                    <a:pt x="3718" y="1413"/>
                  </a:lnTo>
                  <a:lnTo>
                    <a:pt x="3649" y="1415"/>
                  </a:lnTo>
                  <a:lnTo>
                    <a:pt x="3578" y="1411"/>
                  </a:lnTo>
                  <a:lnTo>
                    <a:pt x="3504" y="1406"/>
                  </a:lnTo>
                  <a:lnTo>
                    <a:pt x="3428" y="1398"/>
                  </a:lnTo>
                  <a:lnTo>
                    <a:pt x="3350" y="1387"/>
                  </a:lnTo>
                  <a:lnTo>
                    <a:pt x="3271" y="1373"/>
                  </a:lnTo>
                  <a:lnTo>
                    <a:pt x="3188" y="1356"/>
                  </a:lnTo>
                  <a:lnTo>
                    <a:pt x="3188" y="1356"/>
                  </a:lnTo>
                  <a:lnTo>
                    <a:pt x="3025" y="1321"/>
                  </a:lnTo>
                  <a:lnTo>
                    <a:pt x="2867" y="1290"/>
                  </a:lnTo>
                  <a:lnTo>
                    <a:pt x="2716" y="1263"/>
                  </a:lnTo>
                  <a:lnTo>
                    <a:pt x="2568" y="1239"/>
                  </a:lnTo>
                  <a:lnTo>
                    <a:pt x="2428" y="1219"/>
                  </a:lnTo>
                  <a:lnTo>
                    <a:pt x="2292" y="1203"/>
                  </a:lnTo>
                  <a:lnTo>
                    <a:pt x="2162" y="1190"/>
                  </a:lnTo>
                  <a:lnTo>
                    <a:pt x="2037" y="1180"/>
                  </a:lnTo>
                  <a:lnTo>
                    <a:pt x="1916" y="1174"/>
                  </a:lnTo>
                  <a:lnTo>
                    <a:pt x="1799" y="1172"/>
                  </a:lnTo>
                  <a:lnTo>
                    <a:pt x="1688" y="1174"/>
                  </a:lnTo>
                  <a:lnTo>
                    <a:pt x="1580" y="1179"/>
                  </a:lnTo>
                  <a:lnTo>
                    <a:pt x="1476" y="1187"/>
                  </a:lnTo>
                  <a:lnTo>
                    <a:pt x="1376" y="1198"/>
                  </a:lnTo>
                  <a:lnTo>
                    <a:pt x="1279" y="1214"/>
                  </a:lnTo>
                  <a:lnTo>
                    <a:pt x="1231" y="1222"/>
                  </a:lnTo>
                  <a:lnTo>
                    <a:pt x="1186" y="1232"/>
                  </a:lnTo>
                  <a:lnTo>
                    <a:pt x="1140" y="1242"/>
                  </a:lnTo>
                  <a:lnTo>
                    <a:pt x="1095" y="1253"/>
                  </a:lnTo>
                  <a:lnTo>
                    <a:pt x="1052" y="1266"/>
                  </a:lnTo>
                  <a:lnTo>
                    <a:pt x="1009" y="1279"/>
                  </a:lnTo>
                  <a:lnTo>
                    <a:pt x="966" y="1292"/>
                  </a:lnTo>
                  <a:lnTo>
                    <a:pt x="925" y="1306"/>
                  </a:lnTo>
                  <a:lnTo>
                    <a:pt x="883" y="1323"/>
                  </a:lnTo>
                  <a:lnTo>
                    <a:pt x="843" y="1339"/>
                  </a:lnTo>
                  <a:lnTo>
                    <a:pt x="802" y="1355"/>
                  </a:lnTo>
                  <a:lnTo>
                    <a:pt x="763" y="1373"/>
                  </a:lnTo>
                  <a:lnTo>
                    <a:pt x="687" y="1410"/>
                  </a:lnTo>
                  <a:lnTo>
                    <a:pt x="612" y="1452"/>
                  </a:lnTo>
                  <a:lnTo>
                    <a:pt x="539" y="1495"/>
                  </a:lnTo>
                  <a:lnTo>
                    <a:pt x="468" y="1542"/>
                  </a:lnTo>
                  <a:lnTo>
                    <a:pt x="398" y="1592"/>
                  </a:lnTo>
                  <a:lnTo>
                    <a:pt x="329" y="1644"/>
                  </a:lnTo>
                  <a:lnTo>
                    <a:pt x="262" y="1700"/>
                  </a:lnTo>
                  <a:lnTo>
                    <a:pt x="196" y="1758"/>
                  </a:lnTo>
                  <a:lnTo>
                    <a:pt x="130" y="1821"/>
                  </a:lnTo>
                  <a:lnTo>
                    <a:pt x="65" y="1884"/>
                  </a:lnTo>
                  <a:lnTo>
                    <a:pt x="0" y="1952"/>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58" name="Freeform 54"/>
            <p:cNvSpPr>
              <a:spLocks/>
            </p:cNvSpPr>
            <p:nvPr/>
          </p:nvSpPr>
          <p:spPr bwMode="auto">
            <a:xfrm>
              <a:off x="1454" y="767"/>
              <a:ext cx="5179" cy="1034"/>
            </a:xfrm>
            <a:custGeom>
              <a:avLst/>
              <a:gdLst>
                <a:gd name="T0" fmla="*/ 5179 w 5179"/>
                <a:gd name="T1" fmla="*/ 0 h 2066"/>
                <a:gd name="T2" fmla="*/ 5166 w 5179"/>
                <a:gd name="T3" fmla="*/ 74 h 2066"/>
                <a:gd name="T4" fmla="*/ 5148 w 5179"/>
                <a:gd name="T5" fmla="*/ 159 h 2066"/>
                <a:gd name="T6" fmla="*/ 5118 w 5179"/>
                <a:gd name="T7" fmla="*/ 269 h 2066"/>
                <a:gd name="T8" fmla="*/ 5075 w 5179"/>
                <a:gd name="T9" fmla="*/ 397 h 2066"/>
                <a:gd name="T10" fmla="*/ 5016 w 5179"/>
                <a:gd name="T11" fmla="*/ 537 h 2066"/>
                <a:gd name="T12" fmla="*/ 4962 w 5179"/>
                <a:gd name="T13" fmla="*/ 649 h 2066"/>
                <a:gd name="T14" fmla="*/ 4921 w 5179"/>
                <a:gd name="T15" fmla="*/ 723 h 2066"/>
                <a:gd name="T16" fmla="*/ 4873 w 5179"/>
                <a:gd name="T17" fmla="*/ 799 h 2066"/>
                <a:gd name="T18" fmla="*/ 4822 w 5179"/>
                <a:gd name="T19" fmla="*/ 873 h 2066"/>
                <a:gd name="T20" fmla="*/ 4764 w 5179"/>
                <a:gd name="T21" fmla="*/ 946 h 2066"/>
                <a:gd name="T22" fmla="*/ 4701 w 5179"/>
                <a:gd name="T23" fmla="*/ 1015 h 2066"/>
                <a:gd name="T24" fmla="*/ 4632 w 5179"/>
                <a:gd name="T25" fmla="*/ 1083 h 2066"/>
                <a:gd name="T26" fmla="*/ 4558 w 5179"/>
                <a:gd name="T27" fmla="*/ 1148 h 2066"/>
                <a:gd name="T28" fmla="*/ 4476 w 5179"/>
                <a:gd name="T29" fmla="*/ 1207 h 2066"/>
                <a:gd name="T30" fmla="*/ 4389 w 5179"/>
                <a:gd name="T31" fmla="*/ 1262 h 2066"/>
                <a:gd name="T32" fmla="*/ 4294 w 5179"/>
                <a:gd name="T33" fmla="*/ 1312 h 2066"/>
                <a:gd name="T34" fmla="*/ 4192 w 5179"/>
                <a:gd name="T35" fmla="*/ 1356 h 2066"/>
                <a:gd name="T36" fmla="*/ 4083 w 5179"/>
                <a:gd name="T37" fmla="*/ 1391 h 2066"/>
                <a:gd name="T38" fmla="*/ 3967 w 5179"/>
                <a:gd name="T39" fmla="*/ 1419 h 2066"/>
                <a:gd name="T40" fmla="*/ 3842 w 5179"/>
                <a:gd name="T41" fmla="*/ 1438 h 2066"/>
                <a:gd name="T42" fmla="*/ 3710 w 5179"/>
                <a:gd name="T43" fmla="*/ 1450 h 2066"/>
                <a:gd name="T44" fmla="*/ 3568 w 5179"/>
                <a:gd name="T45" fmla="*/ 1450 h 2066"/>
                <a:gd name="T46" fmla="*/ 3420 w 5179"/>
                <a:gd name="T47" fmla="*/ 1440 h 2066"/>
                <a:gd name="T48" fmla="*/ 3261 w 5179"/>
                <a:gd name="T49" fmla="*/ 1417 h 2066"/>
                <a:gd name="T50" fmla="*/ 3178 w 5179"/>
                <a:gd name="T51" fmla="*/ 1403 h 2066"/>
                <a:gd name="T52" fmla="*/ 2856 w 5179"/>
                <a:gd name="T53" fmla="*/ 1343 h 2066"/>
                <a:gd name="T54" fmla="*/ 2558 w 5179"/>
                <a:gd name="T55" fmla="*/ 1296 h 2066"/>
                <a:gd name="T56" fmla="*/ 2281 w 5179"/>
                <a:gd name="T57" fmla="*/ 1265 h 2066"/>
                <a:gd name="T58" fmla="*/ 2024 w 5179"/>
                <a:gd name="T59" fmla="*/ 1249 h 2066"/>
                <a:gd name="T60" fmla="*/ 1787 w 5179"/>
                <a:gd name="T61" fmla="*/ 1246 h 2066"/>
                <a:gd name="T62" fmla="*/ 1568 w 5179"/>
                <a:gd name="T63" fmla="*/ 1256 h 2066"/>
                <a:gd name="T64" fmla="*/ 1363 w 5179"/>
                <a:gd name="T65" fmla="*/ 1280 h 2066"/>
                <a:gd name="T66" fmla="*/ 1268 w 5179"/>
                <a:gd name="T67" fmla="*/ 1298 h 2066"/>
                <a:gd name="T68" fmla="*/ 1175 w 5179"/>
                <a:gd name="T69" fmla="*/ 1319 h 2066"/>
                <a:gd name="T70" fmla="*/ 1084 w 5179"/>
                <a:gd name="T71" fmla="*/ 1341 h 2066"/>
                <a:gd name="T72" fmla="*/ 998 w 5179"/>
                <a:gd name="T73" fmla="*/ 1369 h 2066"/>
                <a:gd name="T74" fmla="*/ 914 w 5179"/>
                <a:gd name="T75" fmla="*/ 1398 h 2066"/>
                <a:gd name="T76" fmla="*/ 833 w 5179"/>
                <a:gd name="T77" fmla="*/ 1432 h 2066"/>
                <a:gd name="T78" fmla="*/ 754 w 5179"/>
                <a:gd name="T79" fmla="*/ 1467 h 2066"/>
                <a:gd name="T80" fmla="*/ 678 w 5179"/>
                <a:gd name="T81" fmla="*/ 1508 h 2066"/>
                <a:gd name="T82" fmla="*/ 532 w 5179"/>
                <a:gd name="T83" fmla="*/ 1595 h 2066"/>
                <a:gd name="T84" fmla="*/ 392 w 5179"/>
                <a:gd name="T85" fmla="*/ 1695 h 2066"/>
                <a:gd name="T86" fmla="*/ 258 w 5179"/>
                <a:gd name="T87" fmla="*/ 1808 h 2066"/>
                <a:gd name="T88" fmla="*/ 128 w 5179"/>
                <a:gd name="T89" fmla="*/ 1931 h 2066"/>
                <a:gd name="T90" fmla="*/ 0 w 5179"/>
                <a:gd name="T91" fmla="*/ 2066 h 2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79" h="2066">
                  <a:moveTo>
                    <a:pt x="5179" y="0"/>
                  </a:moveTo>
                  <a:lnTo>
                    <a:pt x="5179" y="0"/>
                  </a:lnTo>
                  <a:lnTo>
                    <a:pt x="5176" y="19"/>
                  </a:lnTo>
                  <a:lnTo>
                    <a:pt x="5166" y="74"/>
                  </a:lnTo>
                  <a:lnTo>
                    <a:pt x="5158" y="114"/>
                  </a:lnTo>
                  <a:lnTo>
                    <a:pt x="5148" y="159"/>
                  </a:lnTo>
                  <a:lnTo>
                    <a:pt x="5134" y="211"/>
                  </a:lnTo>
                  <a:lnTo>
                    <a:pt x="5118" y="269"/>
                  </a:lnTo>
                  <a:lnTo>
                    <a:pt x="5098" y="331"/>
                  </a:lnTo>
                  <a:lnTo>
                    <a:pt x="5075" y="397"/>
                  </a:lnTo>
                  <a:lnTo>
                    <a:pt x="5048" y="466"/>
                  </a:lnTo>
                  <a:lnTo>
                    <a:pt x="5016" y="537"/>
                  </a:lnTo>
                  <a:lnTo>
                    <a:pt x="4982" y="612"/>
                  </a:lnTo>
                  <a:lnTo>
                    <a:pt x="4962" y="649"/>
                  </a:lnTo>
                  <a:lnTo>
                    <a:pt x="4941" y="686"/>
                  </a:lnTo>
                  <a:lnTo>
                    <a:pt x="4921" y="723"/>
                  </a:lnTo>
                  <a:lnTo>
                    <a:pt x="4897" y="762"/>
                  </a:lnTo>
                  <a:lnTo>
                    <a:pt x="4873" y="799"/>
                  </a:lnTo>
                  <a:lnTo>
                    <a:pt x="4848" y="836"/>
                  </a:lnTo>
                  <a:lnTo>
                    <a:pt x="4822" y="873"/>
                  </a:lnTo>
                  <a:lnTo>
                    <a:pt x="4794" y="909"/>
                  </a:lnTo>
                  <a:lnTo>
                    <a:pt x="4764" y="946"/>
                  </a:lnTo>
                  <a:lnTo>
                    <a:pt x="4733" y="981"/>
                  </a:lnTo>
                  <a:lnTo>
                    <a:pt x="4701" y="1015"/>
                  </a:lnTo>
                  <a:lnTo>
                    <a:pt x="4668" y="1051"/>
                  </a:lnTo>
                  <a:lnTo>
                    <a:pt x="4632" y="1083"/>
                  </a:lnTo>
                  <a:lnTo>
                    <a:pt x="4596" y="1117"/>
                  </a:lnTo>
                  <a:lnTo>
                    <a:pt x="4558" y="1148"/>
                  </a:lnTo>
                  <a:lnTo>
                    <a:pt x="4518" y="1178"/>
                  </a:lnTo>
                  <a:lnTo>
                    <a:pt x="4476" y="1207"/>
                  </a:lnTo>
                  <a:lnTo>
                    <a:pt x="4433" y="1236"/>
                  </a:lnTo>
                  <a:lnTo>
                    <a:pt x="4389" y="1262"/>
                  </a:lnTo>
                  <a:lnTo>
                    <a:pt x="4342" y="1288"/>
                  </a:lnTo>
                  <a:lnTo>
                    <a:pt x="4294" y="1312"/>
                  </a:lnTo>
                  <a:lnTo>
                    <a:pt x="4244" y="1335"/>
                  </a:lnTo>
                  <a:lnTo>
                    <a:pt x="4192" y="1356"/>
                  </a:lnTo>
                  <a:lnTo>
                    <a:pt x="4139" y="1374"/>
                  </a:lnTo>
                  <a:lnTo>
                    <a:pt x="4083" y="1391"/>
                  </a:lnTo>
                  <a:lnTo>
                    <a:pt x="4026" y="1406"/>
                  </a:lnTo>
                  <a:lnTo>
                    <a:pt x="3967" y="1419"/>
                  </a:lnTo>
                  <a:lnTo>
                    <a:pt x="3906" y="1430"/>
                  </a:lnTo>
                  <a:lnTo>
                    <a:pt x="3842" y="1438"/>
                  </a:lnTo>
                  <a:lnTo>
                    <a:pt x="3777" y="1445"/>
                  </a:lnTo>
                  <a:lnTo>
                    <a:pt x="3710" y="1450"/>
                  </a:lnTo>
                  <a:lnTo>
                    <a:pt x="3641" y="1451"/>
                  </a:lnTo>
                  <a:lnTo>
                    <a:pt x="3568" y="1450"/>
                  </a:lnTo>
                  <a:lnTo>
                    <a:pt x="3495" y="1446"/>
                  </a:lnTo>
                  <a:lnTo>
                    <a:pt x="3420" y="1440"/>
                  </a:lnTo>
                  <a:lnTo>
                    <a:pt x="3341" y="1430"/>
                  </a:lnTo>
                  <a:lnTo>
                    <a:pt x="3261" y="1417"/>
                  </a:lnTo>
                  <a:lnTo>
                    <a:pt x="3178" y="1403"/>
                  </a:lnTo>
                  <a:lnTo>
                    <a:pt x="3178" y="1403"/>
                  </a:lnTo>
                  <a:lnTo>
                    <a:pt x="3014" y="1370"/>
                  </a:lnTo>
                  <a:lnTo>
                    <a:pt x="2856" y="1343"/>
                  </a:lnTo>
                  <a:lnTo>
                    <a:pt x="2703" y="1317"/>
                  </a:lnTo>
                  <a:lnTo>
                    <a:pt x="2558" y="1296"/>
                  </a:lnTo>
                  <a:lnTo>
                    <a:pt x="2416" y="1280"/>
                  </a:lnTo>
                  <a:lnTo>
                    <a:pt x="2281" y="1265"/>
                  </a:lnTo>
                  <a:lnTo>
                    <a:pt x="2149" y="1256"/>
                  </a:lnTo>
                  <a:lnTo>
                    <a:pt x="2024" y="1249"/>
                  </a:lnTo>
                  <a:lnTo>
                    <a:pt x="1904" y="1246"/>
                  </a:lnTo>
                  <a:lnTo>
                    <a:pt x="1787" y="1246"/>
                  </a:lnTo>
                  <a:lnTo>
                    <a:pt x="1674" y="1249"/>
                  </a:lnTo>
                  <a:lnTo>
                    <a:pt x="1568" y="1256"/>
                  </a:lnTo>
                  <a:lnTo>
                    <a:pt x="1463" y="1267"/>
                  </a:lnTo>
                  <a:lnTo>
                    <a:pt x="1363" y="1280"/>
                  </a:lnTo>
                  <a:lnTo>
                    <a:pt x="1315" y="1288"/>
                  </a:lnTo>
                  <a:lnTo>
                    <a:pt x="1268" y="1298"/>
                  </a:lnTo>
                  <a:lnTo>
                    <a:pt x="1220" y="1307"/>
                  </a:lnTo>
                  <a:lnTo>
                    <a:pt x="1175" y="1319"/>
                  </a:lnTo>
                  <a:lnTo>
                    <a:pt x="1129" y="1330"/>
                  </a:lnTo>
                  <a:lnTo>
                    <a:pt x="1084" y="1341"/>
                  </a:lnTo>
                  <a:lnTo>
                    <a:pt x="1041" y="1354"/>
                  </a:lnTo>
                  <a:lnTo>
                    <a:pt x="998" y="1369"/>
                  </a:lnTo>
                  <a:lnTo>
                    <a:pt x="955" y="1383"/>
                  </a:lnTo>
                  <a:lnTo>
                    <a:pt x="914" y="1398"/>
                  </a:lnTo>
                  <a:lnTo>
                    <a:pt x="873" y="1414"/>
                  </a:lnTo>
                  <a:lnTo>
                    <a:pt x="833" y="1432"/>
                  </a:lnTo>
                  <a:lnTo>
                    <a:pt x="793" y="1450"/>
                  </a:lnTo>
                  <a:lnTo>
                    <a:pt x="754" y="1467"/>
                  </a:lnTo>
                  <a:lnTo>
                    <a:pt x="716" y="1487"/>
                  </a:lnTo>
                  <a:lnTo>
                    <a:pt x="678" y="1508"/>
                  </a:lnTo>
                  <a:lnTo>
                    <a:pt x="604" y="1550"/>
                  </a:lnTo>
                  <a:lnTo>
                    <a:pt x="532" y="1595"/>
                  </a:lnTo>
                  <a:lnTo>
                    <a:pt x="461" y="1643"/>
                  </a:lnTo>
                  <a:lnTo>
                    <a:pt x="392" y="1695"/>
                  </a:lnTo>
                  <a:lnTo>
                    <a:pt x="325" y="1750"/>
                  </a:lnTo>
                  <a:lnTo>
                    <a:pt x="258" y="1808"/>
                  </a:lnTo>
                  <a:lnTo>
                    <a:pt x="193" y="1868"/>
                  </a:lnTo>
                  <a:lnTo>
                    <a:pt x="128" y="1931"/>
                  </a:lnTo>
                  <a:lnTo>
                    <a:pt x="64" y="1997"/>
                  </a:lnTo>
                  <a:lnTo>
                    <a:pt x="0" y="2066"/>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59" name="Freeform 55"/>
            <p:cNvSpPr>
              <a:spLocks/>
            </p:cNvSpPr>
            <p:nvPr/>
          </p:nvSpPr>
          <p:spPr bwMode="auto">
            <a:xfrm>
              <a:off x="1501" y="738"/>
              <a:ext cx="5149" cy="1091"/>
            </a:xfrm>
            <a:custGeom>
              <a:avLst/>
              <a:gdLst>
                <a:gd name="T0" fmla="*/ 5149 w 5149"/>
                <a:gd name="T1" fmla="*/ 0 h 2182"/>
                <a:gd name="T2" fmla="*/ 5136 w 5149"/>
                <a:gd name="T3" fmla="*/ 76 h 2182"/>
                <a:gd name="T4" fmla="*/ 5119 w 5149"/>
                <a:gd name="T5" fmla="*/ 162 h 2182"/>
                <a:gd name="T6" fmla="*/ 5090 w 5149"/>
                <a:gd name="T7" fmla="*/ 273 h 2182"/>
                <a:gd name="T8" fmla="*/ 5050 w 5149"/>
                <a:gd name="T9" fmla="*/ 402 h 2182"/>
                <a:gd name="T10" fmla="*/ 4993 w 5149"/>
                <a:gd name="T11" fmla="*/ 545 h 2182"/>
                <a:gd name="T12" fmla="*/ 4940 w 5149"/>
                <a:gd name="T13" fmla="*/ 658 h 2182"/>
                <a:gd name="T14" fmla="*/ 4900 w 5149"/>
                <a:gd name="T15" fmla="*/ 734 h 2182"/>
                <a:gd name="T16" fmla="*/ 4854 w 5149"/>
                <a:gd name="T17" fmla="*/ 809 h 2182"/>
                <a:gd name="T18" fmla="*/ 4803 w 5149"/>
                <a:gd name="T19" fmla="*/ 885 h 2182"/>
                <a:gd name="T20" fmla="*/ 4747 w 5149"/>
                <a:gd name="T21" fmla="*/ 960 h 2182"/>
                <a:gd name="T22" fmla="*/ 4685 w 5149"/>
                <a:gd name="T23" fmla="*/ 1032 h 2182"/>
                <a:gd name="T24" fmla="*/ 4617 w 5149"/>
                <a:gd name="T25" fmla="*/ 1102 h 2182"/>
                <a:gd name="T26" fmla="*/ 4543 w 5149"/>
                <a:gd name="T27" fmla="*/ 1168 h 2182"/>
                <a:gd name="T28" fmla="*/ 4463 w 5149"/>
                <a:gd name="T29" fmla="*/ 1229 h 2182"/>
                <a:gd name="T30" fmla="*/ 4377 w 5149"/>
                <a:gd name="T31" fmla="*/ 1287 h 2182"/>
                <a:gd name="T32" fmla="*/ 4282 w 5149"/>
                <a:gd name="T33" fmla="*/ 1337 h 2182"/>
                <a:gd name="T34" fmla="*/ 4181 w 5149"/>
                <a:gd name="T35" fmla="*/ 1384 h 2182"/>
                <a:gd name="T36" fmla="*/ 4073 w 5149"/>
                <a:gd name="T37" fmla="*/ 1421 h 2182"/>
                <a:gd name="T38" fmla="*/ 3957 w 5149"/>
                <a:gd name="T39" fmla="*/ 1452 h 2182"/>
                <a:gd name="T40" fmla="*/ 3832 w 5149"/>
                <a:gd name="T41" fmla="*/ 1475 h 2182"/>
                <a:gd name="T42" fmla="*/ 3700 w 5149"/>
                <a:gd name="T43" fmla="*/ 1488 h 2182"/>
                <a:gd name="T44" fmla="*/ 3559 w 5149"/>
                <a:gd name="T45" fmla="*/ 1491 h 2182"/>
                <a:gd name="T46" fmla="*/ 3410 w 5149"/>
                <a:gd name="T47" fmla="*/ 1483 h 2182"/>
                <a:gd name="T48" fmla="*/ 3251 w 5149"/>
                <a:gd name="T49" fmla="*/ 1465 h 2182"/>
                <a:gd name="T50" fmla="*/ 3169 w 5149"/>
                <a:gd name="T51" fmla="*/ 1450 h 2182"/>
                <a:gd name="T52" fmla="*/ 2845 w 5149"/>
                <a:gd name="T53" fmla="*/ 1397 h 2182"/>
                <a:gd name="T54" fmla="*/ 2545 w 5149"/>
                <a:gd name="T55" fmla="*/ 1358 h 2182"/>
                <a:gd name="T56" fmla="*/ 2269 w 5149"/>
                <a:gd name="T57" fmla="*/ 1333 h 2182"/>
                <a:gd name="T58" fmla="*/ 2012 w 5149"/>
                <a:gd name="T59" fmla="*/ 1321 h 2182"/>
                <a:gd name="T60" fmla="*/ 1775 w 5149"/>
                <a:gd name="T61" fmla="*/ 1323 h 2182"/>
                <a:gd name="T62" fmla="*/ 1555 w 5149"/>
                <a:gd name="T63" fmla="*/ 1337 h 2182"/>
                <a:gd name="T64" fmla="*/ 1353 w 5149"/>
                <a:gd name="T65" fmla="*/ 1366 h 2182"/>
                <a:gd name="T66" fmla="*/ 1255 w 5149"/>
                <a:gd name="T67" fmla="*/ 1384 h 2182"/>
                <a:gd name="T68" fmla="*/ 1164 w 5149"/>
                <a:gd name="T69" fmla="*/ 1407 h 2182"/>
                <a:gd name="T70" fmla="*/ 1074 w 5149"/>
                <a:gd name="T71" fmla="*/ 1433 h 2182"/>
                <a:gd name="T72" fmla="*/ 987 w 5149"/>
                <a:gd name="T73" fmla="*/ 1462 h 2182"/>
                <a:gd name="T74" fmla="*/ 904 w 5149"/>
                <a:gd name="T75" fmla="*/ 1492 h 2182"/>
                <a:gd name="T76" fmla="*/ 824 w 5149"/>
                <a:gd name="T77" fmla="*/ 1528 h 2182"/>
                <a:gd name="T78" fmla="*/ 746 w 5149"/>
                <a:gd name="T79" fmla="*/ 1567 h 2182"/>
                <a:gd name="T80" fmla="*/ 669 w 5149"/>
                <a:gd name="T81" fmla="*/ 1607 h 2182"/>
                <a:gd name="T82" fmla="*/ 525 w 5149"/>
                <a:gd name="T83" fmla="*/ 1699 h 2182"/>
                <a:gd name="T84" fmla="*/ 386 w 5149"/>
                <a:gd name="T85" fmla="*/ 1802 h 2182"/>
                <a:gd name="T86" fmla="*/ 254 w 5149"/>
                <a:gd name="T87" fmla="*/ 1917 h 2182"/>
                <a:gd name="T88" fmla="*/ 127 w 5149"/>
                <a:gd name="T89" fmla="*/ 2045 h 2182"/>
                <a:gd name="T90" fmla="*/ 0 w 5149"/>
                <a:gd name="T91" fmla="*/ 2182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49" h="2182">
                  <a:moveTo>
                    <a:pt x="5149" y="0"/>
                  </a:moveTo>
                  <a:lnTo>
                    <a:pt x="5149" y="0"/>
                  </a:lnTo>
                  <a:lnTo>
                    <a:pt x="5146" y="20"/>
                  </a:lnTo>
                  <a:lnTo>
                    <a:pt x="5136" y="76"/>
                  </a:lnTo>
                  <a:lnTo>
                    <a:pt x="5129" y="115"/>
                  </a:lnTo>
                  <a:lnTo>
                    <a:pt x="5119" y="162"/>
                  </a:lnTo>
                  <a:lnTo>
                    <a:pt x="5105" y="215"/>
                  </a:lnTo>
                  <a:lnTo>
                    <a:pt x="5090" y="273"/>
                  </a:lnTo>
                  <a:lnTo>
                    <a:pt x="5072" y="336"/>
                  </a:lnTo>
                  <a:lnTo>
                    <a:pt x="5050" y="402"/>
                  </a:lnTo>
                  <a:lnTo>
                    <a:pt x="5024" y="472"/>
                  </a:lnTo>
                  <a:lnTo>
                    <a:pt x="4993" y="545"/>
                  </a:lnTo>
                  <a:lnTo>
                    <a:pt x="4960" y="620"/>
                  </a:lnTo>
                  <a:lnTo>
                    <a:pt x="4940" y="658"/>
                  </a:lnTo>
                  <a:lnTo>
                    <a:pt x="4921" y="696"/>
                  </a:lnTo>
                  <a:lnTo>
                    <a:pt x="4900" y="734"/>
                  </a:lnTo>
                  <a:lnTo>
                    <a:pt x="4878" y="772"/>
                  </a:lnTo>
                  <a:lnTo>
                    <a:pt x="4854" y="809"/>
                  </a:lnTo>
                  <a:lnTo>
                    <a:pt x="4829" y="848"/>
                  </a:lnTo>
                  <a:lnTo>
                    <a:pt x="4803" y="885"/>
                  </a:lnTo>
                  <a:lnTo>
                    <a:pt x="4776" y="922"/>
                  </a:lnTo>
                  <a:lnTo>
                    <a:pt x="4747" y="960"/>
                  </a:lnTo>
                  <a:lnTo>
                    <a:pt x="4717" y="997"/>
                  </a:lnTo>
                  <a:lnTo>
                    <a:pt x="4685" y="1032"/>
                  </a:lnTo>
                  <a:lnTo>
                    <a:pt x="4651" y="1068"/>
                  </a:lnTo>
                  <a:lnTo>
                    <a:pt x="4617" y="1102"/>
                  </a:lnTo>
                  <a:lnTo>
                    <a:pt x="4581" y="1136"/>
                  </a:lnTo>
                  <a:lnTo>
                    <a:pt x="4543" y="1168"/>
                  </a:lnTo>
                  <a:lnTo>
                    <a:pt x="4504" y="1199"/>
                  </a:lnTo>
                  <a:lnTo>
                    <a:pt x="4463" y="1229"/>
                  </a:lnTo>
                  <a:lnTo>
                    <a:pt x="4421" y="1258"/>
                  </a:lnTo>
                  <a:lnTo>
                    <a:pt x="4377" y="1287"/>
                  </a:lnTo>
                  <a:lnTo>
                    <a:pt x="4331" y="1313"/>
                  </a:lnTo>
                  <a:lnTo>
                    <a:pt x="4282" y="1337"/>
                  </a:lnTo>
                  <a:lnTo>
                    <a:pt x="4232" y="1362"/>
                  </a:lnTo>
                  <a:lnTo>
                    <a:pt x="4181" y="1384"/>
                  </a:lnTo>
                  <a:lnTo>
                    <a:pt x="4128" y="1404"/>
                  </a:lnTo>
                  <a:lnTo>
                    <a:pt x="4073" y="1421"/>
                  </a:lnTo>
                  <a:lnTo>
                    <a:pt x="4016" y="1438"/>
                  </a:lnTo>
                  <a:lnTo>
                    <a:pt x="3957" y="1452"/>
                  </a:lnTo>
                  <a:lnTo>
                    <a:pt x="3896" y="1465"/>
                  </a:lnTo>
                  <a:lnTo>
                    <a:pt x="3832" y="1475"/>
                  </a:lnTo>
                  <a:lnTo>
                    <a:pt x="3767" y="1483"/>
                  </a:lnTo>
                  <a:lnTo>
                    <a:pt x="3700" y="1488"/>
                  </a:lnTo>
                  <a:lnTo>
                    <a:pt x="3631" y="1491"/>
                  </a:lnTo>
                  <a:lnTo>
                    <a:pt x="3559" y="1491"/>
                  </a:lnTo>
                  <a:lnTo>
                    <a:pt x="3485" y="1489"/>
                  </a:lnTo>
                  <a:lnTo>
                    <a:pt x="3410" y="1483"/>
                  </a:lnTo>
                  <a:lnTo>
                    <a:pt x="3331" y="1476"/>
                  </a:lnTo>
                  <a:lnTo>
                    <a:pt x="3251" y="1465"/>
                  </a:lnTo>
                  <a:lnTo>
                    <a:pt x="3169" y="1450"/>
                  </a:lnTo>
                  <a:lnTo>
                    <a:pt x="3169" y="1450"/>
                  </a:lnTo>
                  <a:lnTo>
                    <a:pt x="3003" y="1423"/>
                  </a:lnTo>
                  <a:lnTo>
                    <a:pt x="2845" y="1397"/>
                  </a:lnTo>
                  <a:lnTo>
                    <a:pt x="2692" y="1376"/>
                  </a:lnTo>
                  <a:lnTo>
                    <a:pt x="2545" y="1358"/>
                  </a:lnTo>
                  <a:lnTo>
                    <a:pt x="2405" y="1344"/>
                  </a:lnTo>
                  <a:lnTo>
                    <a:pt x="2269" y="1333"/>
                  </a:lnTo>
                  <a:lnTo>
                    <a:pt x="2138" y="1324"/>
                  </a:lnTo>
                  <a:lnTo>
                    <a:pt x="2012" y="1321"/>
                  </a:lnTo>
                  <a:lnTo>
                    <a:pt x="1891" y="1320"/>
                  </a:lnTo>
                  <a:lnTo>
                    <a:pt x="1775" y="1323"/>
                  </a:lnTo>
                  <a:lnTo>
                    <a:pt x="1664" y="1328"/>
                  </a:lnTo>
                  <a:lnTo>
                    <a:pt x="1555" y="1337"/>
                  </a:lnTo>
                  <a:lnTo>
                    <a:pt x="1451" y="1350"/>
                  </a:lnTo>
                  <a:lnTo>
                    <a:pt x="1353" y="1366"/>
                  </a:lnTo>
                  <a:lnTo>
                    <a:pt x="1304" y="1375"/>
                  </a:lnTo>
                  <a:lnTo>
                    <a:pt x="1255" y="1384"/>
                  </a:lnTo>
                  <a:lnTo>
                    <a:pt x="1210" y="1396"/>
                  </a:lnTo>
                  <a:lnTo>
                    <a:pt x="1164" y="1407"/>
                  </a:lnTo>
                  <a:lnTo>
                    <a:pt x="1118" y="1420"/>
                  </a:lnTo>
                  <a:lnTo>
                    <a:pt x="1074" y="1433"/>
                  </a:lnTo>
                  <a:lnTo>
                    <a:pt x="1030" y="1447"/>
                  </a:lnTo>
                  <a:lnTo>
                    <a:pt x="987" y="1462"/>
                  </a:lnTo>
                  <a:lnTo>
                    <a:pt x="946" y="1476"/>
                  </a:lnTo>
                  <a:lnTo>
                    <a:pt x="904" y="1492"/>
                  </a:lnTo>
                  <a:lnTo>
                    <a:pt x="864" y="1510"/>
                  </a:lnTo>
                  <a:lnTo>
                    <a:pt x="824" y="1528"/>
                  </a:lnTo>
                  <a:lnTo>
                    <a:pt x="785" y="1547"/>
                  </a:lnTo>
                  <a:lnTo>
                    <a:pt x="746" y="1567"/>
                  </a:lnTo>
                  <a:lnTo>
                    <a:pt x="707" y="1586"/>
                  </a:lnTo>
                  <a:lnTo>
                    <a:pt x="669" y="1607"/>
                  </a:lnTo>
                  <a:lnTo>
                    <a:pt x="596" y="1652"/>
                  </a:lnTo>
                  <a:lnTo>
                    <a:pt x="525" y="1699"/>
                  </a:lnTo>
                  <a:lnTo>
                    <a:pt x="456" y="1749"/>
                  </a:lnTo>
                  <a:lnTo>
                    <a:pt x="386" y="1802"/>
                  </a:lnTo>
                  <a:lnTo>
                    <a:pt x="320" y="1859"/>
                  </a:lnTo>
                  <a:lnTo>
                    <a:pt x="254" y="1917"/>
                  </a:lnTo>
                  <a:lnTo>
                    <a:pt x="190" y="1980"/>
                  </a:lnTo>
                  <a:lnTo>
                    <a:pt x="127" y="2045"/>
                  </a:lnTo>
                  <a:lnTo>
                    <a:pt x="63" y="2112"/>
                  </a:lnTo>
                  <a:lnTo>
                    <a:pt x="0" y="2182"/>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60" name="Freeform 56"/>
            <p:cNvSpPr>
              <a:spLocks/>
            </p:cNvSpPr>
            <p:nvPr/>
          </p:nvSpPr>
          <p:spPr bwMode="auto">
            <a:xfrm>
              <a:off x="1550" y="709"/>
              <a:ext cx="5113" cy="1149"/>
            </a:xfrm>
            <a:custGeom>
              <a:avLst/>
              <a:gdLst>
                <a:gd name="T0" fmla="*/ 5113 w 5113"/>
                <a:gd name="T1" fmla="*/ 0 h 2298"/>
                <a:gd name="T2" fmla="*/ 5104 w 5113"/>
                <a:gd name="T3" fmla="*/ 78 h 2298"/>
                <a:gd name="T4" fmla="*/ 5087 w 5113"/>
                <a:gd name="T5" fmla="*/ 163 h 2298"/>
                <a:gd name="T6" fmla="*/ 5061 w 5113"/>
                <a:gd name="T7" fmla="*/ 276 h 2298"/>
                <a:gd name="T8" fmla="*/ 5020 w 5113"/>
                <a:gd name="T9" fmla="*/ 407 h 2298"/>
                <a:gd name="T10" fmla="*/ 4968 w 5113"/>
                <a:gd name="T11" fmla="*/ 551 h 2298"/>
                <a:gd name="T12" fmla="*/ 4916 w 5113"/>
                <a:gd name="T13" fmla="*/ 666 h 2298"/>
                <a:gd name="T14" fmla="*/ 4876 w 5113"/>
                <a:gd name="T15" fmla="*/ 743 h 2298"/>
                <a:gd name="T16" fmla="*/ 4832 w 5113"/>
                <a:gd name="T17" fmla="*/ 821 h 2298"/>
                <a:gd name="T18" fmla="*/ 4783 w 5113"/>
                <a:gd name="T19" fmla="*/ 896 h 2298"/>
                <a:gd name="T20" fmla="*/ 4727 w 5113"/>
                <a:gd name="T21" fmla="*/ 972 h 2298"/>
                <a:gd name="T22" fmla="*/ 4666 w 5113"/>
                <a:gd name="T23" fmla="*/ 1047 h 2298"/>
                <a:gd name="T24" fmla="*/ 4600 w 5113"/>
                <a:gd name="T25" fmla="*/ 1118 h 2298"/>
                <a:gd name="T26" fmla="*/ 4528 w 5113"/>
                <a:gd name="T27" fmla="*/ 1185 h 2298"/>
                <a:gd name="T28" fmla="*/ 4447 w 5113"/>
                <a:gd name="T29" fmla="*/ 1250 h 2298"/>
                <a:gd name="T30" fmla="*/ 4361 w 5113"/>
                <a:gd name="T31" fmla="*/ 1310 h 2298"/>
                <a:gd name="T32" fmla="*/ 4268 w 5113"/>
                <a:gd name="T33" fmla="*/ 1363 h 2298"/>
                <a:gd name="T34" fmla="*/ 4168 w 5113"/>
                <a:gd name="T35" fmla="*/ 1410 h 2298"/>
                <a:gd name="T36" fmla="*/ 4060 w 5113"/>
                <a:gd name="T37" fmla="*/ 1450 h 2298"/>
                <a:gd name="T38" fmla="*/ 3944 w 5113"/>
                <a:gd name="T39" fmla="*/ 1484 h 2298"/>
                <a:gd name="T40" fmla="*/ 3821 w 5113"/>
                <a:gd name="T41" fmla="*/ 1508 h 2298"/>
                <a:gd name="T42" fmla="*/ 3689 w 5113"/>
                <a:gd name="T43" fmla="*/ 1525 h 2298"/>
                <a:gd name="T44" fmla="*/ 3547 w 5113"/>
                <a:gd name="T45" fmla="*/ 1531 h 2298"/>
                <a:gd name="T46" fmla="*/ 3397 w 5113"/>
                <a:gd name="T47" fmla="*/ 1526 h 2298"/>
                <a:gd name="T48" fmla="*/ 3239 w 5113"/>
                <a:gd name="T49" fmla="*/ 1512 h 2298"/>
                <a:gd name="T50" fmla="*/ 3156 w 5113"/>
                <a:gd name="T51" fmla="*/ 1499 h 2298"/>
                <a:gd name="T52" fmla="*/ 2832 w 5113"/>
                <a:gd name="T53" fmla="*/ 1452 h 2298"/>
                <a:gd name="T54" fmla="*/ 2532 w 5113"/>
                <a:gd name="T55" fmla="*/ 1418 h 2298"/>
                <a:gd name="T56" fmla="*/ 2255 w 5113"/>
                <a:gd name="T57" fmla="*/ 1397 h 2298"/>
                <a:gd name="T58" fmla="*/ 1998 w 5113"/>
                <a:gd name="T59" fmla="*/ 1391 h 2298"/>
                <a:gd name="T60" fmla="*/ 1760 w 5113"/>
                <a:gd name="T61" fmla="*/ 1397 h 2298"/>
                <a:gd name="T62" fmla="*/ 1541 w 5113"/>
                <a:gd name="T63" fmla="*/ 1418 h 2298"/>
                <a:gd name="T64" fmla="*/ 1338 w 5113"/>
                <a:gd name="T65" fmla="*/ 1450 h 2298"/>
                <a:gd name="T66" fmla="*/ 1242 w 5113"/>
                <a:gd name="T67" fmla="*/ 1471 h 2298"/>
                <a:gd name="T68" fmla="*/ 1151 w 5113"/>
                <a:gd name="T69" fmla="*/ 1496 h 2298"/>
                <a:gd name="T70" fmla="*/ 1062 w 5113"/>
                <a:gd name="T71" fmla="*/ 1523 h 2298"/>
                <a:gd name="T72" fmla="*/ 976 w 5113"/>
                <a:gd name="T73" fmla="*/ 1554 h 2298"/>
                <a:gd name="T74" fmla="*/ 893 w 5113"/>
                <a:gd name="T75" fmla="*/ 1588 h 2298"/>
                <a:gd name="T76" fmla="*/ 813 w 5113"/>
                <a:gd name="T77" fmla="*/ 1623 h 2298"/>
                <a:gd name="T78" fmla="*/ 736 w 5113"/>
                <a:gd name="T79" fmla="*/ 1663 h 2298"/>
                <a:gd name="T80" fmla="*/ 661 w 5113"/>
                <a:gd name="T81" fmla="*/ 1707 h 2298"/>
                <a:gd name="T82" fmla="*/ 516 w 5113"/>
                <a:gd name="T83" fmla="*/ 1801 h 2298"/>
                <a:gd name="T84" fmla="*/ 380 w 5113"/>
                <a:gd name="T85" fmla="*/ 1907 h 2298"/>
                <a:gd name="T86" fmla="*/ 250 w 5113"/>
                <a:gd name="T87" fmla="*/ 2027 h 2298"/>
                <a:gd name="T88" fmla="*/ 123 w 5113"/>
                <a:gd name="T89" fmla="*/ 2156 h 2298"/>
                <a:gd name="T90" fmla="*/ 0 w 5113"/>
                <a:gd name="T91" fmla="*/ 2298 h 2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13" h="2298">
                  <a:moveTo>
                    <a:pt x="5113" y="0"/>
                  </a:moveTo>
                  <a:lnTo>
                    <a:pt x="5113" y="0"/>
                  </a:lnTo>
                  <a:lnTo>
                    <a:pt x="5112" y="21"/>
                  </a:lnTo>
                  <a:lnTo>
                    <a:pt x="5104" y="78"/>
                  </a:lnTo>
                  <a:lnTo>
                    <a:pt x="5097" y="117"/>
                  </a:lnTo>
                  <a:lnTo>
                    <a:pt x="5087" y="163"/>
                  </a:lnTo>
                  <a:lnTo>
                    <a:pt x="5075" y="217"/>
                  </a:lnTo>
                  <a:lnTo>
                    <a:pt x="5061" y="276"/>
                  </a:lnTo>
                  <a:lnTo>
                    <a:pt x="5043" y="339"/>
                  </a:lnTo>
                  <a:lnTo>
                    <a:pt x="5020" y="407"/>
                  </a:lnTo>
                  <a:lnTo>
                    <a:pt x="4997" y="478"/>
                  </a:lnTo>
                  <a:lnTo>
                    <a:pt x="4968" y="551"/>
                  </a:lnTo>
                  <a:lnTo>
                    <a:pt x="4934" y="627"/>
                  </a:lnTo>
                  <a:lnTo>
                    <a:pt x="4916" y="666"/>
                  </a:lnTo>
                  <a:lnTo>
                    <a:pt x="4897" y="704"/>
                  </a:lnTo>
                  <a:lnTo>
                    <a:pt x="4876" y="743"/>
                  </a:lnTo>
                  <a:lnTo>
                    <a:pt x="4855" y="782"/>
                  </a:lnTo>
                  <a:lnTo>
                    <a:pt x="4832" y="821"/>
                  </a:lnTo>
                  <a:lnTo>
                    <a:pt x="4808" y="859"/>
                  </a:lnTo>
                  <a:lnTo>
                    <a:pt x="4783" y="896"/>
                  </a:lnTo>
                  <a:lnTo>
                    <a:pt x="4755" y="935"/>
                  </a:lnTo>
                  <a:lnTo>
                    <a:pt x="4727" y="972"/>
                  </a:lnTo>
                  <a:lnTo>
                    <a:pt x="4697" y="1009"/>
                  </a:lnTo>
                  <a:lnTo>
                    <a:pt x="4666" y="1047"/>
                  </a:lnTo>
                  <a:lnTo>
                    <a:pt x="4634" y="1082"/>
                  </a:lnTo>
                  <a:lnTo>
                    <a:pt x="4600" y="1118"/>
                  </a:lnTo>
                  <a:lnTo>
                    <a:pt x="4564" y="1153"/>
                  </a:lnTo>
                  <a:lnTo>
                    <a:pt x="4528" y="1185"/>
                  </a:lnTo>
                  <a:lnTo>
                    <a:pt x="4489" y="1218"/>
                  </a:lnTo>
                  <a:lnTo>
                    <a:pt x="4447" y="1250"/>
                  </a:lnTo>
                  <a:lnTo>
                    <a:pt x="4405" y="1281"/>
                  </a:lnTo>
                  <a:lnTo>
                    <a:pt x="4361" y="1310"/>
                  </a:lnTo>
                  <a:lnTo>
                    <a:pt x="4315" y="1337"/>
                  </a:lnTo>
                  <a:lnTo>
                    <a:pt x="4268" y="1363"/>
                  </a:lnTo>
                  <a:lnTo>
                    <a:pt x="4219" y="1387"/>
                  </a:lnTo>
                  <a:lnTo>
                    <a:pt x="4168" y="1410"/>
                  </a:lnTo>
                  <a:lnTo>
                    <a:pt x="4115" y="1431"/>
                  </a:lnTo>
                  <a:lnTo>
                    <a:pt x="4060" y="1450"/>
                  </a:lnTo>
                  <a:lnTo>
                    <a:pt x="4003" y="1468"/>
                  </a:lnTo>
                  <a:lnTo>
                    <a:pt x="3944" y="1484"/>
                  </a:lnTo>
                  <a:lnTo>
                    <a:pt x="3883" y="1497"/>
                  </a:lnTo>
                  <a:lnTo>
                    <a:pt x="3821" y="1508"/>
                  </a:lnTo>
                  <a:lnTo>
                    <a:pt x="3756" y="1518"/>
                  </a:lnTo>
                  <a:lnTo>
                    <a:pt x="3689" y="1525"/>
                  </a:lnTo>
                  <a:lnTo>
                    <a:pt x="3619" y="1529"/>
                  </a:lnTo>
                  <a:lnTo>
                    <a:pt x="3547" y="1531"/>
                  </a:lnTo>
                  <a:lnTo>
                    <a:pt x="3474" y="1529"/>
                  </a:lnTo>
                  <a:lnTo>
                    <a:pt x="3397" y="1526"/>
                  </a:lnTo>
                  <a:lnTo>
                    <a:pt x="3320" y="1520"/>
                  </a:lnTo>
                  <a:lnTo>
                    <a:pt x="3239" y="1512"/>
                  </a:lnTo>
                  <a:lnTo>
                    <a:pt x="3156" y="1499"/>
                  </a:lnTo>
                  <a:lnTo>
                    <a:pt x="3156" y="1499"/>
                  </a:lnTo>
                  <a:lnTo>
                    <a:pt x="2991" y="1473"/>
                  </a:lnTo>
                  <a:lnTo>
                    <a:pt x="2832" y="1452"/>
                  </a:lnTo>
                  <a:lnTo>
                    <a:pt x="2680" y="1433"/>
                  </a:lnTo>
                  <a:lnTo>
                    <a:pt x="2532" y="1418"/>
                  </a:lnTo>
                  <a:lnTo>
                    <a:pt x="2391" y="1407"/>
                  </a:lnTo>
                  <a:lnTo>
                    <a:pt x="2255" y="1397"/>
                  </a:lnTo>
                  <a:lnTo>
                    <a:pt x="2124" y="1392"/>
                  </a:lnTo>
                  <a:lnTo>
                    <a:pt x="1998" y="1391"/>
                  </a:lnTo>
                  <a:lnTo>
                    <a:pt x="1877" y="1392"/>
                  </a:lnTo>
                  <a:lnTo>
                    <a:pt x="1760" y="1397"/>
                  </a:lnTo>
                  <a:lnTo>
                    <a:pt x="1649" y="1405"/>
                  </a:lnTo>
                  <a:lnTo>
                    <a:pt x="1541" y="1418"/>
                  </a:lnTo>
                  <a:lnTo>
                    <a:pt x="1438" y="1433"/>
                  </a:lnTo>
                  <a:lnTo>
                    <a:pt x="1338" y="1450"/>
                  </a:lnTo>
                  <a:lnTo>
                    <a:pt x="1290" y="1460"/>
                  </a:lnTo>
                  <a:lnTo>
                    <a:pt x="1242" y="1471"/>
                  </a:lnTo>
                  <a:lnTo>
                    <a:pt x="1197" y="1483"/>
                  </a:lnTo>
                  <a:lnTo>
                    <a:pt x="1151" y="1496"/>
                  </a:lnTo>
                  <a:lnTo>
                    <a:pt x="1106" y="1508"/>
                  </a:lnTo>
                  <a:lnTo>
                    <a:pt x="1062" y="1523"/>
                  </a:lnTo>
                  <a:lnTo>
                    <a:pt x="1019" y="1537"/>
                  </a:lnTo>
                  <a:lnTo>
                    <a:pt x="976" y="1554"/>
                  </a:lnTo>
                  <a:lnTo>
                    <a:pt x="934" y="1570"/>
                  </a:lnTo>
                  <a:lnTo>
                    <a:pt x="893" y="1588"/>
                  </a:lnTo>
                  <a:lnTo>
                    <a:pt x="852" y="1605"/>
                  </a:lnTo>
                  <a:lnTo>
                    <a:pt x="813" y="1623"/>
                  </a:lnTo>
                  <a:lnTo>
                    <a:pt x="775" y="1644"/>
                  </a:lnTo>
                  <a:lnTo>
                    <a:pt x="736" y="1663"/>
                  </a:lnTo>
                  <a:lnTo>
                    <a:pt x="698" y="1684"/>
                  </a:lnTo>
                  <a:lnTo>
                    <a:pt x="661" y="1707"/>
                  </a:lnTo>
                  <a:lnTo>
                    <a:pt x="587" y="1752"/>
                  </a:lnTo>
                  <a:lnTo>
                    <a:pt x="516" y="1801"/>
                  </a:lnTo>
                  <a:lnTo>
                    <a:pt x="448" y="1854"/>
                  </a:lnTo>
                  <a:lnTo>
                    <a:pt x="380" y="1907"/>
                  </a:lnTo>
                  <a:lnTo>
                    <a:pt x="315" y="1965"/>
                  </a:lnTo>
                  <a:lnTo>
                    <a:pt x="250" y="2027"/>
                  </a:lnTo>
                  <a:lnTo>
                    <a:pt x="186" y="2090"/>
                  </a:lnTo>
                  <a:lnTo>
                    <a:pt x="123" y="2156"/>
                  </a:lnTo>
                  <a:lnTo>
                    <a:pt x="61" y="2225"/>
                  </a:lnTo>
                  <a:lnTo>
                    <a:pt x="0" y="2298"/>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61" name="Freeform 57"/>
            <p:cNvSpPr>
              <a:spLocks/>
            </p:cNvSpPr>
            <p:nvPr/>
          </p:nvSpPr>
          <p:spPr bwMode="auto">
            <a:xfrm>
              <a:off x="1598" y="681"/>
              <a:ext cx="5079" cy="1206"/>
            </a:xfrm>
            <a:custGeom>
              <a:avLst/>
              <a:gdLst>
                <a:gd name="T0" fmla="*/ 5079 w 5079"/>
                <a:gd name="T1" fmla="*/ 0 h 2412"/>
                <a:gd name="T2" fmla="*/ 5070 w 5079"/>
                <a:gd name="T3" fmla="*/ 76 h 2412"/>
                <a:gd name="T4" fmla="*/ 5054 w 5079"/>
                <a:gd name="T5" fmla="*/ 164 h 2412"/>
                <a:gd name="T6" fmla="*/ 5031 w 5079"/>
                <a:gd name="T7" fmla="*/ 278 h 2412"/>
                <a:gd name="T8" fmla="*/ 4993 w 5079"/>
                <a:gd name="T9" fmla="*/ 410 h 2412"/>
                <a:gd name="T10" fmla="*/ 4942 w 5079"/>
                <a:gd name="T11" fmla="*/ 555 h 2412"/>
                <a:gd name="T12" fmla="*/ 4892 w 5079"/>
                <a:gd name="T13" fmla="*/ 672 h 2412"/>
                <a:gd name="T14" fmla="*/ 4853 w 5079"/>
                <a:gd name="T15" fmla="*/ 749 h 2412"/>
                <a:gd name="T16" fmla="*/ 4810 w 5079"/>
                <a:gd name="T17" fmla="*/ 828 h 2412"/>
                <a:gd name="T18" fmla="*/ 4761 w 5079"/>
                <a:gd name="T19" fmla="*/ 907 h 2412"/>
                <a:gd name="T20" fmla="*/ 4707 w 5079"/>
                <a:gd name="T21" fmla="*/ 985 h 2412"/>
                <a:gd name="T22" fmla="*/ 4648 w 5079"/>
                <a:gd name="T23" fmla="*/ 1059 h 2412"/>
                <a:gd name="T24" fmla="*/ 4582 w 5079"/>
                <a:gd name="T25" fmla="*/ 1132 h 2412"/>
                <a:gd name="T26" fmla="*/ 4510 w 5079"/>
                <a:gd name="T27" fmla="*/ 1203 h 2412"/>
                <a:gd name="T28" fmla="*/ 4432 w 5079"/>
                <a:gd name="T29" fmla="*/ 1267 h 2412"/>
                <a:gd name="T30" fmla="*/ 4348 w 5079"/>
                <a:gd name="T31" fmla="*/ 1329 h 2412"/>
                <a:gd name="T32" fmla="*/ 4255 w 5079"/>
                <a:gd name="T33" fmla="*/ 1385 h 2412"/>
                <a:gd name="T34" fmla="*/ 4155 w 5079"/>
                <a:gd name="T35" fmla="*/ 1435 h 2412"/>
                <a:gd name="T36" fmla="*/ 4048 w 5079"/>
                <a:gd name="T37" fmla="*/ 1477 h 2412"/>
                <a:gd name="T38" fmla="*/ 3932 w 5079"/>
                <a:gd name="T39" fmla="*/ 1513 h 2412"/>
                <a:gd name="T40" fmla="*/ 3809 w 5079"/>
                <a:gd name="T41" fmla="*/ 1540 h 2412"/>
                <a:gd name="T42" fmla="*/ 3677 w 5079"/>
                <a:gd name="T43" fmla="*/ 1560 h 2412"/>
                <a:gd name="T44" fmla="*/ 3537 w 5079"/>
                <a:gd name="T45" fmla="*/ 1568 h 2412"/>
                <a:gd name="T46" fmla="*/ 3387 w 5079"/>
                <a:gd name="T47" fmla="*/ 1568 h 2412"/>
                <a:gd name="T48" fmla="*/ 3229 w 5079"/>
                <a:gd name="T49" fmla="*/ 1555 h 2412"/>
                <a:gd name="T50" fmla="*/ 3145 w 5079"/>
                <a:gd name="T51" fmla="*/ 1545 h 2412"/>
                <a:gd name="T52" fmla="*/ 2820 w 5079"/>
                <a:gd name="T53" fmla="*/ 1503 h 2412"/>
                <a:gd name="T54" fmla="*/ 2520 w 5079"/>
                <a:gd name="T55" fmla="*/ 1476 h 2412"/>
                <a:gd name="T56" fmla="*/ 2241 w 5079"/>
                <a:gd name="T57" fmla="*/ 1461 h 2412"/>
                <a:gd name="T58" fmla="*/ 1986 w 5079"/>
                <a:gd name="T59" fmla="*/ 1459 h 2412"/>
                <a:gd name="T60" fmla="*/ 1748 w 5079"/>
                <a:gd name="T61" fmla="*/ 1471 h 2412"/>
                <a:gd name="T62" fmla="*/ 1529 w 5079"/>
                <a:gd name="T63" fmla="*/ 1495 h 2412"/>
                <a:gd name="T64" fmla="*/ 1326 w 5079"/>
                <a:gd name="T65" fmla="*/ 1532 h 2412"/>
                <a:gd name="T66" fmla="*/ 1232 w 5079"/>
                <a:gd name="T67" fmla="*/ 1555 h 2412"/>
                <a:gd name="T68" fmla="*/ 1139 w 5079"/>
                <a:gd name="T69" fmla="*/ 1582 h 2412"/>
                <a:gd name="T70" fmla="*/ 1051 w 5079"/>
                <a:gd name="T71" fmla="*/ 1611 h 2412"/>
                <a:gd name="T72" fmla="*/ 965 w 5079"/>
                <a:gd name="T73" fmla="*/ 1644 h 2412"/>
                <a:gd name="T74" fmla="*/ 883 w 5079"/>
                <a:gd name="T75" fmla="*/ 1679 h 2412"/>
                <a:gd name="T76" fmla="*/ 804 w 5079"/>
                <a:gd name="T77" fmla="*/ 1718 h 2412"/>
                <a:gd name="T78" fmla="*/ 727 w 5079"/>
                <a:gd name="T79" fmla="*/ 1760 h 2412"/>
                <a:gd name="T80" fmla="*/ 653 w 5079"/>
                <a:gd name="T81" fmla="*/ 1803 h 2412"/>
                <a:gd name="T82" fmla="*/ 510 w 5079"/>
                <a:gd name="T83" fmla="*/ 1902 h 2412"/>
                <a:gd name="T84" fmla="*/ 375 w 5079"/>
                <a:gd name="T85" fmla="*/ 2012 h 2412"/>
                <a:gd name="T86" fmla="*/ 246 w 5079"/>
                <a:gd name="T87" fmla="*/ 2133 h 2412"/>
                <a:gd name="T88" fmla="*/ 123 w 5079"/>
                <a:gd name="T89" fmla="*/ 2267 h 2412"/>
                <a:gd name="T90" fmla="*/ 0 w 5079"/>
                <a:gd name="T91" fmla="*/ 2412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79" h="2412">
                  <a:moveTo>
                    <a:pt x="5079" y="0"/>
                  </a:moveTo>
                  <a:lnTo>
                    <a:pt x="5079" y="0"/>
                  </a:lnTo>
                  <a:lnTo>
                    <a:pt x="5078" y="19"/>
                  </a:lnTo>
                  <a:lnTo>
                    <a:pt x="5070" y="76"/>
                  </a:lnTo>
                  <a:lnTo>
                    <a:pt x="5064" y="116"/>
                  </a:lnTo>
                  <a:lnTo>
                    <a:pt x="5054" y="164"/>
                  </a:lnTo>
                  <a:lnTo>
                    <a:pt x="5045" y="218"/>
                  </a:lnTo>
                  <a:lnTo>
                    <a:pt x="5031" y="278"/>
                  </a:lnTo>
                  <a:lnTo>
                    <a:pt x="5013" y="340"/>
                  </a:lnTo>
                  <a:lnTo>
                    <a:pt x="4993" y="410"/>
                  </a:lnTo>
                  <a:lnTo>
                    <a:pt x="4970" y="481"/>
                  </a:lnTo>
                  <a:lnTo>
                    <a:pt x="4942" y="555"/>
                  </a:lnTo>
                  <a:lnTo>
                    <a:pt x="4910" y="633"/>
                  </a:lnTo>
                  <a:lnTo>
                    <a:pt x="4892" y="672"/>
                  </a:lnTo>
                  <a:lnTo>
                    <a:pt x="4874" y="710"/>
                  </a:lnTo>
                  <a:lnTo>
                    <a:pt x="4853" y="749"/>
                  </a:lnTo>
                  <a:lnTo>
                    <a:pt x="4832" y="789"/>
                  </a:lnTo>
                  <a:lnTo>
                    <a:pt x="4810" y="828"/>
                  </a:lnTo>
                  <a:lnTo>
                    <a:pt x="4786" y="868"/>
                  </a:lnTo>
                  <a:lnTo>
                    <a:pt x="4761" y="907"/>
                  </a:lnTo>
                  <a:lnTo>
                    <a:pt x="4735" y="946"/>
                  </a:lnTo>
                  <a:lnTo>
                    <a:pt x="4707" y="985"/>
                  </a:lnTo>
                  <a:lnTo>
                    <a:pt x="4678" y="1022"/>
                  </a:lnTo>
                  <a:lnTo>
                    <a:pt x="4648" y="1059"/>
                  </a:lnTo>
                  <a:lnTo>
                    <a:pt x="4616" y="1096"/>
                  </a:lnTo>
                  <a:lnTo>
                    <a:pt x="4582" y="1132"/>
                  </a:lnTo>
                  <a:lnTo>
                    <a:pt x="4548" y="1167"/>
                  </a:lnTo>
                  <a:lnTo>
                    <a:pt x="4510" y="1203"/>
                  </a:lnTo>
                  <a:lnTo>
                    <a:pt x="4473" y="1235"/>
                  </a:lnTo>
                  <a:lnTo>
                    <a:pt x="4432" y="1267"/>
                  </a:lnTo>
                  <a:lnTo>
                    <a:pt x="4391" y="1300"/>
                  </a:lnTo>
                  <a:lnTo>
                    <a:pt x="4348" y="1329"/>
                  </a:lnTo>
                  <a:lnTo>
                    <a:pt x="4302" y="1358"/>
                  </a:lnTo>
                  <a:lnTo>
                    <a:pt x="4255" y="1385"/>
                  </a:lnTo>
                  <a:lnTo>
                    <a:pt x="4206" y="1411"/>
                  </a:lnTo>
                  <a:lnTo>
                    <a:pt x="4155" y="1435"/>
                  </a:lnTo>
                  <a:lnTo>
                    <a:pt x="4102" y="1458"/>
                  </a:lnTo>
                  <a:lnTo>
                    <a:pt x="4048" y="1477"/>
                  </a:lnTo>
                  <a:lnTo>
                    <a:pt x="3991" y="1497"/>
                  </a:lnTo>
                  <a:lnTo>
                    <a:pt x="3932" y="1513"/>
                  </a:lnTo>
                  <a:lnTo>
                    <a:pt x="3871" y="1529"/>
                  </a:lnTo>
                  <a:lnTo>
                    <a:pt x="3809" y="1540"/>
                  </a:lnTo>
                  <a:lnTo>
                    <a:pt x="3745" y="1552"/>
                  </a:lnTo>
                  <a:lnTo>
                    <a:pt x="3677" y="1560"/>
                  </a:lnTo>
                  <a:lnTo>
                    <a:pt x="3608" y="1564"/>
                  </a:lnTo>
                  <a:lnTo>
                    <a:pt x="3537" y="1568"/>
                  </a:lnTo>
                  <a:lnTo>
                    <a:pt x="3463" y="1569"/>
                  </a:lnTo>
                  <a:lnTo>
                    <a:pt x="3387" y="1568"/>
                  </a:lnTo>
                  <a:lnTo>
                    <a:pt x="3309" y="1563"/>
                  </a:lnTo>
                  <a:lnTo>
                    <a:pt x="3229" y="1555"/>
                  </a:lnTo>
                  <a:lnTo>
                    <a:pt x="3145" y="1545"/>
                  </a:lnTo>
                  <a:lnTo>
                    <a:pt x="3145" y="1545"/>
                  </a:lnTo>
                  <a:lnTo>
                    <a:pt x="2980" y="1522"/>
                  </a:lnTo>
                  <a:lnTo>
                    <a:pt x="2820" y="1503"/>
                  </a:lnTo>
                  <a:lnTo>
                    <a:pt x="2668" y="1489"/>
                  </a:lnTo>
                  <a:lnTo>
                    <a:pt x="2520" y="1476"/>
                  </a:lnTo>
                  <a:lnTo>
                    <a:pt x="2379" y="1466"/>
                  </a:lnTo>
                  <a:lnTo>
                    <a:pt x="2241" y="1461"/>
                  </a:lnTo>
                  <a:lnTo>
                    <a:pt x="2111" y="1458"/>
                  </a:lnTo>
                  <a:lnTo>
                    <a:pt x="1986" y="1459"/>
                  </a:lnTo>
                  <a:lnTo>
                    <a:pt x="1865" y="1464"/>
                  </a:lnTo>
                  <a:lnTo>
                    <a:pt x="1748" y="1471"/>
                  </a:lnTo>
                  <a:lnTo>
                    <a:pt x="1636" y="1482"/>
                  </a:lnTo>
                  <a:lnTo>
                    <a:pt x="1529" y="1495"/>
                  </a:lnTo>
                  <a:lnTo>
                    <a:pt x="1426" y="1513"/>
                  </a:lnTo>
                  <a:lnTo>
                    <a:pt x="1326" y="1532"/>
                  </a:lnTo>
                  <a:lnTo>
                    <a:pt x="1279" y="1543"/>
                  </a:lnTo>
                  <a:lnTo>
                    <a:pt x="1232" y="1555"/>
                  </a:lnTo>
                  <a:lnTo>
                    <a:pt x="1185" y="1568"/>
                  </a:lnTo>
                  <a:lnTo>
                    <a:pt x="1139" y="1582"/>
                  </a:lnTo>
                  <a:lnTo>
                    <a:pt x="1095" y="1595"/>
                  </a:lnTo>
                  <a:lnTo>
                    <a:pt x="1051" y="1611"/>
                  </a:lnTo>
                  <a:lnTo>
                    <a:pt x="1008" y="1627"/>
                  </a:lnTo>
                  <a:lnTo>
                    <a:pt x="965" y="1644"/>
                  </a:lnTo>
                  <a:lnTo>
                    <a:pt x="924" y="1661"/>
                  </a:lnTo>
                  <a:lnTo>
                    <a:pt x="883" y="1679"/>
                  </a:lnTo>
                  <a:lnTo>
                    <a:pt x="843" y="1698"/>
                  </a:lnTo>
                  <a:lnTo>
                    <a:pt x="804" y="1718"/>
                  </a:lnTo>
                  <a:lnTo>
                    <a:pt x="765" y="1737"/>
                  </a:lnTo>
                  <a:lnTo>
                    <a:pt x="727" y="1760"/>
                  </a:lnTo>
                  <a:lnTo>
                    <a:pt x="689" y="1781"/>
                  </a:lnTo>
                  <a:lnTo>
                    <a:pt x="653" y="1803"/>
                  </a:lnTo>
                  <a:lnTo>
                    <a:pt x="581" y="1852"/>
                  </a:lnTo>
                  <a:lnTo>
                    <a:pt x="510" y="1902"/>
                  </a:lnTo>
                  <a:lnTo>
                    <a:pt x="442" y="1955"/>
                  </a:lnTo>
                  <a:lnTo>
                    <a:pt x="375" y="2012"/>
                  </a:lnTo>
                  <a:lnTo>
                    <a:pt x="310" y="2071"/>
                  </a:lnTo>
                  <a:lnTo>
                    <a:pt x="246" y="2133"/>
                  </a:lnTo>
                  <a:lnTo>
                    <a:pt x="184" y="2199"/>
                  </a:lnTo>
                  <a:lnTo>
                    <a:pt x="123" y="2267"/>
                  </a:lnTo>
                  <a:lnTo>
                    <a:pt x="62" y="2338"/>
                  </a:lnTo>
                  <a:lnTo>
                    <a:pt x="0" y="2412"/>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62" name="Freeform 58"/>
            <p:cNvSpPr>
              <a:spLocks/>
            </p:cNvSpPr>
            <p:nvPr/>
          </p:nvSpPr>
          <p:spPr bwMode="auto">
            <a:xfrm>
              <a:off x="1648" y="652"/>
              <a:ext cx="5042" cy="1263"/>
            </a:xfrm>
            <a:custGeom>
              <a:avLst/>
              <a:gdLst>
                <a:gd name="T0" fmla="*/ 5042 w 5042"/>
                <a:gd name="T1" fmla="*/ 0 h 2527"/>
                <a:gd name="T2" fmla="*/ 5033 w 5042"/>
                <a:gd name="T3" fmla="*/ 77 h 2527"/>
                <a:gd name="T4" fmla="*/ 5021 w 5042"/>
                <a:gd name="T5" fmla="*/ 166 h 2527"/>
                <a:gd name="T6" fmla="*/ 4997 w 5042"/>
                <a:gd name="T7" fmla="*/ 281 h 2527"/>
                <a:gd name="T8" fmla="*/ 4963 w 5042"/>
                <a:gd name="T9" fmla="*/ 413 h 2527"/>
                <a:gd name="T10" fmla="*/ 4913 w 5042"/>
                <a:gd name="T11" fmla="*/ 562 h 2527"/>
                <a:gd name="T12" fmla="*/ 4865 w 5042"/>
                <a:gd name="T13" fmla="*/ 679 h 2527"/>
                <a:gd name="T14" fmla="*/ 4828 w 5042"/>
                <a:gd name="T15" fmla="*/ 759 h 2527"/>
                <a:gd name="T16" fmla="*/ 4785 w 5042"/>
                <a:gd name="T17" fmla="*/ 839 h 2527"/>
                <a:gd name="T18" fmla="*/ 4738 w 5042"/>
                <a:gd name="T19" fmla="*/ 918 h 2527"/>
                <a:gd name="T20" fmla="*/ 4685 w 5042"/>
                <a:gd name="T21" fmla="*/ 998 h 2527"/>
                <a:gd name="T22" fmla="*/ 4627 w 5042"/>
                <a:gd name="T23" fmla="*/ 1073 h 2527"/>
                <a:gd name="T24" fmla="*/ 4563 w 5042"/>
                <a:gd name="T25" fmla="*/ 1149 h 2527"/>
                <a:gd name="T26" fmla="*/ 4492 w 5042"/>
                <a:gd name="T27" fmla="*/ 1220 h 2527"/>
                <a:gd name="T28" fmla="*/ 4414 w 5042"/>
                <a:gd name="T29" fmla="*/ 1288 h 2527"/>
                <a:gd name="T30" fmla="*/ 4330 w 5042"/>
                <a:gd name="T31" fmla="*/ 1351 h 2527"/>
                <a:gd name="T32" fmla="*/ 4239 w 5042"/>
                <a:gd name="T33" fmla="*/ 1409 h 2527"/>
                <a:gd name="T34" fmla="*/ 4139 w 5042"/>
                <a:gd name="T35" fmla="*/ 1461 h 2527"/>
                <a:gd name="T36" fmla="*/ 4034 w 5042"/>
                <a:gd name="T37" fmla="*/ 1506 h 2527"/>
                <a:gd name="T38" fmla="*/ 3919 w 5042"/>
                <a:gd name="T39" fmla="*/ 1545 h 2527"/>
                <a:gd name="T40" fmla="*/ 3795 w 5042"/>
                <a:gd name="T41" fmla="*/ 1574 h 2527"/>
                <a:gd name="T42" fmla="*/ 3664 w 5042"/>
                <a:gd name="T43" fmla="*/ 1597 h 2527"/>
                <a:gd name="T44" fmla="*/ 3523 w 5042"/>
                <a:gd name="T45" fmla="*/ 1608 h 2527"/>
                <a:gd name="T46" fmla="*/ 3374 w 5042"/>
                <a:gd name="T47" fmla="*/ 1610 h 2527"/>
                <a:gd name="T48" fmla="*/ 3215 w 5042"/>
                <a:gd name="T49" fmla="*/ 1601 h 2527"/>
                <a:gd name="T50" fmla="*/ 3131 w 5042"/>
                <a:gd name="T51" fmla="*/ 1592 h 2527"/>
                <a:gd name="T52" fmla="*/ 2806 w 5042"/>
                <a:gd name="T53" fmla="*/ 1558 h 2527"/>
                <a:gd name="T54" fmla="*/ 2505 w 5042"/>
                <a:gd name="T55" fmla="*/ 1535 h 2527"/>
                <a:gd name="T56" fmla="*/ 2227 w 5042"/>
                <a:gd name="T57" fmla="*/ 1526 h 2527"/>
                <a:gd name="T58" fmla="*/ 1971 w 5042"/>
                <a:gd name="T59" fmla="*/ 1530 h 2527"/>
                <a:gd name="T60" fmla="*/ 1733 w 5042"/>
                <a:gd name="T61" fmla="*/ 1547 h 2527"/>
                <a:gd name="T62" fmla="*/ 1515 w 5042"/>
                <a:gd name="T63" fmla="*/ 1576 h 2527"/>
                <a:gd name="T64" fmla="*/ 1362 w 5042"/>
                <a:gd name="T65" fmla="*/ 1605 h 2527"/>
                <a:gd name="T66" fmla="*/ 1265 w 5042"/>
                <a:gd name="T67" fmla="*/ 1629 h 2527"/>
                <a:gd name="T68" fmla="*/ 1172 w 5042"/>
                <a:gd name="T69" fmla="*/ 1655 h 2527"/>
                <a:gd name="T70" fmla="*/ 1082 w 5042"/>
                <a:gd name="T71" fmla="*/ 1685 h 2527"/>
                <a:gd name="T72" fmla="*/ 996 w 5042"/>
                <a:gd name="T73" fmla="*/ 1718 h 2527"/>
                <a:gd name="T74" fmla="*/ 913 w 5042"/>
                <a:gd name="T75" fmla="*/ 1753 h 2527"/>
                <a:gd name="T76" fmla="*/ 832 w 5042"/>
                <a:gd name="T77" fmla="*/ 1792 h 2527"/>
                <a:gd name="T78" fmla="*/ 756 w 5042"/>
                <a:gd name="T79" fmla="*/ 1834 h 2527"/>
                <a:gd name="T80" fmla="*/ 681 w 5042"/>
                <a:gd name="T81" fmla="*/ 1879 h 2527"/>
                <a:gd name="T82" fmla="*/ 572 w 5042"/>
                <a:gd name="T83" fmla="*/ 1952 h 2527"/>
                <a:gd name="T84" fmla="*/ 435 w 5042"/>
                <a:gd name="T85" fmla="*/ 2060 h 2527"/>
                <a:gd name="T86" fmla="*/ 306 w 5042"/>
                <a:gd name="T87" fmla="*/ 2179 h 2527"/>
                <a:gd name="T88" fmla="*/ 181 w 5042"/>
                <a:gd name="T89" fmla="*/ 2309 h 2527"/>
                <a:gd name="T90" fmla="*/ 60 w 5042"/>
                <a:gd name="T91" fmla="*/ 245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42" h="2527">
                  <a:moveTo>
                    <a:pt x="5042" y="0"/>
                  </a:moveTo>
                  <a:lnTo>
                    <a:pt x="5042" y="0"/>
                  </a:lnTo>
                  <a:lnTo>
                    <a:pt x="5040" y="21"/>
                  </a:lnTo>
                  <a:lnTo>
                    <a:pt x="5033" y="77"/>
                  </a:lnTo>
                  <a:lnTo>
                    <a:pt x="5028" y="118"/>
                  </a:lnTo>
                  <a:lnTo>
                    <a:pt x="5021" y="166"/>
                  </a:lnTo>
                  <a:lnTo>
                    <a:pt x="5010" y="221"/>
                  </a:lnTo>
                  <a:lnTo>
                    <a:pt x="4997" y="281"/>
                  </a:lnTo>
                  <a:lnTo>
                    <a:pt x="4981" y="345"/>
                  </a:lnTo>
                  <a:lnTo>
                    <a:pt x="4963" y="413"/>
                  </a:lnTo>
                  <a:lnTo>
                    <a:pt x="4939" y="486"/>
                  </a:lnTo>
                  <a:lnTo>
                    <a:pt x="4913" y="562"/>
                  </a:lnTo>
                  <a:lnTo>
                    <a:pt x="4882" y="639"/>
                  </a:lnTo>
                  <a:lnTo>
                    <a:pt x="4865" y="679"/>
                  </a:lnTo>
                  <a:lnTo>
                    <a:pt x="4847" y="718"/>
                  </a:lnTo>
                  <a:lnTo>
                    <a:pt x="4828" y="759"/>
                  </a:lnTo>
                  <a:lnTo>
                    <a:pt x="4807" y="799"/>
                  </a:lnTo>
                  <a:lnTo>
                    <a:pt x="4785" y="839"/>
                  </a:lnTo>
                  <a:lnTo>
                    <a:pt x="4763" y="878"/>
                  </a:lnTo>
                  <a:lnTo>
                    <a:pt x="4738" y="918"/>
                  </a:lnTo>
                  <a:lnTo>
                    <a:pt x="4713" y="957"/>
                  </a:lnTo>
                  <a:lnTo>
                    <a:pt x="4685" y="998"/>
                  </a:lnTo>
                  <a:lnTo>
                    <a:pt x="4657" y="1036"/>
                  </a:lnTo>
                  <a:lnTo>
                    <a:pt x="4627" y="1073"/>
                  </a:lnTo>
                  <a:lnTo>
                    <a:pt x="4596" y="1112"/>
                  </a:lnTo>
                  <a:lnTo>
                    <a:pt x="4563" y="1149"/>
                  </a:lnTo>
                  <a:lnTo>
                    <a:pt x="4528" y="1185"/>
                  </a:lnTo>
                  <a:lnTo>
                    <a:pt x="4492" y="1220"/>
                  </a:lnTo>
                  <a:lnTo>
                    <a:pt x="4454" y="1254"/>
                  </a:lnTo>
                  <a:lnTo>
                    <a:pt x="4414" y="1288"/>
                  </a:lnTo>
                  <a:lnTo>
                    <a:pt x="4373" y="1320"/>
                  </a:lnTo>
                  <a:lnTo>
                    <a:pt x="4330" y="1351"/>
                  </a:lnTo>
                  <a:lnTo>
                    <a:pt x="4285" y="1380"/>
                  </a:lnTo>
                  <a:lnTo>
                    <a:pt x="4239" y="1409"/>
                  </a:lnTo>
                  <a:lnTo>
                    <a:pt x="4191" y="1435"/>
                  </a:lnTo>
                  <a:lnTo>
                    <a:pt x="4139" y="1461"/>
                  </a:lnTo>
                  <a:lnTo>
                    <a:pt x="4088" y="1485"/>
                  </a:lnTo>
                  <a:lnTo>
                    <a:pt x="4034" y="1506"/>
                  </a:lnTo>
                  <a:lnTo>
                    <a:pt x="3977" y="1527"/>
                  </a:lnTo>
                  <a:lnTo>
                    <a:pt x="3919" y="1545"/>
                  </a:lnTo>
                  <a:lnTo>
                    <a:pt x="3857" y="1561"/>
                  </a:lnTo>
                  <a:lnTo>
                    <a:pt x="3795" y="1574"/>
                  </a:lnTo>
                  <a:lnTo>
                    <a:pt x="3731" y="1587"/>
                  </a:lnTo>
                  <a:lnTo>
                    <a:pt x="3664" y="1597"/>
                  </a:lnTo>
                  <a:lnTo>
                    <a:pt x="3595" y="1603"/>
                  </a:lnTo>
                  <a:lnTo>
                    <a:pt x="3523" y="1608"/>
                  </a:lnTo>
                  <a:lnTo>
                    <a:pt x="3449" y="1610"/>
                  </a:lnTo>
                  <a:lnTo>
                    <a:pt x="3374" y="1610"/>
                  </a:lnTo>
                  <a:lnTo>
                    <a:pt x="3295" y="1606"/>
                  </a:lnTo>
                  <a:lnTo>
                    <a:pt x="3215" y="1601"/>
                  </a:lnTo>
                  <a:lnTo>
                    <a:pt x="3131" y="1592"/>
                  </a:lnTo>
                  <a:lnTo>
                    <a:pt x="3131" y="1592"/>
                  </a:lnTo>
                  <a:lnTo>
                    <a:pt x="2966" y="1572"/>
                  </a:lnTo>
                  <a:lnTo>
                    <a:pt x="2806" y="1558"/>
                  </a:lnTo>
                  <a:lnTo>
                    <a:pt x="2652" y="1545"/>
                  </a:lnTo>
                  <a:lnTo>
                    <a:pt x="2505" y="1535"/>
                  </a:lnTo>
                  <a:lnTo>
                    <a:pt x="2364" y="1529"/>
                  </a:lnTo>
                  <a:lnTo>
                    <a:pt x="2227" y="1526"/>
                  </a:lnTo>
                  <a:lnTo>
                    <a:pt x="2097" y="1527"/>
                  </a:lnTo>
                  <a:lnTo>
                    <a:pt x="1971" y="1530"/>
                  </a:lnTo>
                  <a:lnTo>
                    <a:pt x="1850" y="1537"/>
                  </a:lnTo>
                  <a:lnTo>
                    <a:pt x="1733" y="1547"/>
                  </a:lnTo>
                  <a:lnTo>
                    <a:pt x="1622" y="1559"/>
                  </a:lnTo>
                  <a:lnTo>
                    <a:pt x="1515" y="1576"/>
                  </a:lnTo>
                  <a:lnTo>
                    <a:pt x="1412" y="1595"/>
                  </a:lnTo>
                  <a:lnTo>
                    <a:pt x="1362" y="1605"/>
                  </a:lnTo>
                  <a:lnTo>
                    <a:pt x="1314" y="1616"/>
                  </a:lnTo>
                  <a:lnTo>
                    <a:pt x="1265" y="1629"/>
                  </a:lnTo>
                  <a:lnTo>
                    <a:pt x="1218" y="1642"/>
                  </a:lnTo>
                  <a:lnTo>
                    <a:pt x="1172" y="1655"/>
                  </a:lnTo>
                  <a:lnTo>
                    <a:pt x="1126" y="1669"/>
                  </a:lnTo>
                  <a:lnTo>
                    <a:pt x="1082" y="1685"/>
                  </a:lnTo>
                  <a:lnTo>
                    <a:pt x="1039" y="1702"/>
                  </a:lnTo>
                  <a:lnTo>
                    <a:pt x="996" y="1718"/>
                  </a:lnTo>
                  <a:lnTo>
                    <a:pt x="954" y="1735"/>
                  </a:lnTo>
                  <a:lnTo>
                    <a:pt x="913" y="1753"/>
                  </a:lnTo>
                  <a:lnTo>
                    <a:pt x="872" y="1773"/>
                  </a:lnTo>
                  <a:lnTo>
                    <a:pt x="832" y="1792"/>
                  </a:lnTo>
                  <a:lnTo>
                    <a:pt x="793" y="1813"/>
                  </a:lnTo>
                  <a:lnTo>
                    <a:pt x="756" y="1834"/>
                  </a:lnTo>
                  <a:lnTo>
                    <a:pt x="717" y="1857"/>
                  </a:lnTo>
                  <a:lnTo>
                    <a:pt x="681" y="1879"/>
                  </a:lnTo>
                  <a:lnTo>
                    <a:pt x="643" y="1903"/>
                  </a:lnTo>
                  <a:lnTo>
                    <a:pt x="572" y="1952"/>
                  </a:lnTo>
                  <a:lnTo>
                    <a:pt x="503" y="2005"/>
                  </a:lnTo>
                  <a:lnTo>
                    <a:pt x="435" y="2060"/>
                  </a:lnTo>
                  <a:lnTo>
                    <a:pt x="370" y="2118"/>
                  </a:lnTo>
                  <a:lnTo>
                    <a:pt x="306" y="2179"/>
                  </a:lnTo>
                  <a:lnTo>
                    <a:pt x="242" y="2242"/>
                  </a:lnTo>
                  <a:lnTo>
                    <a:pt x="181" y="2309"/>
                  </a:lnTo>
                  <a:lnTo>
                    <a:pt x="120" y="2380"/>
                  </a:lnTo>
                  <a:lnTo>
                    <a:pt x="60" y="2452"/>
                  </a:lnTo>
                  <a:lnTo>
                    <a:pt x="0" y="2527"/>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63" name="Freeform 59"/>
            <p:cNvSpPr>
              <a:spLocks/>
            </p:cNvSpPr>
            <p:nvPr/>
          </p:nvSpPr>
          <p:spPr bwMode="auto">
            <a:xfrm>
              <a:off x="1700" y="624"/>
              <a:ext cx="5002" cy="1320"/>
            </a:xfrm>
            <a:custGeom>
              <a:avLst/>
              <a:gdLst>
                <a:gd name="T0" fmla="*/ 5002 w 5002"/>
                <a:gd name="T1" fmla="*/ 0 h 2642"/>
                <a:gd name="T2" fmla="*/ 4995 w 5002"/>
                <a:gd name="T3" fmla="*/ 78 h 2642"/>
                <a:gd name="T4" fmla="*/ 4983 w 5002"/>
                <a:gd name="T5" fmla="*/ 166 h 2642"/>
                <a:gd name="T6" fmla="*/ 4962 w 5002"/>
                <a:gd name="T7" fmla="*/ 281 h 2642"/>
                <a:gd name="T8" fmla="*/ 4929 w 5002"/>
                <a:gd name="T9" fmla="*/ 417 h 2642"/>
                <a:gd name="T10" fmla="*/ 4882 w 5002"/>
                <a:gd name="T11" fmla="*/ 567 h 2642"/>
                <a:gd name="T12" fmla="*/ 4836 w 5002"/>
                <a:gd name="T13" fmla="*/ 685 h 2642"/>
                <a:gd name="T14" fmla="*/ 4800 w 5002"/>
                <a:gd name="T15" fmla="*/ 766 h 2642"/>
                <a:gd name="T16" fmla="*/ 4758 w 5002"/>
                <a:gd name="T17" fmla="*/ 848 h 2642"/>
                <a:gd name="T18" fmla="*/ 4712 w 5002"/>
                <a:gd name="T19" fmla="*/ 929 h 2642"/>
                <a:gd name="T20" fmla="*/ 4661 w 5002"/>
                <a:gd name="T21" fmla="*/ 1009 h 2642"/>
                <a:gd name="T22" fmla="*/ 4604 w 5002"/>
                <a:gd name="T23" fmla="*/ 1087 h 2642"/>
                <a:gd name="T24" fmla="*/ 4540 w 5002"/>
                <a:gd name="T25" fmla="*/ 1164 h 2642"/>
                <a:gd name="T26" fmla="*/ 4471 w 5002"/>
                <a:gd name="T27" fmla="*/ 1237 h 2642"/>
                <a:gd name="T28" fmla="*/ 4394 w 5002"/>
                <a:gd name="T29" fmla="*/ 1306 h 2642"/>
                <a:gd name="T30" fmla="*/ 4311 w 5002"/>
                <a:gd name="T31" fmla="*/ 1371 h 2642"/>
                <a:gd name="T32" fmla="*/ 4221 w 5002"/>
                <a:gd name="T33" fmla="*/ 1432 h 2642"/>
                <a:gd name="T34" fmla="*/ 4122 w 5002"/>
                <a:gd name="T35" fmla="*/ 1486 h 2642"/>
                <a:gd name="T36" fmla="*/ 4017 w 5002"/>
                <a:gd name="T37" fmla="*/ 1534 h 2642"/>
                <a:gd name="T38" fmla="*/ 3903 w 5002"/>
                <a:gd name="T39" fmla="*/ 1574 h 2642"/>
                <a:gd name="T40" fmla="*/ 3779 w 5002"/>
                <a:gd name="T41" fmla="*/ 1607 h 2642"/>
                <a:gd name="T42" fmla="*/ 3649 w 5002"/>
                <a:gd name="T43" fmla="*/ 1631 h 2642"/>
                <a:gd name="T44" fmla="*/ 3508 w 5002"/>
                <a:gd name="T45" fmla="*/ 1646 h 2642"/>
                <a:gd name="T46" fmla="*/ 3358 w 5002"/>
                <a:gd name="T47" fmla="*/ 1650 h 2642"/>
                <a:gd name="T48" fmla="*/ 3199 w 5002"/>
                <a:gd name="T49" fmla="*/ 1646 h 2642"/>
                <a:gd name="T50" fmla="*/ 3115 w 5002"/>
                <a:gd name="T51" fmla="*/ 1637 h 2642"/>
                <a:gd name="T52" fmla="*/ 2791 w 5002"/>
                <a:gd name="T53" fmla="*/ 1610 h 2642"/>
                <a:gd name="T54" fmla="*/ 2489 w 5002"/>
                <a:gd name="T55" fmla="*/ 1594 h 2642"/>
                <a:gd name="T56" fmla="*/ 2210 w 5002"/>
                <a:gd name="T57" fmla="*/ 1591 h 2642"/>
                <a:gd name="T58" fmla="*/ 1955 w 5002"/>
                <a:gd name="T59" fmla="*/ 1599 h 2642"/>
                <a:gd name="T60" fmla="*/ 1717 w 5002"/>
                <a:gd name="T61" fmla="*/ 1621 h 2642"/>
                <a:gd name="T62" fmla="*/ 1499 w 5002"/>
                <a:gd name="T63" fmla="*/ 1654 h 2642"/>
                <a:gd name="T64" fmla="*/ 1347 w 5002"/>
                <a:gd name="T65" fmla="*/ 1687 h 2642"/>
                <a:gd name="T66" fmla="*/ 1251 w 5002"/>
                <a:gd name="T67" fmla="*/ 1713 h 2642"/>
                <a:gd name="T68" fmla="*/ 1158 w 5002"/>
                <a:gd name="T69" fmla="*/ 1741 h 2642"/>
                <a:gd name="T70" fmla="*/ 1069 w 5002"/>
                <a:gd name="T71" fmla="*/ 1773 h 2642"/>
                <a:gd name="T72" fmla="*/ 983 w 5002"/>
                <a:gd name="T73" fmla="*/ 1809 h 2642"/>
                <a:gd name="T74" fmla="*/ 899 w 5002"/>
                <a:gd name="T75" fmla="*/ 1846 h 2642"/>
                <a:gd name="T76" fmla="*/ 820 w 5002"/>
                <a:gd name="T77" fmla="*/ 1886 h 2642"/>
                <a:gd name="T78" fmla="*/ 744 w 5002"/>
                <a:gd name="T79" fmla="*/ 1930 h 2642"/>
                <a:gd name="T80" fmla="*/ 669 w 5002"/>
                <a:gd name="T81" fmla="*/ 1977 h 2642"/>
                <a:gd name="T82" fmla="*/ 597 w 5002"/>
                <a:gd name="T83" fmla="*/ 2027 h 2642"/>
                <a:gd name="T84" fmla="*/ 494 w 5002"/>
                <a:gd name="T85" fmla="*/ 2106 h 2642"/>
                <a:gd name="T86" fmla="*/ 362 w 5002"/>
                <a:gd name="T87" fmla="*/ 2222 h 2642"/>
                <a:gd name="T88" fmla="*/ 237 w 5002"/>
                <a:gd name="T89" fmla="*/ 2351 h 2642"/>
                <a:gd name="T90" fmla="*/ 116 w 5002"/>
                <a:gd name="T91" fmla="*/ 2490 h 2642"/>
                <a:gd name="T92" fmla="*/ 0 w 5002"/>
                <a:gd name="T93" fmla="*/ 2642 h 2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02" h="2642">
                  <a:moveTo>
                    <a:pt x="5002" y="0"/>
                  </a:moveTo>
                  <a:lnTo>
                    <a:pt x="5002" y="0"/>
                  </a:lnTo>
                  <a:lnTo>
                    <a:pt x="5001" y="21"/>
                  </a:lnTo>
                  <a:lnTo>
                    <a:pt x="4995" y="78"/>
                  </a:lnTo>
                  <a:lnTo>
                    <a:pt x="4990" y="120"/>
                  </a:lnTo>
                  <a:lnTo>
                    <a:pt x="4983" y="166"/>
                  </a:lnTo>
                  <a:lnTo>
                    <a:pt x="4973" y="221"/>
                  </a:lnTo>
                  <a:lnTo>
                    <a:pt x="4962" y="281"/>
                  </a:lnTo>
                  <a:lnTo>
                    <a:pt x="4947" y="347"/>
                  </a:lnTo>
                  <a:lnTo>
                    <a:pt x="4929" y="417"/>
                  </a:lnTo>
                  <a:lnTo>
                    <a:pt x="4906" y="491"/>
                  </a:lnTo>
                  <a:lnTo>
                    <a:pt x="4882" y="567"/>
                  </a:lnTo>
                  <a:lnTo>
                    <a:pt x="4852" y="646"/>
                  </a:lnTo>
                  <a:lnTo>
                    <a:pt x="4836" y="685"/>
                  </a:lnTo>
                  <a:lnTo>
                    <a:pt x="4818" y="725"/>
                  </a:lnTo>
                  <a:lnTo>
                    <a:pt x="4800" y="766"/>
                  </a:lnTo>
                  <a:lnTo>
                    <a:pt x="4780" y="807"/>
                  </a:lnTo>
                  <a:lnTo>
                    <a:pt x="4758" y="848"/>
                  </a:lnTo>
                  <a:lnTo>
                    <a:pt x="4736" y="888"/>
                  </a:lnTo>
                  <a:lnTo>
                    <a:pt x="4712" y="929"/>
                  </a:lnTo>
                  <a:lnTo>
                    <a:pt x="4687" y="969"/>
                  </a:lnTo>
                  <a:lnTo>
                    <a:pt x="4661" y="1009"/>
                  </a:lnTo>
                  <a:lnTo>
                    <a:pt x="4633" y="1048"/>
                  </a:lnTo>
                  <a:lnTo>
                    <a:pt x="4604" y="1087"/>
                  </a:lnTo>
                  <a:lnTo>
                    <a:pt x="4572" y="1126"/>
                  </a:lnTo>
                  <a:lnTo>
                    <a:pt x="4540" y="1164"/>
                  </a:lnTo>
                  <a:lnTo>
                    <a:pt x="4505" y="1201"/>
                  </a:lnTo>
                  <a:lnTo>
                    <a:pt x="4471" y="1237"/>
                  </a:lnTo>
                  <a:lnTo>
                    <a:pt x="4433" y="1273"/>
                  </a:lnTo>
                  <a:lnTo>
                    <a:pt x="4394" y="1306"/>
                  </a:lnTo>
                  <a:lnTo>
                    <a:pt x="4353" y="1340"/>
                  </a:lnTo>
                  <a:lnTo>
                    <a:pt x="4311" y="1371"/>
                  </a:lnTo>
                  <a:lnTo>
                    <a:pt x="4266" y="1403"/>
                  </a:lnTo>
                  <a:lnTo>
                    <a:pt x="4221" y="1432"/>
                  </a:lnTo>
                  <a:lnTo>
                    <a:pt x="4172" y="1460"/>
                  </a:lnTo>
                  <a:lnTo>
                    <a:pt x="4122" y="1486"/>
                  </a:lnTo>
                  <a:lnTo>
                    <a:pt x="4071" y="1511"/>
                  </a:lnTo>
                  <a:lnTo>
                    <a:pt x="4017" y="1534"/>
                  </a:lnTo>
                  <a:lnTo>
                    <a:pt x="3960" y="1555"/>
                  </a:lnTo>
                  <a:lnTo>
                    <a:pt x="3903" y="1574"/>
                  </a:lnTo>
                  <a:lnTo>
                    <a:pt x="3842" y="1592"/>
                  </a:lnTo>
                  <a:lnTo>
                    <a:pt x="3779" y="1607"/>
                  </a:lnTo>
                  <a:lnTo>
                    <a:pt x="3715" y="1621"/>
                  </a:lnTo>
                  <a:lnTo>
                    <a:pt x="3649" y="1631"/>
                  </a:lnTo>
                  <a:lnTo>
                    <a:pt x="3579" y="1641"/>
                  </a:lnTo>
                  <a:lnTo>
                    <a:pt x="3508" y="1646"/>
                  </a:lnTo>
                  <a:lnTo>
                    <a:pt x="3435" y="1650"/>
                  </a:lnTo>
                  <a:lnTo>
                    <a:pt x="3358" y="1650"/>
                  </a:lnTo>
                  <a:lnTo>
                    <a:pt x="3279" y="1649"/>
                  </a:lnTo>
                  <a:lnTo>
                    <a:pt x="3199" y="1646"/>
                  </a:lnTo>
                  <a:lnTo>
                    <a:pt x="3115" y="1637"/>
                  </a:lnTo>
                  <a:lnTo>
                    <a:pt x="3115" y="1637"/>
                  </a:lnTo>
                  <a:lnTo>
                    <a:pt x="2950" y="1623"/>
                  </a:lnTo>
                  <a:lnTo>
                    <a:pt x="2791" y="1610"/>
                  </a:lnTo>
                  <a:lnTo>
                    <a:pt x="2636" y="1600"/>
                  </a:lnTo>
                  <a:lnTo>
                    <a:pt x="2489" y="1594"/>
                  </a:lnTo>
                  <a:lnTo>
                    <a:pt x="2348" y="1591"/>
                  </a:lnTo>
                  <a:lnTo>
                    <a:pt x="2210" y="1591"/>
                  </a:lnTo>
                  <a:lnTo>
                    <a:pt x="2080" y="1594"/>
                  </a:lnTo>
                  <a:lnTo>
                    <a:pt x="1955" y="1599"/>
                  </a:lnTo>
                  <a:lnTo>
                    <a:pt x="1834" y="1608"/>
                  </a:lnTo>
                  <a:lnTo>
                    <a:pt x="1717" y="1621"/>
                  </a:lnTo>
                  <a:lnTo>
                    <a:pt x="1606" y="1636"/>
                  </a:lnTo>
                  <a:lnTo>
                    <a:pt x="1499" y="1654"/>
                  </a:lnTo>
                  <a:lnTo>
                    <a:pt x="1397" y="1675"/>
                  </a:lnTo>
                  <a:lnTo>
                    <a:pt x="1347" y="1687"/>
                  </a:lnTo>
                  <a:lnTo>
                    <a:pt x="1298" y="1699"/>
                  </a:lnTo>
                  <a:lnTo>
                    <a:pt x="1251" y="1713"/>
                  </a:lnTo>
                  <a:lnTo>
                    <a:pt x="1204" y="1726"/>
                  </a:lnTo>
                  <a:lnTo>
                    <a:pt x="1158" y="1741"/>
                  </a:lnTo>
                  <a:lnTo>
                    <a:pt x="1113" y="1757"/>
                  </a:lnTo>
                  <a:lnTo>
                    <a:pt x="1069" y="1773"/>
                  </a:lnTo>
                  <a:lnTo>
                    <a:pt x="1026" y="1791"/>
                  </a:lnTo>
                  <a:lnTo>
                    <a:pt x="983" y="1809"/>
                  </a:lnTo>
                  <a:lnTo>
                    <a:pt x="941" y="1826"/>
                  </a:lnTo>
                  <a:lnTo>
                    <a:pt x="899" y="1846"/>
                  </a:lnTo>
                  <a:lnTo>
                    <a:pt x="859" y="1865"/>
                  </a:lnTo>
                  <a:lnTo>
                    <a:pt x="820" y="1886"/>
                  </a:lnTo>
                  <a:lnTo>
                    <a:pt x="781" y="1909"/>
                  </a:lnTo>
                  <a:lnTo>
                    <a:pt x="744" y="1930"/>
                  </a:lnTo>
                  <a:lnTo>
                    <a:pt x="707" y="1952"/>
                  </a:lnTo>
                  <a:lnTo>
                    <a:pt x="669" y="1977"/>
                  </a:lnTo>
                  <a:lnTo>
                    <a:pt x="633" y="2001"/>
                  </a:lnTo>
                  <a:lnTo>
                    <a:pt x="597" y="2027"/>
                  </a:lnTo>
                  <a:lnTo>
                    <a:pt x="562" y="2052"/>
                  </a:lnTo>
                  <a:lnTo>
                    <a:pt x="494" y="2106"/>
                  </a:lnTo>
                  <a:lnTo>
                    <a:pt x="427" y="2162"/>
                  </a:lnTo>
                  <a:lnTo>
                    <a:pt x="362" y="2222"/>
                  </a:lnTo>
                  <a:lnTo>
                    <a:pt x="300" y="2285"/>
                  </a:lnTo>
                  <a:lnTo>
                    <a:pt x="237" y="2351"/>
                  </a:lnTo>
                  <a:lnTo>
                    <a:pt x="176" y="2419"/>
                  </a:lnTo>
                  <a:lnTo>
                    <a:pt x="116" y="2490"/>
                  </a:lnTo>
                  <a:lnTo>
                    <a:pt x="58" y="2564"/>
                  </a:lnTo>
                  <a:lnTo>
                    <a:pt x="0" y="2642"/>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64" name="Freeform 60"/>
            <p:cNvSpPr>
              <a:spLocks/>
            </p:cNvSpPr>
            <p:nvPr/>
          </p:nvSpPr>
          <p:spPr bwMode="auto">
            <a:xfrm>
              <a:off x="1751" y="595"/>
              <a:ext cx="4962" cy="1378"/>
            </a:xfrm>
            <a:custGeom>
              <a:avLst/>
              <a:gdLst>
                <a:gd name="T0" fmla="*/ 4962 w 4962"/>
                <a:gd name="T1" fmla="*/ 0 h 2756"/>
                <a:gd name="T2" fmla="*/ 4957 w 4962"/>
                <a:gd name="T3" fmla="*/ 79 h 2756"/>
                <a:gd name="T4" fmla="*/ 4946 w 4962"/>
                <a:gd name="T5" fmla="*/ 170 h 2756"/>
                <a:gd name="T6" fmla="*/ 4926 w 4962"/>
                <a:gd name="T7" fmla="*/ 284 h 2756"/>
                <a:gd name="T8" fmla="*/ 4894 w 4962"/>
                <a:gd name="T9" fmla="*/ 421 h 2756"/>
                <a:gd name="T10" fmla="*/ 4850 w 4962"/>
                <a:gd name="T11" fmla="*/ 573 h 2756"/>
                <a:gd name="T12" fmla="*/ 4806 w 4962"/>
                <a:gd name="T13" fmla="*/ 693 h 2756"/>
                <a:gd name="T14" fmla="*/ 4771 w 4962"/>
                <a:gd name="T15" fmla="*/ 775 h 2756"/>
                <a:gd name="T16" fmla="*/ 4732 w 4962"/>
                <a:gd name="T17" fmla="*/ 857 h 2756"/>
                <a:gd name="T18" fmla="*/ 4686 w 4962"/>
                <a:gd name="T19" fmla="*/ 940 h 2756"/>
                <a:gd name="T20" fmla="*/ 4636 w 4962"/>
                <a:gd name="T21" fmla="*/ 1022 h 2756"/>
                <a:gd name="T22" fmla="*/ 4581 w 4962"/>
                <a:gd name="T23" fmla="*/ 1101 h 2756"/>
                <a:gd name="T24" fmla="*/ 4518 w 4962"/>
                <a:gd name="T25" fmla="*/ 1180 h 2756"/>
                <a:gd name="T26" fmla="*/ 4449 w 4962"/>
                <a:gd name="T27" fmla="*/ 1255 h 2756"/>
                <a:gd name="T28" fmla="*/ 4374 w 4962"/>
                <a:gd name="T29" fmla="*/ 1326 h 2756"/>
                <a:gd name="T30" fmla="*/ 4292 w 4962"/>
                <a:gd name="T31" fmla="*/ 1393 h 2756"/>
                <a:gd name="T32" fmla="*/ 4202 w 4962"/>
                <a:gd name="T33" fmla="*/ 1455 h 2756"/>
                <a:gd name="T34" fmla="*/ 4104 w 4962"/>
                <a:gd name="T35" fmla="*/ 1511 h 2756"/>
                <a:gd name="T36" fmla="*/ 4000 w 4962"/>
                <a:gd name="T37" fmla="*/ 1563 h 2756"/>
                <a:gd name="T38" fmla="*/ 3886 w 4962"/>
                <a:gd name="T39" fmla="*/ 1605 h 2756"/>
                <a:gd name="T40" fmla="*/ 3764 w 4962"/>
                <a:gd name="T41" fmla="*/ 1641 h 2756"/>
                <a:gd name="T42" fmla="*/ 3634 w 4962"/>
                <a:gd name="T43" fmla="*/ 1668 h 2756"/>
                <a:gd name="T44" fmla="*/ 3493 w 4962"/>
                <a:gd name="T45" fmla="*/ 1686 h 2756"/>
                <a:gd name="T46" fmla="*/ 3344 w 4962"/>
                <a:gd name="T47" fmla="*/ 1694 h 2756"/>
                <a:gd name="T48" fmla="*/ 3184 w 4962"/>
                <a:gd name="T49" fmla="*/ 1691 h 2756"/>
                <a:gd name="T50" fmla="*/ 3101 w 4962"/>
                <a:gd name="T51" fmla="*/ 1686 h 2756"/>
                <a:gd name="T52" fmla="*/ 2774 w 4962"/>
                <a:gd name="T53" fmla="*/ 1663 h 2756"/>
                <a:gd name="T54" fmla="*/ 2473 w 4962"/>
                <a:gd name="T55" fmla="*/ 1653 h 2756"/>
                <a:gd name="T56" fmla="*/ 2195 w 4962"/>
                <a:gd name="T57" fmla="*/ 1655 h 2756"/>
                <a:gd name="T58" fmla="*/ 1938 w 4962"/>
                <a:gd name="T59" fmla="*/ 1670 h 2756"/>
                <a:gd name="T60" fmla="*/ 1702 w 4962"/>
                <a:gd name="T61" fmla="*/ 1695 h 2756"/>
                <a:gd name="T62" fmla="*/ 1486 w 4962"/>
                <a:gd name="T63" fmla="*/ 1734 h 2756"/>
                <a:gd name="T64" fmla="*/ 1333 w 4962"/>
                <a:gd name="T65" fmla="*/ 1770 h 2756"/>
                <a:gd name="T66" fmla="*/ 1237 w 4962"/>
                <a:gd name="T67" fmla="*/ 1799 h 2756"/>
                <a:gd name="T68" fmla="*/ 1144 w 4962"/>
                <a:gd name="T69" fmla="*/ 1829 h 2756"/>
                <a:gd name="T70" fmla="*/ 1055 w 4962"/>
                <a:gd name="T71" fmla="*/ 1863 h 2756"/>
                <a:gd name="T72" fmla="*/ 971 w 4962"/>
                <a:gd name="T73" fmla="*/ 1899 h 2756"/>
                <a:gd name="T74" fmla="*/ 889 w 4962"/>
                <a:gd name="T75" fmla="*/ 1939 h 2756"/>
                <a:gd name="T76" fmla="*/ 810 w 4962"/>
                <a:gd name="T77" fmla="*/ 1981 h 2756"/>
                <a:gd name="T78" fmla="*/ 733 w 4962"/>
                <a:gd name="T79" fmla="*/ 2026 h 2756"/>
                <a:gd name="T80" fmla="*/ 660 w 4962"/>
                <a:gd name="T81" fmla="*/ 2075 h 2756"/>
                <a:gd name="T82" fmla="*/ 589 w 4962"/>
                <a:gd name="T83" fmla="*/ 2127 h 2756"/>
                <a:gd name="T84" fmla="*/ 486 w 4962"/>
                <a:gd name="T85" fmla="*/ 2209 h 2756"/>
                <a:gd name="T86" fmla="*/ 357 w 4962"/>
                <a:gd name="T87" fmla="*/ 2328 h 2756"/>
                <a:gd name="T88" fmla="*/ 233 w 4962"/>
                <a:gd name="T89" fmla="*/ 2459 h 2756"/>
                <a:gd name="T90" fmla="*/ 115 w 4962"/>
                <a:gd name="T91" fmla="*/ 2603 h 2756"/>
                <a:gd name="T92" fmla="*/ 0 w 4962"/>
                <a:gd name="T93" fmla="*/ 2756 h 2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62" h="2756">
                  <a:moveTo>
                    <a:pt x="4962" y="0"/>
                  </a:moveTo>
                  <a:lnTo>
                    <a:pt x="4962" y="0"/>
                  </a:lnTo>
                  <a:lnTo>
                    <a:pt x="4961" y="21"/>
                  </a:lnTo>
                  <a:lnTo>
                    <a:pt x="4957" y="79"/>
                  </a:lnTo>
                  <a:lnTo>
                    <a:pt x="4953" y="121"/>
                  </a:lnTo>
                  <a:lnTo>
                    <a:pt x="4946" y="170"/>
                  </a:lnTo>
                  <a:lnTo>
                    <a:pt x="4937" y="224"/>
                  </a:lnTo>
                  <a:lnTo>
                    <a:pt x="4926" y="284"/>
                  </a:lnTo>
                  <a:lnTo>
                    <a:pt x="4912" y="350"/>
                  </a:lnTo>
                  <a:lnTo>
                    <a:pt x="4894" y="421"/>
                  </a:lnTo>
                  <a:lnTo>
                    <a:pt x="4875" y="496"/>
                  </a:lnTo>
                  <a:lnTo>
                    <a:pt x="4850" y="573"/>
                  </a:lnTo>
                  <a:lnTo>
                    <a:pt x="4822" y="652"/>
                  </a:lnTo>
                  <a:lnTo>
                    <a:pt x="4806" y="693"/>
                  </a:lnTo>
                  <a:lnTo>
                    <a:pt x="4789" y="733"/>
                  </a:lnTo>
                  <a:lnTo>
                    <a:pt x="4771" y="775"/>
                  </a:lnTo>
                  <a:lnTo>
                    <a:pt x="4751" y="815"/>
                  </a:lnTo>
                  <a:lnTo>
                    <a:pt x="4732" y="857"/>
                  </a:lnTo>
                  <a:lnTo>
                    <a:pt x="4710" y="899"/>
                  </a:lnTo>
                  <a:lnTo>
                    <a:pt x="4686" y="940"/>
                  </a:lnTo>
                  <a:lnTo>
                    <a:pt x="4663" y="980"/>
                  </a:lnTo>
                  <a:lnTo>
                    <a:pt x="4636" y="1022"/>
                  </a:lnTo>
                  <a:lnTo>
                    <a:pt x="4608" y="1062"/>
                  </a:lnTo>
                  <a:lnTo>
                    <a:pt x="4581" y="1101"/>
                  </a:lnTo>
                  <a:lnTo>
                    <a:pt x="4550" y="1142"/>
                  </a:lnTo>
                  <a:lnTo>
                    <a:pt x="4518" y="1180"/>
                  </a:lnTo>
                  <a:lnTo>
                    <a:pt x="4485" y="1217"/>
                  </a:lnTo>
                  <a:lnTo>
                    <a:pt x="4449" y="1255"/>
                  </a:lnTo>
                  <a:lnTo>
                    <a:pt x="4413" y="1290"/>
                  </a:lnTo>
                  <a:lnTo>
                    <a:pt x="4374" y="1326"/>
                  </a:lnTo>
                  <a:lnTo>
                    <a:pt x="4333" y="1360"/>
                  </a:lnTo>
                  <a:lnTo>
                    <a:pt x="4292" y="1393"/>
                  </a:lnTo>
                  <a:lnTo>
                    <a:pt x="4247" y="1426"/>
                  </a:lnTo>
                  <a:lnTo>
                    <a:pt x="4202" y="1455"/>
                  </a:lnTo>
                  <a:lnTo>
                    <a:pt x="4154" y="1484"/>
                  </a:lnTo>
                  <a:lnTo>
                    <a:pt x="4104" y="1511"/>
                  </a:lnTo>
                  <a:lnTo>
                    <a:pt x="4053" y="1539"/>
                  </a:lnTo>
                  <a:lnTo>
                    <a:pt x="4000" y="1563"/>
                  </a:lnTo>
                  <a:lnTo>
                    <a:pt x="3943" y="1586"/>
                  </a:lnTo>
                  <a:lnTo>
                    <a:pt x="3886" y="1605"/>
                  </a:lnTo>
                  <a:lnTo>
                    <a:pt x="3827" y="1624"/>
                  </a:lnTo>
                  <a:lnTo>
                    <a:pt x="3764" y="1641"/>
                  </a:lnTo>
                  <a:lnTo>
                    <a:pt x="3700" y="1655"/>
                  </a:lnTo>
                  <a:lnTo>
                    <a:pt x="3634" y="1668"/>
                  </a:lnTo>
                  <a:lnTo>
                    <a:pt x="3564" y="1678"/>
                  </a:lnTo>
                  <a:lnTo>
                    <a:pt x="3493" y="1686"/>
                  </a:lnTo>
                  <a:lnTo>
                    <a:pt x="3420" y="1691"/>
                  </a:lnTo>
                  <a:lnTo>
                    <a:pt x="3344" y="1694"/>
                  </a:lnTo>
                  <a:lnTo>
                    <a:pt x="3266" y="1694"/>
                  </a:lnTo>
                  <a:lnTo>
                    <a:pt x="3184" y="1691"/>
                  </a:lnTo>
                  <a:lnTo>
                    <a:pt x="3101" y="1686"/>
                  </a:lnTo>
                  <a:lnTo>
                    <a:pt x="3101" y="1686"/>
                  </a:lnTo>
                  <a:lnTo>
                    <a:pt x="2935" y="1673"/>
                  </a:lnTo>
                  <a:lnTo>
                    <a:pt x="2774" y="1663"/>
                  </a:lnTo>
                  <a:lnTo>
                    <a:pt x="2622" y="1657"/>
                  </a:lnTo>
                  <a:lnTo>
                    <a:pt x="2473" y="1653"/>
                  </a:lnTo>
                  <a:lnTo>
                    <a:pt x="2331" y="1653"/>
                  </a:lnTo>
                  <a:lnTo>
                    <a:pt x="2195" y="1655"/>
                  </a:lnTo>
                  <a:lnTo>
                    <a:pt x="2065" y="1662"/>
                  </a:lnTo>
                  <a:lnTo>
                    <a:pt x="1938" y="1670"/>
                  </a:lnTo>
                  <a:lnTo>
                    <a:pt x="1819" y="1681"/>
                  </a:lnTo>
                  <a:lnTo>
                    <a:pt x="1702" y="1695"/>
                  </a:lnTo>
                  <a:lnTo>
                    <a:pt x="1591" y="1713"/>
                  </a:lnTo>
                  <a:lnTo>
                    <a:pt x="1486" y="1734"/>
                  </a:lnTo>
                  <a:lnTo>
                    <a:pt x="1383" y="1757"/>
                  </a:lnTo>
                  <a:lnTo>
                    <a:pt x="1333" y="1770"/>
                  </a:lnTo>
                  <a:lnTo>
                    <a:pt x="1284" y="1784"/>
                  </a:lnTo>
                  <a:lnTo>
                    <a:pt x="1237" y="1799"/>
                  </a:lnTo>
                  <a:lnTo>
                    <a:pt x="1190" y="1813"/>
                  </a:lnTo>
                  <a:lnTo>
                    <a:pt x="1144" y="1829"/>
                  </a:lnTo>
                  <a:lnTo>
                    <a:pt x="1100" y="1846"/>
                  </a:lnTo>
                  <a:lnTo>
                    <a:pt x="1055" y="1863"/>
                  </a:lnTo>
                  <a:lnTo>
                    <a:pt x="1012" y="1881"/>
                  </a:lnTo>
                  <a:lnTo>
                    <a:pt x="971" y="1899"/>
                  </a:lnTo>
                  <a:lnTo>
                    <a:pt x="929" y="1918"/>
                  </a:lnTo>
                  <a:lnTo>
                    <a:pt x="889" y="1939"/>
                  </a:lnTo>
                  <a:lnTo>
                    <a:pt x="848" y="1960"/>
                  </a:lnTo>
                  <a:lnTo>
                    <a:pt x="810" y="1981"/>
                  </a:lnTo>
                  <a:lnTo>
                    <a:pt x="771" y="2004"/>
                  </a:lnTo>
                  <a:lnTo>
                    <a:pt x="733" y="2026"/>
                  </a:lnTo>
                  <a:lnTo>
                    <a:pt x="696" y="2051"/>
                  </a:lnTo>
                  <a:lnTo>
                    <a:pt x="660" y="2075"/>
                  </a:lnTo>
                  <a:lnTo>
                    <a:pt x="624" y="2101"/>
                  </a:lnTo>
                  <a:lnTo>
                    <a:pt x="589" y="2127"/>
                  </a:lnTo>
                  <a:lnTo>
                    <a:pt x="554" y="2152"/>
                  </a:lnTo>
                  <a:lnTo>
                    <a:pt x="486" y="2209"/>
                  </a:lnTo>
                  <a:lnTo>
                    <a:pt x="421" y="2267"/>
                  </a:lnTo>
                  <a:lnTo>
                    <a:pt x="357" y="2328"/>
                  </a:lnTo>
                  <a:lnTo>
                    <a:pt x="295" y="2393"/>
                  </a:lnTo>
                  <a:lnTo>
                    <a:pt x="233" y="2459"/>
                  </a:lnTo>
                  <a:lnTo>
                    <a:pt x="174" y="2530"/>
                  </a:lnTo>
                  <a:lnTo>
                    <a:pt x="115" y="2603"/>
                  </a:lnTo>
                  <a:lnTo>
                    <a:pt x="57" y="2679"/>
                  </a:lnTo>
                  <a:lnTo>
                    <a:pt x="0" y="2756"/>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65" name="Freeform 61"/>
            <p:cNvSpPr>
              <a:spLocks/>
            </p:cNvSpPr>
            <p:nvPr/>
          </p:nvSpPr>
          <p:spPr bwMode="auto">
            <a:xfrm>
              <a:off x="1804" y="566"/>
              <a:ext cx="4921" cy="1435"/>
            </a:xfrm>
            <a:custGeom>
              <a:avLst/>
              <a:gdLst>
                <a:gd name="T0" fmla="*/ 4921 w 4921"/>
                <a:gd name="T1" fmla="*/ 0 h 2869"/>
                <a:gd name="T2" fmla="*/ 4915 w 4921"/>
                <a:gd name="T3" fmla="*/ 79 h 2869"/>
                <a:gd name="T4" fmla="*/ 4905 w 4921"/>
                <a:gd name="T5" fmla="*/ 169 h 2869"/>
                <a:gd name="T6" fmla="*/ 4887 w 4921"/>
                <a:gd name="T7" fmla="*/ 285 h 2869"/>
                <a:gd name="T8" fmla="*/ 4858 w 4921"/>
                <a:gd name="T9" fmla="*/ 424 h 2869"/>
                <a:gd name="T10" fmla="*/ 4816 w 4921"/>
                <a:gd name="T11" fmla="*/ 578 h 2869"/>
                <a:gd name="T12" fmla="*/ 4773 w 4921"/>
                <a:gd name="T13" fmla="*/ 699 h 2869"/>
                <a:gd name="T14" fmla="*/ 4740 w 4921"/>
                <a:gd name="T15" fmla="*/ 781 h 2869"/>
                <a:gd name="T16" fmla="*/ 4701 w 4921"/>
                <a:gd name="T17" fmla="*/ 865 h 2869"/>
                <a:gd name="T18" fmla="*/ 4658 w 4921"/>
                <a:gd name="T19" fmla="*/ 949 h 2869"/>
                <a:gd name="T20" fmla="*/ 4608 w 4921"/>
                <a:gd name="T21" fmla="*/ 1031 h 2869"/>
                <a:gd name="T22" fmla="*/ 4554 w 4921"/>
                <a:gd name="T23" fmla="*/ 1114 h 2869"/>
                <a:gd name="T24" fmla="*/ 4493 w 4921"/>
                <a:gd name="T25" fmla="*/ 1193 h 2869"/>
                <a:gd name="T26" fmla="*/ 4425 w 4921"/>
                <a:gd name="T27" fmla="*/ 1270 h 2869"/>
                <a:gd name="T28" fmla="*/ 4351 w 4921"/>
                <a:gd name="T29" fmla="*/ 1343 h 2869"/>
                <a:gd name="T30" fmla="*/ 4269 w 4921"/>
                <a:gd name="T31" fmla="*/ 1412 h 2869"/>
                <a:gd name="T32" fmla="*/ 4182 w 4921"/>
                <a:gd name="T33" fmla="*/ 1477 h 2869"/>
                <a:gd name="T34" fmla="*/ 4085 w 4921"/>
                <a:gd name="T35" fmla="*/ 1535 h 2869"/>
                <a:gd name="T36" fmla="*/ 3981 w 4921"/>
                <a:gd name="T37" fmla="*/ 1588 h 2869"/>
                <a:gd name="T38" fmla="*/ 3868 w 4921"/>
                <a:gd name="T39" fmla="*/ 1634 h 2869"/>
                <a:gd name="T40" fmla="*/ 3746 w 4921"/>
                <a:gd name="T41" fmla="*/ 1672 h 2869"/>
                <a:gd name="T42" fmla="*/ 3615 w 4921"/>
                <a:gd name="T43" fmla="*/ 1701 h 2869"/>
                <a:gd name="T44" fmla="*/ 3477 w 4921"/>
                <a:gd name="T45" fmla="*/ 1722 h 2869"/>
                <a:gd name="T46" fmla="*/ 3327 w 4921"/>
                <a:gd name="T47" fmla="*/ 1734 h 2869"/>
                <a:gd name="T48" fmla="*/ 3167 w 4921"/>
                <a:gd name="T49" fmla="*/ 1734 h 2869"/>
                <a:gd name="T50" fmla="*/ 3084 w 4921"/>
                <a:gd name="T51" fmla="*/ 1730 h 2869"/>
                <a:gd name="T52" fmla="*/ 2757 w 4921"/>
                <a:gd name="T53" fmla="*/ 1714 h 2869"/>
                <a:gd name="T54" fmla="*/ 2456 w 4921"/>
                <a:gd name="T55" fmla="*/ 1711 h 2869"/>
                <a:gd name="T56" fmla="*/ 2178 w 4921"/>
                <a:gd name="T57" fmla="*/ 1719 h 2869"/>
                <a:gd name="T58" fmla="*/ 1922 w 4921"/>
                <a:gd name="T59" fmla="*/ 1739 h 2869"/>
                <a:gd name="T60" fmla="*/ 1687 w 4921"/>
                <a:gd name="T61" fmla="*/ 1769 h 2869"/>
                <a:gd name="T62" fmla="*/ 1469 w 4921"/>
                <a:gd name="T63" fmla="*/ 1811 h 2869"/>
                <a:gd name="T64" fmla="*/ 1318 w 4921"/>
                <a:gd name="T65" fmla="*/ 1852 h 2869"/>
                <a:gd name="T66" fmla="*/ 1222 w 4921"/>
                <a:gd name="T67" fmla="*/ 1881 h 2869"/>
                <a:gd name="T68" fmla="*/ 1130 w 4921"/>
                <a:gd name="T69" fmla="*/ 1915 h 2869"/>
                <a:gd name="T70" fmla="*/ 1043 w 4921"/>
                <a:gd name="T71" fmla="*/ 1950 h 2869"/>
                <a:gd name="T72" fmla="*/ 958 w 4921"/>
                <a:gd name="T73" fmla="*/ 1989 h 2869"/>
                <a:gd name="T74" fmla="*/ 876 w 4921"/>
                <a:gd name="T75" fmla="*/ 2029 h 2869"/>
                <a:gd name="T76" fmla="*/ 797 w 4921"/>
                <a:gd name="T77" fmla="*/ 2074 h 2869"/>
                <a:gd name="T78" fmla="*/ 722 w 4921"/>
                <a:gd name="T79" fmla="*/ 2121 h 2869"/>
                <a:gd name="T80" fmla="*/ 650 w 4921"/>
                <a:gd name="T81" fmla="*/ 2171 h 2869"/>
                <a:gd name="T82" fmla="*/ 579 w 4921"/>
                <a:gd name="T83" fmla="*/ 2225 h 2869"/>
                <a:gd name="T84" fmla="*/ 478 w 4921"/>
                <a:gd name="T85" fmla="*/ 2309 h 2869"/>
                <a:gd name="T86" fmla="*/ 350 w 4921"/>
                <a:gd name="T87" fmla="*/ 2433 h 2869"/>
                <a:gd name="T88" fmla="*/ 229 w 4921"/>
                <a:gd name="T89" fmla="*/ 2567 h 2869"/>
                <a:gd name="T90" fmla="*/ 112 w 4921"/>
                <a:gd name="T91" fmla="*/ 2712 h 2869"/>
                <a:gd name="T92" fmla="*/ 0 w 4921"/>
                <a:gd name="T93" fmla="*/ 2869 h 2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21" h="2869">
                  <a:moveTo>
                    <a:pt x="4921" y="0"/>
                  </a:moveTo>
                  <a:lnTo>
                    <a:pt x="4921" y="0"/>
                  </a:lnTo>
                  <a:lnTo>
                    <a:pt x="4919" y="21"/>
                  </a:lnTo>
                  <a:lnTo>
                    <a:pt x="4915" y="79"/>
                  </a:lnTo>
                  <a:lnTo>
                    <a:pt x="4911" y="121"/>
                  </a:lnTo>
                  <a:lnTo>
                    <a:pt x="4905" y="169"/>
                  </a:lnTo>
                  <a:lnTo>
                    <a:pt x="4898" y="224"/>
                  </a:lnTo>
                  <a:lnTo>
                    <a:pt x="4887" y="285"/>
                  </a:lnTo>
                  <a:lnTo>
                    <a:pt x="4875" y="353"/>
                  </a:lnTo>
                  <a:lnTo>
                    <a:pt x="4858" y="424"/>
                  </a:lnTo>
                  <a:lnTo>
                    <a:pt x="4839" y="498"/>
                  </a:lnTo>
                  <a:lnTo>
                    <a:pt x="4816" y="578"/>
                  </a:lnTo>
                  <a:lnTo>
                    <a:pt x="4789" y="658"/>
                  </a:lnTo>
                  <a:lnTo>
                    <a:pt x="4773" y="699"/>
                  </a:lnTo>
                  <a:lnTo>
                    <a:pt x="4758" y="741"/>
                  </a:lnTo>
                  <a:lnTo>
                    <a:pt x="4740" y="781"/>
                  </a:lnTo>
                  <a:lnTo>
                    <a:pt x="4722" y="823"/>
                  </a:lnTo>
                  <a:lnTo>
                    <a:pt x="4701" y="865"/>
                  </a:lnTo>
                  <a:lnTo>
                    <a:pt x="4680" y="907"/>
                  </a:lnTo>
                  <a:lnTo>
                    <a:pt x="4658" y="949"/>
                  </a:lnTo>
                  <a:lnTo>
                    <a:pt x="4634" y="991"/>
                  </a:lnTo>
                  <a:lnTo>
                    <a:pt x="4608" y="1031"/>
                  </a:lnTo>
                  <a:lnTo>
                    <a:pt x="4582" y="1073"/>
                  </a:lnTo>
                  <a:lnTo>
                    <a:pt x="4554" y="1114"/>
                  </a:lnTo>
                  <a:lnTo>
                    <a:pt x="4525" y="1154"/>
                  </a:lnTo>
                  <a:lnTo>
                    <a:pt x="4493" y="1193"/>
                  </a:lnTo>
                  <a:lnTo>
                    <a:pt x="4460" y="1232"/>
                  </a:lnTo>
                  <a:lnTo>
                    <a:pt x="4425" y="1270"/>
                  </a:lnTo>
                  <a:lnTo>
                    <a:pt x="4389" y="1307"/>
                  </a:lnTo>
                  <a:lnTo>
                    <a:pt x="4351" y="1343"/>
                  </a:lnTo>
                  <a:lnTo>
                    <a:pt x="4311" y="1378"/>
                  </a:lnTo>
                  <a:lnTo>
                    <a:pt x="4269" y="1412"/>
                  </a:lnTo>
                  <a:lnTo>
                    <a:pt x="4226" y="1446"/>
                  </a:lnTo>
                  <a:lnTo>
                    <a:pt x="4182" y="1477"/>
                  </a:lnTo>
                  <a:lnTo>
                    <a:pt x="4135" y="1508"/>
                  </a:lnTo>
                  <a:lnTo>
                    <a:pt x="4085" y="1535"/>
                  </a:lnTo>
                  <a:lnTo>
                    <a:pt x="4033" y="1563"/>
                  </a:lnTo>
                  <a:lnTo>
                    <a:pt x="3981" y="1588"/>
                  </a:lnTo>
                  <a:lnTo>
                    <a:pt x="3925" y="1613"/>
                  </a:lnTo>
                  <a:lnTo>
                    <a:pt x="3868" y="1634"/>
                  </a:lnTo>
                  <a:lnTo>
                    <a:pt x="3808" y="1655"/>
                  </a:lnTo>
                  <a:lnTo>
                    <a:pt x="3746" y="1672"/>
                  </a:lnTo>
                  <a:lnTo>
                    <a:pt x="3682" y="1688"/>
                  </a:lnTo>
                  <a:lnTo>
                    <a:pt x="3615" y="1701"/>
                  </a:lnTo>
                  <a:lnTo>
                    <a:pt x="3547" y="1713"/>
                  </a:lnTo>
                  <a:lnTo>
                    <a:pt x="3477" y="1722"/>
                  </a:lnTo>
                  <a:lnTo>
                    <a:pt x="3403" y="1729"/>
                  </a:lnTo>
                  <a:lnTo>
                    <a:pt x="3327" y="1734"/>
                  </a:lnTo>
                  <a:lnTo>
                    <a:pt x="3249" y="1735"/>
                  </a:lnTo>
                  <a:lnTo>
                    <a:pt x="3167" y="1734"/>
                  </a:lnTo>
                  <a:lnTo>
                    <a:pt x="3084" y="1730"/>
                  </a:lnTo>
                  <a:lnTo>
                    <a:pt x="3084" y="1730"/>
                  </a:lnTo>
                  <a:lnTo>
                    <a:pt x="2917" y="1721"/>
                  </a:lnTo>
                  <a:lnTo>
                    <a:pt x="2757" y="1714"/>
                  </a:lnTo>
                  <a:lnTo>
                    <a:pt x="2603" y="1711"/>
                  </a:lnTo>
                  <a:lnTo>
                    <a:pt x="2456" y="1711"/>
                  </a:lnTo>
                  <a:lnTo>
                    <a:pt x="2314" y="1714"/>
                  </a:lnTo>
                  <a:lnTo>
                    <a:pt x="2178" y="1719"/>
                  </a:lnTo>
                  <a:lnTo>
                    <a:pt x="2048" y="1727"/>
                  </a:lnTo>
                  <a:lnTo>
                    <a:pt x="1922" y="1739"/>
                  </a:lnTo>
                  <a:lnTo>
                    <a:pt x="1802" y="1753"/>
                  </a:lnTo>
                  <a:lnTo>
                    <a:pt x="1687" y="1769"/>
                  </a:lnTo>
                  <a:lnTo>
                    <a:pt x="1576" y="1789"/>
                  </a:lnTo>
                  <a:lnTo>
                    <a:pt x="1469" y="1811"/>
                  </a:lnTo>
                  <a:lnTo>
                    <a:pt x="1368" y="1837"/>
                  </a:lnTo>
                  <a:lnTo>
                    <a:pt x="1318" y="1852"/>
                  </a:lnTo>
                  <a:lnTo>
                    <a:pt x="1269" y="1866"/>
                  </a:lnTo>
                  <a:lnTo>
                    <a:pt x="1222" y="1881"/>
                  </a:lnTo>
                  <a:lnTo>
                    <a:pt x="1176" y="1897"/>
                  </a:lnTo>
                  <a:lnTo>
                    <a:pt x="1130" y="1915"/>
                  </a:lnTo>
                  <a:lnTo>
                    <a:pt x="1086" y="1932"/>
                  </a:lnTo>
                  <a:lnTo>
                    <a:pt x="1043" y="1950"/>
                  </a:lnTo>
                  <a:lnTo>
                    <a:pt x="1000" y="1969"/>
                  </a:lnTo>
                  <a:lnTo>
                    <a:pt x="958" y="1989"/>
                  </a:lnTo>
                  <a:lnTo>
                    <a:pt x="916" y="2008"/>
                  </a:lnTo>
                  <a:lnTo>
                    <a:pt x="876" y="2029"/>
                  </a:lnTo>
                  <a:lnTo>
                    <a:pt x="836" y="2052"/>
                  </a:lnTo>
                  <a:lnTo>
                    <a:pt x="797" y="2074"/>
                  </a:lnTo>
                  <a:lnTo>
                    <a:pt x="759" y="2097"/>
                  </a:lnTo>
                  <a:lnTo>
                    <a:pt x="722" y="2121"/>
                  </a:lnTo>
                  <a:lnTo>
                    <a:pt x="684" y="2145"/>
                  </a:lnTo>
                  <a:lnTo>
                    <a:pt x="650" y="2171"/>
                  </a:lnTo>
                  <a:lnTo>
                    <a:pt x="614" y="2197"/>
                  </a:lnTo>
                  <a:lnTo>
                    <a:pt x="579" y="2225"/>
                  </a:lnTo>
                  <a:lnTo>
                    <a:pt x="544" y="2252"/>
                  </a:lnTo>
                  <a:lnTo>
                    <a:pt x="478" y="2309"/>
                  </a:lnTo>
                  <a:lnTo>
                    <a:pt x="412" y="2370"/>
                  </a:lnTo>
                  <a:lnTo>
                    <a:pt x="350" y="2433"/>
                  </a:lnTo>
                  <a:lnTo>
                    <a:pt x="289" y="2497"/>
                  </a:lnTo>
                  <a:lnTo>
                    <a:pt x="229" y="2567"/>
                  </a:lnTo>
                  <a:lnTo>
                    <a:pt x="171" y="2638"/>
                  </a:lnTo>
                  <a:lnTo>
                    <a:pt x="112" y="2712"/>
                  </a:lnTo>
                  <a:lnTo>
                    <a:pt x="55" y="2790"/>
                  </a:lnTo>
                  <a:lnTo>
                    <a:pt x="0" y="2869"/>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66" name="Freeform 62"/>
            <p:cNvSpPr>
              <a:spLocks/>
            </p:cNvSpPr>
            <p:nvPr/>
          </p:nvSpPr>
          <p:spPr bwMode="auto">
            <a:xfrm>
              <a:off x="1858" y="538"/>
              <a:ext cx="4875" cy="1492"/>
            </a:xfrm>
            <a:custGeom>
              <a:avLst/>
              <a:gdLst>
                <a:gd name="T0" fmla="*/ 4875 w 4875"/>
                <a:gd name="T1" fmla="*/ 0 h 2984"/>
                <a:gd name="T2" fmla="*/ 4872 w 4875"/>
                <a:gd name="T3" fmla="*/ 79 h 2984"/>
                <a:gd name="T4" fmla="*/ 4864 w 4875"/>
                <a:gd name="T5" fmla="*/ 170 h 2984"/>
                <a:gd name="T6" fmla="*/ 4847 w 4875"/>
                <a:gd name="T7" fmla="*/ 287 h 2984"/>
                <a:gd name="T8" fmla="*/ 4821 w 4875"/>
                <a:gd name="T9" fmla="*/ 428 h 2984"/>
                <a:gd name="T10" fmla="*/ 4780 w 4875"/>
                <a:gd name="T11" fmla="*/ 581 h 2984"/>
                <a:gd name="T12" fmla="*/ 4740 w 4875"/>
                <a:gd name="T13" fmla="*/ 706 h 2984"/>
                <a:gd name="T14" fmla="*/ 4707 w 4875"/>
                <a:gd name="T15" fmla="*/ 790 h 2984"/>
                <a:gd name="T16" fmla="*/ 4671 w 4875"/>
                <a:gd name="T17" fmla="*/ 874 h 2984"/>
                <a:gd name="T18" fmla="*/ 4628 w 4875"/>
                <a:gd name="T19" fmla="*/ 959 h 2984"/>
                <a:gd name="T20" fmla="*/ 4580 w 4875"/>
                <a:gd name="T21" fmla="*/ 1043 h 2984"/>
                <a:gd name="T22" fmla="*/ 4526 w 4875"/>
                <a:gd name="T23" fmla="*/ 1127 h 2984"/>
                <a:gd name="T24" fmla="*/ 4467 w 4875"/>
                <a:gd name="T25" fmla="*/ 1208 h 2984"/>
                <a:gd name="T26" fmla="*/ 4400 w 4875"/>
                <a:gd name="T27" fmla="*/ 1287 h 2984"/>
                <a:gd name="T28" fmla="*/ 4326 w 4875"/>
                <a:gd name="T29" fmla="*/ 1361 h 2984"/>
                <a:gd name="T30" fmla="*/ 4247 w 4875"/>
                <a:gd name="T31" fmla="*/ 1432 h 2984"/>
                <a:gd name="T32" fmla="*/ 4160 w 4875"/>
                <a:gd name="T33" fmla="*/ 1500 h 2984"/>
                <a:gd name="T34" fmla="*/ 4064 w 4875"/>
                <a:gd name="T35" fmla="*/ 1560 h 2984"/>
                <a:gd name="T36" fmla="*/ 3960 w 4875"/>
                <a:gd name="T37" fmla="*/ 1615 h 2984"/>
                <a:gd name="T38" fmla="*/ 3847 w 4875"/>
                <a:gd name="T39" fmla="*/ 1663 h 2984"/>
                <a:gd name="T40" fmla="*/ 3727 w 4875"/>
                <a:gd name="T41" fmla="*/ 1703 h 2984"/>
                <a:gd name="T42" fmla="*/ 3597 w 4875"/>
                <a:gd name="T43" fmla="*/ 1737 h 2984"/>
                <a:gd name="T44" fmla="*/ 3457 w 4875"/>
                <a:gd name="T45" fmla="*/ 1760 h 2984"/>
                <a:gd name="T46" fmla="*/ 3309 w 4875"/>
                <a:gd name="T47" fmla="*/ 1775 h 2984"/>
                <a:gd name="T48" fmla="*/ 3149 w 4875"/>
                <a:gd name="T49" fmla="*/ 1778 h 2984"/>
                <a:gd name="T50" fmla="*/ 3066 w 4875"/>
                <a:gd name="T51" fmla="*/ 1776 h 2984"/>
                <a:gd name="T52" fmla="*/ 2739 w 4875"/>
                <a:gd name="T53" fmla="*/ 1766 h 2984"/>
                <a:gd name="T54" fmla="*/ 2438 w 4875"/>
                <a:gd name="T55" fmla="*/ 1770 h 2984"/>
                <a:gd name="T56" fmla="*/ 2160 w 4875"/>
                <a:gd name="T57" fmla="*/ 1783 h 2984"/>
                <a:gd name="T58" fmla="*/ 1904 w 4875"/>
                <a:gd name="T59" fmla="*/ 1808 h 2984"/>
                <a:gd name="T60" fmla="*/ 1669 w 4875"/>
                <a:gd name="T61" fmla="*/ 1844 h 2984"/>
                <a:gd name="T62" fmla="*/ 1452 w 4875"/>
                <a:gd name="T63" fmla="*/ 1891 h 2984"/>
                <a:gd name="T64" fmla="*/ 1351 w 4875"/>
                <a:gd name="T65" fmla="*/ 1918 h 2984"/>
                <a:gd name="T66" fmla="*/ 1254 w 4875"/>
                <a:gd name="T67" fmla="*/ 1949 h 2984"/>
                <a:gd name="T68" fmla="*/ 1161 w 4875"/>
                <a:gd name="T69" fmla="*/ 1983 h 2984"/>
                <a:gd name="T70" fmla="*/ 1071 w 4875"/>
                <a:gd name="T71" fmla="*/ 2018 h 2984"/>
                <a:gd name="T72" fmla="*/ 984 w 4875"/>
                <a:gd name="T73" fmla="*/ 2059 h 2984"/>
                <a:gd name="T74" fmla="*/ 903 w 4875"/>
                <a:gd name="T75" fmla="*/ 2101 h 2984"/>
                <a:gd name="T76" fmla="*/ 823 w 4875"/>
                <a:gd name="T77" fmla="*/ 2144 h 2984"/>
                <a:gd name="T78" fmla="*/ 747 w 4875"/>
                <a:gd name="T79" fmla="*/ 2193 h 2984"/>
                <a:gd name="T80" fmla="*/ 673 w 4875"/>
                <a:gd name="T81" fmla="*/ 2243 h 2984"/>
                <a:gd name="T82" fmla="*/ 603 w 4875"/>
                <a:gd name="T83" fmla="*/ 2296 h 2984"/>
                <a:gd name="T84" fmla="*/ 535 w 4875"/>
                <a:gd name="T85" fmla="*/ 2351 h 2984"/>
                <a:gd name="T86" fmla="*/ 404 w 4875"/>
                <a:gd name="T87" fmla="*/ 2472 h 2984"/>
                <a:gd name="T88" fmla="*/ 282 w 4875"/>
                <a:gd name="T89" fmla="*/ 2604 h 2984"/>
                <a:gd name="T90" fmla="*/ 167 w 4875"/>
                <a:gd name="T91" fmla="*/ 2747 h 2984"/>
                <a:gd name="T92" fmla="*/ 54 w 4875"/>
                <a:gd name="T93" fmla="*/ 2902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75" h="2984">
                  <a:moveTo>
                    <a:pt x="4875" y="0"/>
                  </a:moveTo>
                  <a:lnTo>
                    <a:pt x="4875" y="0"/>
                  </a:lnTo>
                  <a:lnTo>
                    <a:pt x="4875" y="21"/>
                  </a:lnTo>
                  <a:lnTo>
                    <a:pt x="4872" y="79"/>
                  </a:lnTo>
                  <a:lnTo>
                    <a:pt x="4868" y="121"/>
                  </a:lnTo>
                  <a:lnTo>
                    <a:pt x="4864" y="170"/>
                  </a:lnTo>
                  <a:lnTo>
                    <a:pt x="4857" y="226"/>
                  </a:lnTo>
                  <a:lnTo>
                    <a:pt x="4847" y="287"/>
                  </a:lnTo>
                  <a:lnTo>
                    <a:pt x="4835" y="355"/>
                  </a:lnTo>
                  <a:lnTo>
                    <a:pt x="4821" y="428"/>
                  </a:lnTo>
                  <a:lnTo>
                    <a:pt x="4803" y="502"/>
                  </a:lnTo>
                  <a:lnTo>
                    <a:pt x="4780" y="581"/>
                  </a:lnTo>
                  <a:lnTo>
                    <a:pt x="4754" y="664"/>
                  </a:lnTo>
                  <a:lnTo>
                    <a:pt x="4740" y="706"/>
                  </a:lnTo>
                  <a:lnTo>
                    <a:pt x="4724" y="748"/>
                  </a:lnTo>
                  <a:lnTo>
                    <a:pt x="4707" y="790"/>
                  </a:lnTo>
                  <a:lnTo>
                    <a:pt x="4689" y="832"/>
                  </a:lnTo>
                  <a:lnTo>
                    <a:pt x="4671" y="874"/>
                  </a:lnTo>
                  <a:lnTo>
                    <a:pt x="4650" y="917"/>
                  </a:lnTo>
                  <a:lnTo>
                    <a:pt x="4628" y="959"/>
                  </a:lnTo>
                  <a:lnTo>
                    <a:pt x="4604" y="1001"/>
                  </a:lnTo>
                  <a:lnTo>
                    <a:pt x="4580" y="1043"/>
                  </a:lnTo>
                  <a:lnTo>
                    <a:pt x="4554" y="1085"/>
                  </a:lnTo>
                  <a:lnTo>
                    <a:pt x="4526" y="1127"/>
                  </a:lnTo>
                  <a:lnTo>
                    <a:pt x="4497" y="1167"/>
                  </a:lnTo>
                  <a:lnTo>
                    <a:pt x="4467" y="1208"/>
                  </a:lnTo>
                  <a:lnTo>
                    <a:pt x="4435" y="1248"/>
                  </a:lnTo>
                  <a:lnTo>
                    <a:pt x="4400" y="1287"/>
                  </a:lnTo>
                  <a:lnTo>
                    <a:pt x="4364" y="1324"/>
                  </a:lnTo>
                  <a:lnTo>
                    <a:pt x="4326" y="1361"/>
                  </a:lnTo>
                  <a:lnTo>
                    <a:pt x="4288" y="1398"/>
                  </a:lnTo>
                  <a:lnTo>
                    <a:pt x="4247" y="1432"/>
                  </a:lnTo>
                  <a:lnTo>
                    <a:pt x="4204" y="1466"/>
                  </a:lnTo>
                  <a:lnTo>
                    <a:pt x="4160" y="1500"/>
                  </a:lnTo>
                  <a:lnTo>
                    <a:pt x="4113" y="1531"/>
                  </a:lnTo>
                  <a:lnTo>
                    <a:pt x="4064" y="1560"/>
                  </a:lnTo>
                  <a:lnTo>
                    <a:pt x="4013" y="1589"/>
                  </a:lnTo>
                  <a:lnTo>
                    <a:pt x="3960" y="1615"/>
                  </a:lnTo>
                  <a:lnTo>
                    <a:pt x="3906" y="1641"/>
                  </a:lnTo>
                  <a:lnTo>
                    <a:pt x="3847" y="1663"/>
                  </a:lnTo>
                  <a:lnTo>
                    <a:pt x="3789" y="1684"/>
                  </a:lnTo>
                  <a:lnTo>
                    <a:pt x="3727" y="1703"/>
                  </a:lnTo>
                  <a:lnTo>
                    <a:pt x="3663" y="1721"/>
                  </a:lnTo>
                  <a:lnTo>
                    <a:pt x="3597" y="1737"/>
                  </a:lnTo>
                  <a:lnTo>
                    <a:pt x="3528" y="1750"/>
                  </a:lnTo>
                  <a:lnTo>
                    <a:pt x="3457" y="1760"/>
                  </a:lnTo>
                  <a:lnTo>
                    <a:pt x="3385" y="1768"/>
                  </a:lnTo>
                  <a:lnTo>
                    <a:pt x="3309" y="1775"/>
                  </a:lnTo>
                  <a:lnTo>
                    <a:pt x="3230" y="1778"/>
                  </a:lnTo>
                  <a:lnTo>
                    <a:pt x="3149" y="1778"/>
                  </a:lnTo>
                  <a:lnTo>
                    <a:pt x="3066" y="1776"/>
                  </a:lnTo>
                  <a:lnTo>
                    <a:pt x="3066" y="1776"/>
                  </a:lnTo>
                  <a:lnTo>
                    <a:pt x="2899" y="1770"/>
                  </a:lnTo>
                  <a:lnTo>
                    <a:pt x="2739" y="1766"/>
                  </a:lnTo>
                  <a:lnTo>
                    <a:pt x="2585" y="1766"/>
                  </a:lnTo>
                  <a:lnTo>
                    <a:pt x="2438" y="1770"/>
                  </a:lnTo>
                  <a:lnTo>
                    <a:pt x="2297" y="1775"/>
                  </a:lnTo>
                  <a:lnTo>
                    <a:pt x="2160" y="1783"/>
                  </a:lnTo>
                  <a:lnTo>
                    <a:pt x="2030" y="1794"/>
                  </a:lnTo>
                  <a:lnTo>
                    <a:pt x="1904" y="1808"/>
                  </a:lnTo>
                  <a:lnTo>
                    <a:pt x="1784" y="1825"/>
                  </a:lnTo>
                  <a:lnTo>
                    <a:pt x="1669" y="1844"/>
                  </a:lnTo>
                  <a:lnTo>
                    <a:pt x="1558" y="1867"/>
                  </a:lnTo>
                  <a:lnTo>
                    <a:pt x="1452" y="1891"/>
                  </a:lnTo>
                  <a:lnTo>
                    <a:pt x="1401" y="1904"/>
                  </a:lnTo>
                  <a:lnTo>
                    <a:pt x="1351" y="1918"/>
                  </a:lnTo>
                  <a:lnTo>
                    <a:pt x="1302" y="1934"/>
                  </a:lnTo>
                  <a:lnTo>
                    <a:pt x="1254" y="1949"/>
                  </a:lnTo>
                  <a:lnTo>
                    <a:pt x="1207" y="1965"/>
                  </a:lnTo>
                  <a:lnTo>
                    <a:pt x="1161" y="1983"/>
                  </a:lnTo>
                  <a:lnTo>
                    <a:pt x="1115" y="2001"/>
                  </a:lnTo>
                  <a:lnTo>
                    <a:pt x="1071" y="2018"/>
                  </a:lnTo>
                  <a:lnTo>
                    <a:pt x="1028" y="2038"/>
                  </a:lnTo>
                  <a:lnTo>
                    <a:pt x="984" y="2059"/>
                  </a:lnTo>
                  <a:lnTo>
                    <a:pt x="943" y="2078"/>
                  </a:lnTo>
                  <a:lnTo>
                    <a:pt x="903" y="2101"/>
                  </a:lnTo>
                  <a:lnTo>
                    <a:pt x="862" y="2122"/>
                  </a:lnTo>
                  <a:lnTo>
                    <a:pt x="823" y="2144"/>
                  </a:lnTo>
                  <a:lnTo>
                    <a:pt x="785" y="2169"/>
                  </a:lnTo>
                  <a:lnTo>
                    <a:pt x="747" y="2193"/>
                  </a:lnTo>
                  <a:lnTo>
                    <a:pt x="710" y="2217"/>
                  </a:lnTo>
                  <a:lnTo>
                    <a:pt x="673" y="2243"/>
                  </a:lnTo>
                  <a:lnTo>
                    <a:pt x="637" y="2269"/>
                  </a:lnTo>
                  <a:lnTo>
                    <a:pt x="603" y="2296"/>
                  </a:lnTo>
                  <a:lnTo>
                    <a:pt x="568" y="2324"/>
                  </a:lnTo>
                  <a:lnTo>
                    <a:pt x="535" y="2351"/>
                  </a:lnTo>
                  <a:lnTo>
                    <a:pt x="468" y="2411"/>
                  </a:lnTo>
                  <a:lnTo>
                    <a:pt x="404" y="2472"/>
                  </a:lnTo>
                  <a:lnTo>
                    <a:pt x="343" y="2537"/>
                  </a:lnTo>
                  <a:lnTo>
                    <a:pt x="282" y="2604"/>
                  </a:lnTo>
                  <a:lnTo>
                    <a:pt x="224" y="2674"/>
                  </a:lnTo>
                  <a:lnTo>
                    <a:pt x="167" y="2747"/>
                  </a:lnTo>
                  <a:lnTo>
                    <a:pt x="110" y="2822"/>
                  </a:lnTo>
                  <a:lnTo>
                    <a:pt x="54" y="2902"/>
                  </a:lnTo>
                  <a:lnTo>
                    <a:pt x="0" y="2984"/>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67" name="Freeform 63"/>
            <p:cNvSpPr>
              <a:spLocks/>
            </p:cNvSpPr>
            <p:nvPr/>
          </p:nvSpPr>
          <p:spPr bwMode="auto">
            <a:xfrm>
              <a:off x="1912" y="510"/>
              <a:ext cx="4831" cy="1548"/>
            </a:xfrm>
            <a:custGeom>
              <a:avLst/>
              <a:gdLst>
                <a:gd name="T0" fmla="*/ 4831 w 4831"/>
                <a:gd name="T1" fmla="*/ 0 h 3097"/>
                <a:gd name="T2" fmla="*/ 4828 w 4831"/>
                <a:gd name="T3" fmla="*/ 80 h 3097"/>
                <a:gd name="T4" fmla="*/ 4821 w 4831"/>
                <a:gd name="T5" fmla="*/ 172 h 3097"/>
                <a:gd name="T6" fmla="*/ 4806 w 4831"/>
                <a:gd name="T7" fmla="*/ 291 h 3097"/>
                <a:gd name="T8" fmla="*/ 4782 w 4831"/>
                <a:gd name="T9" fmla="*/ 430 h 3097"/>
                <a:gd name="T10" fmla="*/ 4743 w 4831"/>
                <a:gd name="T11" fmla="*/ 587 h 3097"/>
                <a:gd name="T12" fmla="*/ 4706 w 4831"/>
                <a:gd name="T13" fmla="*/ 711 h 3097"/>
                <a:gd name="T14" fmla="*/ 4674 w 4831"/>
                <a:gd name="T15" fmla="*/ 797 h 3097"/>
                <a:gd name="T16" fmla="*/ 4638 w 4831"/>
                <a:gd name="T17" fmla="*/ 882 h 3097"/>
                <a:gd name="T18" fmla="*/ 4597 w 4831"/>
                <a:gd name="T19" fmla="*/ 969 h 3097"/>
                <a:gd name="T20" fmla="*/ 4550 w 4831"/>
                <a:gd name="T21" fmla="*/ 1055 h 3097"/>
                <a:gd name="T22" fmla="*/ 4497 w 4831"/>
                <a:gd name="T23" fmla="*/ 1139 h 3097"/>
                <a:gd name="T24" fmla="*/ 4439 w 4831"/>
                <a:gd name="T25" fmla="*/ 1223 h 3097"/>
                <a:gd name="T26" fmla="*/ 4374 w 4831"/>
                <a:gd name="T27" fmla="*/ 1302 h 3097"/>
                <a:gd name="T28" fmla="*/ 4303 w 4831"/>
                <a:gd name="T29" fmla="*/ 1379 h 3097"/>
                <a:gd name="T30" fmla="*/ 4224 w 4831"/>
                <a:gd name="T31" fmla="*/ 1452 h 3097"/>
                <a:gd name="T32" fmla="*/ 4136 w 4831"/>
                <a:gd name="T33" fmla="*/ 1522 h 3097"/>
                <a:gd name="T34" fmla="*/ 4042 w 4831"/>
                <a:gd name="T35" fmla="*/ 1584 h 3097"/>
                <a:gd name="T36" fmla="*/ 3939 w 4831"/>
                <a:gd name="T37" fmla="*/ 1643 h 3097"/>
                <a:gd name="T38" fmla="*/ 3828 w 4831"/>
                <a:gd name="T39" fmla="*/ 1693 h 3097"/>
                <a:gd name="T40" fmla="*/ 3707 w 4831"/>
                <a:gd name="T41" fmla="*/ 1736 h 3097"/>
                <a:gd name="T42" fmla="*/ 3578 w 4831"/>
                <a:gd name="T43" fmla="*/ 1772 h 3097"/>
                <a:gd name="T44" fmla="*/ 3439 w 4831"/>
                <a:gd name="T45" fmla="*/ 1798 h 3097"/>
                <a:gd name="T46" fmla="*/ 3291 w 4831"/>
                <a:gd name="T47" fmla="*/ 1815 h 3097"/>
                <a:gd name="T48" fmla="*/ 3131 w 4831"/>
                <a:gd name="T49" fmla="*/ 1822 h 3097"/>
                <a:gd name="T50" fmla="*/ 3048 w 4831"/>
                <a:gd name="T51" fmla="*/ 1822 h 3097"/>
                <a:gd name="T52" fmla="*/ 2720 w 4831"/>
                <a:gd name="T53" fmla="*/ 1819 h 3097"/>
                <a:gd name="T54" fmla="*/ 2419 w 4831"/>
                <a:gd name="T55" fmla="*/ 1828 h 3097"/>
                <a:gd name="T56" fmla="*/ 2141 w 4831"/>
                <a:gd name="T57" fmla="*/ 1848 h 3097"/>
                <a:gd name="T58" fmla="*/ 1887 w 4831"/>
                <a:gd name="T59" fmla="*/ 1877 h 3097"/>
                <a:gd name="T60" fmla="*/ 1651 w 4831"/>
                <a:gd name="T61" fmla="*/ 1919 h 3097"/>
                <a:gd name="T62" fmla="*/ 1436 w 4831"/>
                <a:gd name="T63" fmla="*/ 1970 h 3097"/>
                <a:gd name="T64" fmla="*/ 1335 w 4831"/>
                <a:gd name="T65" fmla="*/ 1999 h 3097"/>
                <a:gd name="T66" fmla="*/ 1239 w 4831"/>
                <a:gd name="T67" fmla="*/ 2032 h 3097"/>
                <a:gd name="T68" fmla="*/ 1146 w 4831"/>
                <a:gd name="T69" fmla="*/ 2067 h 3097"/>
                <a:gd name="T70" fmla="*/ 1057 w 4831"/>
                <a:gd name="T71" fmla="*/ 2106 h 3097"/>
                <a:gd name="T72" fmla="*/ 971 w 4831"/>
                <a:gd name="T73" fmla="*/ 2148 h 3097"/>
                <a:gd name="T74" fmla="*/ 889 w 4831"/>
                <a:gd name="T75" fmla="*/ 2192 h 3097"/>
                <a:gd name="T76" fmla="*/ 811 w 4831"/>
                <a:gd name="T77" fmla="*/ 2237 h 3097"/>
                <a:gd name="T78" fmla="*/ 735 w 4831"/>
                <a:gd name="T79" fmla="*/ 2287 h 3097"/>
                <a:gd name="T80" fmla="*/ 663 w 4831"/>
                <a:gd name="T81" fmla="*/ 2339 h 3097"/>
                <a:gd name="T82" fmla="*/ 593 w 4831"/>
                <a:gd name="T83" fmla="*/ 2393 h 3097"/>
                <a:gd name="T84" fmla="*/ 525 w 4831"/>
                <a:gd name="T85" fmla="*/ 2452 h 3097"/>
                <a:gd name="T86" fmla="*/ 397 w 4831"/>
                <a:gd name="T87" fmla="*/ 2576 h 3097"/>
                <a:gd name="T88" fmla="*/ 277 w 4831"/>
                <a:gd name="T89" fmla="*/ 2710 h 3097"/>
                <a:gd name="T90" fmla="*/ 163 w 4831"/>
                <a:gd name="T91" fmla="*/ 2857 h 3097"/>
                <a:gd name="T92" fmla="*/ 53 w 4831"/>
                <a:gd name="T93" fmla="*/ 3013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31" h="3097">
                  <a:moveTo>
                    <a:pt x="4831" y="0"/>
                  </a:moveTo>
                  <a:lnTo>
                    <a:pt x="4831" y="0"/>
                  </a:lnTo>
                  <a:lnTo>
                    <a:pt x="4829" y="21"/>
                  </a:lnTo>
                  <a:lnTo>
                    <a:pt x="4828" y="80"/>
                  </a:lnTo>
                  <a:lnTo>
                    <a:pt x="4825" y="122"/>
                  </a:lnTo>
                  <a:lnTo>
                    <a:pt x="4821" y="172"/>
                  </a:lnTo>
                  <a:lnTo>
                    <a:pt x="4814" y="228"/>
                  </a:lnTo>
                  <a:lnTo>
                    <a:pt x="4806" y="291"/>
                  </a:lnTo>
                  <a:lnTo>
                    <a:pt x="4796" y="359"/>
                  </a:lnTo>
                  <a:lnTo>
                    <a:pt x="4782" y="430"/>
                  </a:lnTo>
                  <a:lnTo>
                    <a:pt x="4764" y="507"/>
                  </a:lnTo>
                  <a:lnTo>
                    <a:pt x="4743" y="587"/>
                  </a:lnTo>
                  <a:lnTo>
                    <a:pt x="4719" y="669"/>
                  </a:lnTo>
                  <a:lnTo>
                    <a:pt x="4706" y="711"/>
                  </a:lnTo>
                  <a:lnTo>
                    <a:pt x="4690" y="755"/>
                  </a:lnTo>
                  <a:lnTo>
                    <a:pt x="4674" y="797"/>
                  </a:lnTo>
                  <a:lnTo>
                    <a:pt x="4657" y="840"/>
                  </a:lnTo>
                  <a:lnTo>
                    <a:pt x="4638" y="882"/>
                  </a:lnTo>
                  <a:lnTo>
                    <a:pt x="4618" y="926"/>
                  </a:lnTo>
                  <a:lnTo>
                    <a:pt x="4597" y="969"/>
                  </a:lnTo>
                  <a:lnTo>
                    <a:pt x="4574" y="1011"/>
                  </a:lnTo>
                  <a:lnTo>
                    <a:pt x="4550" y="1055"/>
                  </a:lnTo>
                  <a:lnTo>
                    <a:pt x="4525" y="1097"/>
                  </a:lnTo>
                  <a:lnTo>
                    <a:pt x="4497" y="1139"/>
                  </a:lnTo>
                  <a:lnTo>
                    <a:pt x="4470" y="1181"/>
                  </a:lnTo>
                  <a:lnTo>
                    <a:pt x="4439" y="1223"/>
                  </a:lnTo>
                  <a:lnTo>
                    <a:pt x="4407" y="1263"/>
                  </a:lnTo>
                  <a:lnTo>
                    <a:pt x="4374" y="1302"/>
                  </a:lnTo>
                  <a:lnTo>
                    <a:pt x="4339" y="1342"/>
                  </a:lnTo>
                  <a:lnTo>
                    <a:pt x="4303" y="1379"/>
                  </a:lnTo>
                  <a:lnTo>
                    <a:pt x="4264" y="1417"/>
                  </a:lnTo>
                  <a:lnTo>
                    <a:pt x="4224" y="1452"/>
                  </a:lnTo>
                  <a:lnTo>
                    <a:pt x="4181" y="1488"/>
                  </a:lnTo>
                  <a:lnTo>
                    <a:pt x="4136" y="1522"/>
                  </a:lnTo>
                  <a:lnTo>
                    <a:pt x="4091" y="1554"/>
                  </a:lnTo>
                  <a:lnTo>
                    <a:pt x="4042" y="1584"/>
                  </a:lnTo>
                  <a:lnTo>
                    <a:pt x="3992" y="1614"/>
                  </a:lnTo>
                  <a:lnTo>
                    <a:pt x="3939" y="1643"/>
                  </a:lnTo>
                  <a:lnTo>
                    <a:pt x="3885" y="1668"/>
                  </a:lnTo>
                  <a:lnTo>
                    <a:pt x="3828" y="1693"/>
                  </a:lnTo>
                  <a:lnTo>
                    <a:pt x="3768" y="1715"/>
                  </a:lnTo>
                  <a:lnTo>
                    <a:pt x="3707" y="1736"/>
                  </a:lnTo>
                  <a:lnTo>
                    <a:pt x="3643" y="1754"/>
                  </a:lnTo>
                  <a:lnTo>
                    <a:pt x="3578" y="1772"/>
                  </a:lnTo>
                  <a:lnTo>
                    <a:pt x="3510" y="1786"/>
                  </a:lnTo>
                  <a:lnTo>
                    <a:pt x="3439" y="1798"/>
                  </a:lnTo>
                  <a:lnTo>
                    <a:pt x="3366" y="1807"/>
                  </a:lnTo>
                  <a:lnTo>
                    <a:pt x="3291" y="1815"/>
                  </a:lnTo>
                  <a:lnTo>
                    <a:pt x="3212" y="1820"/>
                  </a:lnTo>
                  <a:lnTo>
                    <a:pt x="3131" y="1822"/>
                  </a:lnTo>
                  <a:lnTo>
                    <a:pt x="3048" y="1822"/>
                  </a:lnTo>
                  <a:lnTo>
                    <a:pt x="3048" y="1822"/>
                  </a:lnTo>
                  <a:lnTo>
                    <a:pt x="2881" y="1819"/>
                  </a:lnTo>
                  <a:lnTo>
                    <a:pt x="2720" y="1819"/>
                  </a:lnTo>
                  <a:lnTo>
                    <a:pt x="2567" y="1822"/>
                  </a:lnTo>
                  <a:lnTo>
                    <a:pt x="2419" y="1828"/>
                  </a:lnTo>
                  <a:lnTo>
                    <a:pt x="2277" y="1836"/>
                  </a:lnTo>
                  <a:lnTo>
                    <a:pt x="2141" y="1848"/>
                  </a:lnTo>
                  <a:lnTo>
                    <a:pt x="2012" y="1861"/>
                  </a:lnTo>
                  <a:lnTo>
                    <a:pt x="1887" y="1877"/>
                  </a:lnTo>
                  <a:lnTo>
                    <a:pt x="1766" y="1896"/>
                  </a:lnTo>
                  <a:lnTo>
                    <a:pt x="1651" y="1919"/>
                  </a:lnTo>
                  <a:lnTo>
                    <a:pt x="1541" y="1943"/>
                  </a:lnTo>
                  <a:lnTo>
                    <a:pt x="1436" y="1970"/>
                  </a:lnTo>
                  <a:lnTo>
                    <a:pt x="1384" y="1985"/>
                  </a:lnTo>
                  <a:lnTo>
                    <a:pt x="1335" y="1999"/>
                  </a:lnTo>
                  <a:lnTo>
                    <a:pt x="1286" y="2016"/>
                  </a:lnTo>
                  <a:lnTo>
                    <a:pt x="1239" y="2032"/>
                  </a:lnTo>
                  <a:lnTo>
                    <a:pt x="1191" y="2050"/>
                  </a:lnTo>
                  <a:lnTo>
                    <a:pt x="1146" y="2067"/>
                  </a:lnTo>
                  <a:lnTo>
                    <a:pt x="1100" y="2087"/>
                  </a:lnTo>
                  <a:lnTo>
                    <a:pt x="1057" y="2106"/>
                  </a:lnTo>
                  <a:lnTo>
                    <a:pt x="1014" y="2127"/>
                  </a:lnTo>
                  <a:lnTo>
                    <a:pt x="971" y="2148"/>
                  </a:lnTo>
                  <a:lnTo>
                    <a:pt x="930" y="2169"/>
                  </a:lnTo>
                  <a:lnTo>
                    <a:pt x="889" y="2192"/>
                  </a:lnTo>
                  <a:lnTo>
                    <a:pt x="850" y="2214"/>
                  </a:lnTo>
                  <a:lnTo>
                    <a:pt x="811" y="2237"/>
                  </a:lnTo>
                  <a:lnTo>
                    <a:pt x="772" y="2263"/>
                  </a:lnTo>
                  <a:lnTo>
                    <a:pt x="735" y="2287"/>
                  </a:lnTo>
                  <a:lnTo>
                    <a:pt x="699" y="2313"/>
                  </a:lnTo>
                  <a:lnTo>
                    <a:pt x="663" y="2339"/>
                  </a:lnTo>
                  <a:lnTo>
                    <a:pt x="628" y="2366"/>
                  </a:lnTo>
                  <a:lnTo>
                    <a:pt x="593" y="2393"/>
                  </a:lnTo>
                  <a:lnTo>
                    <a:pt x="558" y="2423"/>
                  </a:lnTo>
                  <a:lnTo>
                    <a:pt x="525" y="2452"/>
                  </a:lnTo>
                  <a:lnTo>
                    <a:pt x="460" y="2511"/>
                  </a:lnTo>
                  <a:lnTo>
                    <a:pt x="397" y="2576"/>
                  </a:lnTo>
                  <a:lnTo>
                    <a:pt x="336" y="2640"/>
                  </a:lnTo>
                  <a:lnTo>
                    <a:pt x="277" y="2710"/>
                  </a:lnTo>
                  <a:lnTo>
                    <a:pt x="220" y="2783"/>
                  </a:lnTo>
                  <a:lnTo>
                    <a:pt x="163" y="2857"/>
                  </a:lnTo>
                  <a:lnTo>
                    <a:pt x="107" y="2934"/>
                  </a:lnTo>
                  <a:lnTo>
                    <a:pt x="53" y="3013"/>
                  </a:lnTo>
                  <a:lnTo>
                    <a:pt x="0" y="3097"/>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68" name="Freeform 64"/>
            <p:cNvSpPr>
              <a:spLocks/>
            </p:cNvSpPr>
            <p:nvPr/>
          </p:nvSpPr>
          <p:spPr bwMode="auto">
            <a:xfrm>
              <a:off x="1968" y="481"/>
              <a:ext cx="4782" cy="1605"/>
            </a:xfrm>
            <a:custGeom>
              <a:avLst/>
              <a:gdLst>
                <a:gd name="T0" fmla="*/ 4782 w 4782"/>
                <a:gd name="T1" fmla="*/ 0 h 3210"/>
                <a:gd name="T2" fmla="*/ 4780 w 4782"/>
                <a:gd name="T3" fmla="*/ 81 h 3210"/>
                <a:gd name="T4" fmla="*/ 4775 w 4782"/>
                <a:gd name="T5" fmla="*/ 173 h 3210"/>
                <a:gd name="T6" fmla="*/ 4762 w 4782"/>
                <a:gd name="T7" fmla="*/ 292 h 3210"/>
                <a:gd name="T8" fmla="*/ 4740 w 4782"/>
                <a:gd name="T9" fmla="*/ 433 h 3210"/>
                <a:gd name="T10" fmla="*/ 4704 w 4782"/>
                <a:gd name="T11" fmla="*/ 591 h 3210"/>
                <a:gd name="T12" fmla="*/ 4668 w 4782"/>
                <a:gd name="T13" fmla="*/ 717 h 3210"/>
                <a:gd name="T14" fmla="*/ 4637 w 4782"/>
                <a:gd name="T15" fmla="*/ 802 h 3210"/>
                <a:gd name="T16" fmla="*/ 4602 w 4782"/>
                <a:gd name="T17" fmla="*/ 890 h 3210"/>
                <a:gd name="T18" fmla="*/ 4564 w 4782"/>
                <a:gd name="T19" fmla="*/ 978 h 3210"/>
                <a:gd name="T20" fmla="*/ 4518 w 4782"/>
                <a:gd name="T21" fmla="*/ 1066 h 3210"/>
                <a:gd name="T22" fmla="*/ 4466 w 4782"/>
                <a:gd name="T23" fmla="*/ 1151 h 3210"/>
                <a:gd name="T24" fmla="*/ 4409 w 4782"/>
                <a:gd name="T25" fmla="*/ 1235 h 3210"/>
                <a:gd name="T26" fmla="*/ 4346 w 4782"/>
                <a:gd name="T27" fmla="*/ 1318 h 3210"/>
                <a:gd name="T28" fmla="*/ 4275 w 4782"/>
                <a:gd name="T29" fmla="*/ 1397 h 3210"/>
                <a:gd name="T30" fmla="*/ 4197 w 4782"/>
                <a:gd name="T31" fmla="*/ 1471 h 3210"/>
                <a:gd name="T32" fmla="*/ 4111 w 4782"/>
                <a:gd name="T33" fmla="*/ 1542 h 3210"/>
                <a:gd name="T34" fmla="*/ 4018 w 4782"/>
                <a:gd name="T35" fmla="*/ 1608 h 3210"/>
                <a:gd name="T36" fmla="*/ 3917 w 4782"/>
                <a:gd name="T37" fmla="*/ 1668 h 3210"/>
                <a:gd name="T38" fmla="*/ 3805 w 4782"/>
                <a:gd name="T39" fmla="*/ 1721 h 3210"/>
                <a:gd name="T40" fmla="*/ 3686 w 4782"/>
                <a:gd name="T41" fmla="*/ 1766 h 3210"/>
                <a:gd name="T42" fmla="*/ 3557 w 4782"/>
                <a:gd name="T43" fmla="*/ 1805 h 3210"/>
                <a:gd name="T44" fmla="*/ 3418 w 4782"/>
                <a:gd name="T45" fmla="*/ 1834 h 3210"/>
                <a:gd name="T46" fmla="*/ 3270 w 4782"/>
                <a:gd name="T47" fmla="*/ 1855 h 3210"/>
                <a:gd name="T48" fmla="*/ 3110 w 4782"/>
                <a:gd name="T49" fmla="*/ 1865 h 3210"/>
                <a:gd name="T50" fmla="*/ 3027 w 4782"/>
                <a:gd name="T51" fmla="*/ 1867 h 3210"/>
                <a:gd name="T52" fmla="*/ 2700 w 4782"/>
                <a:gd name="T53" fmla="*/ 1870 h 3210"/>
                <a:gd name="T54" fmla="*/ 2399 w 4782"/>
                <a:gd name="T55" fmla="*/ 1884 h 3210"/>
                <a:gd name="T56" fmla="*/ 2121 w 4782"/>
                <a:gd name="T57" fmla="*/ 1910 h 3210"/>
                <a:gd name="T58" fmla="*/ 1867 w 4782"/>
                <a:gd name="T59" fmla="*/ 1946 h 3210"/>
                <a:gd name="T60" fmla="*/ 1633 w 4782"/>
                <a:gd name="T61" fmla="*/ 1991 h 3210"/>
                <a:gd name="T62" fmla="*/ 1419 w 4782"/>
                <a:gd name="T63" fmla="*/ 2047 h 3210"/>
                <a:gd name="T64" fmla="*/ 1317 w 4782"/>
                <a:gd name="T65" fmla="*/ 2080 h 3210"/>
                <a:gd name="T66" fmla="*/ 1222 w 4782"/>
                <a:gd name="T67" fmla="*/ 2115 h 3210"/>
                <a:gd name="T68" fmla="*/ 1129 w 4782"/>
                <a:gd name="T69" fmla="*/ 2152 h 3210"/>
                <a:gd name="T70" fmla="*/ 1041 w 4782"/>
                <a:gd name="T71" fmla="*/ 2193 h 3210"/>
                <a:gd name="T72" fmla="*/ 956 w 4782"/>
                <a:gd name="T73" fmla="*/ 2235 h 3210"/>
                <a:gd name="T74" fmla="*/ 874 w 4782"/>
                <a:gd name="T75" fmla="*/ 2282 h 3210"/>
                <a:gd name="T76" fmla="*/ 797 w 4782"/>
                <a:gd name="T77" fmla="*/ 2330 h 3210"/>
                <a:gd name="T78" fmla="*/ 722 w 4782"/>
                <a:gd name="T79" fmla="*/ 2380 h 3210"/>
                <a:gd name="T80" fmla="*/ 651 w 4782"/>
                <a:gd name="T81" fmla="*/ 2435 h 3210"/>
                <a:gd name="T82" fmla="*/ 582 w 4782"/>
                <a:gd name="T83" fmla="*/ 2491 h 3210"/>
                <a:gd name="T84" fmla="*/ 515 w 4782"/>
                <a:gd name="T85" fmla="*/ 2550 h 3210"/>
                <a:gd name="T86" fmla="*/ 389 w 4782"/>
                <a:gd name="T87" fmla="*/ 2677 h 3210"/>
                <a:gd name="T88" fmla="*/ 271 w 4782"/>
                <a:gd name="T89" fmla="*/ 2816 h 3210"/>
                <a:gd name="T90" fmla="*/ 158 w 4782"/>
                <a:gd name="T91" fmla="*/ 2965 h 3210"/>
                <a:gd name="T92" fmla="*/ 51 w 4782"/>
                <a:gd name="T93" fmla="*/ 3124 h 3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782" h="3210">
                  <a:moveTo>
                    <a:pt x="4782" y="0"/>
                  </a:moveTo>
                  <a:lnTo>
                    <a:pt x="4782" y="0"/>
                  </a:lnTo>
                  <a:lnTo>
                    <a:pt x="4782" y="21"/>
                  </a:lnTo>
                  <a:lnTo>
                    <a:pt x="4780" y="81"/>
                  </a:lnTo>
                  <a:lnTo>
                    <a:pt x="4779" y="123"/>
                  </a:lnTo>
                  <a:lnTo>
                    <a:pt x="4775" y="173"/>
                  </a:lnTo>
                  <a:lnTo>
                    <a:pt x="4770" y="229"/>
                  </a:lnTo>
                  <a:lnTo>
                    <a:pt x="4762" y="292"/>
                  </a:lnTo>
                  <a:lnTo>
                    <a:pt x="4752" y="360"/>
                  </a:lnTo>
                  <a:lnTo>
                    <a:pt x="4740" y="433"/>
                  </a:lnTo>
                  <a:lnTo>
                    <a:pt x="4723" y="510"/>
                  </a:lnTo>
                  <a:lnTo>
                    <a:pt x="4704" y="591"/>
                  </a:lnTo>
                  <a:lnTo>
                    <a:pt x="4682" y="675"/>
                  </a:lnTo>
                  <a:lnTo>
                    <a:pt x="4668" y="717"/>
                  </a:lnTo>
                  <a:lnTo>
                    <a:pt x="4654" y="760"/>
                  </a:lnTo>
                  <a:lnTo>
                    <a:pt x="4637" y="802"/>
                  </a:lnTo>
                  <a:lnTo>
                    <a:pt x="4620" y="846"/>
                  </a:lnTo>
                  <a:lnTo>
                    <a:pt x="4602" y="890"/>
                  </a:lnTo>
                  <a:lnTo>
                    <a:pt x="4584" y="935"/>
                  </a:lnTo>
                  <a:lnTo>
                    <a:pt x="4564" y="978"/>
                  </a:lnTo>
                  <a:lnTo>
                    <a:pt x="4541" y="1022"/>
                  </a:lnTo>
                  <a:lnTo>
                    <a:pt x="4518" y="1066"/>
                  </a:lnTo>
                  <a:lnTo>
                    <a:pt x="4493" y="1108"/>
                  </a:lnTo>
                  <a:lnTo>
                    <a:pt x="4466" y="1151"/>
                  </a:lnTo>
                  <a:lnTo>
                    <a:pt x="4439" y="1193"/>
                  </a:lnTo>
                  <a:lnTo>
                    <a:pt x="4409" y="1235"/>
                  </a:lnTo>
                  <a:lnTo>
                    <a:pt x="4379" y="1277"/>
                  </a:lnTo>
                  <a:lnTo>
                    <a:pt x="4346" y="1318"/>
                  </a:lnTo>
                  <a:lnTo>
                    <a:pt x="4311" y="1358"/>
                  </a:lnTo>
                  <a:lnTo>
                    <a:pt x="4275" y="1397"/>
                  </a:lnTo>
                  <a:lnTo>
                    <a:pt x="4237" y="1435"/>
                  </a:lnTo>
                  <a:lnTo>
                    <a:pt x="4197" y="1471"/>
                  </a:lnTo>
                  <a:lnTo>
                    <a:pt x="4155" y="1508"/>
                  </a:lnTo>
                  <a:lnTo>
                    <a:pt x="4111" y="1542"/>
                  </a:lnTo>
                  <a:lnTo>
                    <a:pt x="4065" y="1576"/>
                  </a:lnTo>
                  <a:lnTo>
                    <a:pt x="4018" y="1608"/>
                  </a:lnTo>
                  <a:lnTo>
                    <a:pt x="3968" y="1639"/>
                  </a:lnTo>
                  <a:lnTo>
                    <a:pt x="3917" y="1668"/>
                  </a:lnTo>
                  <a:lnTo>
                    <a:pt x="3862" y="1695"/>
                  </a:lnTo>
                  <a:lnTo>
                    <a:pt x="3805" y="1721"/>
                  </a:lnTo>
                  <a:lnTo>
                    <a:pt x="3747" y="1744"/>
                  </a:lnTo>
                  <a:lnTo>
                    <a:pt x="3686" y="1766"/>
                  </a:lnTo>
                  <a:lnTo>
                    <a:pt x="3622" y="1787"/>
                  </a:lnTo>
                  <a:lnTo>
                    <a:pt x="3557" y="1805"/>
                  </a:lnTo>
                  <a:lnTo>
                    <a:pt x="3489" y="1821"/>
                  </a:lnTo>
                  <a:lnTo>
                    <a:pt x="3418" y="1834"/>
                  </a:lnTo>
                  <a:lnTo>
                    <a:pt x="3344" y="1846"/>
                  </a:lnTo>
                  <a:lnTo>
                    <a:pt x="3270" y="1855"/>
                  </a:lnTo>
                  <a:lnTo>
                    <a:pt x="3192" y="1860"/>
                  </a:lnTo>
                  <a:lnTo>
                    <a:pt x="3110" y="1865"/>
                  </a:lnTo>
                  <a:lnTo>
                    <a:pt x="3027" y="1867"/>
                  </a:lnTo>
                  <a:lnTo>
                    <a:pt x="3027" y="1867"/>
                  </a:lnTo>
                  <a:lnTo>
                    <a:pt x="2860" y="1867"/>
                  </a:lnTo>
                  <a:lnTo>
                    <a:pt x="2700" y="1870"/>
                  </a:lnTo>
                  <a:lnTo>
                    <a:pt x="2546" y="1876"/>
                  </a:lnTo>
                  <a:lnTo>
                    <a:pt x="2399" y="1884"/>
                  </a:lnTo>
                  <a:lnTo>
                    <a:pt x="2257" y="1896"/>
                  </a:lnTo>
                  <a:lnTo>
                    <a:pt x="2121" y="1910"/>
                  </a:lnTo>
                  <a:lnTo>
                    <a:pt x="1992" y="1926"/>
                  </a:lnTo>
                  <a:lnTo>
                    <a:pt x="1867" y="1946"/>
                  </a:lnTo>
                  <a:lnTo>
                    <a:pt x="1748" y="1967"/>
                  </a:lnTo>
                  <a:lnTo>
                    <a:pt x="1633" y="1991"/>
                  </a:lnTo>
                  <a:lnTo>
                    <a:pt x="1523" y="2018"/>
                  </a:lnTo>
                  <a:lnTo>
                    <a:pt x="1419" y="2047"/>
                  </a:lnTo>
                  <a:lnTo>
                    <a:pt x="1367" y="2064"/>
                  </a:lnTo>
                  <a:lnTo>
                    <a:pt x="1317" y="2080"/>
                  </a:lnTo>
                  <a:lnTo>
                    <a:pt x="1269" y="2097"/>
                  </a:lnTo>
                  <a:lnTo>
                    <a:pt x="1222" y="2115"/>
                  </a:lnTo>
                  <a:lnTo>
                    <a:pt x="1174" y="2133"/>
                  </a:lnTo>
                  <a:lnTo>
                    <a:pt x="1129" y="2152"/>
                  </a:lnTo>
                  <a:lnTo>
                    <a:pt x="1084" y="2172"/>
                  </a:lnTo>
                  <a:lnTo>
                    <a:pt x="1041" y="2193"/>
                  </a:lnTo>
                  <a:lnTo>
                    <a:pt x="998" y="2214"/>
                  </a:lnTo>
                  <a:lnTo>
                    <a:pt x="956" y="2235"/>
                  </a:lnTo>
                  <a:lnTo>
                    <a:pt x="915" y="2257"/>
                  </a:lnTo>
                  <a:lnTo>
                    <a:pt x="874" y="2282"/>
                  </a:lnTo>
                  <a:lnTo>
                    <a:pt x="836" y="2306"/>
                  </a:lnTo>
                  <a:lnTo>
                    <a:pt x="797" y="2330"/>
                  </a:lnTo>
                  <a:lnTo>
                    <a:pt x="759" y="2354"/>
                  </a:lnTo>
                  <a:lnTo>
                    <a:pt x="722" y="2380"/>
                  </a:lnTo>
                  <a:lnTo>
                    <a:pt x="686" y="2407"/>
                  </a:lnTo>
                  <a:lnTo>
                    <a:pt x="651" y="2435"/>
                  </a:lnTo>
                  <a:lnTo>
                    <a:pt x="615" y="2462"/>
                  </a:lnTo>
                  <a:lnTo>
                    <a:pt x="582" y="2491"/>
                  </a:lnTo>
                  <a:lnTo>
                    <a:pt x="548" y="2520"/>
                  </a:lnTo>
                  <a:lnTo>
                    <a:pt x="515" y="2550"/>
                  </a:lnTo>
                  <a:lnTo>
                    <a:pt x="451" y="2613"/>
                  </a:lnTo>
                  <a:lnTo>
                    <a:pt x="389" y="2677"/>
                  </a:lnTo>
                  <a:lnTo>
                    <a:pt x="329" y="2745"/>
                  </a:lnTo>
                  <a:lnTo>
                    <a:pt x="271" y="2816"/>
                  </a:lnTo>
                  <a:lnTo>
                    <a:pt x="214" y="2889"/>
                  </a:lnTo>
                  <a:lnTo>
                    <a:pt x="158" y="2965"/>
                  </a:lnTo>
                  <a:lnTo>
                    <a:pt x="104" y="3044"/>
                  </a:lnTo>
                  <a:lnTo>
                    <a:pt x="51" y="3124"/>
                  </a:lnTo>
                  <a:lnTo>
                    <a:pt x="0" y="3210"/>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sp>
          <p:nvSpPr>
            <p:cNvPr id="69" name="Freeform 65"/>
            <p:cNvSpPr>
              <a:spLocks/>
            </p:cNvSpPr>
            <p:nvPr/>
          </p:nvSpPr>
          <p:spPr bwMode="auto">
            <a:xfrm>
              <a:off x="2023" y="453"/>
              <a:ext cx="4733" cy="1662"/>
            </a:xfrm>
            <a:custGeom>
              <a:avLst/>
              <a:gdLst>
                <a:gd name="T0" fmla="*/ 4733 w 4733"/>
                <a:gd name="T1" fmla="*/ 0 h 3323"/>
                <a:gd name="T2" fmla="*/ 4733 w 4733"/>
                <a:gd name="T3" fmla="*/ 81 h 3323"/>
                <a:gd name="T4" fmla="*/ 4729 w 4733"/>
                <a:gd name="T5" fmla="*/ 173 h 3323"/>
                <a:gd name="T6" fmla="*/ 4718 w 4733"/>
                <a:gd name="T7" fmla="*/ 294 h 3323"/>
                <a:gd name="T8" fmla="*/ 4699 w 4733"/>
                <a:gd name="T9" fmla="*/ 436 h 3323"/>
                <a:gd name="T10" fmla="*/ 4665 w 4733"/>
                <a:gd name="T11" fmla="*/ 596 h 3323"/>
                <a:gd name="T12" fmla="*/ 4631 w 4733"/>
                <a:gd name="T13" fmla="*/ 724 h 3323"/>
                <a:gd name="T14" fmla="*/ 4602 w 4733"/>
                <a:gd name="T15" fmla="*/ 811 h 3323"/>
                <a:gd name="T16" fmla="*/ 4568 w 4733"/>
                <a:gd name="T17" fmla="*/ 898 h 3323"/>
                <a:gd name="T18" fmla="*/ 4529 w 4733"/>
                <a:gd name="T19" fmla="*/ 987 h 3323"/>
                <a:gd name="T20" fmla="*/ 4486 w 4733"/>
                <a:gd name="T21" fmla="*/ 1076 h 3323"/>
                <a:gd name="T22" fmla="*/ 4436 w 4733"/>
                <a:gd name="T23" fmla="*/ 1165 h 3323"/>
                <a:gd name="T24" fmla="*/ 4381 w 4733"/>
                <a:gd name="T25" fmla="*/ 1250 h 3323"/>
                <a:gd name="T26" fmla="*/ 4317 w 4733"/>
                <a:gd name="T27" fmla="*/ 1334 h 3323"/>
                <a:gd name="T28" fmla="*/ 4247 w 4733"/>
                <a:gd name="T29" fmla="*/ 1415 h 3323"/>
                <a:gd name="T30" fmla="*/ 4171 w 4733"/>
                <a:gd name="T31" fmla="*/ 1491 h 3323"/>
                <a:gd name="T32" fmla="*/ 4086 w 4733"/>
                <a:gd name="T33" fmla="*/ 1563 h 3323"/>
                <a:gd name="T34" fmla="*/ 3993 w 4733"/>
                <a:gd name="T35" fmla="*/ 1631 h 3323"/>
                <a:gd name="T36" fmla="*/ 3893 w 4733"/>
                <a:gd name="T37" fmla="*/ 1694 h 3323"/>
                <a:gd name="T38" fmla="*/ 3784 w 4733"/>
                <a:gd name="T39" fmla="*/ 1749 h 3323"/>
                <a:gd name="T40" fmla="*/ 3664 w 4733"/>
                <a:gd name="T41" fmla="*/ 1798 h 3323"/>
                <a:gd name="T42" fmla="*/ 3537 w 4733"/>
                <a:gd name="T43" fmla="*/ 1840 h 3323"/>
                <a:gd name="T44" fmla="*/ 3398 w 4733"/>
                <a:gd name="T45" fmla="*/ 1872 h 3323"/>
                <a:gd name="T46" fmla="*/ 3249 w 4733"/>
                <a:gd name="T47" fmla="*/ 1894 h 3323"/>
                <a:gd name="T48" fmla="*/ 3091 w 4733"/>
                <a:gd name="T49" fmla="*/ 1909 h 3323"/>
                <a:gd name="T50" fmla="*/ 3008 w 4733"/>
                <a:gd name="T51" fmla="*/ 1911 h 3323"/>
                <a:gd name="T52" fmla="*/ 2681 w 4733"/>
                <a:gd name="T53" fmla="*/ 1922 h 3323"/>
                <a:gd name="T54" fmla="*/ 2380 w 4733"/>
                <a:gd name="T55" fmla="*/ 1943 h 3323"/>
                <a:gd name="T56" fmla="*/ 2102 w 4733"/>
                <a:gd name="T57" fmla="*/ 1974 h 3323"/>
                <a:gd name="T58" fmla="*/ 1848 w 4733"/>
                <a:gd name="T59" fmla="*/ 2014 h 3323"/>
                <a:gd name="T60" fmla="*/ 1615 w 4733"/>
                <a:gd name="T61" fmla="*/ 2066 h 3323"/>
                <a:gd name="T62" fmla="*/ 1401 w 4733"/>
                <a:gd name="T63" fmla="*/ 2127 h 3323"/>
                <a:gd name="T64" fmla="*/ 1301 w 4733"/>
                <a:gd name="T65" fmla="*/ 2161 h 3323"/>
                <a:gd name="T66" fmla="*/ 1205 w 4733"/>
                <a:gd name="T67" fmla="*/ 2198 h 3323"/>
                <a:gd name="T68" fmla="*/ 1114 w 4733"/>
                <a:gd name="T69" fmla="*/ 2237 h 3323"/>
                <a:gd name="T70" fmla="*/ 1026 w 4733"/>
                <a:gd name="T71" fmla="*/ 2280 h 3323"/>
                <a:gd name="T72" fmla="*/ 942 w 4733"/>
                <a:gd name="T73" fmla="*/ 2324 h 3323"/>
                <a:gd name="T74" fmla="*/ 861 w 4733"/>
                <a:gd name="T75" fmla="*/ 2372 h 3323"/>
                <a:gd name="T76" fmla="*/ 785 w 4733"/>
                <a:gd name="T77" fmla="*/ 2422 h 3323"/>
                <a:gd name="T78" fmla="*/ 711 w 4733"/>
                <a:gd name="T79" fmla="*/ 2476 h 3323"/>
                <a:gd name="T80" fmla="*/ 639 w 4733"/>
                <a:gd name="T81" fmla="*/ 2531 h 3323"/>
                <a:gd name="T82" fmla="*/ 571 w 4733"/>
                <a:gd name="T83" fmla="*/ 2589 h 3323"/>
                <a:gd name="T84" fmla="*/ 506 w 4733"/>
                <a:gd name="T85" fmla="*/ 2650 h 3323"/>
                <a:gd name="T86" fmla="*/ 382 w 4733"/>
                <a:gd name="T87" fmla="*/ 2779 h 3323"/>
                <a:gd name="T88" fmla="*/ 265 w 4733"/>
                <a:gd name="T89" fmla="*/ 2921 h 3323"/>
                <a:gd name="T90" fmla="*/ 156 w 4733"/>
                <a:gd name="T91" fmla="*/ 3073 h 3323"/>
                <a:gd name="T92" fmla="*/ 52 w 4733"/>
                <a:gd name="T93" fmla="*/ 3236 h 3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733" h="3323">
                  <a:moveTo>
                    <a:pt x="4733" y="0"/>
                  </a:moveTo>
                  <a:lnTo>
                    <a:pt x="4733" y="0"/>
                  </a:lnTo>
                  <a:lnTo>
                    <a:pt x="4733" y="21"/>
                  </a:lnTo>
                  <a:lnTo>
                    <a:pt x="4733" y="81"/>
                  </a:lnTo>
                  <a:lnTo>
                    <a:pt x="4732" y="123"/>
                  </a:lnTo>
                  <a:lnTo>
                    <a:pt x="4729" y="173"/>
                  </a:lnTo>
                  <a:lnTo>
                    <a:pt x="4725" y="231"/>
                  </a:lnTo>
                  <a:lnTo>
                    <a:pt x="4718" y="294"/>
                  </a:lnTo>
                  <a:lnTo>
                    <a:pt x="4710" y="364"/>
                  </a:lnTo>
                  <a:lnTo>
                    <a:pt x="4699" y="436"/>
                  </a:lnTo>
                  <a:lnTo>
                    <a:pt x="4683" y="516"/>
                  </a:lnTo>
                  <a:lnTo>
                    <a:pt x="4665" y="596"/>
                  </a:lnTo>
                  <a:lnTo>
                    <a:pt x="4643" y="680"/>
                  </a:lnTo>
                  <a:lnTo>
                    <a:pt x="4631" y="724"/>
                  </a:lnTo>
                  <a:lnTo>
                    <a:pt x="4617" y="767"/>
                  </a:lnTo>
                  <a:lnTo>
                    <a:pt x="4602" y="811"/>
                  </a:lnTo>
                  <a:lnTo>
                    <a:pt x="4586" y="855"/>
                  </a:lnTo>
                  <a:lnTo>
                    <a:pt x="4568" y="898"/>
                  </a:lnTo>
                  <a:lnTo>
                    <a:pt x="4550" y="943"/>
                  </a:lnTo>
                  <a:lnTo>
                    <a:pt x="4529" y="987"/>
                  </a:lnTo>
                  <a:lnTo>
                    <a:pt x="4509" y="1032"/>
                  </a:lnTo>
                  <a:lnTo>
                    <a:pt x="4486" y="1076"/>
                  </a:lnTo>
                  <a:lnTo>
                    <a:pt x="4461" y="1119"/>
                  </a:lnTo>
                  <a:lnTo>
                    <a:pt x="4436" y="1165"/>
                  </a:lnTo>
                  <a:lnTo>
                    <a:pt x="4409" y="1207"/>
                  </a:lnTo>
                  <a:lnTo>
                    <a:pt x="4381" y="1250"/>
                  </a:lnTo>
                  <a:lnTo>
                    <a:pt x="4350" y="1292"/>
                  </a:lnTo>
                  <a:lnTo>
                    <a:pt x="4317" y="1334"/>
                  </a:lnTo>
                  <a:lnTo>
                    <a:pt x="4284" y="1375"/>
                  </a:lnTo>
                  <a:lnTo>
                    <a:pt x="4247" y="1415"/>
                  </a:lnTo>
                  <a:lnTo>
                    <a:pt x="4210" y="1454"/>
                  </a:lnTo>
                  <a:lnTo>
                    <a:pt x="4171" y="1491"/>
                  </a:lnTo>
                  <a:lnTo>
                    <a:pt x="4129" y="1528"/>
                  </a:lnTo>
                  <a:lnTo>
                    <a:pt x="4086" y="1563"/>
                  </a:lnTo>
                  <a:lnTo>
                    <a:pt x="4041" y="1599"/>
                  </a:lnTo>
                  <a:lnTo>
                    <a:pt x="3993" y="1631"/>
                  </a:lnTo>
                  <a:lnTo>
                    <a:pt x="3945" y="1664"/>
                  </a:lnTo>
                  <a:lnTo>
                    <a:pt x="3893" y="1694"/>
                  </a:lnTo>
                  <a:lnTo>
                    <a:pt x="3839" y="1723"/>
                  </a:lnTo>
                  <a:lnTo>
                    <a:pt x="3784" y="1749"/>
                  </a:lnTo>
                  <a:lnTo>
                    <a:pt x="3725" y="1775"/>
                  </a:lnTo>
                  <a:lnTo>
                    <a:pt x="3664" y="1798"/>
                  </a:lnTo>
                  <a:lnTo>
                    <a:pt x="3602" y="1820"/>
                  </a:lnTo>
                  <a:lnTo>
                    <a:pt x="3537" y="1840"/>
                  </a:lnTo>
                  <a:lnTo>
                    <a:pt x="3469" y="1856"/>
                  </a:lnTo>
                  <a:lnTo>
                    <a:pt x="3398" y="1872"/>
                  </a:lnTo>
                  <a:lnTo>
                    <a:pt x="3326" y="1885"/>
                  </a:lnTo>
                  <a:lnTo>
                    <a:pt x="3249" y="1894"/>
                  </a:lnTo>
                  <a:lnTo>
                    <a:pt x="3171" y="1903"/>
                  </a:lnTo>
                  <a:lnTo>
                    <a:pt x="3091" y="1909"/>
                  </a:lnTo>
                  <a:lnTo>
                    <a:pt x="3008" y="1911"/>
                  </a:lnTo>
                  <a:lnTo>
                    <a:pt x="3008" y="1911"/>
                  </a:lnTo>
                  <a:lnTo>
                    <a:pt x="2841" y="1915"/>
                  </a:lnTo>
                  <a:lnTo>
                    <a:pt x="2681" y="1922"/>
                  </a:lnTo>
                  <a:lnTo>
                    <a:pt x="2527" y="1932"/>
                  </a:lnTo>
                  <a:lnTo>
                    <a:pt x="2380" y="1943"/>
                  </a:lnTo>
                  <a:lnTo>
                    <a:pt x="2238" y="1957"/>
                  </a:lnTo>
                  <a:lnTo>
                    <a:pt x="2102" y="1974"/>
                  </a:lnTo>
                  <a:lnTo>
                    <a:pt x="1973" y="1993"/>
                  </a:lnTo>
                  <a:lnTo>
                    <a:pt x="1848" y="2014"/>
                  </a:lnTo>
                  <a:lnTo>
                    <a:pt x="1729" y="2038"/>
                  </a:lnTo>
                  <a:lnTo>
                    <a:pt x="1615" y="2066"/>
                  </a:lnTo>
                  <a:lnTo>
                    <a:pt x="1507" y="2095"/>
                  </a:lnTo>
                  <a:lnTo>
                    <a:pt x="1401" y="2127"/>
                  </a:lnTo>
                  <a:lnTo>
                    <a:pt x="1351" y="2143"/>
                  </a:lnTo>
                  <a:lnTo>
                    <a:pt x="1301" y="2161"/>
                  </a:lnTo>
                  <a:lnTo>
                    <a:pt x="1253" y="2179"/>
                  </a:lnTo>
                  <a:lnTo>
                    <a:pt x="1205" y="2198"/>
                  </a:lnTo>
                  <a:lnTo>
                    <a:pt x="1160" y="2217"/>
                  </a:lnTo>
                  <a:lnTo>
                    <a:pt x="1114" y="2237"/>
                  </a:lnTo>
                  <a:lnTo>
                    <a:pt x="1069" y="2258"/>
                  </a:lnTo>
                  <a:lnTo>
                    <a:pt x="1026" y="2280"/>
                  </a:lnTo>
                  <a:lnTo>
                    <a:pt x="983" y="2301"/>
                  </a:lnTo>
                  <a:lnTo>
                    <a:pt x="942" y="2324"/>
                  </a:lnTo>
                  <a:lnTo>
                    <a:pt x="901" y="2348"/>
                  </a:lnTo>
                  <a:lnTo>
                    <a:pt x="861" y="2372"/>
                  </a:lnTo>
                  <a:lnTo>
                    <a:pt x="822" y="2397"/>
                  </a:lnTo>
                  <a:lnTo>
                    <a:pt x="785" y="2422"/>
                  </a:lnTo>
                  <a:lnTo>
                    <a:pt x="747" y="2448"/>
                  </a:lnTo>
                  <a:lnTo>
                    <a:pt x="711" y="2476"/>
                  </a:lnTo>
                  <a:lnTo>
                    <a:pt x="675" y="2503"/>
                  </a:lnTo>
                  <a:lnTo>
                    <a:pt x="639" y="2531"/>
                  </a:lnTo>
                  <a:lnTo>
                    <a:pt x="606" y="2560"/>
                  </a:lnTo>
                  <a:lnTo>
                    <a:pt x="571" y="2589"/>
                  </a:lnTo>
                  <a:lnTo>
                    <a:pt x="538" y="2619"/>
                  </a:lnTo>
                  <a:lnTo>
                    <a:pt x="506" y="2650"/>
                  </a:lnTo>
                  <a:lnTo>
                    <a:pt x="442" y="2713"/>
                  </a:lnTo>
                  <a:lnTo>
                    <a:pt x="382" y="2779"/>
                  </a:lnTo>
                  <a:lnTo>
                    <a:pt x="322" y="2849"/>
                  </a:lnTo>
                  <a:lnTo>
                    <a:pt x="265" y="2921"/>
                  </a:lnTo>
                  <a:lnTo>
                    <a:pt x="210" y="2996"/>
                  </a:lnTo>
                  <a:lnTo>
                    <a:pt x="156" y="3073"/>
                  </a:lnTo>
                  <a:lnTo>
                    <a:pt x="103" y="3154"/>
                  </a:lnTo>
                  <a:lnTo>
                    <a:pt x="52" y="3236"/>
                  </a:lnTo>
                  <a:lnTo>
                    <a:pt x="0" y="3323"/>
                  </a:lnTo>
                </a:path>
              </a:pathLst>
            </a:custGeom>
            <a:noFill/>
            <a:ln w="9525">
              <a:solidFill>
                <a:schemeClr val="bg1">
                  <a:alpha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1"/>
                </a:solidFill>
              </a:endParaRPr>
            </a:p>
          </p:txBody>
        </p:sp>
      </p:grpSp>
    </p:spTree>
    <p:extLst>
      <p:ext uri="{BB962C8B-B14F-4D97-AF65-F5344CB8AC3E}">
        <p14:creationId xmlns:p14="http://schemas.microsoft.com/office/powerpoint/2010/main" val="2057491285"/>
      </p:ext>
    </p:extLst>
  </p:cSld>
  <p:clrMap bg1="lt1" tx1="dk1" bg2="lt2" tx2="dk2" accent1="accent1" accent2="accent2" accent3="accent3" accent4="accent4" accent5="accent5" accent6="accent6" hlink="hlink" folHlink="folHlink"/>
  <p:sldLayoutIdLst>
    <p:sldLayoutId id="2147483702" r:id="rId1"/>
    <p:sldLayoutId id="2147483692" r:id="rId2"/>
    <p:sldLayoutId id="2147483709"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art-com.co.kr/online/ppt_gallery_1.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6" name="Rectangle 200">
            <a:hlinkClick r:id="rId2"/>
          </p:cNvPr>
          <p:cNvSpPr>
            <a:spLocks noChangeArrowheads="1"/>
          </p:cNvSpPr>
          <p:nvPr/>
        </p:nvSpPr>
        <p:spPr bwMode="auto">
          <a:xfrm>
            <a:off x="4170347" y="3938954"/>
            <a:ext cx="2611455" cy="484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0" dirty="0">
                <a:solidFill>
                  <a:schemeClr val="bg1"/>
                </a:solidFill>
                <a:latin typeface="微软雅黑 Light" panose="020B0502040204020203" pitchFamily="34" charset="-122"/>
                <a:ea typeface="微软雅黑 Light" panose="020B0502040204020203" pitchFamily="34" charset="-122"/>
              </a:rPr>
              <a:t>唐大仕</a:t>
            </a:r>
            <a:endParaRPr lang="en-US" altLang="ko-KR" sz="2800" b="0" dirty="0">
              <a:solidFill>
                <a:schemeClr val="bg1"/>
              </a:solidFill>
              <a:latin typeface="微软雅黑 Light" panose="020B0502040204020203" pitchFamily="34" charset="-122"/>
              <a:ea typeface="微软雅黑 Light" panose="020B0502040204020203" pitchFamily="34" charset="-122"/>
            </a:endParaRPr>
          </a:p>
        </p:txBody>
      </p:sp>
      <p:sp>
        <p:nvSpPr>
          <p:cNvPr id="4301" name="Rectangle 205"/>
          <p:cNvSpPr>
            <a:spLocks noGrp="1" noChangeArrowheads="1"/>
          </p:cNvSpPr>
          <p:nvPr>
            <p:ph type="ctrTitle" idx="4294967295"/>
          </p:nvPr>
        </p:nvSpPr>
        <p:spPr bwMode="auto">
          <a:xfrm>
            <a:off x="827903" y="1620046"/>
            <a:ext cx="5375189" cy="641350"/>
          </a:xfrm>
          <a:prstGeom prst="rect">
            <a:avLst/>
          </a:prstGeom>
          <a:noFill/>
          <a:ln/>
          <a:effectLst>
            <a:outerShdw dist="28398" dir="3806097"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ko-KR" sz="4800" dirty="0">
                <a:solidFill>
                  <a:schemeClr val="bg1"/>
                </a:solidFill>
                <a:latin typeface="微软雅黑" panose="020B0503020204020204" pitchFamily="34" charset="-122"/>
                <a:ea typeface="微软雅黑" panose="020B0503020204020204" pitchFamily="34" charset="-122"/>
              </a:rPr>
              <a:t>C#</a:t>
            </a:r>
            <a:r>
              <a:rPr lang="zh-CN" altLang="en-US" sz="4800" dirty="0" smtClean="0">
                <a:solidFill>
                  <a:schemeClr val="bg1"/>
                </a:solidFill>
                <a:latin typeface="微软雅黑" panose="020B0503020204020204" pitchFamily="34" charset="-122"/>
                <a:ea typeface="微软雅黑" panose="020B0503020204020204" pitchFamily="34" charset="-122"/>
              </a:rPr>
              <a:t>程序设计及应</a:t>
            </a:r>
            <a:r>
              <a:rPr lang="zh-CN" altLang="en-US" sz="4800" dirty="0">
                <a:solidFill>
                  <a:schemeClr val="bg1"/>
                </a:solidFill>
                <a:latin typeface="微软雅黑" panose="020B0503020204020204" pitchFamily="34" charset="-122"/>
                <a:ea typeface="微软雅黑" panose="020B0503020204020204" pitchFamily="34" charset="-122"/>
              </a:rPr>
              <a:t>用</a:t>
            </a:r>
            <a:endParaRPr lang="en-US" altLang="ko-KR" sz="4800" dirty="0">
              <a:solidFill>
                <a:schemeClr val="bg1"/>
              </a:solidFill>
              <a:latin typeface="微软雅黑" panose="020B0503020204020204" pitchFamily="34" charset="-122"/>
              <a:ea typeface="微软雅黑" panose="020B0503020204020204" pitchFamily="34" charset="-122"/>
            </a:endParaRPr>
          </a:p>
        </p:txBody>
      </p:sp>
      <p:sp>
        <p:nvSpPr>
          <p:cNvPr id="4302" name="Rectangle 206"/>
          <p:cNvSpPr>
            <a:spLocks noChangeArrowheads="1"/>
          </p:cNvSpPr>
          <p:nvPr/>
        </p:nvSpPr>
        <p:spPr bwMode="white">
          <a:xfrm>
            <a:off x="5393533" y="5449491"/>
            <a:ext cx="1388269" cy="22860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a:solidFill>
                  <a:schemeClr val="tx1"/>
                </a:solidFill>
                <a:latin typeface="Gulim" panose="020B0600000101010101" pitchFamily="34" charset="-127"/>
                <a:ea typeface="Gulim" panose="020B0600000101010101" pitchFamily="34" charset="-127"/>
              </a:defRPr>
            </a:lvl1pPr>
            <a:lvl2pPr>
              <a:defRPr kumimoji="1">
                <a:solidFill>
                  <a:schemeClr val="tx1"/>
                </a:solidFill>
                <a:latin typeface="Gulim" panose="020B0600000101010101" pitchFamily="34" charset="-127"/>
                <a:ea typeface="Gulim" panose="020B0600000101010101" pitchFamily="34" charset="-127"/>
              </a:defRPr>
            </a:lvl2pPr>
            <a:lvl3pPr>
              <a:defRPr kumimoji="1">
                <a:solidFill>
                  <a:schemeClr val="tx1"/>
                </a:solidFill>
                <a:latin typeface="Gulim" panose="020B0600000101010101" pitchFamily="34" charset="-127"/>
                <a:ea typeface="Gulim" panose="020B0600000101010101" pitchFamily="34" charset="-127"/>
              </a:defRPr>
            </a:lvl3pPr>
            <a:lvl4pPr>
              <a:defRPr kumimoji="1">
                <a:solidFill>
                  <a:schemeClr val="tx1"/>
                </a:solidFill>
                <a:latin typeface="Gulim" panose="020B0600000101010101" pitchFamily="34" charset="-127"/>
                <a:ea typeface="Gulim" panose="020B0600000101010101" pitchFamily="34" charset="-127"/>
              </a:defRPr>
            </a:lvl4pPr>
            <a:lvl5pPr>
              <a:defRPr kumimoji="1">
                <a:solidFill>
                  <a:schemeClr val="tx1"/>
                </a:solidFill>
                <a:latin typeface="Gulim" panose="020B0600000101010101" pitchFamily="34" charset="-127"/>
                <a:ea typeface="Gulim" panose="020B0600000101010101" pitchFamily="34" charset="-127"/>
              </a:defRPr>
            </a:lvl5pPr>
            <a:lvl6pPr marL="4572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9144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13716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1828800" fontAlgn="base" latinLnBrk="1">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algn="r"/>
            <a:r>
              <a:rPr lang="zh-CN" altLang="en-US" sz="1500" dirty="0" smtClean="0">
                <a:solidFill>
                  <a:srgbClr val="FF6600"/>
                </a:solidFill>
                <a:latin typeface="Arial Black" panose="020B0A04020102020204" pitchFamily="34" charset="0"/>
                <a:ea typeface="HY견고딕" pitchFamily="18" charset="-127"/>
              </a:rPr>
              <a:t>北京大学</a:t>
            </a:r>
            <a:endParaRPr lang="en-US" altLang="ko-KR" sz="1500" dirty="0">
              <a:solidFill>
                <a:srgbClr val="FF6600"/>
              </a:solidFill>
              <a:latin typeface="Arial Black" panose="020B0A04020102020204" pitchFamily="34" charset="0"/>
              <a:ea typeface="HY견고딕" pitchFamily="18" charset="-127"/>
            </a:endParaRPr>
          </a:p>
        </p:txBody>
      </p:sp>
      <p:sp>
        <p:nvSpPr>
          <p:cNvPr id="4303" name="Text Box 207">
            <a:hlinkClick r:id="rId2"/>
          </p:cNvPr>
          <p:cNvSpPr txBox="1">
            <a:spLocks noChangeArrowheads="1"/>
          </p:cNvSpPr>
          <p:nvPr/>
        </p:nvSpPr>
        <p:spPr bwMode="auto">
          <a:xfrm>
            <a:off x="5090984" y="5764589"/>
            <a:ext cx="2541311"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700" b="0" dirty="0"/>
              <a:t>Copyright </a:t>
            </a:r>
            <a:r>
              <a:rPr lang="en-US" altLang="ko-KR" sz="700" b="0" dirty="0">
                <a:latin typeface="Times New Roman" panose="02020603050405020304" pitchFamily="18" charset="0"/>
              </a:rPr>
              <a:t>©</a:t>
            </a:r>
            <a:r>
              <a:rPr lang="en-US" altLang="ko-KR" sz="700" b="0" dirty="0"/>
              <a:t> by ARTCOM PT All rights reserved.</a:t>
            </a:r>
          </a:p>
        </p:txBody>
      </p:sp>
      <p:sp>
        <p:nvSpPr>
          <p:cNvPr id="7" name="Rectangle 200">
            <a:hlinkClick r:id="rId2"/>
          </p:cNvPr>
          <p:cNvSpPr>
            <a:spLocks noChangeArrowheads="1"/>
          </p:cNvSpPr>
          <p:nvPr/>
        </p:nvSpPr>
        <p:spPr bwMode="auto">
          <a:xfrm>
            <a:off x="2774033" y="4579257"/>
            <a:ext cx="4205478" cy="484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0" dirty="0" smtClean="0">
                <a:solidFill>
                  <a:schemeClr val="bg1"/>
                </a:solidFill>
                <a:latin typeface="微软雅黑 Light" panose="020B0502040204020203" pitchFamily="34" charset="-122"/>
                <a:ea typeface="微软雅黑 Light" panose="020B0502040204020203" pitchFamily="34" charset="-122"/>
              </a:rPr>
              <a:t>dstang2000@263.net</a:t>
            </a:r>
            <a:endParaRPr lang="en-US" altLang="ko-KR" b="0"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597467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4301"/>
                                        </p:tgtEl>
                                        <p:attrNameLst>
                                          <p:attrName>style.visibility</p:attrName>
                                        </p:attrNameLst>
                                      </p:cBhvr>
                                      <p:to>
                                        <p:strVal val="visible"/>
                                      </p:to>
                                    </p:set>
                                    <p:anim calcmode="lin" valueType="num">
                                      <p:cBhvr>
                                        <p:cTn id="7" dur="500" fill="hold"/>
                                        <p:tgtEl>
                                          <p:spTgt spid="430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301"/>
                                        </p:tgtEl>
                                        <p:attrNameLst>
                                          <p:attrName>ppt_y</p:attrName>
                                        </p:attrNameLst>
                                      </p:cBhvr>
                                      <p:tavLst>
                                        <p:tav tm="0">
                                          <p:val>
                                            <p:strVal val="#ppt_y"/>
                                          </p:val>
                                        </p:tav>
                                        <p:tav tm="100000">
                                          <p:val>
                                            <p:strVal val="#ppt_y"/>
                                          </p:val>
                                        </p:tav>
                                      </p:tavLst>
                                    </p:anim>
                                    <p:anim calcmode="lin" valueType="num">
                                      <p:cBhvr>
                                        <p:cTn id="9" dur="500" fill="hold"/>
                                        <p:tgtEl>
                                          <p:spTgt spid="430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30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83472" y="-636"/>
            <a:ext cx="6864139" cy="6608469"/>
          </a:xfrm>
        </p:spPr>
      </p:pic>
      <p:sp>
        <p:nvSpPr>
          <p:cNvPr id="4" name="灯片编号占位符 3"/>
          <p:cNvSpPr>
            <a:spLocks noGrp="1"/>
          </p:cNvSpPr>
          <p:nvPr>
            <p:ph type="sldNum" sz="quarter" idx="12"/>
          </p:nvPr>
        </p:nvSpPr>
        <p:spPr/>
        <p:txBody>
          <a:bodyPr/>
          <a:lstStyle/>
          <a:p>
            <a:fld id="{2237070D-0950-4D00-8C9D-5200A5A9A27A}" type="slidenum">
              <a:rPr lang="en-US" altLang="ko-KR" smtClean="0"/>
              <a:pPr/>
              <a:t>10</a:t>
            </a:fld>
            <a:endParaRPr lang="en-US" altLang="ko-KR"/>
          </a:p>
        </p:txBody>
      </p:sp>
    </p:spTree>
    <p:extLst>
      <p:ext uri="{BB962C8B-B14F-4D97-AF65-F5344CB8AC3E}">
        <p14:creationId xmlns:p14="http://schemas.microsoft.com/office/powerpoint/2010/main" val="265054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35116"/>
            <a:ext cx="12192000" cy="5407573"/>
          </a:xfrm>
          <a:prstGeom prst="rect">
            <a:avLst/>
          </a:prstGeom>
          <a:solidFill>
            <a:srgbClr val="1976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4" name="TextBox 7"/>
          <p:cNvSpPr>
            <a:spLocks noChangeArrowheads="1"/>
          </p:cNvSpPr>
          <p:nvPr/>
        </p:nvSpPr>
        <p:spPr bwMode="auto">
          <a:xfrm>
            <a:off x="0" y="3070553"/>
            <a:ext cx="1219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dirty="0" smtClean="0">
                <a:solidFill>
                  <a:srgbClr val="FFFFFF"/>
                </a:solidFill>
                <a:latin typeface="Arial Black" panose="020B0A04020102020204" pitchFamily="34" charset="0"/>
                <a:sym typeface="Arial Black" panose="020B0A04020102020204" pitchFamily="34" charset="0"/>
              </a:rPr>
              <a:t>•••••••••••••••••••••••••••••••••••</a:t>
            </a:r>
            <a:r>
              <a:rPr lang="en-US" altLang="zh-CN" sz="4400" dirty="0">
                <a:solidFill>
                  <a:srgbClr val="FFFFFF"/>
                </a:solidFill>
                <a:latin typeface="Arial Black" panose="020B0A04020102020204" pitchFamily="34" charset="0"/>
                <a:sym typeface="Arial Black" panose="020B0A04020102020204" pitchFamily="34" charset="0"/>
              </a:rPr>
              <a:t>••</a:t>
            </a:r>
            <a:r>
              <a:rPr lang="en-US" altLang="zh-CN" sz="4400" dirty="0" smtClean="0">
                <a:solidFill>
                  <a:srgbClr val="FFFFFF"/>
                </a:solidFill>
                <a:latin typeface="Arial Black" panose="020B0A04020102020204" pitchFamily="34" charset="0"/>
                <a:sym typeface="Arial Black" panose="020B0A04020102020204" pitchFamily="34" charset="0"/>
              </a:rPr>
              <a:t>•</a:t>
            </a:r>
            <a:endParaRPr lang="zh-CN" altLang="en-US" dirty="0"/>
          </a:p>
        </p:txBody>
      </p:sp>
      <p:sp>
        <p:nvSpPr>
          <p:cNvPr id="3075" name="TextBox 2"/>
          <p:cNvSpPr>
            <a:spLocks noChangeArrowheads="1"/>
          </p:cNvSpPr>
          <p:nvPr/>
        </p:nvSpPr>
        <p:spPr bwMode="auto">
          <a:xfrm>
            <a:off x="3234096" y="2208779"/>
            <a:ext cx="4031873"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5000" dirty="0" smtClean="0">
                <a:solidFill>
                  <a:srgbClr val="FFFFFF"/>
                </a:solidFill>
                <a:latin typeface="华文琥珀" panose="02010800040101010101" pitchFamily="2" charset="-122"/>
                <a:ea typeface="华文琥珀" panose="02010800040101010101" pitchFamily="2" charset="-122"/>
                <a:sym typeface="Corbel" panose="020B0503020204020204" pitchFamily="34" charset="0"/>
              </a:rPr>
              <a:t>语法要素小结</a:t>
            </a:r>
            <a:endParaRPr lang="zh-CN" altLang="en-US" dirty="0">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421811122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iterate type="lt">
                                    <p:tmPct val="8108"/>
                                  </p:iterate>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1+#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par>
                                <p:cTn id="9" presetID="2" presetClass="exit" presetSubtype="8" fill="hold" grpId="1" nodeType="withEffect">
                                  <p:stCondLst>
                                    <p:cond delay="1500"/>
                                  </p:stCondLst>
                                  <p:iterate type="lt">
                                    <p:tmPct val="0"/>
                                  </p:iterate>
                                  <p:childTnLst>
                                    <p:anim calcmode="lin" valueType="num">
                                      <p:cBhvr additive="base">
                                        <p:cTn id="10" dur="500"/>
                                        <p:tgtEl>
                                          <p:spTgt spid="3074"/>
                                        </p:tgtEl>
                                        <p:attrNameLst>
                                          <p:attrName>ppt_x</p:attrName>
                                        </p:attrNameLst>
                                      </p:cBhvr>
                                      <p:tavLst>
                                        <p:tav tm="0">
                                          <p:val>
                                            <p:strVal val="ppt_x"/>
                                          </p:val>
                                        </p:tav>
                                        <p:tav tm="100000">
                                          <p:val>
                                            <p:strVal val="0-ppt_w/2"/>
                                          </p:val>
                                        </p:tav>
                                      </p:tavLst>
                                    </p:anim>
                                    <p:anim calcmode="lin" valueType="num">
                                      <p:cBhvr additive="base">
                                        <p:cTn id="11" dur="500"/>
                                        <p:tgtEl>
                                          <p:spTgt spid="3074"/>
                                        </p:tgtEl>
                                        <p:attrNameLst>
                                          <p:attrName>ppt_y</p:attrName>
                                        </p:attrNameLst>
                                      </p:cBhvr>
                                      <p:tavLst>
                                        <p:tav tm="0">
                                          <p:val>
                                            <p:strVal val="ppt_y"/>
                                          </p:val>
                                        </p:tav>
                                        <p:tav tm="100000">
                                          <p:val>
                                            <p:strVal val="ppt_y"/>
                                          </p:val>
                                        </p:tav>
                                      </p:tavLst>
                                    </p:anim>
                                    <p:set>
                                      <p:cBhvr>
                                        <p:cTn id="12" dur="1" fill="hold">
                                          <p:stCondLst>
                                            <p:cond delay="499"/>
                                          </p:stCondLst>
                                        </p:cTn>
                                        <p:tgtEl>
                                          <p:spTgt spid="3074"/>
                                        </p:tgtEl>
                                        <p:attrNameLst>
                                          <p:attrName>style.visibility</p:attrName>
                                        </p:attrNameLst>
                                      </p:cBhvr>
                                      <p:to>
                                        <p:strVal val="hidden"/>
                                      </p:to>
                                    </p:set>
                                  </p:childTnLst>
                                </p:cTn>
                              </p:par>
                              <p:par>
                                <p:cTn id="13" presetID="2" presetClass="entr" presetSubtype="2" fill="hold" grpId="0" nodeType="withEffect">
                                  <p:stCondLst>
                                    <p:cond delay="900"/>
                                  </p:stCondLst>
                                  <p:childTnLst>
                                    <p:set>
                                      <p:cBhvr>
                                        <p:cTn id="14" dur="1" fill="hold">
                                          <p:stCondLst>
                                            <p:cond delay="0"/>
                                          </p:stCondLst>
                                        </p:cTn>
                                        <p:tgtEl>
                                          <p:spTgt spid="3075"/>
                                        </p:tgtEl>
                                        <p:attrNameLst>
                                          <p:attrName>style.visibility</p:attrName>
                                        </p:attrNameLst>
                                      </p:cBhvr>
                                      <p:to>
                                        <p:strVal val="visible"/>
                                      </p:to>
                                    </p:set>
                                    <p:anim calcmode="lin" valueType="num">
                                      <p:cBhvr additive="base">
                                        <p:cTn id="15" dur="500" fill="hold"/>
                                        <p:tgtEl>
                                          <p:spTgt spid="3075"/>
                                        </p:tgtEl>
                                        <p:attrNameLst>
                                          <p:attrName>ppt_x</p:attrName>
                                        </p:attrNameLst>
                                      </p:cBhvr>
                                      <p:tavLst>
                                        <p:tav tm="0">
                                          <p:val>
                                            <p:strVal val="1+#ppt_w/2"/>
                                          </p:val>
                                        </p:tav>
                                        <p:tav tm="100000">
                                          <p:val>
                                            <p:strVal val="#ppt_x"/>
                                          </p:val>
                                        </p:tav>
                                      </p:tavLst>
                                    </p:anim>
                                    <p:anim calcmode="lin" valueType="num">
                                      <p:cBhvr additive="base">
                                        <p:cTn id="16" dur="500" fill="hold"/>
                                        <p:tgtEl>
                                          <p:spTgt spid="30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ldLvl="0" autoUpdateAnimBg="0"/>
      <p:bldP spid="3074" grpId="1" bldLvl="0" autoUpdateAnimBg="0"/>
      <p:bldP spid="3075"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类的主要成员</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148059673"/>
              </p:ext>
            </p:extLst>
          </p:nvPr>
        </p:nvGraphicFramePr>
        <p:xfrm>
          <a:off x="241300" y="1404938"/>
          <a:ext cx="11387140" cy="4668520"/>
        </p:xfrm>
        <a:graphic>
          <a:graphicData uri="http://schemas.openxmlformats.org/drawingml/2006/table">
            <a:tbl>
              <a:tblPr firstRow="1" bandRow="1">
                <a:tableStyleId>{5C22544A-7EE6-4342-B048-85BDC9FD1C3A}</a:tableStyleId>
              </a:tblPr>
              <a:tblGrid>
                <a:gridCol w="2277613">
                  <a:extLst>
                    <a:ext uri="{9D8B030D-6E8A-4147-A177-3AD203B41FA5}">
                      <a16:colId xmlns:a16="http://schemas.microsoft.com/office/drawing/2014/main" val="112531775"/>
                    </a:ext>
                  </a:extLst>
                </a:gridCol>
                <a:gridCol w="1716657">
                  <a:extLst>
                    <a:ext uri="{9D8B030D-6E8A-4147-A177-3AD203B41FA5}">
                      <a16:colId xmlns:a16="http://schemas.microsoft.com/office/drawing/2014/main" val="1149838482"/>
                    </a:ext>
                  </a:extLst>
                </a:gridCol>
                <a:gridCol w="2794958">
                  <a:extLst>
                    <a:ext uri="{9D8B030D-6E8A-4147-A177-3AD203B41FA5}">
                      <a16:colId xmlns:a16="http://schemas.microsoft.com/office/drawing/2014/main" val="2157483164"/>
                    </a:ext>
                  </a:extLst>
                </a:gridCol>
                <a:gridCol w="3286664">
                  <a:extLst>
                    <a:ext uri="{9D8B030D-6E8A-4147-A177-3AD203B41FA5}">
                      <a16:colId xmlns:a16="http://schemas.microsoft.com/office/drawing/2014/main" val="3728995301"/>
                    </a:ext>
                  </a:extLst>
                </a:gridCol>
                <a:gridCol w="1311248">
                  <a:extLst>
                    <a:ext uri="{9D8B030D-6E8A-4147-A177-3AD203B41FA5}">
                      <a16:colId xmlns:a16="http://schemas.microsoft.com/office/drawing/2014/main" val="27275653"/>
                    </a:ext>
                  </a:extLst>
                </a:gridCol>
              </a:tblGrid>
              <a:tr h="370840">
                <a:tc>
                  <a:txBody>
                    <a:bodyPr/>
                    <a:lstStyle/>
                    <a:p>
                      <a:r>
                        <a:rPr lang="zh-CN" altLang="en-US" dirty="0" smtClean="0">
                          <a:latin typeface="微软雅黑" panose="020B0503020204020204" pitchFamily="34" charset="-122"/>
                          <a:ea typeface="微软雅黑" panose="020B0503020204020204" pitchFamily="34" charset="-122"/>
                        </a:rPr>
                        <a:t>语法要素</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解决的问题</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用法举例</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定义</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备注</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04641230"/>
                  </a:ext>
                </a:extLst>
              </a:tr>
              <a:tr h="370840">
                <a:tc>
                  <a:txBody>
                    <a:bodyPr/>
                    <a:lstStyle/>
                    <a:p>
                      <a:r>
                        <a:rPr lang="zh-CN" altLang="en-US" dirty="0" smtClean="0">
                          <a:latin typeface="微软雅黑" panose="020B0503020204020204" pitchFamily="34" charset="-122"/>
                          <a:ea typeface="微软雅黑" panose="020B0503020204020204" pitchFamily="34" charset="-122"/>
                        </a:rPr>
                        <a:t>字段（</a:t>
                      </a:r>
                      <a:r>
                        <a:rPr lang="en-US" altLang="zh-CN" dirty="0" smtClean="0">
                          <a:latin typeface="微软雅黑" panose="020B0503020204020204" pitchFamily="34" charset="-122"/>
                          <a:ea typeface="微软雅黑" panose="020B0503020204020204" pitchFamily="34" charset="-122"/>
                        </a:rPr>
                        <a:t>field)</a:t>
                      </a:r>
                    </a:p>
                    <a:p>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成员变量</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err="1" smtClean="0">
                          <a:latin typeface="微软雅黑" panose="020B0503020204020204" pitchFamily="34" charset="-122"/>
                          <a:ea typeface="微软雅黑" panose="020B0503020204020204" pitchFamily="34" charset="-122"/>
                        </a:rPr>
                        <a:t>Math.PI</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err="1" smtClean="0">
                          <a:latin typeface="微软雅黑" panose="020B0503020204020204" pitchFamily="34" charset="-122"/>
                          <a:ea typeface="微软雅黑" panose="020B0503020204020204" pitchFamily="34" charset="-122"/>
                        </a:rPr>
                        <a:t>int</a:t>
                      </a:r>
                      <a:r>
                        <a:rPr lang="en-US" altLang="zh-CN" dirty="0" smtClean="0">
                          <a:latin typeface="微软雅黑" panose="020B0503020204020204" pitchFamily="34" charset="-122"/>
                          <a:ea typeface="微软雅黑" panose="020B0503020204020204" pitchFamily="34" charset="-122"/>
                        </a:rPr>
                        <a:t> age;</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7173923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方法（</a:t>
                      </a:r>
                      <a:r>
                        <a:rPr lang="en-US" altLang="zh-CN" dirty="0" smtClean="0">
                          <a:latin typeface="微软雅黑" panose="020B0503020204020204" pitchFamily="34" charset="-122"/>
                          <a:ea typeface="微软雅黑" panose="020B0503020204020204" pitchFamily="34" charset="-122"/>
                        </a:rPr>
                        <a:t>method)</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成员函数</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7.ToString()</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void </a:t>
                      </a:r>
                      <a:r>
                        <a:rPr lang="en-US" altLang="zh-CN" dirty="0" err="1" smtClean="0">
                          <a:latin typeface="微软雅黑" panose="020B0503020204020204" pitchFamily="34" charset="-122"/>
                          <a:ea typeface="微软雅黑" panose="020B0503020204020204" pitchFamily="34" charset="-122"/>
                        </a:rPr>
                        <a:t>SayHello</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210885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属性（</a:t>
                      </a:r>
                      <a:r>
                        <a:rPr lang="en-US" altLang="zh-CN" dirty="0" smtClean="0">
                          <a:latin typeface="微软雅黑" panose="020B0503020204020204" pitchFamily="34" charset="-122"/>
                          <a:ea typeface="微软雅黑" panose="020B0503020204020204" pitchFamily="34" charset="-122"/>
                        </a:rPr>
                        <a:t>property)</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字段的包装</a:t>
                      </a:r>
                      <a:r>
                        <a:rPr lang="en-US" altLang="zh-CN" dirty="0" smtClean="0">
                          <a:latin typeface="微软雅黑" panose="020B0503020204020204" pitchFamily="34" charset="-122"/>
                          <a:ea typeface="微软雅黑" panose="020B0503020204020204" pitchFamily="34" charset="-122"/>
                        </a:rPr>
                        <a:t>getter/</a:t>
                      </a:r>
                      <a:r>
                        <a:rPr lang="en-US" altLang="zh-CN" baseline="0" dirty="0" smtClean="0">
                          <a:latin typeface="微软雅黑" panose="020B0503020204020204" pitchFamily="34" charset="-122"/>
                          <a:ea typeface="微软雅黑" panose="020B0503020204020204" pitchFamily="34" charset="-122"/>
                        </a:rPr>
                        <a:t>setter</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hello".Length</a:t>
                      </a: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latin typeface="微软雅黑" panose="020B0503020204020204" pitchFamily="34" charset="-122"/>
                          <a:ea typeface="微软雅黑" panose="020B0503020204020204" pitchFamily="34" charset="-122"/>
                        </a:rPr>
                        <a:t>DateTime.Now</a:t>
                      </a:r>
                      <a:endParaRPr lang="zh-CN" altLang="en-US"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textbox1.Text="</a:t>
                      </a:r>
                      <a:r>
                        <a:rPr lang="en-US" altLang="zh-CN" dirty="0" err="1" smtClean="0">
                          <a:latin typeface="微软雅黑" panose="020B0503020204020204" pitchFamily="34" charset="-122"/>
                          <a:ea typeface="微软雅黑" panose="020B0503020204020204" pitchFamily="34" charset="-122"/>
                        </a:rPr>
                        <a:t>abc</a:t>
                      </a:r>
                      <a:r>
                        <a:rPr lang="en-US" altLang="zh-CN" dirty="0" smtClean="0">
                          <a:latin typeface="微软雅黑" panose="020B0503020204020204" pitchFamily="34" charset="-122"/>
                          <a:ea typeface="微软雅黑" panose="020B0503020204020204" pitchFamily="34" charset="-122"/>
                        </a:rPr>
                        <a:t>"</a:t>
                      </a:r>
                    </a:p>
                  </a:txBody>
                  <a:tcPr/>
                </a:tc>
                <a:tc>
                  <a:txBody>
                    <a:bodyPr/>
                    <a:lstStyle/>
                    <a:p>
                      <a:r>
                        <a:rPr lang="en-US" altLang="zh-CN" dirty="0" err="1" smtClean="0">
                          <a:latin typeface="微软雅黑" panose="020B0503020204020204" pitchFamily="34" charset="-122"/>
                          <a:ea typeface="微软雅黑" panose="020B0503020204020204" pitchFamily="34" charset="-122"/>
                        </a:rPr>
                        <a:t>int</a:t>
                      </a:r>
                      <a:r>
                        <a:rPr lang="en-US" altLang="zh-CN" baseline="0" dirty="0" smtClean="0">
                          <a:latin typeface="微软雅黑" panose="020B0503020204020204" pitchFamily="34" charset="-122"/>
                          <a:ea typeface="微软雅黑" panose="020B0503020204020204" pitchFamily="34" charset="-122"/>
                        </a:rPr>
                        <a:t> Age </a:t>
                      </a:r>
                      <a:r>
                        <a:rPr lang="en-US" altLang="zh-CN" baseline="0" dirty="0" smtClean="0">
                          <a:solidFill>
                            <a:srgbClr val="FF0000"/>
                          </a:solidFill>
                          <a:latin typeface="微软雅黑" panose="020B0503020204020204" pitchFamily="34" charset="-122"/>
                          <a:ea typeface="微软雅黑" panose="020B0503020204020204" pitchFamily="34" charset="-122"/>
                        </a:rPr>
                        <a:t>{</a:t>
                      </a:r>
                      <a:r>
                        <a:rPr lang="en-US" altLang="zh-CN" baseline="0" dirty="0" err="1" smtClean="0">
                          <a:solidFill>
                            <a:srgbClr val="FF0000"/>
                          </a:solidFill>
                          <a:latin typeface="微软雅黑" panose="020B0503020204020204" pitchFamily="34" charset="-122"/>
                          <a:ea typeface="微软雅黑" panose="020B0503020204020204" pitchFamily="34" charset="-122"/>
                        </a:rPr>
                        <a:t>get;set</a:t>
                      </a:r>
                      <a:r>
                        <a:rPr lang="en-US" altLang="zh-CN" baseline="0" dirty="0" smtClean="0">
                          <a:solidFill>
                            <a:srgbClr val="FF0000"/>
                          </a:solidFill>
                          <a:latin typeface="微软雅黑" panose="020B0503020204020204" pitchFamily="34" charset="-122"/>
                          <a:ea typeface="微软雅黑" panose="020B0503020204020204" pitchFamily="34" charset="-122"/>
                        </a:rPr>
                        <a:t>;} </a:t>
                      </a:r>
                      <a:endParaRPr lang="zh-CN" altLang="en-US" dirty="0">
                        <a:solidFill>
                          <a:srgbClr val="FF0000"/>
                        </a:solidFill>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0128364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索引（</a:t>
                      </a:r>
                      <a:r>
                        <a:rPr lang="en-US" altLang="zh-CN" dirty="0" smtClean="0">
                          <a:latin typeface="微软雅黑" panose="020B0503020204020204" pitchFamily="34" charset="-122"/>
                          <a:ea typeface="微软雅黑" panose="020B0503020204020204" pitchFamily="34" charset="-122"/>
                        </a:rPr>
                        <a:t>indexer)       </a:t>
                      </a:r>
                    </a:p>
                    <a:p>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子项的包装</a:t>
                      </a:r>
                      <a:endParaRPr lang="en-US" altLang="zh-CN" dirty="0" smtClean="0">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getItem</a:t>
                      </a:r>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setItem</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"hello"[3]</a:t>
                      </a:r>
                    </a:p>
                    <a:p>
                      <a:r>
                        <a:rPr lang="en-US" altLang="zh-CN" dirty="0" smtClean="0">
                          <a:latin typeface="微软雅黑" panose="020B0503020204020204" pitchFamily="34" charset="-122"/>
                          <a:ea typeface="微软雅黑" panose="020B0503020204020204" pitchFamily="34" charset="-122"/>
                        </a:rPr>
                        <a:t>record["age"]=18</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string </a:t>
                      </a:r>
                      <a:r>
                        <a:rPr lang="en-US" altLang="zh-CN" dirty="0" smtClean="0">
                          <a:solidFill>
                            <a:srgbClr val="FF0000"/>
                          </a:solidFill>
                          <a:latin typeface="微软雅黑" panose="020B0503020204020204" pitchFamily="34" charset="-122"/>
                          <a:ea typeface="微软雅黑" panose="020B0503020204020204" pitchFamily="34" charset="-122"/>
                        </a:rPr>
                        <a:t>this[</a:t>
                      </a:r>
                      <a:r>
                        <a:rPr lang="en-US" altLang="zh-CN" dirty="0" err="1" smtClean="0">
                          <a:latin typeface="微软雅黑" panose="020B0503020204020204" pitchFamily="34" charset="-122"/>
                          <a:ea typeface="微软雅黑" panose="020B0503020204020204" pitchFamily="34" charset="-122"/>
                        </a:rPr>
                        <a:t>int</a:t>
                      </a:r>
                      <a:r>
                        <a:rPr lang="en-US" altLang="zh-CN" baseline="0" dirty="0" smtClean="0">
                          <a:latin typeface="微软雅黑" panose="020B0503020204020204" pitchFamily="34" charset="-122"/>
                          <a:ea typeface="微软雅黑" panose="020B0503020204020204" pitchFamily="34" charset="-122"/>
                        </a:rPr>
                        <a:t> i</a:t>
                      </a:r>
                      <a:r>
                        <a:rPr lang="en-US" altLang="zh-CN" baseline="0" dirty="0" smtClean="0">
                          <a:solidFill>
                            <a:srgbClr val="FF0000"/>
                          </a:solidFill>
                          <a:latin typeface="微软雅黑" panose="020B0503020204020204" pitchFamily="34" charset="-122"/>
                          <a:ea typeface="微软雅黑" panose="020B0503020204020204" pitchFamily="34" charset="-122"/>
                        </a:rPr>
                        <a:t>]</a:t>
                      </a:r>
                      <a:r>
                        <a:rPr lang="en-US" altLang="zh-CN" baseline="0" dirty="0" smtClean="0">
                          <a:latin typeface="微软雅黑" panose="020B0503020204020204" pitchFamily="34" charset="-122"/>
                          <a:ea typeface="微软雅黑" panose="020B0503020204020204" pitchFamily="34" charset="-122"/>
                        </a:rPr>
                        <a:t>{</a:t>
                      </a:r>
                    </a:p>
                    <a:p>
                      <a:r>
                        <a:rPr lang="en-US" altLang="zh-CN" baseline="0" dirty="0" smtClean="0">
                          <a:latin typeface="微软雅黑" panose="020B0503020204020204" pitchFamily="34" charset="-122"/>
                          <a:ea typeface="微软雅黑" panose="020B0503020204020204" pitchFamily="34" charset="-122"/>
                        </a:rPr>
                        <a:t>    </a:t>
                      </a:r>
                      <a:r>
                        <a:rPr lang="en-US" altLang="zh-CN" baseline="0" dirty="0" smtClean="0">
                          <a:solidFill>
                            <a:srgbClr val="FF0000"/>
                          </a:solidFill>
                          <a:latin typeface="微软雅黑" panose="020B0503020204020204" pitchFamily="34" charset="-122"/>
                          <a:ea typeface="微软雅黑" panose="020B0503020204020204" pitchFamily="34" charset="-122"/>
                        </a:rPr>
                        <a:t>set</a:t>
                      </a:r>
                      <a:r>
                        <a:rPr lang="en-US" altLang="zh-CN" baseline="0" dirty="0" smtClean="0">
                          <a:latin typeface="微软雅黑" panose="020B0503020204020204" pitchFamily="34" charset="-122"/>
                          <a:ea typeface="微软雅黑" panose="020B0503020204020204" pitchFamily="34" charset="-122"/>
                        </a:rPr>
                        <a:t>{a=</a:t>
                      </a:r>
                      <a:r>
                        <a:rPr lang="en-US" altLang="zh-CN" baseline="0" dirty="0" smtClean="0">
                          <a:solidFill>
                            <a:srgbClr val="FF0000"/>
                          </a:solidFill>
                          <a:latin typeface="微软雅黑" panose="020B0503020204020204" pitchFamily="34" charset="-122"/>
                          <a:ea typeface="微软雅黑" panose="020B0503020204020204" pitchFamily="34" charset="-122"/>
                        </a:rPr>
                        <a:t>value</a:t>
                      </a:r>
                      <a:r>
                        <a:rPr lang="en-US" altLang="zh-CN" baseline="0" dirty="0" smtClean="0">
                          <a:latin typeface="微软雅黑" panose="020B0503020204020204" pitchFamily="34" charset="-122"/>
                          <a:ea typeface="微软雅黑" panose="020B0503020204020204" pitchFamily="34" charset="-122"/>
                        </a:rPr>
                        <a:t>;}</a:t>
                      </a:r>
                    </a:p>
                    <a:p>
                      <a:r>
                        <a:rPr lang="en-US" altLang="zh-CN" baseline="0" dirty="0" smtClean="0">
                          <a:latin typeface="微软雅黑" panose="020B0503020204020204" pitchFamily="34" charset="-122"/>
                          <a:ea typeface="微软雅黑" panose="020B0503020204020204" pitchFamily="34" charset="-122"/>
                        </a:rPr>
                        <a:t>    </a:t>
                      </a:r>
                      <a:r>
                        <a:rPr lang="en-US" altLang="zh-CN" baseline="0" dirty="0" smtClean="0">
                          <a:solidFill>
                            <a:srgbClr val="FF0000"/>
                          </a:solidFill>
                          <a:latin typeface="微软雅黑" panose="020B0503020204020204" pitchFamily="34" charset="-122"/>
                          <a:ea typeface="微软雅黑" panose="020B0503020204020204" pitchFamily="34" charset="-122"/>
                        </a:rPr>
                        <a:t>get</a:t>
                      </a:r>
                      <a:r>
                        <a:rPr lang="en-US" altLang="zh-CN" baseline="0" dirty="0" smtClean="0">
                          <a:latin typeface="微软雅黑" panose="020B0503020204020204" pitchFamily="34" charset="-122"/>
                          <a:ea typeface="微软雅黑" panose="020B0503020204020204" pitchFamily="34" charset="-122"/>
                        </a:rPr>
                        <a:t>{return a;}</a:t>
                      </a:r>
                    </a:p>
                    <a:p>
                      <a:r>
                        <a:rPr lang="en-US" altLang="zh-CN" baseline="0"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无名字</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838233411"/>
                  </a:ext>
                </a:extLst>
              </a:tr>
              <a:tr h="370840">
                <a:tc>
                  <a:txBody>
                    <a:bodyPr/>
                    <a:lstStyle/>
                    <a:p>
                      <a:r>
                        <a:rPr lang="zh-CN" altLang="en-US" dirty="0" smtClean="0">
                          <a:latin typeface="微软雅黑" panose="020B0503020204020204" pitchFamily="34" charset="-122"/>
                          <a:ea typeface="微软雅黑" panose="020B0503020204020204" pitchFamily="34" charset="-122"/>
                        </a:rPr>
                        <a:t>运算符（</a:t>
                      </a:r>
                      <a:r>
                        <a:rPr lang="en-US" altLang="zh-CN" dirty="0" smtClean="0">
                          <a:latin typeface="微软雅黑" panose="020B0503020204020204" pitchFamily="34" charset="-122"/>
                          <a:ea typeface="微软雅黑" panose="020B0503020204020204" pitchFamily="34" charset="-122"/>
                        </a:rPr>
                        <a:t>operator)</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方法的符号化</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err="1" smtClean="0">
                          <a:latin typeface="微软雅黑" panose="020B0503020204020204" pitchFamily="34" charset="-122"/>
                          <a:ea typeface="微软雅黑" panose="020B0503020204020204" pitchFamily="34" charset="-122"/>
                        </a:rPr>
                        <a:t>DateTime.Now</a:t>
                      </a:r>
                      <a:r>
                        <a:rPr lang="en-US" altLang="zh-CN" dirty="0" smtClean="0">
                          <a:latin typeface="微软雅黑" panose="020B0503020204020204" pitchFamily="34" charset="-122"/>
                          <a:ea typeface="微软雅黑" panose="020B0503020204020204" pitchFamily="34" charset="-122"/>
                        </a:rPr>
                        <a:t> – t0</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public static Complex </a:t>
                      </a:r>
                      <a:r>
                        <a:rPr lang="en-US" altLang="zh-CN" dirty="0" smtClean="0">
                          <a:solidFill>
                            <a:srgbClr val="FF0000"/>
                          </a:solidFill>
                          <a:latin typeface="微软雅黑" panose="020B0503020204020204" pitchFamily="34" charset="-122"/>
                          <a:ea typeface="微软雅黑" panose="020B0503020204020204" pitchFamily="34" charset="-122"/>
                        </a:rPr>
                        <a:t>operator +</a:t>
                      </a:r>
                      <a:r>
                        <a:rPr lang="en-US" altLang="zh-CN" dirty="0" smtClean="0">
                          <a:latin typeface="微软雅黑" panose="020B0503020204020204" pitchFamily="34" charset="-122"/>
                          <a:ea typeface="微软雅黑" panose="020B0503020204020204" pitchFamily="34" charset="-122"/>
                        </a:rPr>
                        <a:t> (Complex c1, Complex c2)</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837284299"/>
                  </a:ext>
                </a:extLst>
              </a:tr>
            </a:tbl>
          </a:graphicData>
        </a:graphic>
      </p:graphicFrame>
      <p:sp>
        <p:nvSpPr>
          <p:cNvPr id="4" name="灯片编号占位符 3"/>
          <p:cNvSpPr>
            <a:spLocks noGrp="1"/>
          </p:cNvSpPr>
          <p:nvPr>
            <p:ph type="sldNum" sz="quarter" idx="12"/>
          </p:nvPr>
        </p:nvSpPr>
        <p:spPr/>
        <p:txBody>
          <a:bodyPr/>
          <a:lstStyle/>
          <a:p>
            <a:fld id="{2237070D-0950-4D00-8C9D-5200A5A9A27A}" type="slidenum">
              <a:rPr lang="en-US" altLang="ko-KR" smtClean="0"/>
              <a:pPr/>
              <a:t>3</a:t>
            </a:fld>
            <a:endParaRPr lang="en-US" altLang="ko-KR"/>
          </a:p>
        </p:txBody>
      </p:sp>
    </p:spTree>
    <p:extLst>
      <p:ext uri="{BB962C8B-B14F-4D97-AF65-F5344CB8AC3E}">
        <p14:creationId xmlns:p14="http://schemas.microsoft.com/office/powerpoint/2010/main" val="184066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类型系统</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4135312359"/>
              </p:ext>
            </p:extLst>
          </p:nvPr>
        </p:nvGraphicFramePr>
        <p:xfrm>
          <a:off x="241300" y="1404938"/>
          <a:ext cx="11387140" cy="4394200"/>
        </p:xfrm>
        <a:graphic>
          <a:graphicData uri="http://schemas.openxmlformats.org/drawingml/2006/table">
            <a:tbl>
              <a:tblPr firstRow="1" bandRow="1">
                <a:tableStyleId>{5C22544A-7EE6-4342-B048-85BDC9FD1C3A}</a:tableStyleId>
              </a:tblPr>
              <a:tblGrid>
                <a:gridCol w="2010194">
                  <a:extLst>
                    <a:ext uri="{9D8B030D-6E8A-4147-A177-3AD203B41FA5}">
                      <a16:colId xmlns:a16="http://schemas.microsoft.com/office/drawing/2014/main" val="112531775"/>
                    </a:ext>
                  </a:extLst>
                </a:gridCol>
                <a:gridCol w="1984076">
                  <a:extLst>
                    <a:ext uri="{9D8B030D-6E8A-4147-A177-3AD203B41FA5}">
                      <a16:colId xmlns:a16="http://schemas.microsoft.com/office/drawing/2014/main" val="1149838482"/>
                    </a:ext>
                  </a:extLst>
                </a:gridCol>
                <a:gridCol w="2812211">
                  <a:extLst>
                    <a:ext uri="{9D8B030D-6E8A-4147-A177-3AD203B41FA5}">
                      <a16:colId xmlns:a16="http://schemas.microsoft.com/office/drawing/2014/main" val="2157483164"/>
                    </a:ext>
                  </a:extLst>
                </a:gridCol>
                <a:gridCol w="3269411">
                  <a:extLst>
                    <a:ext uri="{9D8B030D-6E8A-4147-A177-3AD203B41FA5}">
                      <a16:colId xmlns:a16="http://schemas.microsoft.com/office/drawing/2014/main" val="3728995301"/>
                    </a:ext>
                  </a:extLst>
                </a:gridCol>
                <a:gridCol w="1311248">
                  <a:extLst>
                    <a:ext uri="{9D8B030D-6E8A-4147-A177-3AD203B41FA5}">
                      <a16:colId xmlns:a16="http://schemas.microsoft.com/office/drawing/2014/main" val="27275653"/>
                    </a:ext>
                  </a:extLst>
                </a:gridCol>
              </a:tblGrid>
              <a:tr h="370840">
                <a:tc>
                  <a:txBody>
                    <a:bodyPr/>
                    <a:lstStyle/>
                    <a:p>
                      <a:r>
                        <a:rPr lang="zh-CN" altLang="en-US" dirty="0" smtClean="0">
                          <a:latin typeface="微软雅黑" panose="020B0503020204020204" pitchFamily="34" charset="-122"/>
                          <a:ea typeface="微软雅黑" panose="020B0503020204020204" pitchFamily="34" charset="-122"/>
                        </a:rPr>
                        <a:t>语法要素</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解决的问题</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用法举例</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定义</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备注</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04641230"/>
                  </a:ext>
                </a:extLst>
              </a:tr>
              <a:tr h="370840">
                <a:tc>
                  <a:txBody>
                    <a:bodyPr/>
                    <a:lstStyle/>
                    <a:p>
                      <a:r>
                        <a:rPr lang="zh-CN" altLang="en-US" dirty="0" smtClean="0">
                          <a:latin typeface="微软雅黑" panose="020B0503020204020204" pitchFamily="34" charset="-122"/>
                          <a:ea typeface="微软雅黑" panose="020B0503020204020204" pitchFamily="34" charset="-122"/>
                        </a:rPr>
                        <a:t>类（</a:t>
                      </a:r>
                      <a:r>
                        <a:rPr lang="en-US" altLang="zh-CN" dirty="0" smtClean="0">
                          <a:latin typeface="微软雅黑" panose="020B0503020204020204" pitchFamily="34" charset="-122"/>
                          <a:ea typeface="微软雅黑" panose="020B0503020204020204" pitchFamily="34" charset="-122"/>
                        </a:rPr>
                        <a:t>class)</a:t>
                      </a:r>
                    </a:p>
                    <a:p>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对象</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Button</a:t>
                      </a:r>
                      <a:r>
                        <a:rPr lang="en-US" altLang="zh-CN" baseline="0" dirty="0" smtClean="0">
                          <a:latin typeface="微软雅黑" panose="020B0503020204020204" pitchFamily="34" charset="-122"/>
                          <a:ea typeface="微软雅黑" panose="020B0503020204020204" pitchFamily="34" charset="-122"/>
                        </a:rPr>
                        <a:t> b = new Button();</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class Person</a:t>
                      </a:r>
                      <a:r>
                        <a:rPr lang="en-US" altLang="zh-CN" baseline="0" dirty="0" smtClean="0">
                          <a:latin typeface="微软雅黑" panose="020B0503020204020204" pitchFamily="34" charset="-122"/>
                          <a:ea typeface="微软雅黑" panose="020B0503020204020204" pitchFamily="34" charset="-122"/>
                        </a:rPr>
                        <a:t> {</a:t>
                      </a:r>
                      <a:r>
                        <a:rPr lang="zh-CN" altLang="en-US" baseline="0" dirty="0" smtClean="0">
                          <a:latin typeface="微软雅黑" panose="020B0503020204020204" pitchFamily="34" charset="-122"/>
                          <a:ea typeface="微软雅黑" panose="020B0503020204020204" pitchFamily="34" charset="-122"/>
                        </a:rPr>
                        <a:t>字段，方法，</a:t>
                      </a:r>
                      <a:r>
                        <a:rPr lang="en-US" altLang="zh-CN" baseline="0"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7173923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结构（</a:t>
                      </a:r>
                      <a:r>
                        <a:rPr lang="en-US" altLang="zh-CN" dirty="0" err="1" smtClean="0">
                          <a:latin typeface="微软雅黑" panose="020B0503020204020204" pitchFamily="34" charset="-122"/>
                          <a:ea typeface="微软雅黑" panose="020B0503020204020204" pitchFamily="34" charset="-122"/>
                        </a:rPr>
                        <a:t>struct</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值类型</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Size s = new Size(</a:t>
                      </a:r>
                      <a:r>
                        <a:rPr lang="en-US" altLang="zh-CN" dirty="0" err="1" smtClean="0">
                          <a:latin typeface="微软雅黑" panose="020B0503020204020204" pitchFamily="34" charset="-122"/>
                          <a:ea typeface="微软雅黑" panose="020B0503020204020204" pitchFamily="34" charset="-122"/>
                        </a:rPr>
                        <a:t>w,h</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err="1" smtClean="0">
                          <a:latin typeface="微软雅黑" panose="020B0503020204020204" pitchFamily="34" charset="-122"/>
                          <a:ea typeface="微软雅黑" panose="020B0503020204020204" pitchFamily="34" charset="-122"/>
                        </a:rPr>
                        <a:t>struct</a:t>
                      </a:r>
                      <a:r>
                        <a:rPr lang="en-US" altLang="zh-CN" dirty="0" smtClean="0">
                          <a:latin typeface="微软雅黑" panose="020B0503020204020204" pitchFamily="34" charset="-122"/>
                          <a:ea typeface="微软雅黑" panose="020B0503020204020204" pitchFamily="34" charset="-122"/>
                        </a:rPr>
                        <a:t> Point</a:t>
                      </a:r>
                      <a:r>
                        <a:rPr lang="en-US" altLang="zh-CN" baseline="0" dirty="0" smtClean="0">
                          <a:latin typeface="微软雅黑" panose="020B0503020204020204" pitchFamily="34" charset="-122"/>
                          <a:ea typeface="微软雅黑" panose="020B0503020204020204" pitchFamily="34" charset="-122"/>
                        </a:rPr>
                        <a:t> {</a:t>
                      </a:r>
                    </a:p>
                    <a:p>
                      <a:r>
                        <a:rPr lang="en-US" altLang="zh-CN" baseline="0" dirty="0" smtClean="0">
                          <a:latin typeface="微软雅黑" panose="020B0503020204020204" pitchFamily="34" charset="-122"/>
                          <a:ea typeface="微软雅黑" panose="020B0503020204020204" pitchFamily="34" charset="-122"/>
                        </a:rPr>
                        <a:t>   </a:t>
                      </a:r>
                      <a:r>
                        <a:rPr lang="en-US" altLang="zh-CN" baseline="0" dirty="0" err="1" smtClean="0">
                          <a:latin typeface="微软雅黑" panose="020B0503020204020204" pitchFamily="34" charset="-122"/>
                          <a:ea typeface="微软雅黑" panose="020B0503020204020204" pitchFamily="34" charset="-122"/>
                        </a:rPr>
                        <a:t>int</a:t>
                      </a:r>
                      <a:r>
                        <a:rPr lang="en-US" altLang="zh-CN" baseline="0" dirty="0" smtClean="0">
                          <a:latin typeface="微软雅黑" panose="020B0503020204020204" pitchFamily="34" charset="-122"/>
                          <a:ea typeface="微软雅黑" panose="020B0503020204020204" pitchFamily="34" charset="-122"/>
                        </a:rPr>
                        <a:t> x; </a:t>
                      </a:r>
                      <a:r>
                        <a:rPr lang="en-US" altLang="zh-CN" baseline="0" dirty="0" err="1" smtClean="0">
                          <a:latin typeface="微软雅黑" panose="020B0503020204020204" pitchFamily="34" charset="-122"/>
                          <a:ea typeface="微软雅黑" panose="020B0503020204020204" pitchFamily="34" charset="-122"/>
                        </a:rPr>
                        <a:t>int</a:t>
                      </a:r>
                      <a:r>
                        <a:rPr lang="en-US" altLang="zh-CN" baseline="0" dirty="0" smtClean="0">
                          <a:latin typeface="微软雅黑" panose="020B0503020204020204" pitchFamily="34" charset="-122"/>
                          <a:ea typeface="微软雅黑" panose="020B0503020204020204" pitchFamily="34" charset="-122"/>
                        </a:rPr>
                        <a:t> y;</a:t>
                      </a:r>
                      <a:r>
                        <a:rPr lang="zh-CN" altLang="en-US" baseline="0" dirty="0" smtClean="0">
                          <a:latin typeface="微软雅黑" panose="020B0503020204020204" pitchFamily="34" charset="-122"/>
                          <a:ea typeface="微软雅黑" panose="020B0503020204020204" pitchFamily="34" charset="-122"/>
                        </a:rPr>
                        <a:t> </a:t>
                      </a:r>
                      <a:r>
                        <a:rPr lang="en-US" altLang="zh-CN" baseline="0" dirty="0" smtClean="0">
                          <a:latin typeface="微软雅黑" panose="020B0503020204020204" pitchFamily="34" charset="-122"/>
                          <a:ea typeface="微软雅黑" panose="020B0503020204020204" pitchFamily="34" charset="-122"/>
                        </a:rPr>
                        <a:t>}</a:t>
                      </a: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210885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接口（</a:t>
                      </a:r>
                      <a:r>
                        <a:rPr lang="en-US" altLang="zh-CN" dirty="0" smtClean="0">
                          <a:latin typeface="微软雅黑" panose="020B0503020204020204" pitchFamily="34" charset="-122"/>
                          <a:ea typeface="微软雅黑" panose="020B0503020204020204" pitchFamily="34" charset="-122"/>
                        </a:rPr>
                        <a:t>interface)</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某方面的特征</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err="1" smtClean="0">
                          <a:latin typeface="微软雅黑" panose="020B0503020204020204" pitchFamily="34" charset="-122"/>
                          <a:ea typeface="微软雅黑" panose="020B0503020204020204" pitchFamily="34" charset="-122"/>
                        </a:rPr>
                        <a:t>IList</a:t>
                      </a:r>
                      <a:r>
                        <a:rPr lang="en-US" altLang="zh-CN" dirty="0" smtClean="0">
                          <a:latin typeface="微软雅黑" panose="020B0503020204020204" pitchFamily="34" charset="-122"/>
                          <a:ea typeface="微软雅黑" panose="020B0503020204020204" pitchFamily="34" charset="-122"/>
                        </a:rPr>
                        <a:t>  a</a:t>
                      </a:r>
                      <a:r>
                        <a:rPr lang="en-US" altLang="zh-CN" baseline="0" dirty="0" smtClean="0">
                          <a:latin typeface="微软雅黑" panose="020B0503020204020204" pitchFamily="34" charset="-122"/>
                          <a:ea typeface="微软雅黑" panose="020B0503020204020204" pitchFamily="34" charset="-122"/>
                        </a:rPr>
                        <a:t> = new List();</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algn="l" defTabSz="914400" rtl="0" eaLnBrk="1" latinLnBrk="0" hangingPunct="1"/>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interface </a:t>
                      </a:r>
                      <a:r>
                        <a:rPr lang="en-US" altLang="zh-CN" sz="1800" kern="1200" dirty="0" err="1" smtClean="0">
                          <a:solidFill>
                            <a:schemeClr val="dk1"/>
                          </a:solidFill>
                          <a:latin typeface="微软雅黑" panose="020B0503020204020204" pitchFamily="34" charset="-122"/>
                          <a:ea typeface="微软雅黑" panose="020B0503020204020204" pitchFamily="34" charset="-122"/>
                          <a:cs typeface="+mn-cs"/>
                        </a:rPr>
                        <a:t>IList</a:t>
                      </a:r>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a:t>
                      </a:r>
                    </a:p>
                    <a:p>
                      <a:pPr marL="0" algn="l" defTabSz="914400" rtl="0" eaLnBrk="1" latinLnBrk="0" hangingPunct="1"/>
                      <a:r>
                        <a:rPr lang="en-US" altLang="zh-CN" sz="1800" kern="1200" dirty="0" smtClean="0">
                          <a:solidFill>
                            <a:schemeClr val="dk1"/>
                          </a:solidFill>
                          <a:latin typeface="微软雅黑" panose="020B0503020204020204" pitchFamily="34" charset="-122"/>
                          <a:ea typeface="微软雅黑" panose="020B0503020204020204" pitchFamily="34" charset="-122"/>
                          <a:cs typeface="+mn-cs"/>
                        </a:rPr>
                        <a:t>   void</a:t>
                      </a:r>
                      <a:r>
                        <a:rPr lang="en-US" altLang="zh-CN" sz="1800" kern="1200" baseline="0" dirty="0" smtClean="0">
                          <a:solidFill>
                            <a:schemeClr val="dk1"/>
                          </a:solidFill>
                          <a:latin typeface="微软雅黑" panose="020B0503020204020204" pitchFamily="34" charset="-122"/>
                          <a:ea typeface="微软雅黑" panose="020B0503020204020204" pitchFamily="34" charset="-122"/>
                          <a:cs typeface="+mn-cs"/>
                        </a:rPr>
                        <a:t> add();</a:t>
                      </a:r>
                    </a:p>
                    <a:p>
                      <a:pPr marL="0" algn="l" defTabSz="914400" rtl="0" eaLnBrk="1" latinLnBrk="0" hangingPunct="1"/>
                      <a:r>
                        <a:rPr lang="en-US" altLang="zh-CN" sz="1800" kern="1200" baseline="0" dirty="0" smtClean="0">
                          <a:solidFill>
                            <a:schemeClr val="dk1"/>
                          </a:solidFill>
                          <a:latin typeface="微软雅黑" panose="020B0503020204020204" pitchFamily="34" charset="-122"/>
                          <a:ea typeface="微软雅黑" panose="020B0503020204020204" pitchFamily="34" charset="-122"/>
                          <a:cs typeface="+mn-cs"/>
                        </a:rPr>
                        <a:t>    </a:t>
                      </a:r>
                      <a:r>
                        <a:rPr lang="en-US" altLang="zh-CN" sz="1800" kern="1200" baseline="0" dirty="0" err="1" smtClean="0">
                          <a:solidFill>
                            <a:schemeClr val="dk1"/>
                          </a:solidFill>
                          <a:latin typeface="微软雅黑" panose="020B0503020204020204" pitchFamily="34" charset="-122"/>
                          <a:ea typeface="微软雅黑" panose="020B0503020204020204" pitchFamily="34" charset="-122"/>
                          <a:cs typeface="+mn-cs"/>
                        </a:rPr>
                        <a:t>int</a:t>
                      </a:r>
                      <a:r>
                        <a:rPr lang="en-US" altLang="zh-CN" sz="1800" kern="1200" baseline="0" dirty="0" smtClean="0">
                          <a:solidFill>
                            <a:schemeClr val="dk1"/>
                          </a:solidFill>
                          <a:latin typeface="微软雅黑" panose="020B0503020204020204" pitchFamily="34" charset="-122"/>
                          <a:ea typeface="微软雅黑" panose="020B0503020204020204" pitchFamily="34" charset="-122"/>
                          <a:cs typeface="+mn-cs"/>
                        </a:rPr>
                        <a:t> get(</a:t>
                      </a:r>
                      <a:r>
                        <a:rPr lang="en-US" altLang="zh-CN" sz="1800" kern="1200" baseline="0" dirty="0" err="1" smtClean="0">
                          <a:solidFill>
                            <a:schemeClr val="dk1"/>
                          </a:solidFill>
                          <a:latin typeface="微软雅黑" panose="020B0503020204020204" pitchFamily="34" charset="-122"/>
                          <a:ea typeface="微软雅黑" panose="020B0503020204020204" pitchFamily="34" charset="-122"/>
                          <a:cs typeface="+mn-cs"/>
                        </a:rPr>
                        <a:t>int</a:t>
                      </a:r>
                      <a:r>
                        <a:rPr lang="en-US" altLang="zh-CN" sz="1800" kern="1200" baseline="0" dirty="0" smtClean="0">
                          <a:solidFill>
                            <a:schemeClr val="dk1"/>
                          </a:solidFill>
                          <a:latin typeface="微软雅黑" panose="020B0503020204020204" pitchFamily="34" charset="-122"/>
                          <a:ea typeface="微软雅黑" panose="020B0503020204020204" pitchFamily="34" charset="-122"/>
                          <a:cs typeface="+mn-cs"/>
                        </a:rPr>
                        <a:t> i);</a:t>
                      </a:r>
                    </a:p>
                    <a:p>
                      <a:pPr marL="0" algn="l" defTabSz="914400" rtl="0" eaLnBrk="1" latinLnBrk="0" hangingPunct="1"/>
                      <a:r>
                        <a:rPr lang="en-US" altLang="zh-CN" sz="1800" kern="1200" baseline="0" dirty="0" smtClean="0">
                          <a:solidFill>
                            <a:schemeClr val="dk1"/>
                          </a:solidFill>
                          <a:latin typeface="微软雅黑" panose="020B0503020204020204" pitchFamily="34" charset="-122"/>
                          <a:ea typeface="微软雅黑" panose="020B0503020204020204" pitchFamily="34" charset="-122"/>
                          <a:cs typeface="+mn-cs"/>
                        </a:rPr>
                        <a:t>}</a:t>
                      </a:r>
                      <a:endParaRPr lang="zh-CN" altLang="en-US" sz="1800" kern="12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r>
                        <a:rPr lang="zh-CN" altLang="en-US" dirty="0" smtClean="0">
                          <a:latin typeface="微软雅黑" panose="020B0503020204020204" pitchFamily="34" charset="-122"/>
                          <a:ea typeface="微软雅黑" panose="020B0503020204020204" pitchFamily="34" charset="-122"/>
                        </a:rPr>
                        <a:t>包含多个抽象函数</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0128364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枚举（</a:t>
                      </a:r>
                      <a:r>
                        <a:rPr lang="en-US" altLang="zh-CN" dirty="0" err="1" smtClean="0">
                          <a:latin typeface="微软雅黑" panose="020B0503020204020204" pitchFamily="34" charset="-122"/>
                          <a:ea typeface="微软雅黑" panose="020B0503020204020204" pitchFamily="34" charset="-122"/>
                        </a:rPr>
                        <a:t>enum</a:t>
                      </a:r>
                      <a:r>
                        <a:rPr lang="en-US" altLang="zh-CN" dirty="0" smtClean="0">
                          <a:latin typeface="微软雅黑" panose="020B0503020204020204" pitchFamily="34" charset="-122"/>
                          <a:ea typeface="微软雅黑" panose="020B0503020204020204" pitchFamily="34" charset="-122"/>
                        </a:rPr>
                        <a:t>)       </a:t>
                      </a:r>
                    </a:p>
                    <a:p>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几种可能的情况</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（常量的符号化</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err="1" smtClean="0">
                          <a:latin typeface="微软雅黑" panose="020B0503020204020204" pitchFamily="34" charset="-122"/>
                          <a:ea typeface="微软雅黑" panose="020B0503020204020204" pitchFamily="34" charset="-122"/>
                        </a:rPr>
                        <a:t>DialogResult.OK</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err="1" smtClean="0">
                          <a:latin typeface="微软雅黑" panose="020B0503020204020204" pitchFamily="34" charset="-122"/>
                          <a:ea typeface="微软雅黑" panose="020B0503020204020204" pitchFamily="34" charset="-122"/>
                        </a:rPr>
                        <a:t>enum</a:t>
                      </a:r>
                      <a:r>
                        <a:rPr lang="en-US" altLang="zh-CN" dirty="0" smtClean="0">
                          <a:latin typeface="微软雅黑" panose="020B0503020204020204" pitchFamily="34" charset="-122"/>
                          <a:ea typeface="微软雅黑" panose="020B0503020204020204" pitchFamily="34" charset="-122"/>
                        </a:rPr>
                        <a:t> Dir{ E, S, W, N};</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838233411"/>
                  </a:ext>
                </a:extLst>
              </a:tr>
              <a:tr h="370840">
                <a:tc>
                  <a:txBody>
                    <a:bodyPr/>
                    <a:lstStyle/>
                    <a:p>
                      <a:r>
                        <a:rPr lang="zh-CN" altLang="en-US" dirty="0" smtClean="0">
                          <a:latin typeface="微软雅黑" panose="020B0503020204020204" pitchFamily="34" charset="-122"/>
                          <a:ea typeface="微软雅黑" panose="020B0503020204020204" pitchFamily="34" charset="-122"/>
                        </a:rPr>
                        <a:t>委托（</a:t>
                      </a:r>
                      <a:r>
                        <a:rPr lang="en-US" altLang="zh-CN" dirty="0" smtClean="0">
                          <a:latin typeface="微软雅黑" panose="020B0503020204020204" pitchFamily="34" charset="-122"/>
                          <a:ea typeface="微软雅黑" panose="020B0503020204020204" pitchFamily="34" charset="-122"/>
                        </a:rPr>
                        <a:t>delegate)</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函数指针原型的定义</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new Thread(</a:t>
                      </a:r>
                    </a:p>
                    <a:p>
                      <a:r>
                        <a:rPr lang="en-US" altLang="zh-CN" dirty="0" smtClean="0">
                          <a:latin typeface="微软雅黑" panose="020B0503020204020204" pitchFamily="34" charset="-122"/>
                          <a:ea typeface="微软雅黑" panose="020B0503020204020204" pitchFamily="34" charset="-122"/>
                        </a:rPr>
                        <a:t>    new </a:t>
                      </a:r>
                      <a:r>
                        <a:rPr lang="en-US" altLang="zh-CN" dirty="0" err="1" smtClean="0">
                          <a:latin typeface="微软雅黑" panose="020B0503020204020204" pitchFamily="34" charset="-122"/>
                          <a:ea typeface="微软雅黑" panose="020B0503020204020204" pitchFamily="34" charset="-122"/>
                        </a:rPr>
                        <a:t>ThreadStart</a:t>
                      </a:r>
                      <a:r>
                        <a:rPr lang="en-US" altLang="zh-CN" dirty="0" smtClean="0">
                          <a:latin typeface="微软雅黑" panose="020B0503020204020204" pitchFamily="34" charset="-122"/>
                          <a:ea typeface="微软雅黑" panose="020B0503020204020204" pitchFamily="34" charset="-122"/>
                        </a:rPr>
                        <a:t>(fun));</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delega</a:t>
                      </a:r>
                      <a:r>
                        <a:rPr lang="en-US" altLang="zh-CN" baseline="0" dirty="0" smtClean="0">
                          <a:latin typeface="微软雅黑" panose="020B0503020204020204" pitchFamily="34" charset="-122"/>
                          <a:ea typeface="微软雅黑" panose="020B0503020204020204" pitchFamily="34" charset="-122"/>
                        </a:rPr>
                        <a:t>te void Fun(double a);</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465076381"/>
                  </a:ext>
                </a:extLst>
              </a:tr>
            </a:tbl>
          </a:graphicData>
        </a:graphic>
      </p:graphicFrame>
      <p:sp>
        <p:nvSpPr>
          <p:cNvPr id="4" name="灯片编号占位符 3"/>
          <p:cNvSpPr>
            <a:spLocks noGrp="1"/>
          </p:cNvSpPr>
          <p:nvPr>
            <p:ph type="sldNum" sz="quarter" idx="12"/>
          </p:nvPr>
        </p:nvSpPr>
        <p:spPr/>
        <p:txBody>
          <a:bodyPr/>
          <a:lstStyle/>
          <a:p>
            <a:fld id="{2237070D-0950-4D00-8C9D-5200A5A9A27A}" type="slidenum">
              <a:rPr lang="en-US" altLang="ko-KR" smtClean="0"/>
              <a:pPr/>
              <a:t>4</a:t>
            </a:fld>
            <a:endParaRPr lang="en-US" altLang="ko-KR"/>
          </a:p>
        </p:txBody>
      </p:sp>
    </p:spTree>
    <p:extLst>
      <p:ext uri="{BB962C8B-B14F-4D97-AF65-F5344CB8AC3E}">
        <p14:creationId xmlns:p14="http://schemas.microsoft.com/office/powerpoint/2010/main" val="1219753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事件系统</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885323379"/>
              </p:ext>
            </p:extLst>
          </p:nvPr>
        </p:nvGraphicFramePr>
        <p:xfrm>
          <a:off x="241300" y="1404938"/>
          <a:ext cx="11387140" cy="4668520"/>
        </p:xfrm>
        <a:graphic>
          <a:graphicData uri="http://schemas.openxmlformats.org/drawingml/2006/table">
            <a:tbl>
              <a:tblPr firstRow="1" bandRow="1">
                <a:tableStyleId>{5C22544A-7EE6-4342-B048-85BDC9FD1C3A}</a:tableStyleId>
              </a:tblPr>
              <a:tblGrid>
                <a:gridCol w="2010194">
                  <a:extLst>
                    <a:ext uri="{9D8B030D-6E8A-4147-A177-3AD203B41FA5}">
                      <a16:colId xmlns:a16="http://schemas.microsoft.com/office/drawing/2014/main" val="112531775"/>
                    </a:ext>
                  </a:extLst>
                </a:gridCol>
                <a:gridCol w="1984076">
                  <a:extLst>
                    <a:ext uri="{9D8B030D-6E8A-4147-A177-3AD203B41FA5}">
                      <a16:colId xmlns:a16="http://schemas.microsoft.com/office/drawing/2014/main" val="1149838482"/>
                    </a:ext>
                  </a:extLst>
                </a:gridCol>
                <a:gridCol w="2819280">
                  <a:extLst>
                    <a:ext uri="{9D8B030D-6E8A-4147-A177-3AD203B41FA5}">
                      <a16:colId xmlns:a16="http://schemas.microsoft.com/office/drawing/2014/main" val="2157483164"/>
                    </a:ext>
                  </a:extLst>
                </a:gridCol>
                <a:gridCol w="3262342">
                  <a:extLst>
                    <a:ext uri="{9D8B030D-6E8A-4147-A177-3AD203B41FA5}">
                      <a16:colId xmlns:a16="http://schemas.microsoft.com/office/drawing/2014/main" val="3728995301"/>
                    </a:ext>
                  </a:extLst>
                </a:gridCol>
                <a:gridCol w="1311248">
                  <a:extLst>
                    <a:ext uri="{9D8B030D-6E8A-4147-A177-3AD203B41FA5}">
                      <a16:colId xmlns:a16="http://schemas.microsoft.com/office/drawing/2014/main" val="27275653"/>
                    </a:ext>
                  </a:extLst>
                </a:gridCol>
              </a:tblGrid>
              <a:tr h="370840">
                <a:tc>
                  <a:txBody>
                    <a:bodyPr/>
                    <a:lstStyle/>
                    <a:p>
                      <a:r>
                        <a:rPr lang="zh-CN" altLang="en-US" dirty="0" smtClean="0">
                          <a:latin typeface="微软雅黑" panose="020B0503020204020204" pitchFamily="34" charset="-122"/>
                          <a:ea typeface="微软雅黑" panose="020B0503020204020204" pitchFamily="34" charset="-122"/>
                        </a:rPr>
                        <a:t>语法要素</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解决的问题</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用法举例</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定义</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备注</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04641230"/>
                  </a:ext>
                </a:extLst>
              </a:tr>
              <a:tr h="370840">
                <a:tc>
                  <a:txBody>
                    <a:bodyPr/>
                    <a:lstStyle/>
                    <a:p>
                      <a:r>
                        <a:rPr lang="zh-CN" altLang="en-US" dirty="0" smtClean="0">
                          <a:latin typeface="微软雅黑" panose="020B0503020204020204" pitchFamily="34" charset="-122"/>
                          <a:ea typeface="微软雅黑" panose="020B0503020204020204" pitchFamily="34" charset="-122"/>
                        </a:rPr>
                        <a:t>委托（</a:t>
                      </a:r>
                      <a:r>
                        <a:rPr lang="en-US" altLang="zh-CN" dirty="0" smtClean="0">
                          <a:latin typeface="微软雅黑" panose="020B0503020204020204" pitchFamily="34" charset="-122"/>
                          <a:ea typeface="微软雅黑" panose="020B0503020204020204" pitchFamily="34" charset="-122"/>
                        </a:rPr>
                        <a:t>delegate)</a:t>
                      </a:r>
                    </a:p>
                    <a:p>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函数指针</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f = new</a:t>
                      </a:r>
                      <a:r>
                        <a:rPr lang="en-US" altLang="zh-CN" baseline="0" dirty="0" smtClean="0">
                          <a:latin typeface="微软雅黑" panose="020B0503020204020204" pitchFamily="34" charset="-122"/>
                          <a:ea typeface="微软雅黑" panose="020B0503020204020204" pitchFamily="34" charset="-122"/>
                        </a:rPr>
                        <a:t> </a:t>
                      </a:r>
                      <a:r>
                        <a:rPr lang="en-US" altLang="zh-CN" baseline="0" dirty="0" err="1" smtClean="0">
                          <a:latin typeface="微软雅黑" panose="020B0503020204020204" pitchFamily="34" charset="-122"/>
                          <a:ea typeface="微软雅黑" panose="020B0503020204020204" pitchFamily="34" charset="-122"/>
                        </a:rPr>
                        <a:t>Func</a:t>
                      </a:r>
                      <a:r>
                        <a:rPr lang="en-US" altLang="zh-CN" baseline="0" dirty="0" smtClean="0">
                          <a:latin typeface="微软雅黑" panose="020B0503020204020204" pitchFamily="34" charset="-122"/>
                          <a:ea typeface="微软雅黑" panose="020B0503020204020204" pitchFamily="34" charset="-122"/>
                        </a:rPr>
                        <a:t>(</a:t>
                      </a:r>
                      <a:r>
                        <a:rPr lang="en-US" altLang="zh-CN" baseline="0" dirty="0" err="1" smtClean="0">
                          <a:latin typeface="微软雅黑" panose="020B0503020204020204" pitchFamily="34" charset="-122"/>
                          <a:ea typeface="微软雅黑" panose="020B0503020204020204" pitchFamily="34" charset="-122"/>
                        </a:rPr>
                        <a:t>myfun</a:t>
                      </a:r>
                      <a:r>
                        <a:rPr lang="en-US" altLang="zh-CN" baseline="0" dirty="0" smtClean="0">
                          <a:latin typeface="微软雅黑" panose="020B0503020204020204" pitchFamily="34" charset="-122"/>
                          <a:ea typeface="微软雅黑" panose="020B0503020204020204" pitchFamily="34" charset="-122"/>
                        </a:rPr>
                        <a:t>);</a:t>
                      </a:r>
                    </a:p>
                    <a:p>
                      <a:r>
                        <a:rPr lang="en-US" altLang="zh-CN" baseline="0" dirty="0" smtClean="0">
                          <a:latin typeface="微软雅黑" panose="020B0503020204020204" pitchFamily="34" charset="-122"/>
                          <a:ea typeface="微软雅黑" panose="020B0503020204020204" pitchFamily="34" charset="-122"/>
                        </a:rPr>
                        <a:t>f +=…</a:t>
                      </a:r>
                    </a:p>
                    <a:p>
                      <a:r>
                        <a:rPr lang="en-US" altLang="zh-CN" baseline="0" dirty="0" smtClean="0">
                          <a:latin typeface="微软雅黑" panose="020B0503020204020204" pitchFamily="34" charset="-122"/>
                          <a:ea typeface="微软雅黑" panose="020B0503020204020204" pitchFamily="34" charset="-122"/>
                        </a:rPr>
                        <a:t>b=f(5.0)</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delegate</a:t>
                      </a:r>
                      <a:r>
                        <a:rPr lang="en-US" altLang="zh-CN" baseline="0" dirty="0" smtClean="0">
                          <a:latin typeface="微软雅黑" panose="020B0503020204020204" pitchFamily="34" charset="-122"/>
                          <a:ea typeface="微软雅黑" panose="020B0503020204020204" pitchFamily="34" charset="-122"/>
                        </a:rPr>
                        <a:t> void Fun(double);</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多播</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7173923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Lambda</a:t>
                      </a:r>
                      <a:r>
                        <a:rPr lang="zh-CN" altLang="en-US" dirty="0" smtClean="0">
                          <a:latin typeface="微软雅黑" panose="020B0503020204020204" pitchFamily="34" charset="-122"/>
                          <a:ea typeface="微软雅黑" panose="020B0503020204020204" pitchFamily="34" charset="-122"/>
                        </a:rPr>
                        <a:t>表达式</a:t>
                      </a:r>
                      <a:r>
                        <a:rPr lang="en-US" altLang="zh-CN" baseline="0"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匿名函数</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a =&gt;</a:t>
                      </a:r>
                      <a:r>
                        <a:rPr lang="en-US" altLang="zh-CN" baseline="0" dirty="0" smtClean="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x =&gt; x/2</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210885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事件（</a:t>
                      </a:r>
                      <a:r>
                        <a:rPr lang="en-US" altLang="zh-CN" dirty="0" smtClean="0">
                          <a:latin typeface="微软雅黑" panose="020B0503020204020204" pitchFamily="34" charset="-122"/>
                          <a:ea typeface="微软雅黑" panose="020B0503020204020204" pitchFamily="34" charset="-122"/>
                        </a:rPr>
                        <a:t>event)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消息与回调</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button1.Clicked</a:t>
                      </a:r>
                      <a:r>
                        <a:rPr lang="en-US" altLang="zh-CN" baseline="0" dirty="0" smtClean="0">
                          <a:latin typeface="微软雅黑" panose="020B0503020204020204" pitchFamily="34" charset="-122"/>
                          <a:ea typeface="微软雅黑" panose="020B0503020204020204" pitchFamily="34" charset="-122"/>
                        </a:rPr>
                        <a:t> += </a:t>
                      </a:r>
                    </a:p>
                    <a:p>
                      <a:r>
                        <a:rPr lang="en-US" altLang="zh-CN" baseline="0" dirty="0" smtClean="0">
                          <a:latin typeface="微软雅黑" panose="020B0503020204020204" pitchFamily="34" charset="-122"/>
                          <a:ea typeface="微软雅黑" panose="020B0503020204020204" pitchFamily="34" charset="-122"/>
                        </a:rPr>
                        <a:t>    </a:t>
                      </a:r>
                      <a:r>
                        <a:rPr lang="zh-CN" altLang="en-US" baseline="0" dirty="0" smtClean="0">
                          <a:latin typeface="微软雅黑" panose="020B0503020204020204" pitchFamily="34" charset="-122"/>
                          <a:ea typeface="微软雅黑" panose="020B0503020204020204" pitchFamily="34" charset="-122"/>
                        </a:rPr>
                        <a:t>函数；</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event </a:t>
                      </a:r>
                      <a:r>
                        <a:rPr lang="en-US" altLang="zh-CN" dirty="0" err="1" smtClean="0">
                          <a:latin typeface="微软雅黑" panose="020B0503020204020204" pitchFamily="34" charset="-122"/>
                          <a:ea typeface="微软雅黑" panose="020B0503020204020204" pitchFamily="34" charset="-122"/>
                        </a:rPr>
                        <a:t>MyDelegate</a:t>
                      </a:r>
                      <a:r>
                        <a:rPr lang="en-US" altLang="zh-CN" baseline="0" dirty="0" smtClean="0">
                          <a:latin typeface="微软雅黑" panose="020B0503020204020204" pitchFamily="34" charset="-122"/>
                          <a:ea typeface="微软雅黑" panose="020B0503020204020204" pitchFamily="34" charset="-122"/>
                        </a:rPr>
                        <a:t> Clicked;</a:t>
                      </a:r>
                      <a:endParaRPr lang="zh-CN" altLang="en-US" dirty="0">
                        <a:solidFill>
                          <a:srgbClr val="FF0000"/>
                        </a:solidFill>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add,remove</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012836426"/>
                  </a:ext>
                </a:extLst>
              </a:tr>
              <a:tr h="370840">
                <a:tc>
                  <a:txBody>
                    <a:bodyPr/>
                    <a:lstStyle/>
                    <a:p>
                      <a:r>
                        <a:rPr lang="zh-CN" altLang="en-US" dirty="0" smtClean="0">
                          <a:latin typeface="微软雅黑" panose="020B0503020204020204" pitchFamily="34" charset="-122"/>
                          <a:ea typeface="微软雅黑" panose="020B0503020204020204" pitchFamily="34" charset="-122"/>
                        </a:rPr>
                        <a:t>事件的六步曲</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t>委托及参数</a:t>
                      </a:r>
                      <a:endParaRPr lang="en-US" altLang="zh-CN" dirty="0" smtClean="0"/>
                    </a:p>
                    <a:p>
                      <a:r>
                        <a:rPr lang="zh-CN" altLang="en-US" dirty="0" smtClean="0"/>
                        <a:t>事件声明及激发</a:t>
                      </a:r>
                      <a:r>
                        <a:rPr lang="en-US" altLang="zh-CN" dirty="0" smtClean="0"/>
                        <a:t>Clicked(</a:t>
                      </a:r>
                      <a:r>
                        <a:rPr lang="en-US" altLang="zh-CN" dirty="0" err="1" smtClean="0"/>
                        <a:t>o,e</a:t>
                      </a:r>
                      <a:r>
                        <a:rPr lang="en-US" altLang="zh-CN" dirty="0" smtClean="0"/>
                        <a:t>)</a:t>
                      </a:r>
                    </a:p>
                    <a:p>
                      <a:r>
                        <a:rPr lang="zh-CN" altLang="en-US" dirty="0" smtClean="0"/>
                        <a:t>事件注册</a:t>
                      </a:r>
                      <a:r>
                        <a:rPr lang="en-US" altLang="zh-CN" dirty="0" smtClean="0"/>
                        <a:t>+=</a:t>
                      </a:r>
                      <a:r>
                        <a:rPr lang="zh-CN" altLang="en-US" dirty="0" smtClean="0"/>
                        <a:t>及函数</a:t>
                      </a:r>
                      <a:endParaRPr lang="zh-CN" altLang="en-US" dirty="0" smtClean="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838233411"/>
                  </a:ext>
                </a:extLst>
              </a:tr>
              <a:tr h="370840">
                <a:tc>
                  <a:txBody>
                    <a:bodyPr/>
                    <a:lstStyle/>
                    <a:p>
                      <a:r>
                        <a:rPr lang="en-US" altLang="zh-CN" dirty="0" err="1" smtClean="0"/>
                        <a:t>Linq</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查询语言</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from</a:t>
                      </a:r>
                      <a:r>
                        <a:rPr lang="en-US" altLang="zh-CN" dirty="0" smtClean="0"/>
                        <a:t> b </a:t>
                      </a:r>
                      <a:r>
                        <a:rPr lang="en-US" altLang="zh-CN" dirty="0" smtClean="0">
                          <a:solidFill>
                            <a:srgbClr val="FF0000"/>
                          </a:solidFill>
                        </a:rPr>
                        <a:t>in</a:t>
                      </a:r>
                      <a:r>
                        <a:rPr lang="en-US" altLang="zh-CN" dirty="0" smtClean="0"/>
                        <a:t> books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where</a:t>
                      </a:r>
                      <a:r>
                        <a:rPr lang="en-US" altLang="zh-CN" dirty="0" smtClean="0"/>
                        <a:t> </a:t>
                      </a:r>
                      <a:r>
                        <a:rPr lang="en-US" altLang="zh-CN" dirty="0" err="1" smtClean="0"/>
                        <a:t>b.Price</a:t>
                      </a:r>
                      <a:r>
                        <a:rPr lang="en-US" altLang="zh-CN" dirty="0" smtClean="0"/>
                        <a:t>&lt;30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select</a:t>
                      </a:r>
                      <a:r>
                        <a:rPr lang="en-US" altLang="zh-CN" dirty="0" smtClean="0"/>
                        <a:t> new {</a:t>
                      </a:r>
                      <a:r>
                        <a:rPr lang="en-US" altLang="zh-CN" dirty="0" err="1" smtClean="0"/>
                        <a:t>b.Title</a:t>
                      </a:r>
                      <a:r>
                        <a:rPr lang="en-US" altLang="zh-CN" dirty="0" smtClean="0"/>
                        <a:t>, </a:t>
                      </a:r>
                      <a:r>
                        <a:rPr lang="en-US" altLang="zh-CN" dirty="0" err="1" smtClean="0"/>
                        <a:t>b.Author</a:t>
                      </a:r>
                      <a:r>
                        <a:rPr lang="en-US" altLang="zh-CN" dirty="0" smtClean="0"/>
                        <a:t>}</a:t>
                      </a:r>
                      <a:endParaRPr lang="zh-CN" altLang="en-US" dirty="0" smtClean="0"/>
                    </a:p>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491684614"/>
                  </a:ext>
                </a:extLst>
              </a:tr>
            </a:tbl>
          </a:graphicData>
        </a:graphic>
      </p:graphicFrame>
      <p:sp>
        <p:nvSpPr>
          <p:cNvPr id="4" name="灯片编号占位符 3"/>
          <p:cNvSpPr>
            <a:spLocks noGrp="1"/>
          </p:cNvSpPr>
          <p:nvPr>
            <p:ph type="sldNum" sz="quarter" idx="12"/>
          </p:nvPr>
        </p:nvSpPr>
        <p:spPr/>
        <p:txBody>
          <a:bodyPr/>
          <a:lstStyle/>
          <a:p>
            <a:fld id="{2237070D-0950-4D00-8C9D-5200A5A9A27A}" type="slidenum">
              <a:rPr lang="en-US" altLang="ko-KR" smtClean="0"/>
              <a:pPr/>
              <a:t>5</a:t>
            </a:fld>
            <a:endParaRPr lang="en-US" altLang="ko-KR"/>
          </a:p>
        </p:txBody>
      </p:sp>
    </p:spTree>
    <p:extLst>
      <p:ext uri="{BB962C8B-B14F-4D97-AF65-F5344CB8AC3E}">
        <p14:creationId xmlns:p14="http://schemas.microsoft.com/office/powerpoint/2010/main" val="1414233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修饰符</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4050599240"/>
              </p:ext>
            </p:extLst>
          </p:nvPr>
        </p:nvGraphicFramePr>
        <p:xfrm>
          <a:off x="241300" y="1404938"/>
          <a:ext cx="11387140" cy="3403600"/>
        </p:xfrm>
        <a:graphic>
          <a:graphicData uri="http://schemas.openxmlformats.org/drawingml/2006/table">
            <a:tbl>
              <a:tblPr firstRow="1" bandRow="1">
                <a:tableStyleId>{5C22544A-7EE6-4342-B048-85BDC9FD1C3A}</a:tableStyleId>
              </a:tblPr>
              <a:tblGrid>
                <a:gridCol w="2010194">
                  <a:extLst>
                    <a:ext uri="{9D8B030D-6E8A-4147-A177-3AD203B41FA5}">
                      <a16:colId xmlns:a16="http://schemas.microsoft.com/office/drawing/2014/main" val="112531775"/>
                    </a:ext>
                  </a:extLst>
                </a:gridCol>
                <a:gridCol w="1984076">
                  <a:extLst>
                    <a:ext uri="{9D8B030D-6E8A-4147-A177-3AD203B41FA5}">
                      <a16:colId xmlns:a16="http://schemas.microsoft.com/office/drawing/2014/main" val="1149838482"/>
                    </a:ext>
                  </a:extLst>
                </a:gridCol>
                <a:gridCol w="2751826">
                  <a:extLst>
                    <a:ext uri="{9D8B030D-6E8A-4147-A177-3AD203B41FA5}">
                      <a16:colId xmlns:a16="http://schemas.microsoft.com/office/drawing/2014/main" val="2157483164"/>
                    </a:ext>
                  </a:extLst>
                </a:gridCol>
                <a:gridCol w="3329796">
                  <a:extLst>
                    <a:ext uri="{9D8B030D-6E8A-4147-A177-3AD203B41FA5}">
                      <a16:colId xmlns:a16="http://schemas.microsoft.com/office/drawing/2014/main" val="3728995301"/>
                    </a:ext>
                  </a:extLst>
                </a:gridCol>
                <a:gridCol w="1311248">
                  <a:extLst>
                    <a:ext uri="{9D8B030D-6E8A-4147-A177-3AD203B41FA5}">
                      <a16:colId xmlns:a16="http://schemas.microsoft.com/office/drawing/2014/main" val="27275653"/>
                    </a:ext>
                  </a:extLst>
                </a:gridCol>
              </a:tblGrid>
              <a:tr h="370840">
                <a:tc>
                  <a:txBody>
                    <a:bodyPr/>
                    <a:lstStyle/>
                    <a:p>
                      <a:r>
                        <a:rPr lang="zh-CN" altLang="en-US" dirty="0" smtClean="0">
                          <a:latin typeface="微软雅黑" panose="020B0503020204020204" pitchFamily="34" charset="-122"/>
                          <a:ea typeface="微软雅黑" panose="020B0503020204020204" pitchFamily="34" charset="-122"/>
                        </a:rPr>
                        <a:t>语法要素</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解决的问题</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能修饰的语法要素</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备注</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04641230"/>
                  </a:ext>
                </a:extLst>
              </a:tr>
              <a:tr h="370840">
                <a:tc>
                  <a:txBody>
                    <a:bodyPr/>
                    <a:lstStyle/>
                    <a:p>
                      <a:r>
                        <a:rPr lang="en-US" altLang="zh-CN" dirty="0" smtClean="0">
                          <a:latin typeface="微软雅黑" panose="020B0503020204020204" pitchFamily="34" charset="-122"/>
                          <a:ea typeface="微软雅黑" panose="020B0503020204020204" pitchFamily="34" charset="-122"/>
                        </a:rPr>
                        <a:t>internal, private</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访问控制</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类、字段、方法</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7173923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static</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类的</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类、字段、方法</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非实例的  </a:t>
                      </a:r>
                      <a:r>
                        <a:rPr lang="en-US" altLang="zh-CN" dirty="0" err="1" smtClean="0">
                          <a:latin typeface="微软雅黑" panose="020B0503020204020204" pitchFamily="34" charset="-122"/>
                          <a:ea typeface="微软雅黑" panose="020B0503020204020204" pitchFamily="34" charset="-122"/>
                        </a:rPr>
                        <a:t>Math.sin</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210885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abstract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抽象的</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类、方法</a:t>
                      </a:r>
                    </a:p>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solidFill>
                          <a:srgbClr val="FF0000"/>
                        </a:solidFill>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012836426"/>
                  </a:ext>
                </a:extLst>
              </a:tr>
              <a:tr h="370840">
                <a:tc>
                  <a:txBody>
                    <a:bodyPr/>
                    <a:lstStyle/>
                    <a:p>
                      <a:r>
                        <a:rPr lang="en-US" altLang="zh-CN" dirty="0" smtClean="0">
                          <a:latin typeface="微软雅黑" panose="020B0503020204020204" pitchFamily="34" charset="-122"/>
                          <a:ea typeface="微软雅黑" panose="020B0503020204020204" pitchFamily="34" charset="-122"/>
                        </a:rPr>
                        <a:t>sealed</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不能继承</a:t>
                      </a:r>
                    </a:p>
                    <a:p>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类、方法</a:t>
                      </a:r>
                    </a:p>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838233411"/>
                  </a:ext>
                </a:extLst>
              </a:tr>
              <a:tr h="370840">
                <a:tc>
                  <a:txBody>
                    <a:bodyPr/>
                    <a:lstStyle/>
                    <a:p>
                      <a:r>
                        <a:rPr lang="en-US" altLang="zh-CN" dirty="0" err="1" smtClean="0">
                          <a:latin typeface="微软雅黑" panose="020B0503020204020204" pitchFamily="34" charset="-122"/>
                          <a:ea typeface="微软雅黑" panose="020B0503020204020204" pitchFamily="34" charset="-122"/>
                        </a:rPr>
                        <a:t>const</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常量</a:t>
                      </a:r>
                    </a:p>
                    <a:p>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字段、局部变量</a:t>
                      </a:r>
                    </a:p>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3929336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latin typeface="微软雅黑" panose="020B0503020204020204" pitchFamily="34" charset="-122"/>
                          <a:ea typeface="微软雅黑" panose="020B0503020204020204" pitchFamily="34" charset="-122"/>
                        </a:rPr>
                        <a:t>readonly</a:t>
                      </a:r>
                      <a:endParaRPr lang="zh-CN" altLang="en-US" dirty="0" smtClean="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只读量</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字段、局部变量</a:t>
                      </a:r>
                      <a:endParaRPr lang="zh-CN" altLang="en-US" dirty="0" smtClean="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514520712"/>
                  </a:ext>
                </a:extLst>
              </a:tr>
            </a:tbl>
          </a:graphicData>
        </a:graphic>
      </p:graphicFrame>
      <p:sp>
        <p:nvSpPr>
          <p:cNvPr id="4" name="灯片编号占位符 3"/>
          <p:cNvSpPr>
            <a:spLocks noGrp="1"/>
          </p:cNvSpPr>
          <p:nvPr>
            <p:ph type="sldNum" sz="quarter" idx="12"/>
          </p:nvPr>
        </p:nvSpPr>
        <p:spPr/>
        <p:txBody>
          <a:bodyPr/>
          <a:lstStyle/>
          <a:p>
            <a:fld id="{2237070D-0950-4D00-8C9D-5200A5A9A27A}" type="slidenum">
              <a:rPr lang="en-US" altLang="ko-KR" smtClean="0"/>
              <a:pPr/>
              <a:t>6</a:t>
            </a:fld>
            <a:endParaRPr lang="en-US" altLang="ko-KR"/>
          </a:p>
        </p:txBody>
      </p:sp>
    </p:spTree>
    <p:extLst>
      <p:ext uri="{BB962C8B-B14F-4D97-AF65-F5344CB8AC3E}">
        <p14:creationId xmlns:p14="http://schemas.microsoft.com/office/powerpoint/2010/main" val="276982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sp>
        <p:nvSpPr>
          <p:cNvPr id="3" name="内容占位符 2"/>
          <p:cNvSpPr>
            <a:spLocks noGrp="1"/>
          </p:cNvSpPr>
          <p:nvPr>
            <p:ph idx="1"/>
          </p:nvPr>
        </p:nvSpPr>
        <p:spPr/>
        <p:txBody>
          <a:bodyPr/>
          <a:lstStyle/>
          <a:p>
            <a:r>
              <a:rPr lang="zh-CN" altLang="en-US" dirty="0" smtClean="0"/>
              <a:t>冒号</a:t>
            </a:r>
            <a:r>
              <a:rPr lang="zh-CN" altLang="en-US" dirty="0"/>
              <a:t>（继承父类及实现多个接口）</a:t>
            </a:r>
            <a:endParaRPr lang="en-US" altLang="zh-CN" dirty="0"/>
          </a:p>
          <a:p>
            <a:r>
              <a:rPr lang="en-US" altLang="zh-CN" dirty="0" smtClean="0"/>
              <a:t>base</a:t>
            </a:r>
            <a:r>
              <a:rPr lang="zh-CN" altLang="en-US" dirty="0" smtClean="0"/>
              <a:t>及构造函数</a:t>
            </a:r>
            <a:endParaRPr lang="en-US" altLang="zh-CN" dirty="0" smtClean="0"/>
          </a:p>
          <a:p>
            <a:r>
              <a:rPr lang="en-US" altLang="zh-CN" dirty="0" smtClean="0"/>
              <a:t>virtual </a:t>
            </a:r>
            <a:r>
              <a:rPr lang="zh-CN" altLang="en-US" dirty="0" smtClean="0"/>
              <a:t>及 </a:t>
            </a:r>
            <a:r>
              <a:rPr lang="en-US" altLang="zh-CN" dirty="0" smtClean="0"/>
              <a:t>override</a:t>
            </a:r>
          </a:p>
          <a:p>
            <a:endParaRPr lang="zh-CN" altLang="en-US" dirty="0"/>
          </a:p>
        </p:txBody>
      </p:sp>
      <p:sp>
        <p:nvSpPr>
          <p:cNvPr id="4" name="灯片编号占位符 3"/>
          <p:cNvSpPr>
            <a:spLocks noGrp="1"/>
          </p:cNvSpPr>
          <p:nvPr>
            <p:ph type="sldNum" sz="quarter" idx="12"/>
          </p:nvPr>
        </p:nvSpPr>
        <p:spPr/>
        <p:txBody>
          <a:bodyPr/>
          <a:lstStyle/>
          <a:p>
            <a:fld id="{2237070D-0950-4D00-8C9D-5200A5A9A27A}" type="slidenum">
              <a:rPr lang="en-US" altLang="ko-KR" smtClean="0"/>
              <a:pPr/>
              <a:t>7</a:t>
            </a:fld>
            <a:endParaRPr lang="en-US" altLang="ko-KR"/>
          </a:p>
        </p:txBody>
      </p:sp>
    </p:spTree>
    <p:extLst>
      <p:ext uri="{BB962C8B-B14F-4D97-AF65-F5344CB8AC3E}">
        <p14:creationId xmlns:p14="http://schemas.microsoft.com/office/powerpoint/2010/main" val="257556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defRPr/>
            </a:pPr>
            <a:r>
              <a:rPr lang="zh-CN" altLang="en-US" dirty="0" smtClean="0"/>
              <a:t>异常处理系统</a:t>
            </a:r>
            <a:endParaRPr lang="en-US" altLang="zh-CN" dirty="0"/>
          </a:p>
        </p:txBody>
      </p:sp>
      <p:sp>
        <p:nvSpPr>
          <p:cNvPr id="5123" name="Rectangle 3"/>
          <p:cNvSpPr>
            <a:spLocks noGrp="1" noChangeArrowheads="1"/>
          </p:cNvSpPr>
          <p:nvPr>
            <p:ph type="body" idx="1"/>
          </p:nvPr>
        </p:nvSpPr>
        <p:spPr/>
        <p:txBody>
          <a:bodyPr>
            <a:normAutofit/>
          </a:bodyPr>
          <a:lstStyle/>
          <a:p>
            <a:pPr eaLnBrk="1" hangingPunct="1">
              <a:defRPr/>
            </a:pPr>
            <a:r>
              <a:rPr lang="zh-CN" altLang="en-US" dirty="0" smtClean="0"/>
              <a:t>异常处理</a:t>
            </a:r>
            <a:endParaRPr lang="en-US" altLang="zh-CN" dirty="0" smtClean="0"/>
          </a:p>
          <a:p>
            <a:pPr lvl="1">
              <a:defRPr/>
            </a:pPr>
            <a:r>
              <a:rPr lang="en-US" altLang="zh-CN" dirty="0" smtClean="0"/>
              <a:t>try{……}catch{…}finally{…}</a:t>
            </a:r>
            <a:endParaRPr lang="zh-CN" altLang="en-US" dirty="0" smtClean="0"/>
          </a:p>
          <a:p>
            <a:pPr eaLnBrk="1" hangingPunct="1">
              <a:defRPr/>
            </a:pPr>
            <a:endParaRPr lang="zh-CN" altLang="en-US" dirty="0" smtClean="0"/>
          </a:p>
          <a:p>
            <a:pPr marL="0" indent="0">
              <a:buNone/>
              <a:defRPr/>
            </a:pPr>
            <a:endParaRPr lang="en-US" altLang="zh-CN" dirty="0" smtClean="0"/>
          </a:p>
        </p:txBody>
      </p:sp>
    </p:spTree>
    <p:extLst>
      <p:ext uri="{BB962C8B-B14F-4D97-AF65-F5344CB8AC3E}">
        <p14:creationId xmlns:p14="http://schemas.microsoft.com/office/powerpoint/2010/main" val="51260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Attribute</a:t>
            </a:r>
            <a:r>
              <a:rPr lang="zh-CN" altLang="en-US" dirty="0" smtClean="0"/>
              <a:t>系统</a:t>
            </a:r>
            <a:endParaRPr lang="zh-CN" altLang="en-US" dirty="0"/>
          </a:p>
        </p:txBody>
      </p:sp>
      <p:sp>
        <p:nvSpPr>
          <p:cNvPr id="3" name="内容占位符 2"/>
          <p:cNvSpPr>
            <a:spLocks noGrp="1"/>
          </p:cNvSpPr>
          <p:nvPr>
            <p:ph idx="1"/>
          </p:nvPr>
        </p:nvSpPr>
        <p:spPr/>
        <p:txBody>
          <a:bodyPr>
            <a:normAutofit/>
          </a:bodyPr>
          <a:lstStyle/>
          <a:p>
            <a:pPr>
              <a:defRPr/>
            </a:pPr>
            <a:r>
              <a:rPr lang="en-US" altLang="zh-CN" dirty="0" smtClean="0"/>
              <a:t>Attribute</a:t>
            </a:r>
            <a:endParaRPr lang="en-US" altLang="zh-CN" dirty="0"/>
          </a:p>
          <a:p>
            <a:pPr lvl="1">
              <a:defRPr/>
            </a:pPr>
            <a:r>
              <a:rPr lang="zh-CN" altLang="en-US" dirty="0" smtClean="0"/>
              <a:t>用 </a:t>
            </a:r>
            <a:r>
              <a:rPr lang="en-US" altLang="zh-CN" dirty="0" smtClean="0"/>
              <a:t>[ ] </a:t>
            </a:r>
            <a:r>
              <a:rPr lang="zh-CN" altLang="en-US" dirty="0" smtClean="0"/>
              <a:t>表示的附件信息</a:t>
            </a:r>
            <a:endParaRPr lang="en-US" altLang="zh-CN" dirty="0" smtClean="0"/>
          </a:p>
          <a:p>
            <a:pPr lvl="1">
              <a:defRPr/>
            </a:pPr>
            <a:r>
              <a:rPr lang="zh-CN" altLang="en-US" dirty="0" smtClean="0"/>
              <a:t>用反射</a:t>
            </a:r>
            <a:r>
              <a:rPr lang="en-US" altLang="zh-CN" dirty="0" err="1" smtClean="0"/>
              <a:t>type.GetCustomerAttributes</a:t>
            </a:r>
            <a:r>
              <a:rPr lang="en-US" altLang="zh-CN" dirty="0" smtClean="0"/>
              <a:t>()</a:t>
            </a:r>
            <a:r>
              <a:rPr lang="zh-CN" altLang="en-US" dirty="0" smtClean="0"/>
              <a:t>来使之</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2237070D-0950-4D00-8C9D-5200A5A9A27A}" type="slidenum">
              <a:rPr lang="en-US" altLang="ko-KR" smtClean="0"/>
              <a:pPr/>
              <a:t>9</a:t>
            </a:fld>
            <a:endParaRPr lang="en-US" altLang="ko-KR"/>
          </a:p>
        </p:txBody>
      </p:sp>
    </p:spTree>
    <p:extLst>
      <p:ext uri="{BB962C8B-B14F-4D97-AF65-F5344CB8AC3E}">
        <p14:creationId xmlns:p14="http://schemas.microsoft.com/office/powerpoint/2010/main" val="2063072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기본 디자인">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1F497D"/>
    </a:dk1>
    <a:lt1>
      <a:srgbClr val="FFFFFF"/>
    </a:lt1>
    <a:dk2>
      <a:srgbClr val="000000"/>
    </a:dk2>
    <a:lt2>
      <a:srgbClr val="EEECE1"/>
    </a:lt2>
    <a:accent1>
      <a:srgbClr val="4F81BD"/>
    </a:accent1>
    <a:accent2>
      <a:srgbClr val="C0504D"/>
    </a:accent2>
    <a:accent3>
      <a:srgbClr val="AAAAAA"/>
    </a:accent3>
    <a:accent4>
      <a:srgbClr val="DADADA"/>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Office Theme</Template>
  <TotalTime>7146</TotalTime>
  <Words>1604</Words>
  <Application>Microsoft Office PowerPoint</Application>
  <PresentationFormat>宽屏</PresentationFormat>
  <Paragraphs>228</Paragraphs>
  <Slides>10</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Gulim</vt:lpstr>
      <vt:lpstr>HY견고딕</vt:lpstr>
      <vt:lpstr>华文琥珀</vt:lpstr>
      <vt:lpstr>宋体</vt:lpstr>
      <vt:lpstr>微软雅黑</vt:lpstr>
      <vt:lpstr>微软雅黑 Light</vt:lpstr>
      <vt:lpstr>Arial</vt:lpstr>
      <vt:lpstr>Arial Black</vt:lpstr>
      <vt:lpstr>Calibri</vt:lpstr>
      <vt:lpstr>Calibri Light</vt:lpstr>
      <vt:lpstr>Corbel</vt:lpstr>
      <vt:lpstr>Lucida Fax</vt:lpstr>
      <vt:lpstr>Times New Roman</vt:lpstr>
      <vt:lpstr>Wingdings</vt:lpstr>
      <vt:lpstr>1_기본 디자인</vt:lpstr>
      <vt:lpstr>C#程序设计及应用</vt:lpstr>
      <vt:lpstr>PowerPoint 演示文稿</vt:lpstr>
      <vt:lpstr>类的主要成员</vt:lpstr>
      <vt:lpstr>类型系统</vt:lpstr>
      <vt:lpstr>事件系统</vt:lpstr>
      <vt:lpstr>修饰符</vt:lpstr>
      <vt:lpstr>继承</vt:lpstr>
      <vt:lpstr>异常处理系统</vt:lpstr>
      <vt:lpstr>Attribute系统</vt:lpstr>
      <vt:lpstr>小结</vt:lpstr>
    </vt:vector>
  </TitlesOfParts>
  <Company>pku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唐大仕</dc:creator>
  <dc:description/>
  <cp:lastModifiedBy>Dashi Tang</cp:lastModifiedBy>
  <cp:revision>264</cp:revision>
  <dcterms:created xsi:type="dcterms:W3CDTF">2004-04-28T06:12:53Z</dcterms:created>
  <dcterms:modified xsi:type="dcterms:W3CDTF">2020-11-12T07:32:34Z</dcterms:modified>
</cp:coreProperties>
</file>