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4660"/>
  </p:normalViewPr>
  <p:slideViewPr>
    <p:cSldViewPr snapToGrid="0">
      <p:cViewPr varScale="1">
        <p:scale>
          <a:sx n="48" d="100"/>
          <a:sy n="48" d="100"/>
        </p:scale>
        <p:origin x="10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52F0A-ECB4-43E8-9B0E-94B633F97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B4FE21-9DC2-44C3-8902-160E230C8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E7CF12-B969-4A78-B5CB-6A584E6B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E4F27-2D08-403F-A9D9-ADDA21E8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01FAC-38DA-46C2-903C-0E50A4C3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01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A9700-A2A2-4FAC-AE02-20ECFE7E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797CEC-9B5F-4A89-9B2D-616E39D33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2CF92-F6D8-445D-8198-028BEEE5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29527-D66F-4A07-A0F0-0A14E918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CE119-67BB-4462-9FD4-01A55703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7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A0091A-F23D-49E7-AEA1-31D7D2F6E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F8C83B-E38A-4E92-AA69-97B4035CF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38578-701E-49E5-92B9-24E6D95A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A9771-7355-421B-9870-F246A029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C57B3-29D5-451E-A21B-EFC48845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5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F1D62-E36D-441C-8E36-E9169B68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EDC34-97CC-4A2F-A4A1-B9B89B42E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C502E-4F94-489B-B608-467EECDF1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B7CAAD-003B-40E1-A5F4-35888BDE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DAA8D-776D-4D78-97FE-2899A061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6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5193C-6FCE-4996-AE3C-E6405EBA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5D24FE-176D-44B2-8E80-0C0E8BB05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1EB1EF-211F-46E9-A768-71889B93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AF272-328E-4929-820C-5ED17396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77196-525A-4DB6-9385-1DD35D4F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80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E0D7A-874C-4B5A-800E-60C4C8EA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746B3-B730-43B9-87FE-13E0D6D15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908381-06CB-4215-A3CE-4CB3C0426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BFA185-5185-4852-8E99-CBCB6E33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1D200E-D591-4567-BD32-C728B615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7FC4EA-15D6-4BD3-93B8-41E97A91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3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8E-A859-4C21-B78B-428DB8C46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1D191A-B4A3-4B19-83CA-CAC5C91EC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C93028-2999-487B-932B-4601297D9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4FA0B6-ABC1-4F22-9304-E3BAA9E15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2626C1-34DF-47B3-9D20-D13DA382C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7D1864-5666-4DD8-86DC-8F8115D0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256414-8B10-40DB-AC2C-CDE2D3D0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A1FB71-D31E-4843-8CED-A6AD220D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62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D1B89-BE3A-42D6-B670-12F47E5D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14A9D2-35AE-4B20-9D31-79A1B807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AE77EC-FC8B-4D4B-BB05-73C692A0D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B1F61A-8E69-420D-AC85-67D91093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7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C507C1-3970-4D26-8BF4-CFC8A6AB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4B0A59-1A1B-4740-B0D2-18E4521A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73535A-80C5-4919-9C69-FD45982F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17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77C01-D785-4221-8EC0-5BF7075A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BE7E1-C405-4DF3-996B-4F1D55624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84C375-EFF1-46AA-8378-00CFE32E1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21E60-F48C-408C-8F96-1DF0274C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1D83CD-B558-457A-861B-52E77514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CD9AE7-68A1-4439-A657-F4661D04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53BCC-6255-4822-A6B2-FD3513A6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099371-B9CB-4451-877C-D5466CA2B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703B32-C33A-47AC-99C7-1F92E3BF6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5D5E9E-6069-498A-877B-5580186D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C83BE2-85AB-45EE-B87B-90103CBC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E03AE9-DEA1-4CEC-940B-D450476C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01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113628-5873-491A-8E3D-93720424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970C7B-B007-414D-AF96-6C6BBA491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61C05-24C4-4020-B36C-14D46A2B3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C64BE-309C-4785-8956-AAD9A5C0F897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28A8A-429E-485A-92FD-A0B232A56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AEC79-966F-435C-9E76-D127E8565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9F206-68AB-4EA9-BF4C-C02708A7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0271"/>
          </a:xfrm>
        </p:spPr>
        <p:txBody>
          <a:bodyPr/>
          <a:lstStyle/>
          <a:p>
            <a:r>
              <a:rPr lang="en-US" altLang="ko-KR" dirty="0"/>
              <a:t>18.04.30 </a:t>
            </a:r>
            <a:r>
              <a:rPr lang="ko-KR" altLang="en-US" dirty="0"/>
              <a:t>정기미팅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638A4-3FF2-4F06-947B-6130134D2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5354"/>
            <a:ext cx="12192000" cy="5852646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 4</a:t>
            </a:r>
            <a:r>
              <a:rPr lang="ko-KR" altLang="en-US" dirty="0"/>
              <a:t>월 다섯째 주 동안 한 일</a:t>
            </a:r>
            <a:endParaRPr lang="en-US" altLang="ko-KR" dirty="0"/>
          </a:p>
          <a:p>
            <a:pPr lvl="1"/>
            <a:r>
              <a:rPr lang="ko-KR" altLang="en-US" dirty="0"/>
              <a:t>시험 기간으로 인한 프로젝트 지연</a:t>
            </a:r>
            <a:endParaRPr lang="en-US" altLang="ko-KR" dirty="0"/>
          </a:p>
          <a:p>
            <a:pPr lvl="2"/>
            <a:r>
              <a:rPr lang="ko-KR" altLang="en-US" dirty="0"/>
              <a:t>진행상태가 많이 늦어져서 집중 진행이 필요함</a:t>
            </a:r>
            <a:endParaRPr lang="en-US" altLang="ko-KR" dirty="0"/>
          </a:p>
          <a:p>
            <a:pPr lvl="1"/>
            <a:r>
              <a:rPr lang="ko-KR" altLang="en-US" dirty="0"/>
              <a:t>최종 시연 시 어떻게 할 지 구상</a:t>
            </a:r>
            <a:endParaRPr lang="en-US" altLang="ko-KR" dirty="0"/>
          </a:p>
          <a:p>
            <a:pPr lvl="2"/>
            <a:r>
              <a:rPr lang="ko-KR" altLang="en-US" dirty="0"/>
              <a:t>사용자가 어플 사용 화면을 스크린을 통해 공유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교수님의 피드백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프로젝트가 다루는 범위를 좀 더 구체화</a:t>
            </a:r>
            <a:endParaRPr lang="en-US" altLang="ko-KR" dirty="0"/>
          </a:p>
          <a:p>
            <a:pPr lvl="2"/>
            <a:r>
              <a:rPr lang="ko-KR" altLang="en-US" dirty="0"/>
              <a:t>의미 없는 반복작업을 피할 것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개발 우선순위를 정할 것</a:t>
            </a:r>
            <a:endParaRPr lang="en-US" altLang="ko-KR" dirty="0"/>
          </a:p>
          <a:p>
            <a:pPr lvl="2"/>
            <a:r>
              <a:rPr lang="en-US" altLang="ko-KR" dirty="0"/>
              <a:t>VR</a:t>
            </a:r>
            <a:r>
              <a:rPr lang="ko-KR" altLang="en-US" dirty="0"/>
              <a:t>과 </a:t>
            </a:r>
            <a:r>
              <a:rPr lang="en-US" altLang="ko-KR" dirty="0"/>
              <a:t>AR. </a:t>
            </a:r>
            <a:r>
              <a:rPr lang="ko-KR" altLang="en-US" dirty="0"/>
              <a:t>프로젝트 완성을 목적으로 할 것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남은 일정에 맞춰 스케줄을 작성 할 것</a:t>
            </a:r>
            <a:endParaRPr lang="en-US" altLang="ko-KR" dirty="0"/>
          </a:p>
          <a:p>
            <a:pPr lvl="2"/>
            <a:r>
              <a:rPr lang="ko-KR" altLang="en-US" dirty="0"/>
              <a:t>일정이 많이 남아 있지 않으니 좀 더 체계적으로 진행 할 것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앞으로 할 일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프로젝트 범위와 어떤 개발에 집중할 지 팀원 토론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/>
              <a:t>스케줄에 맞춰 개발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502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101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18.04.30 정기미팅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BBakki</dc:creator>
  <cp:lastModifiedBy>BBakki</cp:lastModifiedBy>
  <cp:revision>34</cp:revision>
  <dcterms:created xsi:type="dcterms:W3CDTF">2018-03-12T01:55:10Z</dcterms:created>
  <dcterms:modified xsi:type="dcterms:W3CDTF">2018-05-07T04:43:29Z</dcterms:modified>
</cp:coreProperties>
</file>