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16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52F0A-ECB4-43E8-9B0E-94B633F97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B4FE21-9DC2-44C3-8902-160E230C87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E7CF12-B969-4A78-B5CB-6A584E6B1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64BE-309C-4785-8956-AAD9A5C0F897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BE4F27-2D08-403F-A9D9-ADDA21E88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201FAC-38DA-46C2-903C-0E50A4C3A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2BE0-8D59-4581-8A9B-31DC5A45D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012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6A9700-A2A2-4FAC-AE02-20ECFE7EF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797CEC-9B5F-4A89-9B2D-616E39D339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92CF92-F6D8-445D-8198-028BEEE52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64BE-309C-4785-8956-AAD9A5C0F897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529527-D66F-4A07-A0F0-0A14E9182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5CE119-67BB-4462-9FD4-01A55703F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2BE0-8D59-4581-8A9B-31DC5A45D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572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2A0091A-F23D-49E7-AEA1-31D7D2F6E8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F8C83B-E38A-4E92-AA69-97B4035CF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A38578-701E-49E5-92B9-24E6D95A6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64BE-309C-4785-8956-AAD9A5C0F897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3A9771-7355-421B-9870-F246A029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4C57B3-29D5-451E-A21B-EFC48845A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2BE0-8D59-4581-8A9B-31DC5A45D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952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EF1D62-E36D-441C-8E36-E9169B685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8EDC34-97CC-4A2F-A4A1-B9B89B42E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5C502E-4F94-489B-B608-467EECDF1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64BE-309C-4785-8956-AAD9A5C0F897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B7CAAD-003B-40E1-A5F4-35888BDEF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2DAA8D-776D-4D78-97FE-2899A0612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2BE0-8D59-4581-8A9B-31DC5A45D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568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5193C-6FCE-4996-AE3C-E6405EBA0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5D24FE-176D-44B2-8E80-0C0E8BB05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1EB1EF-211F-46E9-A768-71889B932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64BE-309C-4785-8956-AAD9A5C0F897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4AF272-328E-4929-820C-5ED17396C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477196-525A-4DB6-9385-1DD35D4F8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2BE0-8D59-4581-8A9B-31DC5A45D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800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EE0D7A-874C-4B5A-800E-60C4C8EA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3746B3-B730-43B9-87FE-13E0D6D15D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908381-06CB-4215-A3CE-4CB3C0426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BFA185-5185-4852-8E99-CBCB6E331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64BE-309C-4785-8956-AAD9A5C0F897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1D200E-D591-4567-BD32-C728B615C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7FC4EA-15D6-4BD3-93B8-41E97A918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2BE0-8D59-4581-8A9B-31DC5A45D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138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9838E-A859-4C21-B78B-428DB8C46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1D191A-B4A3-4B19-83CA-CAC5C91EC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C93028-2999-487B-932B-4601297D9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4FA0B6-ABC1-4F22-9304-E3BAA9E15F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12626C1-34DF-47B3-9D20-D13DA382CC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7D1864-5666-4DD8-86DC-8F8115D0D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64BE-309C-4785-8956-AAD9A5C0F897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2256414-8B10-40DB-AC2C-CDE2D3D04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BA1FB71-D31E-4843-8CED-A6AD220D6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2BE0-8D59-4581-8A9B-31DC5A45D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624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AD1B89-BE3A-42D6-B670-12F47E5D6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314A9D2-35AE-4B20-9D31-79A1B807E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64BE-309C-4785-8956-AAD9A5C0F897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9AE77EC-FC8B-4D4B-BB05-73C692A0D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FB1F61A-8E69-420D-AC85-67D910938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2BE0-8D59-4581-8A9B-31DC5A45D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170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C507C1-3970-4D26-8BF4-CFC8A6AB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64BE-309C-4785-8956-AAD9A5C0F897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4B0A59-1A1B-4740-B0D2-18E4521A2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73535A-80C5-4919-9C69-FD45982F1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2BE0-8D59-4581-8A9B-31DC5A45D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171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77C01-D785-4221-8EC0-5BF7075AB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4BE7E1-C405-4DF3-996B-4F1D55624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84C375-EFF1-46AA-8378-00CFE32E10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721E60-F48C-408C-8F96-1DF0274C2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64BE-309C-4785-8956-AAD9A5C0F897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1D83CD-B558-457A-861B-52E775147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CD9AE7-68A1-4439-A657-F4661D04E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2BE0-8D59-4581-8A9B-31DC5A45D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82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953BCC-6255-4822-A6B2-FD3513A60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F099371-B9CB-4451-877C-D5466CA2BA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703B32-C33A-47AC-99C7-1F92E3BF6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5D5E9E-6069-498A-877B-5580186D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64BE-309C-4785-8956-AAD9A5C0F897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C83BE2-85AB-45EE-B87B-90103CBCE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E03AE9-DEA1-4CEC-940B-D450476C4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2BE0-8D59-4581-8A9B-31DC5A45D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011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A113628-5873-491A-8E3D-93720424E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970C7B-B007-414D-AF96-6C6BBA491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C61C05-24C4-4020-B36C-14D46A2B3F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C64BE-309C-4785-8956-AAD9A5C0F897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128A8A-429E-485A-92FD-A0B232A566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BAEC79-966F-435C-9E76-D127E85658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E2BE0-8D59-4581-8A9B-31DC5A45D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86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9F206-68AB-4EA9-BF4C-C02708A74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20271"/>
          </a:xfrm>
        </p:spPr>
        <p:txBody>
          <a:bodyPr/>
          <a:lstStyle/>
          <a:p>
            <a:r>
              <a:rPr lang="en-US" altLang="ko-KR" dirty="0"/>
              <a:t>18.03.26 </a:t>
            </a:r>
            <a:r>
              <a:rPr lang="ko-KR" altLang="en-US" dirty="0"/>
              <a:t>정기미팅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B638A4-3FF2-4F06-947B-6130134D2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05354"/>
            <a:ext cx="12192000" cy="5852646"/>
          </a:xfrm>
        </p:spPr>
        <p:txBody>
          <a:bodyPr>
            <a:normAutofit/>
          </a:bodyPr>
          <a:lstStyle/>
          <a:p>
            <a:r>
              <a:rPr lang="en-US" altLang="ko-KR" dirty="0"/>
              <a:t> 3</a:t>
            </a:r>
            <a:r>
              <a:rPr lang="ko-KR" altLang="en-US" dirty="0"/>
              <a:t>월 넷째 주 동안 한 일</a:t>
            </a:r>
            <a:endParaRPr lang="en-US" altLang="ko-KR" dirty="0"/>
          </a:p>
          <a:p>
            <a:pPr lvl="1"/>
            <a:r>
              <a:rPr lang="ko-KR" altLang="en-US" dirty="0"/>
              <a:t>추가할 내용 </a:t>
            </a:r>
            <a:r>
              <a:rPr lang="en-US" altLang="ko-KR" dirty="0"/>
              <a:t>, </a:t>
            </a:r>
            <a:r>
              <a:rPr lang="ko-KR" altLang="en-US" dirty="0"/>
              <a:t>아이디어 생각</a:t>
            </a:r>
            <a:r>
              <a:rPr lang="en-US" altLang="ko-KR"/>
              <a:t> , </a:t>
            </a:r>
            <a:r>
              <a:rPr lang="ko-KR" altLang="en-US"/>
              <a:t>시나리오 구성</a:t>
            </a:r>
            <a:endParaRPr lang="en-US" altLang="ko-KR" dirty="0"/>
          </a:p>
          <a:p>
            <a:pPr lvl="2"/>
            <a:r>
              <a:rPr lang="en-US" altLang="ko-KR" dirty="0"/>
              <a:t>VR</a:t>
            </a:r>
            <a:r>
              <a:rPr lang="ko-KR" altLang="en-US" dirty="0"/>
              <a:t>로 공룡 관람</a:t>
            </a:r>
            <a:r>
              <a:rPr lang="en-US" altLang="ko-KR" dirty="0"/>
              <a:t>, </a:t>
            </a:r>
            <a:r>
              <a:rPr lang="ko-KR" altLang="en-US" dirty="0"/>
              <a:t>애니메이션으로 생동감 있게 표현하자</a:t>
            </a:r>
            <a:endParaRPr lang="en-US" altLang="ko-KR" dirty="0"/>
          </a:p>
          <a:p>
            <a:pPr lvl="2"/>
            <a:r>
              <a:rPr lang="ko-KR" altLang="en-US" dirty="0"/>
              <a:t>관람했던 공룡을 </a:t>
            </a:r>
            <a:r>
              <a:rPr lang="en-US" altLang="ko-KR" dirty="0"/>
              <a:t>AR</a:t>
            </a:r>
            <a:r>
              <a:rPr lang="ko-KR" altLang="en-US" dirty="0"/>
              <a:t>로 구현하자</a:t>
            </a:r>
            <a:endParaRPr lang="en-US" altLang="ko-KR" dirty="0"/>
          </a:p>
          <a:p>
            <a:pPr lvl="1"/>
            <a:r>
              <a:rPr lang="en-US" altLang="ko-KR" dirty="0"/>
              <a:t>VR</a:t>
            </a:r>
            <a:r>
              <a:rPr lang="ko-KR" altLang="en-US" dirty="0"/>
              <a:t>카메라</a:t>
            </a:r>
            <a:endParaRPr lang="en-US" altLang="ko-KR" dirty="0"/>
          </a:p>
          <a:p>
            <a:pPr lvl="2"/>
            <a:r>
              <a:rPr lang="ko-KR" altLang="en-US" dirty="0"/>
              <a:t>삼성 </a:t>
            </a:r>
            <a:r>
              <a:rPr lang="en-US" altLang="ko-KR" dirty="0"/>
              <a:t>360 Gear – 14</a:t>
            </a:r>
            <a:r>
              <a:rPr lang="ko-KR" altLang="en-US" dirty="0"/>
              <a:t>만원에 구매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교수님의 피드백</a:t>
            </a:r>
            <a:endParaRPr lang="en-US" altLang="ko-KR" dirty="0"/>
          </a:p>
          <a:p>
            <a:pPr lvl="1"/>
            <a:r>
              <a:rPr lang="en-US" altLang="ko-KR" dirty="0"/>
              <a:t> VR</a:t>
            </a:r>
            <a:r>
              <a:rPr lang="ko-KR" altLang="en-US" dirty="0"/>
              <a:t>과 </a:t>
            </a:r>
            <a:r>
              <a:rPr lang="en-US" altLang="ko-KR" dirty="0"/>
              <a:t>AR</a:t>
            </a:r>
            <a:r>
              <a:rPr lang="ko-KR" altLang="en-US" dirty="0"/>
              <a:t>의 시나리오적 접점이 너무 없다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한가지 쪽만 집중하는게 좋을 수 있다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애니메이션 쪽 기술을 구현하는데 오래 걸릴 것 같다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앞으로 할 일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시나리오 보강하기</a:t>
            </a:r>
            <a:endParaRPr lang="en-US" altLang="ko-KR" dirty="0"/>
          </a:p>
          <a:p>
            <a:pPr lvl="1"/>
            <a:r>
              <a:rPr lang="en-US" altLang="ko-KR" dirty="0"/>
              <a:t> VR</a:t>
            </a:r>
            <a:r>
              <a:rPr lang="ko-KR" altLang="en-US" dirty="0"/>
              <a:t>을 </a:t>
            </a:r>
            <a:r>
              <a:rPr lang="en-US" altLang="ko-KR" dirty="0"/>
              <a:t>Main</a:t>
            </a:r>
            <a:r>
              <a:rPr lang="ko-KR" altLang="en-US" dirty="0"/>
              <a:t>으로 만들고 난 후</a:t>
            </a:r>
            <a:r>
              <a:rPr lang="en-US" altLang="ko-KR" dirty="0"/>
              <a:t>, AR</a:t>
            </a:r>
            <a:r>
              <a:rPr lang="ko-KR" altLang="en-US" dirty="0"/>
              <a:t>을 서브로</a:t>
            </a:r>
            <a:r>
              <a:rPr lang="en-US" altLang="ko-KR" dirty="0"/>
              <a:t> </a:t>
            </a:r>
            <a:r>
              <a:rPr lang="ko-KR" altLang="en-US" dirty="0"/>
              <a:t>하기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502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89</Words>
  <Application>Microsoft Office PowerPoint</Application>
  <PresentationFormat>와이드스크린</PresentationFormat>
  <Paragraphs>14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18.03.26 정기미팅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BBakki</dc:creator>
  <cp:lastModifiedBy>BBakki</cp:lastModifiedBy>
  <cp:revision>26</cp:revision>
  <dcterms:created xsi:type="dcterms:W3CDTF">2018-03-12T01:55:10Z</dcterms:created>
  <dcterms:modified xsi:type="dcterms:W3CDTF">2018-03-26T03:17:23Z</dcterms:modified>
</cp:coreProperties>
</file>