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sldIdLst>
    <p:sldId id="2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984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52F0A-ECB4-43E8-9B0E-94B633F9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4FE21-9DC2-44C3-8902-160E230C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7CF12-B969-4A78-B5CB-6A584E6B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E4F27-2D08-403F-A9D9-ADDA21E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01FAC-38DA-46C2-903C-0E50A4C3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9700-A2A2-4FAC-AE02-20ECFE7E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97CEC-9B5F-4A89-9B2D-616E39D3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CF92-F6D8-445D-8198-028BEEE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9527-D66F-4A07-A0F0-0A14E91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CE119-67BB-4462-9FD4-01A55703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0091A-F23D-49E7-AEA1-31D7D2F6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8C83B-E38A-4E92-AA69-97B4035C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38578-701E-49E5-92B9-24E6D95A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9771-7355-421B-9870-F246A02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C57B3-29D5-451E-A21B-EFC48845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1D62-E36D-441C-8E36-E9169B6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EDC34-97CC-4A2F-A4A1-B9B89B42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C502E-4F94-489B-B608-467EECDF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7CAAD-003B-40E1-A5F4-35888BDE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DAA8D-776D-4D78-97FE-2899A061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193C-6FCE-4996-AE3C-E6405EBA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D24FE-176D-44B2-8E80-0C0E8BB0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EB1EF-211F-46E9-A768-71889B93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AF272-328E-4929-820C-5ED1739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7196-525A-4DB6-9385-1DD35D4F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0D7A-874C-4B5A-800E-60C4C8EA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46B3-B730-43B9-87FE-13E0D6D1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8381-06CB-4215-A3CE-4CB3C042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FA185-5185-4852-8E99-CBCB6E33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D200E-D591-4567-BD32-C728B615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FC4EA-15D6-4BD3-93B8-41E97A91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8E-A859-4C21-B78B-428DB8C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D191A-B4A3-4B19-83CA-CAC5C91E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3028-2999-487B-932B-4601297D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FA0B6-ABC1-4F22-9304-E3BAA9E1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626C1-34DF-47B3-9D20-D13DA382C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7D1864-5666-4DD8-86DC-8F8115D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256414-8B10-40DB-AC2C-CDE2D3D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1FB71-D31E-4843-8CED-A6AD220D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1B89-BE3A-42D6-B670-12F47E5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4A9D2-35AE-4B20-9D31-79A1B80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77EC-FC8B-4D4B-BB05-73C692A0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1F61A-8E69-420D-AC85-67D9109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507C1-3970-4D26-8BF4-CFC8A6A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B0A59-1A1B-4740-B0D2-18E4521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3535A-80C5-4919-9C69-FD45982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77C01-D785-4221-8EC0-5BF7075A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BE7E1-C405-4DF3-996B-4F1D5562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4C375-EFF1-46AA-8378-00CFE32E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21E60-F48C-408C-8F96-1DF0274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83CD-B558-457A-861B-52E7751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D9AE7-68A1-4439-A657-F4661D04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3BCC-6255-4822-A6B2-FD3513A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99371-B9CB-4451-877C-D5466CA2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03B32-C33A-47AC-99C7-1F92E3BF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D5E9E-6069-498A-877B-5580186D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83BE2-85AB-45EE-B87B-90103CB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03AE9-DEA1-4CEC-940B-D450476C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113628-5873-491A-8E3D-93720424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70C7B-B007-414D-AF96-6C6BBA49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61C05-24C4-4020-B36C-14D46A2B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4BE-309C-4785-8956-AAD9A5C0F89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8A8A-429E-485A-92FD-A0B232A5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AEC79-966F-435C-9E76-D127E856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F206-68AB-4EA9-BF4C-C02708A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420"/>
          </a:xfrm>
        </p:spPr>
        <p:txBody>
          <a:bodyPr/>
          <a:lstStyle/>
          <a:p>
            <a:r>
              <a:rPr lang="en-US" altLang="ko-KR" dirty="0"/>
              <a:t>18.05.21 </a:t>
            </a:r>
            <a:r>
              <a:rPr lang="ko-KR" altLang="en-US" dirty="0"/>
              <a:t>정기미팅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38A4-3FF2-4F06-947B-6130134D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205"/>
            <a:ext cx="12193270" cy="5854065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5월 셋째 주 동안 한 일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시험 기간으로 인한 프로젝트 지연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진행상태가 많이 늦어져서 집중 진행이 필요함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최종 시연 시 어떻게 할 지 구상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사용자가 어플 사용 화면을 스크린을 통해 공유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교수님의 피드백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프로젝트가 다루는 범위를 좀 더 구체화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작은 범위에 폭넓은 전개가 더욱 효과적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개발 우선순위를 정할 것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VR과 AR. 프로젝트 완성을 목적으로 할 것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남은 일정에 맞춰 스케줄을 작성 할 것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일정이 많이 남아 있지 않으니 좀 더 체계적으로 진행 할 것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우선순위에 따라 효율적 분배 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앞으로 할 일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프로젝트 범위와 어떤 개발에 집중할 지 팀 토론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스케줄에 맞춰 개발 진행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16</Paragraphs>
  <Words>101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BBakki</dc:creator>
  <cp:lastModifiedBy>안 준열</cp:lastModifiedBy>
  <dc:title>PowerPoint 프레젠테이션</dc:title>
  <dcterms:modified xsi:type="dcterms:W3CDTF">2018-05-28T03:51:29Z</dcterms:modified>
</cp:coreProperties>
</file>