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271"/>
          </a:xfrm>
        </p:spPr>
        <p:txBody>
          <a:bodyPr/>
          <a:lstStyle/>
          <a:p>
            <a:r>
              <a:rPr lang="en-US" altLang="ko-KR" dirty="0"/>
              <a:t>18.04.09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354"/>
            <a:ext cx="12192000" cy="5852646"/>
          </a:xfrm>
        </p:spPr>
        <p:txBody>
          <a:bodyPr>
            <a:normAutofit/>
          </a:bodyPr>
          <a:lstStyle/>
          <a:p>
            <a:r>
              <a:rPr lang="en-US" altLang="ko-KR" dirty="0"/>
              <a:t> 4</a:t>
            </a:r>
            <a:r>
              <a:rPr lang="ko-KR" altLang="en-US" dirty="0"/>
              <a:t>월 첫째 주 동안 한 일</a:t>
            </a:r>
            <a:endParaRPr lang="en-US" altLang="ko-KR" dirty="0"/>
          </a:p>
          <a:p>
            <a:pPr lvl="1"/>
            <a:r>
              <a:rPr lang="ko-KR" altLang="en-US" dirty="0"/>
              <a:t>컨텐츠 </a:t>
            </a:r>
            <a:endParaRPr lang="en-US" altLang="ko-KR" dirty="0"/>
          </a:p>
          <a:p>
            <a:pPr lvl="2"/>
            <a:r>
              <a:rPr lang="ko-KR" altLang="en-US" dirty="0"/>
              <a:t>전국의 전시물 찾아보기 </a:t>
            </a:r>
            <a:r>
              <a:rPr lang="en-US" altLang="ko-KR" dirty="0"/>
              <a:t>: </a:t>
            </a:r>
            <a:r>
              <a:rPr lang="ko-KR" altLang="en-US" dirty="0"/>
              <a:t>지명 검색 </a:t>
            </a:r>
            <a:r>
              <a:rPr lang="en-US" altLang="ko-KR" dirty="0"/>
              <a:t>-&gt; </a:t>
            </a:r>
            <a:r>
              <a:rPr lang="ko-KR" altLang="en-US" dirty="0"/>
              <a:t>근처 전시물 </a:t>
            </a:r>
            <a:r>
              <a:rPr lang="en-US" altLang="ko-KR" dirty="0"/>
              <a:t>-&gt; VR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공룡</a:t>
            </a:r>
            <a:r>
              <a:rPr lang="en-US" altLang="ko-KR" dirty="0"/>
              <a:t>) </a:t>
            </a:r>
            <a:r>
              <a:rPr lang="ko-KR" altLang="en-US" dirty="0"/>
              <a:t>도감 </a:t>
            </a:r>
            <a:r>
              <a:rPr lang="en-US" altLang="ko-KR" dirty="0"/>
              <a:t>: </a:t>
            </a:r>
            <a:r>
              <a:rPr lang="ko-KR" altLang="en-US" dirty="0"/>
              <a:t>해당 전시물을 볼 수 있는 곳을 연동 </a:t>
            </a:r>
            <a:r>
              <a:rPr lang="en-US" altLang="ko-KR" dirty="0"/>
              <a:t>+ AR</a:t>
            </a:r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모델링 애니메이션 구현</a:t>
            </a:r>
            <a:endParaRPr lang="en-US" altLang="ko-KR" dirty="0"/>
          </a:p>
          <a:p>
            <a:pPr lvl="2"/>
            <a:r>
              <a:rPr lang="en-US" altLang="ko-KR" dirty="0"/>
              <a:t>VR</a:t>
            </a:r>
            <a:r>
              <a:rPr lang="ko-KR" altLang="en-US" dirty="0"/>
              <a:t>로 전시물을 관람 중 애니메이션 및 음성을 통한 설명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교수님의 피드백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중간평가 관련</a:t>
            </a:r>
            <a:endParaRPr lang="en-US" altLang="ko-KR" dirty="0"/>
          </a:p>
          <a:p>
            <a:pPr lvl="2"/>
            <a:r>
              <a:rPr lang="ko-KR" altLang="en-US" dirty="0"/>
              <a:t>기술적 측면의 설명</a:t>
            </a:r>
            <a:endParaRPr lang="en-US" altLang="ko-KR" dirty="0"/>
          </a:p>
          <a:p>
            <a:pPr lvl="2"/>
            <a:r>
              <a:rPr lang="ko-KR" altLang="en-US" dirty="0"/>
              <a:t>발표 시나리오 잘 짜기 </a:t>
            </a:r>
            <a:r>
              <a:rPr lang="en-US" altLang="ko-KR" dirty="0"/>
              <a:t>(</a:t>
            </a:r>
            <a:r>
              <a:rPr lang="ko-KR" altLang="en-US" dirty="0"/>
              <a:t>교수님의 편의</a:t>
            </a:r>
            <a:r>
              <a:rPr lang="en-US" altLang="ko-KR" dirty="0"/>
              <a:t>, </a:t>
            </a:r>
            <a:r>
              <a:rPr lang="ko-KR" altLang="en-US" dirty="0"/>
              <a:t>어떤 내용</a:t>
            </a:r>
            <a:r>
              <a:rPr lang="en-US" altLang="ko-KR" dirty="0"/>
              <a:t>, …)</a:t>
            </a:r>
          </a:p>
          <a:p>
            <a:pPr lvl="2"/>
            <a:r>
              <a:rPr lang="ko-KR" altLang="en-US" dirty="0"/>
              <a:t>발표 내용을 압축하여 발표 시간을 </a:t>
            </a:r>
            <a:r>
              <a:rPr lang="en-US" altLang="ko-KR" dirty="0"/>
              <a:t>20</a:t>
            </a:r>
            <a:r>
              <a:rPr lang="ko-KR" altLang="en-US" dirty="0"/>
              <a:t>분 정도로 압축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앞으로 할 일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시연을 위한 프로토타입 앱 먼저 만들기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중간평가 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18.04.09 정기미팅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BBakki</cp:lastModifiedBy>
  <cp:revision>32</cp:revision>
  <dcterms:created xsi:type="dcterms:W3CDTF">2018-03-12T01:55:10Z</dcterms:created>
  <dcterms:modified xsi:type="dcterms:W3CDTF">2018-04-09T03:09:45Z</dcterms:modified>
</cp:coreProperties>
</file>