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9"/>
  </p:notesMasterIdLst>
  <p:sldIdLst>
    <p:sldId id="274" r:id="rId2"/>
    <p:sldId id="275" r:id="rId3"/>
    <p:sldId id="280" r:id="rId4"/>
    <p:sldId id="256" r:id="rId5"/>
    <p:sldId id="279" r:id="rId6"/>
    <p:sldId id="281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5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D3AA5-CF74-45B6-9C0D-4FFB9EA274FC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0BF-6D1E-4CDB-B8DC-521853093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596900" y="1600200"/>
            <a:ext cx="10998835" cy="46234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31800" dist="2540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junyeul/AppData/Roaming/PolarisOffice/ETemp/7740_18635648/fImage2122145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1905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junyeul/AppData/Roaming/PolarisOffice/ETemp/7740_18635648/fImage34001424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184140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Click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to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edit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title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style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Second</a:t>
            </a:r>
            <a:r>
              <a:rPr lang="en-US" altLang="ko-KR" sz="24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Third</a:t>
            </a:r>
            <a:r>
              <a:rPr lang="en-US" altLang="ko-KR" sz="20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Fourth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Fifth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15지는팀</a:t>
            </a:r>
            <a:endParaRPr lang="ko-KR" altLang="en-US" sz="6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부제목 9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20123368 박희상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20123383 안재현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20123384 안준열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20123398 이산하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033C-3663-4888-B125-885C85C6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15</a:t>
            </a:r>
            <a:r>
              <a:rPr lang="ko-KR" altLang="en-US" dirty="0" err="1">
                <a:solidFill>
                  <a:schemeClr val="bg1"/>
                </a:solidFill>
              </a:rPr>
              <a:t>지는팀</a:t>
            </a:r>
            <a:r>
              <a:rPr lang="ko-KR" altLang="en-US" dirty="0">
                <a:solidFill>
                  <a:schemeClr val="bg1"/>
                </a:solidFill>
              </a:rPr>
              <a:t> 주제변경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859AB-623D-4850-A0A7-11297A7C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기존 부동산소개 및 가구배치 어플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VR, AR</a:t>
            </a:r>
            <a:r>
              <a:rPr lang="ko-KR" altLang="en-US" dirty="0">
                <a:solidFill>
                  <a:schemeClr val="bg1"/>
                </a:solidFill>
              </a:rPr>
              <a:t>을 통한 전시물소개 어플로 변경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262E72B-CD76-46DB-8C60-3AC11A06B57F}"/>
              </a:ext>
            </a:extLst>
          </p:cNvPr>
          <p:cNvSpPr/>
          <p:nvPr/>
        </p:nvSpPr>
        <p:spPr>
          <a:xfrm>
            <a:off x="5658338" y="3578469"/>
            <a:ext cx="863600" cy="579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89CD-CCCE-4369-BE05-07993A0A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주제변경 시 보완사항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0C2F4-A401-4C3C-B58A-16EE6806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VR </a:t>
            </a:r>
            <a:r>
              <a:rPr lang="ko-KR" altLang="en-US" dirty="0">
                <a:solidFill>
                  <a:schemeClr val="bg1"/>
                </a:solidFill>
              </a:rPr>
              <a:t>기술을 더 새롭게 사용해보자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교육적인 목표를 가지고 많은 사람들의 이목을 끌어보자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27338-F422-4396-9D24-26575B44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LIVING EXHIBITION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25BF8E-74CF-413E-8D36-BF0EAFF5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5" y="1691640"/>
            <a:ext cx="10516235" cy="43522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r>
              <a:rPr lang="ko-KR" altLang="en-US" dirty="0">
                <a:solidFill>
                  <a:schemeClr val="bg1"/>
                </a:solidFill>
              </a:rPr>
              <a:t> 사진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주제 선정이유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AR,VR </a:t>
            </a:r>
            <a:r>
              <a:rPr lang="ko-KR" altLang="en-US" dirty="0">
                <a:solidFill>
                  <a:schemeClr val="bg1"/>
                </a:solidFill>
              </a:rPr>
              <a:t>사용이유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E556D-DE73-4C7B-A87F-39FC2FE6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32016"/>
            <a:ext cx="12191999" cy="74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2BDC2-4D1E-4238-BE0A-F2E4B40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LIVING EXHIBITION Wire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Frame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9394A2-6293-42D3-B5CB-063A5C4E9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640"/>
            <a:ext cx="1307709" cy="1217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ED4BF35-44F3-4F8C-9874-FF27D9A8E0BC}"/>
              </a:ext>
            </a:extLst>
          </p:cNvPr>
          <p:cNvSpPr/>
          <p:nvPr/>
        </p:nvSpPr>
        <p:spPr>
          <a:xfrm>
            <a:off x="2332312" y="2126528"/>
            <a:ext cx="417817" cy="33250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A0076-F1CF-4B38-BAAF-58FC31071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33" y="1665263"/>
            <a:ext cx="2914842" cy="1217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197B85-CF84-4B7A-BEA4-5B56972A22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270" y="1677303"/>
            <a:ext cx="2045119" cy="12616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AEAA736-4C2F-4855-BD56-1551036E1A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10" y="1660937"/>
            <a:ext cx="2045119" cy="1263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A3002530-E39D-403F-AA87-622A0DB76C10}"/>
              </a:ext>
            </a:extLst>
          </p:cNvPr>
          <p:cNvSpPr/>
          <p:nvPr/>
        </p:nvSpPr>
        <p:spPr>
          <a:xfrm>
            <a:off x="3649349" y="2590609"/>
            <a:ext cx="3894993" cy="870438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7CD1269-5B32-4F8C-80AD-B444C2B42A7B}"/>
              </a:ext>
            </a:extLst>
          </p:cNvPr>
          <p:cNvSpPr/>
          <p:nvPr/>
        </p:nvSpPr>
        <p:spPr>
          <a:xfrm>
            <a:off x="8615433" y="2073016"/>
            <a:ext cx="441194" cy="3780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7D0C38-FF25-454C-A626-69A1CED49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6" y="1489682"/>
            <a:ext cx="10647129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5A5138D-5EF8-49CB-B2C0-2572A8C8F1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11" y="1683547"/>
            <a:ext cx="2014894" cy="1233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572C87DF-0254-437B-A7BE-37969193EF1C}"/>
              </a:ext>
            </a:extLst>
          </p:cNvPr>
          <p:cNvSpPr/>
          <p:nvPr/>
        </p:nvSpPr>
        <p:spPr>
          <a:xfrm>
            <a:off x="5257122" y="2240580"/>
            <a:ext cx="1203836" cy="87043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643F-71FB-4D0A-8F1D-ECBE27E40CDF}"/>
              </a:ext>
            </a:extLst>
          </p:cNvPr>
          <p:cNvSpPr txBox="1"/>
          <p:nvPr/>
        </p:nvSpPr>
        <p:spPr>
          <a:xfrm>
            <a:off x="5271365" y="2582180"/>
            <a:ext cx="11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추가정보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2D88B4-7535-488F-8C68-0D1342555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53" y="1674378"/>
            <a:ext cx="2045119" cy="1263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21BC606-312D-4F08-A6CB-FC2FB963066A}"/>
              </a:ext>
            </a:extLst>
          </p:cNvPr>
          <p:cNvSpPr/>
          <p:nvPr/>
        </p:nvSpPr>
        <p:spPr>
          <a:xfrm>
            <a:off x="8615433" y="2070622"/>
            <a:ext cx="441194" cy="3780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8" name="화살표: 위로 구부러짐 27">
            <a:extLst>
              <a:ext uri="{FF2B5EF4-FFF2-40B4-BE49-F238E27FC236}">
                <a16:creationId xmlns:a16="http://schemas.microsoft.com/office/drawing/2014/main" id="{BD1DB3C7-92EC-414A-98D8-F5C0CBF976CA}"/>
              </a:ext>
            </a:extLst>
          </p:cNvPr>
          <p:cNvSpPr/>
          <p:nvPr/>
        </p:nvSpPr>
        <p:spPr>
          <a:xfrm>
            <a:off x="5085818" y="2602157"/>
            <a:ext cx="2409092" cy="615461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CB1B1B1-98B6-4471-8DD3-78C5584E47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2" y="1470948"/>
            <a:ext cx="11020574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07DE9C-EE3B-430B-82E6-7E3494CF9694}"/>
              </a:ext>
            </a:extLst>
          </p:cNvPr>
          <p:cNvSpPr/>
          <p:nvPr/>
        </p:nvSpPr>
        <p:spPr>
          <a:xfrm>
            <a:off x="9731083" y="1627811"/>
            <a:ext cx="1556951" cy="566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C9793-3E3E-41DA-A18D-039DA8B43822}"/>
              </a:ext>
            </a:extLst>
          </p:cNvPr>
          <p:cNvSpPr txBox="1"/>
          <p:nvPr/>
        </p:nvSpPr>
        <p:spPr>
          <a:xfrm>
            <a:off x="9969457" y="1580353"/>
            <a:ext cx="126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도감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A70D8B9-53EE-4279-B732-EDE17C4E75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74" y="1493756"/>
            <a:ext cx="4326167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205CA33-4EB4-4CE5-84AF-BA2EB7D0E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5" y="1466874"/>
            <a:ext cx="4895954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9BE548EA-1D2E-4DC3-A431-787FAF3A3820}"/>
              </a:ext>
            </a:extLst>
          </p:cNvPr>
          <p:cNvSpPr/>
          <p:nvPr/>
        </p:nvSpPr>
        <p:spPr>
          <a:xfrm>
            <a:off x="5624155" y="3214413"/>
            <a:ext cx="1028288" cy="54893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C2E2D73C-50C5-48CA-8C9C-146FC6498E2E}"/>
              </a:ext>
            </a:extLst>
          </p:cNvPr>
          <p:cNvSpPr/>
          <p:nvPr/>
        </p:nvSpPr>
        <p:spPr>
          <a:xfrm>
            <a:off x="2207623" y="2012744"/>
            <a:ext cx="1915632" cy="98415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4947C-B435-49FC-A3E0-104D5B054DAE}"/>
              </a:ext>
            </a:extLst>
          </p:cNvPr>
          <p:cNvSpPr txBox="1"/>
          <p:nvPr/>
        </p:nvSpPr>
        <p:spPr>
          <a:xfrm>
            <a:off x="2444094" y="2308135"/>
            <a:ext cx="16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자세히 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60ADC4-A3ED-44FF-BF90-ACCD6A20FD96}"/>
              </a:ext>
            </a:extLst>
          </p:cNvPr>
          <p:cNvSpPr/>
          <p:nvPr/>
        </p:nvSpPr>
        <p:spPr>
          <a:xfrm>
            <a:off x="9966716" y="1804266"/>
            <a:ext cx="980929" cy="518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BC82F-D63C-4943-80EC-A671AD51BF67}"/>
              </a:ext>
            </a:extLst>
          </p:cNvPr>
          <p:cNvSpPr txBox="1"/>
          <p:nvPr/>
        </p:nvSpPr>
        <p:spPr>
          <a:xfrm>
            <a:off x="9969457" y="1911271"/>
            <a:ext cx="109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도감</a:t>
            </a:r>
          </a:p>
        </p:txBody>
      </p:sp>
    </p:spTree>
    <p:extLst>
      <p:ext uri="{BB962C8B-B14F-4D97-AF65-F5344CB8AC3E}">
        <p14:creationId xmlns:p14="http://schemas.microsoft.com/office/powerpoint/2010/main" val="38904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3" grpId="1" animBg="1"/>
      <p:bldP spid="24" grpId="0" animBg="1"/>
      <p:bldP spid="24" grpId="1" animBg="1"/>
      <p:bldP spid="3" grpId="0" animBg="1"/>
      <p:bldP spid="3" grpId="1" animBg="1"/>
      <p:bldP spid="4" grpId="0"/>
      <p:bldP spid="4" grpId="1"/>
      <p:bldP spid="25" grpId="0" animBg="1"/>
      <p:bldP spid="25" grpId="1" animBg="1"/>
      <p:bldP spid="28" grpId="0" animBg="1"/>
      <p:bldP spid="28" grpId="1" animBg="1"/>
      <p:bldP spid="7" grpId="0" animBg="1"/>
      <p:bldP spid="7" grpId="1" animBg="1"/>
      <p:bldP spid="9" grpId="0"/>
      <p:bldP spid="9" grpId="1"/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02620-2A0F-492A-B6AE-8C24B1FC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9DE3C-637D-4260-8074-32777DF4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박희상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조장</a:t>
            </a:r>
            <a:r>
              <a:rPr lang="en-US" altLang="ko-KR" dirty="0">
                <a:solidFill>
                  <a:schemeClr val="bg1"/>
                </a:solidFill>
              </a:rPr>
              <a:t>) : </a:t>
            </a:r>
            <a:r>
              <a:rPr lang="ko-KR" altLang="ko-KR" dirty="0">
                <a:solidFill>
                  <a:schemeClr val="bg1"/>
                </a:solidFill>
              </a:rPr>
              <a:t> 전체</a:t>
            </a:r>
            <a:r>
              <a:rPr lang="en-US" altLang="ko-KR" dirty="0">
                <a:solidFill>
                  <a:schemeClr val="bg1"/>
                </a:solidFill>
              </a:rPr>
              <a:t> UI </a:t>
            </a:r>
            <a:r>
              <a:rPr lang="ko-KR" altLang="ko-KR" dirty="0">
                <a:solidFill>
                  <a:schemeClr val="bg1"/>
                </a:solidFill>
              </a:rPr>
              <a:t>작업 및 세부내역 조정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안재현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애니메이션 모델링 </a:t>
            </a:r>
            <a:r>
              <a:rPr lang="ko-KR" altLang="ko-KR" dirty="0">
                <a:solidFill>
                  <a:schemeClr val="bg1"/>
                </a:solidFill>
              </a:rPr>
              <a:t>작업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ko-KR" dirty="0">
                <a:solidFill>
                  <a:schemeClr val="bg1"/>
                </a:solidFill>
              </a:rPr>
              <a:t>및</a:t>
            </a:r>
            <a:r>
              <a:rPr lang="en-US" altLang="ko-KR" dirty="0">
                <a:solidFill>
                  <a:schemeClr val="bg1"/>
                </a:solidFill>
              </a:rPr>
              <a:t> TTS, </a:t>
            </a:r>
            <a:r>
              <a:rPr lang="ko-KR" altLang="ko-KR" dirty="0">
                <a:solidFill>
                  <a:schemeClr val="bg1"/>
                </a:solidFill>
              </a:rPr>
              <a:t>도감 컨설팅 및 작성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안준열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 VR </a:t>
            </a:r>
            <a:r>
              <a:rPr lang="ko-KR" altLang="ko-KR" dirty="0">
                <a:solidFill>
                  <a:schemeClr val="bg1"/>
                </a:solidFill>
              </a:rPr>
              <a:t>후반부 작업 및</a:t>
            </a:r>
            <a:r>
              <a:rPr lang="en-US" altLang="ko-KR" dirty="0">
                <a:solidFill>
                  <a:schemeClr val="bg1"/>
                </a:solidFill>
              </a:rPr>
              <a:t> AR </a:t>
            </a:r>
            <a:r>
              <a:rPr lang="ko-KR" altLang="ko-KR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이산하 </a:t>
            </a:r>
            <a:r>
              <a:rPr lang="en-US" altLang="ko-KR" dirty="0">
                <a:solidFill>
                  <a:schemeClr val="bg1"/>
                </a:solidFill>
              </a:rPr>
              <a:t>: VR </a:t>
            </a:r>
            <a:r>
              <a:rPr lang="ko-KR" altLang="ko-KR" dirty="0">
                <a:solidFill>
                  <a:schemeClr val="bg1"/>
                </a:solidFill>
              </a:rPr>
              <a:t>개발 및 전체 프로그래밍 </a:t>
            </a:r>
            <a:r>
              <a:rPr lang="ko-KR" altLang="ko-KR" dirty="0" err="1">
                <a:solidFill>
                  <a:schemeClr val="bg1"/>
                </a:solidFill>
              </a:rPr>
              <a:t>디렉팅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9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7696-D3C4-4E7F-B3E9-E4F49761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Gantt Chart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DC175-8778-44BB-AE89-9D15A619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49D418-FE18-4943-980F-8A8F5C09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640"/>
            <a:ext cx="10515600" cy="40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8201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젠테이션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DF88E025-EF3A-4DF4-A82A-D6F81D1875B9}" vid="{8378A456-80FB-41EF-B528-1802B399D70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Pages>12</Pages>
  <Words>102</Words>
  <Characters>0</Characters>
  <Application>Microsoft Office PowerPoint</Application>
  <DocSecurity>0</DocSecurity>
  <PresentationFormat>와이드스크린</PresentationFormat>
  <Lines>0</Lines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±¼¸²</vt:lpstr>
      <vt:lpstr>맑은 고딕</vt:lpstr>
      <vt:lpstr>Arial</vt:lpstr>
      <vt:lpstr>Calibri</vt:lpstr>
      <vt:lpstr>Calibri Light</vt:lpstr>
      <vt:lpstr>프레젠테이션1</vt:lpstr>
      <vt:lpstr>15지는팀</vt:lpstr>
      <vt:lpstr>15지는팀 주제변경</vt:lpstr>
      <vt:lpstr>주제변경 시 보완사항</vt:lpstr>
      <vt:lpstr>LIVING EXHIBITION</vt:lpstr>
      <vt:lpstr>LIVING EXHIBITION Wire Frame</vt:lpstr>
      <vt:lpstr>역할분담</vt:lpstr>
      <vt:lpstr>Gantt Chart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anPC</cp:lastModifiedBy>
  <cp:revision>43</cp:revision>
  <dcterms:modified xsi:type="dcterms:W3CDTF">2018-04-12T11:50:31Z</dcterms:modified>
</cp:coreProperties>
</file>