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18.04.16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 4</a:t>
            </a:r>
            <a:r>
              <a:rPr lang="ko-KR" altLang="en-US" dirty="0"/>
              <a:t>월 둘째 주 동안 한 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중간평가 대비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시연을 위한 앱 준비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평가를 위한 문서</a:t>
            </a:r>
            <a:r>
              <a:rPr lang="en-US" altLang="ko-KR" dirty="0"/>
              <a:t>, </a:t>
            </a:r>
            <a:r>
              <a:rPr lang="ko-KR" altLang="en-US" dirty="0"/>
              <a:t>스크립트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깃허브</a:t>
            </a:r>
            <a:r>
              <a:rPr lang="ko-KR" altLang="en-US" dirty="0"/>
              <a:t> 관리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교수님의 피드백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중간평가 때의 </a:t>
            </a:r>
            <a:r>
              <a:rPr lang="en-US" altLang="ko-KR" dirty="0" err="1"/>
              <a:t>QnA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코딩이 차지는 역할은 무엇인가</a:t>
            </a:r>
            <a:r>
              <a:rPr lang="en-US" altLang="ko-KR" dirty="0"/>
              <a:t>?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도감을 </a:t>
            </a:r>
            <a:r>
              <a:rPr lang="en-US" altLang="ko-KR" dirty="0"/>
              <a:t>DB</a:t>
            </a:r>
            <a:r>
              <a:rPr lang="ko-KR" altLang="en-US" dirty="0"/>
              <a:t>를 통해 관리하는 것은 </a:t>
            </a:r>
            <a:r>
              <a:rPr lang="ko-KR" altLang="en-US" dirty="0" err="1"/>
              <a:t>어떤가</a:t>
            </a:r>
            <a:r>
              <a:rPr lang="en-US" altLang="ko-KR" dirty="0"/>
              <a:t>?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얼마나 많은 컨텐츠를 담을 것인가</a:t>
            </a:r>
            <a:r>
              <a:rPr lang="en-US" altLang="ko-KR" dirty="0"/>
              <a:t>?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향후 개발 계획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단계별로 차례로 개발하라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정기미팅 피드백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상용화보다는 기술적 완성을 우선시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최종 시연 시 관람 모습을 스크린을 통해 다른 사람과 공유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다루는 범위를 좀 더 구체화 고려해볼 것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앞으로 할 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앱에 더 많은 </a:t>
            </a:r>
            <a:r>
              <a:rPr lang="en-US" altLang="ko-KR" dirty="0"/>
              <a:t>Scene </a:t>
            </a:r>
            <a:r>
              <a:rPr lang="ko-KR" altLang="en-US" dirty="0"/>
              <a:t>담기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VR </a:t>
            </a:r>
            <a:r>
              <a:rPr lang="ko-KR" altLang="en-US" dirty="0"/>
              <a:t>마무리 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18.04.16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48</cp:revision>
  <dcterms:created xsi:type="dcterms:W3CDTF">2018-03-12T01:55:10Z</dcterms:created>
  <dcterms:modified xsi:type="dcterms:W3CDTF">2018-04-17T14:33:25Z</dcterms:modified>
</cp:coreProperties>
</file>