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1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C3E0-1EB9-4091-8386-EAEC139EDD5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D315-9C66-4F4B-943A-7229AFE8F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1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C3E0-1EB9-4091-8386-EAEC139EDD5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D315-9C66-4F4B-943A-7229AFE8F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2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C3E0-1EB9-4091-8386-EAEC139EDD5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D315-9C66-4F4B-943A-7229AFE8F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15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C3E0-1EB9-4091-8386-EAEC139EDD5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D315-9C66-4F4B-943A-7229AFE8F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37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C3E0-1EB9-4091-8386-EAEC139EDD5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D315-9C66-4F4B-943A-7229AFE8F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06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C3E0-1EB9-4091-8386-EAEC139EDD5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D315-9C66-4F4B-943A-7229AFE8F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70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C3E0-1EB9-4091-8386-EAEC139EDD5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D315-9C66-4F4B-943A-7229AFE8F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5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C3E0-1EB9-4091-8386-EAEC139EDD5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D315-9C66-4F4B-943A-7229AFE8F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01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C3E0-1EB9-4091-8386-EAEC139EDD5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D315-9C66-4F4B-943A-7229AFE8F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8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C3E0-1EB9-4091-8386-EAEC139EDD5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D315-9C66-4F4B-943A-7229AFE8F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05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C3E0-1EB9-4091-8386-EAEC139EDD5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D315-9C66-4F4B-943A-7229AFE8F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72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7C3E0-1EB9-4091-8386-EAEC139EDD58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AD315-9C66-4F4B-943A-7229AFE8F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611560" y="548680"/>
            <a:ext cx="5832648" cy="5184576"/>
            <a:chOff x="611560" y="548680"/>
            <a:chExt cx="7200800" cy="5976664"/>
          </a:xfrm>
        </p:grpSpPr>
        <p:sp>
          <p:nvSpPr>
            <p:cNvPr id="4" name="직사각형 3"/>
            <p:cNvSpPr/>
            <p:nvPr/>
          </p:nvSpPr>
          <p:spPr>
            <a:xfrm>
              <a:off x="611560" y="548680"/>
              <a:ext cx="7200800" cy="59766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611560" y="1700808"/>
              <a:ext cx="7200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611560" y="5949280"/>
              <a:ext cx="7200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719572" y="1790974"/>
              <a:ext cx="6984776" cy="16380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719572" y="3861048"/>
              <a:ext cx="6984776" cy="1656184"/>
              <a:chOff x="719572" y="3717032"/>
              <a:chExt cx="6984776" cy="1656184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719572" y="3735190"/>
                <a:ext cx="6984776" cy="1638026"/>
                <a:chOff x="719572" y="3717032"/>
                <a:chExt cx="6984776" cy="1638026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719572" y="3717032"/>
                  <a:ext cx="6984776" cy="16380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" name="직선 연결선 10"/>
                <p:cNvCxnSpPr/>
                <p:nvPr/>
              </p:nvCxnSpPr>
              <p:spPr>
                <a:xfrm>
                  <a:off x="2987824" y="3717032"/>
                  <a:ext cx="0" cy="163802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직선 연결선 11"/>
              <p:cNvCxnSpPr/>
              <p:nvPr/>
            </p:nvCxnSpPr>
            <p:spPr>
              <a:xfrm>
                <a:off x="5292080" y="3717032"/>
                <a:ext cx="0" cy="1638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/>
            <p:cNvSpPr/>
            <p:nvPr/>
          </p:nvSpPr>
          <p:spPr>
            <a:xfrm>
              <a:off x="764301" y="1124744"/>
              <a:ext cx="6904043" cy="4912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216323" y="692696"/>
              <a:ext cx="3452021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35896" y="6206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7584" y="10768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35280" y="620688"/>
            <a:ext cx="189250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27584" y="6162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1924" y="17728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5280" y="31563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8745" y="52557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⑥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93975"/>
              </p:ext>
            </p:extLst>
          </p:nvPr>
        </p:nvGraphicFramePr>
        <p:xfrm>
          <a:off x="6588224" y="520800"/>
          <a:ext cx="2399928" cy="521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463824"/>
              </a:tblGrid>
              <a:tr h="7446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항목번호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7446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① 로고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7446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② </a:t>
                      </a:r>
                      <a:r>
                        <a:rPr lang="en-US" altLang="ko-KR" sz="1400" dirty="0" smtClean="0"/>
                        <a:t>TNB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7446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③ </a:t>
                      </a:r>
                      <a:r>
                        <a:rPr lang="en-US" altLang="ko-KR" sz="1400" dirty="0" smtClean="0"/>
                        <a:t>GNB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744637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744637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744637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5536" y="116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02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548680"/>
            <a:ext cx="5832648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11560" y="1548116"/>
            <a:ext cx="5832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11560" y="5233538"/>
            <a:ext cx="5832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267744" y="1936054"/>
            <a:ext cx="4088975" cy="142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267744" y="3648494"/>
            <a:ext cx="4088975" cy="1436690"/>
            <a:chOff x="719572" y="3717032"/>
            <a:chExt cx="6984776" cy="1656184"/>
          </a:xfrm>
        </p:grpSpPr>
        <p:grpSp>
          <p:nvGrpSpPr>
            <p:cNvPr id="13" name="그룹 12"/>
            <p:cNvGrpSpPr/>
            <p:nvPr/>
          </p:nvGrpSpPr>
          <p:grpSpPr>
            <a:xfrm>
              <a:off x="719572" y="3735190"/>
              <a:ext cx="6984776" cy="1638026"/>
              <a:chOff x="719572" y="3717032"/>
              <a:chExt cx="6984776" cy="1638026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719572" y="3717032"/>
                <a:ext cx="6984776" cy="16380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>
                <a:off x="2987824" y="3717032"/>
                <a:ext cx="0" cy="1638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직선 연결선 11"/>
            <p:cNvCxnSpPr/>
            <p:nvPr/>
          </p:nvCxnSpPr>
          <p:spPr>
            <a:xfrm>
              <a:off x="5292080" y="3717032"/>
              <a:ext cx="0" cy="1638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735280" y="1048398"/>
            <a:ext cx="5592275" cy="426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31418" y="673610"/>
            <a:ext cx="2796137" cy="312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635896" y="6206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7584" y="10768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35280" y="620688"/>
            <a:ext cx="189250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27584" y="6162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77108" y="15506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7584" y="19360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⑤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37530" y="37890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⑦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51091"/>
              </p:ext>
            </p:extLst>
          </p:nvPr>
        </p:nvGraphicFramePr>
        <p:xfrm>
          <a:off x="6588224" y="520800"/>
          <a:ext cx="2399928" cy="521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463824"/>
              </a:tblGrid>
              <a:tr h="7446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항목번호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7446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① 로고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7446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② </a:t>
                      </a:r>
                      <a:r>
                        <a:rPr lang="en-US" altLang="ko-KR" sz="1400" dirty="0" smtClean="0"/>
                        <a:t>TNB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7446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③ </a:t>
                      </a:r>
                      <a:r>
                        <a:rPr lang="en-US" altLang="ko-KR" sz="1400" dirty="0" smtClean="0"/>
                        <a:t>GNB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7446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④ </a:t>
                      </a:r>
                      <a:r>
                        <a:rPr lang="ko-KR" altLang="en-US" sz="1400" dirty="0" err="1" smtClean="0"/>
                        <a:t>브레드크럼브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744637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744637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27884" y="1592348"/>
            <a:ext cx="2784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쇼핑몰 소개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쇼핑몰 역사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60485" y="53012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⑧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28745" y="1900125"/>
            <a:ext cx="1466991" cy="3169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337530" y="19888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44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</Words>
  <Application>Microsoft Office PowerPoint</Application>
  <PresentationFormat>화면 슬라이드 쇼(4:3)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2021-12-21T05:40:17Z</dcterms:created>
  <dcterms:modified xsi:type="dcterms:W3CDTF">2021-12-21T05:53:55Z</dcterms:modified>
</cp:coreProperties>
</file>