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73" r:id="rId3"/>
    <p:sldId id="27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5072"/>
  </p:normalViewPr>
  <p:slideViewPr>
    <p:cSldViewPr snapToGrid="0">
      <p:cViewPr varScale="1">
        <p:scale>
          <a:sx n="55" d="100"/>
          <a:sy n="55" d="100"/>
        </p:scale>
        <p:origin x="-13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D74D8-80C3-49CB-9806-3E392C430C24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4401543D-C1E4-469D-8F5A-83CD66FC5D0E}">
      <dgm:prSet phldrT="[텍스트]" custT="1"/>
      <dgm:spPr>
        <a:noFill/>
      </dgm:spPr>
      <dgm:t>
        <a:bodyPr/>
        <a:lstStyle/>
        <a:p>
          <a:pPr latinLnBrk="0"/>
          <a:r>
            <a:rPr lang="ko-KR" altLang="en-US" sz="2400" b="1" dirty="0">
              <a:solidFill>
                <a:schemeClr val="tx1"/>
              </a:solidFill>
            </a:rPr>
            <a:t>문제 포착</a:t>
          </a:r>
        </a:p>
      </dgm:t>
    </dgm:pt>
    <dgm:pt modelId="{181D232C-90E6-48A2-887D-FAA5B380EBA3}" type="parTrans" cxnId="{9F143EAB-5EEB-4BA2-862D-C5B5A1813353}">
      <dgm:prSet/>
      <dgm:spPr/>
      <dgm:t>
        <a:bodyPr/>
        <a:lstStyle/>
        <a:p>
          <a:pPr latinLnBrk="0"/>
          <a:endParaRPr lang="ko-KR" altLang="en-US"/>
        </a:p>
      </dgm:t>
    </dgm:pt>
    <dgm:pt modelId="{6A4960BA-1AF6-42F2-82F9-5DB149A4B22B}" type="sibTrans" cxnId="{9F143EAB-5EEB-4BA2-862D-C5B5A1813353}">
      <dgm:prSet/>
      <dgm:spPr/>
      <dgm:t>
        <a:bodyPr/>
        <a:lstStyle/>
        <a:p>
          <a:pPr latinLnBrk="0"/>
          <a:endParaRPr lang="ko-KR" altLang="en-US"/>
        </a:p>
      </dgm:t>
    </dgm:pt>
    <dgm:pt modelId="{DBF3767F-DC91-4864-A279-23472BAEE447}">
      <dgm:prSet phldrT="[텍스트]" custT="1"/>
      <dgm:spPr>
        <a:solidFill>
          <a:srgbClr val="FF0000"/>
        </a:solidFill>
      </dgm:spPr>
      <dgm:t>
        <a:bodyPr/>
        <a:lstStyle/>
        <a:p>
          <a:pPr latinLnBrk="0"/>
          <a:r>
            <a:rPr lang="ko-KR" altLang="en-US" sz="2400" b="1" dirty="0" smtClean="0">
              <a:solidFill>
                <a:schemeClr val="bg1"/>
              </a:solidFill>
            </a:rPr>
            <a:t>문제 </a:t>
          </a:r>
          <a:r>
            <a:rPr lang="ko-KR" altLang="en-US" sz="2400" b="1" dirty="0">
              <a:solidFill>
                <a:schemeClr val="bg1"/>
              </a:solidFill>
            </a:rPr>
            <a:t>분석</a:t>
          </a:r>
        </a:p>
      </dgm:t>
    </dgm:pt>
    <dgm:pt modelId="{581CF57C-8A4A-435D-A51C-B43B9F0474E6}" type="parTrans" cxnId="{35C1BF92-91D9-4242-AF59-449CD811BDF8}">
      <dgm:prSet/>
      <dgm:spPr/>
      <dgm:t>
        <a:bodyPr/>
        <a:lstStyle/>
        <a:p>
          <a:pPr latinLnBrk="0"/>
          <a:endParaRPr lang="ko-KR" altLang="en-US"/>
        </a:p>
      </dgm:t>
    </dgm:pt>
    <dgm:pt modelId="{450900B4-F1B5-4518-B0AC-13282D686C91}" type="sibTrans" cxnId="{35C1BF92-91D9-4242-AF59-449CD811BDF8}">
      <dgm:prSet/>
      <dgm:spPr/>
      <dgm:t>
        <a:bodyPr/>
        <a:lstStyle/>
        <a:p>
          <a:pPr latinLnBrk="0"/>
          <a:endParaRPr lang="ko-KR" altLang="en-US"/>
        </a:p>
      </dgm:t>
    </dgm:pt>
    <dgm:pt modelId="{E5FADA66-FA15-4640-A2A8-0BAD8E84217A}">
      <dgm:prSet phldrT="[텍스트]" custT="1"/>
      <dgm:spPr/>
      <dgm:t>
        <a:bodyPr/>
        <a:lstStyle/>
        <a:p>
          <a:pPr latinLnBrk="0"/>
          <a:r>
            <a:rPr lang="ko-KR" altLang="en-US" sz="1600" b="0" dirty="0" smtClean="0"/>
            <a:t>미국 트럼프 대통령 선거 당시 여론조사는 제 역할을 하지 못함</a:t>
          </a:r>
          <a:r>
            <a:rPr lang="en-US" altLang="ko-KR" sz="1600" b="0" dirty="0" smtClean="0"/>
            <a:t>.</a:t>
          </a:r>
          <a:r>
            <a:rPr lang="ko-KR" altLang="en-US" sz="1600" b="0" dirty="0" smtClean="0"/>
            <a:t> </a:t>
          </a:r>
          <a:endParaRPr lang="ko-KR" altLang="en-US" sz="1600" b="0" dirty="0"/>
        </a:p>
      </dgm:t>
    </dgm:pt>
    <dgm:pt modelId="{91F63ED8-D087-48CA-AEDC-24DE096EA6E2}" type="parTrans" cxnId="{C0E5905F-3DD4-4049-8B44-2070A0AEBF1E}">
      <dgm:prSet/>
      <dgm:spPr/>
      <dgm:t>
        <a:bodyPr/>
        <a:lstStyle/>
        <a:p>
          <a:pPr latinLnBrk="0"/>
          <a:endParaRPr lang="ko-KR" altLang="en-US"/>
        </a:p>
      </dgm:t>
    </dgm:pt>
    <dgm:pt modelId="{78A25C2F-54BA-4BAD-A9AB-860728086A6A}" type="sibTrans" cxnId="{C0E5905F-3DD4-4049-8B44-2070A0AEBF1E}">
      <dgm:prSet/>
      <dgm:spPr/>
      <dgm:t>
        <a:bodyPr/>
        <a:lstStyle/>
        <a:p>
          <a:pPr latinLnBrk="0"/>
          <a:endParaRPr lang="ko-KR" altLang="en-US"/>
        </a:p>
      </dgm:t>
    </dgm:pt>
    <dgm:pt modelId="{A704E7D0-D586-45DC-9003-66492B504236}">
      <dgm:prSet phldrT="[텍스트]" custT="1"/>
      <dgm:spPr/>
      <dgm:t>
        <a:bodyPr/>
        <a:lstStyle/>
        <a:p>
          <a:pPr latinLnBrk="0"/>
          <a:r>
            <a:rPr lang="ko-KR" altLang="en-US" sz="1600" b="0" dirty="0" smtClean="0"/>
            <a:t>사람들이 솔직하게 익명으로 자신의 정치의 색을 밝히는 </a:t>
          </a:r>
          <a:r>
            <a:rPr lang="ko-KR" altLang="en-US" sz="1600" b="0" dirty="0" err="1" smtClean="0"/>
            <a:t>트위터를</a:t>
          </a:r>
          <a:r>
            <a:rPr lang="ko-KR" altLang="en-US" sz="1600" b="0" dirty="0" smtClean="0"/>
            <a:t> 통해 여론 파악</a:t>
          </a:r>
          <a:endParaRPr lang="ko-KR" altLang="en-US" sz="1600" b="0" dirty="0"/>
        </a:p>
      </dgm:t>
    </dgm:pt>
    <dgm:pt modelId="{45CE3638-BACC-4E6F-9939-6B6787AAE9D1}" type="parTrans" cxnId="{189C2EB3-AE9B-47CA-8725-966B6450A808}">
      <dgm:prSet/>
      <dgm:spPr/>
      <dgm:t>
        <a:bodyPr/>
        <a:lstStyle/>
        <a:p>
          <a:pPr latinLnBrk="0"/>
          <a:endParaRPr lang="ko-KR" altLang="en-US"/>
        </a:p>
      </dgm:t>
    </dgm:pt>
    <dgm:pt modelId="{47F6F188-6099-4FDB-898B-5A2EB2352920}" type="sibTrans" cxnId="{189C2EB3-AE9B-47CA-8725-966B6450A808}">
      <dgm:prSet/>
      <dgm:spPr/>
      <dgm:t>
        <a:bodyPr/>
        <a:lstStyle/>
        <a:p>
          <a:pPr latinLnBrk="0"/>
          <a:endParaRPr lang="ko-KR" altLang="en-US"/>
        </a:p>
      </dgm:t>
    </dgm:pt>
    <dgm:pt modelId="{B166D098-83C2-4BE5-859E-6B05700ADFCA}">
      <dgm:prSet phldrT="[텍스트]" custT="1"/>
      <dgm:spPr/>
      <dgm:t>
        <a:bodyPr/>
        <a:lstStyle/>
        <a:p>
          <a:pPr latinLnBrk="0"/>
          <a:r>
            <a:rPr lang="ko-KR" altLang="en-US" sz="2400" b="1" dirty="0"/>
            <a:t>솔루션</a:t>
          </a:r>
          <a:r>
            <a:rPr lang="en-US" altLang="ko-KR" sz="2400" b="1" dirty="0"/>
            <a:t/>
          </a:r>
          <a:br>
            <a:rPr lang="en-US" altLang="ko-KR" sz="2400" b="1" dirty="0"/>
          </a:br>
          <a:r>
            <a:rPr lang="ko-KR" altLang="en-US" sz="2400" b="1" dirty="0"/>
            <a:t>제시</a:t>
          </a:r>
        </a:p>
      </dgm:t>
    </dgm:pt>
    <dgm:pt modelId="{0F0BFB54-811A-4417-853C-F9202839AF6D}" type="sibTrans" cxnId="{54129F13-D2DA-43EB-9907-4CEA4D05D9BB}">
      <dgm:prSet/>
      <dgm:spPr/>
      <dgm:t>
        <a:bodyPr/>
        <a:lstStyle/>
        <a:p>
          <a:pPr latinLnBrk="0"/>
          <a:endParaRPr lang="ko-KR" altLang="en-US"/>
        </a:p>
      </dgm:t>
    </dgm:pt>
    <dgm:pt modelId="{452F4B32-4B20-405C-B5C6-C961EFA1C4A6}" type="parTrans" cxnId="{54129F13-D2DA-43EB-9907-4CEA4D05D9BB}">
      <dgm:prSet/>
      <dgm:spPr/>
      <dgm:t>
        <a:bodyPr/>
        <a:lstStyle/>
        <a:p>
          <a:pPr latinLnBrk="0"/>
          <a:endParaRPr lang="ko-KR" altLang="en-US"/>
        </a:p>
      </dgm:t>
    </dgm:pt>
    <dgm:pt modelId="{C1D71BF3-03FD-4C7B-ABCD-8FB61556B561}">
      <dgm:prSet phldrT="[텍스트]" custT="1"/>
      <dgm:spPr/>
      <dgm:t>
        <a:bodyPr/>
        <a:lstStyle/>
        <a:p>
          <a:pPr latinLnBrk="0"/>
          <a:r>
            <a:rPr lang="ko-KR" altLang="en-US" sz="1600" b="0" dirty="0" err="1" smtClean="0"/>
            <a:t>트위터</a:t>
          </a:r>
          <a:r>
            <a:rPr lang="ko-KR" altLang="en-US" sz="1600" b="0" dirty="0" smtClean="0"/>
            <a:t> 단어 속 부정적인 단어들을 분석하여 정확한 여론 파악</a:t>
          </a:r>
          <a:r>
            <a:rPr lang="en-US" altLang="ko-KR" sz="1600" b="0" dirty="0" smtClean="0"/>
            <a:t>.</a:t>
          </a:r>
          <a:endParaRPr lang="ko-KR" altLang="en-US" sz="1600" b="0" dirty="0"/>
        </a:p>
      </dgm:t>
    </dgm:pt>
    <dgm:pt modelId="{FAF96279-A221-4F49-928E-21E42C309CC7}" type="parTrans" cxnId="{F5E1E6AE-8109-4D86-9C45-EF42689E9E0D}">
      <dgm:prSet/>
      <dgm:spPr/>
      <dgm:t>
        <a:bodyPr/>
        <a:lstStyle/>
        <a:p>
          <a:pPr latinLnBrk="0"/>
          <a:endParaRPr lang="ko-KR" altLang="en-US"/>
        </a:p>
      </dgm:t>
    </dgm:pt>
    <dgm:pt modelId="{A7767DA3-7CB8-4B39-81A9-95ADF39EDDCF}" type="sibTrans" cxnId="{F5E1E6AE-8109-4D86-9C45-EF42689E9E0D}">
      <dgm:prSet/>
      <dgm:spPr/>
      <dgm:t>
        <a:bodyPr/>
        <a:lstStyle/>
        <a:p>
          <a:pPr latinLnBrk="0"/>
          <a:endParaRPr lang="ko-KR" altLang="en-US"/>
        </a:p>
      </dgm:t>
    </dgm:pt>
    <dgm:pt modelId="{0C04DD36-A75A-481C-9636-E6462F9738DD}">
      <dgm:prSet phldrT="[텍스트]" custT="1"/>
      <dgm:spPr/>
      <dgm:t>
        <a:bodyPr/>
        <a:lstStyle/>
        <a:p>
          <a:pPr latinLnBrk="0"/>
          <a:endParaRPr lang="ko-KR" altLang="en-US" sz="1600" b="0" dirty="0"/>
        </a:p>
      </dgm:t>
    </dgm:pt>
    <dgm:pt modelId="{CD8668D1-C694-416D-B7E0-8305E166BD28}" type="parTrans" cxnId="{55EA6615-CBBA-49A3-BDAF-54248B41E73B}">
      <dgm:prSet/>
      <dgm:spPr/>
      <dgm:t>
        <a:bodyPr/>
        <a:lstStyle/>
        <a:p>
          <a:pPr latinLnBrk="1"/>
          <a:endParaRPr lang="ko-KR" altLang="en-US"/>
        </a:p>
      </dgm:t>
    </dgm:pt>
    <dgm:pt modelId="{4F43C528-CF55-42ED-9481-9945CD9C2EE0}" type="sibTrans" cxnId="{55EA6615-CBBA-49A3-BDAF-54248B41E73B}">
      <dgm:prSet/>
      <dgm:spPr/>
      <dgm:t>
        <a:bodyPr/>
        <a:lstStyle/>
        <a:p>
          <a:pPr latinLnBrk="1"/>
          <a:endParaRPr lang="ko-KR" altLang="en-US"/>
        </a:p>
      </dgm:t>
    </dgm:pt>
    <dgm:pt modelId="{973DBC2C-B611-4E17-8076-7A49784D269D}">
      <dgm:prSet phldrT="[텍스트]" custT="1"/>
      <dgm:spPr/>
      <dgm:t>
        <a:bodyPr/>
        <a:lstStyle/>
        <a:p>
          <a:pPr latinLnBrk="0"/>
          <a:r>
            <a:rPr lang="ko-KR" altLang="en-US" sz="1600" b="0" dirty="0" smtClean="0"/>
            <a:t>소위 말하는 </a:t>
          </a:r>
          <a:r>
            <a:rPr lang="en-US" altLang="ko-KR" sz="1600" b="0" dirty="0" smtClean="0"/>
            <a:t>‘</a:t>
          </a:r>
          <a:r>
            <a:rPr lang="ko-KR" altLang="en-US" sz="1600" b="0" dirty="0" err="1" smtClean="0"/>
            <a:t>샤이보수</a:t>
          </a:r>
          <a:r>
            <a:rPr lang="en-US" altLang="ko-KR" sz="1600" b="0" dirty="0" smtClean="0"/>
            <a:t>’</a:t>
          </a:r>
          <a:r>
            <a:rPr lang="ko-KR" altLang="en-US" sz="1600" b="0" dirty="0" smtClean="0"/>
            <a:t>들이 큰 역할을 했을 것</a:t>
          </a:r>
          <a:r>
            <a:rPr lang="en-US" altLang="ko-KR" sz="1600" b="0" dirty="0" smtClean="0"/>
            <a:t>.</a:t>
          </a:r>
          <a:endParaRPr lang="ko-KR" altLang="en-US" sz="1600" b="0" dirty="0"/>
        </a:p>
      </dgm:t>
    </dgm:pt>
    <dgm:pt modelId="{CE50AE23-6E46-4907-8A12-263E9827A81D}" type="parTrans" cxnId="{25163790-F6EB-431F-B71F-F533AFF0B2BB}">
      <dgm:prSet/>
      <dgm:spPr/>
      <dgm:t>
        <a:bodyPr/>
        <a:lstStyle/>
        <a:p>
          <a:pPr latinLnBrk="1"/>
          <a:endParaRPr lang="ko-KR" altLang="en-US"/>
        </a:p>
      </dgm:t>
    </dgm:pt>
    <dgm:pt modelId="{B6CC77D0-7532-48FE-840C-20DB5BEE8930}" type="sibTrans" cxnId="{25163790-F6EB-431F-B71F-F533AFF0B2BB}">
      <dgm:prSet/>
      <dgm:spPr/>
      <dgm:t>
        <a:bodyPr/>
        <a:lstStyle/>
        <a:p>
          <a:pPr latinLnBrk="1"/>
          <a:endParaRPr lang="ko-KR" altLang="en-US"/>
        </a:p>
      </dgm:t>
    </dgm:pt>
    <dgm:pt modelId="{6EF47FC5-468A-46F1-8DC4-54FB7CF28F84}" type="pres">
      <dgm:prSet presAssocID="{48FD74D8-80C3-49CB-9806-3E392C430C24}" presName="Name0" presStyleCnt="0">
        <dgm:presLayoutVars>
          <dgm:dir/>
          <dgm:animLvl val="lvl"/>
          <dgm:resizeHandles val="exact"/>
        </dgm:presLayoutVars>
      </dgm:prSet>
      <dgm:spPr/>
    </dgm:pt>
    <dgm:pt modelId="{FEDD6C0C-0CA5-46D3-8E4E-426EEB7BF40D}" type="pres">
      <dgm:prSet presAssocID="{4401543D-C1E4-469D-8F5A-83CD66FC5D0E}" presName="composite" presStyleCnt="0"/>
      <dgm:spPr/>
    </dgm:pt>
    <dgm:pt modelId="{28CE09CF-A458-480B-AF73-2842211E3F89}" type="pres">
      <dgm:prSet presAssocID="{4401543D-C1E4-469D-8F5A-83CD66FC5D0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C6775-F18E-4AD4-ABC3-7F55F982A4FE}" type="pres">
      <dgm:prSet presAssocID="{4401543D-C1E4-469D-8F5A-83CD66FC5D0E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9D72F-7EE7-4BD8-B7DD-143E2E9B2918}" type="pres">
      <dgm:prSet presAssocID="{6A4960BA-1AF6-42F2-82F9-5DB149A4B22B}" presName="space" presStyleCnt="0"/>
      <dgm:spPr/>
    </dgm:pt>
    <dgm:pt modelId="{9D953CF6-21EA-4DBA-A4FC-157FCCD905F0}" type="pres">
      <dgm:prSet presAssocID="{DBF3767F-DC91-4864-A279-23472BAEE447}" presName="composite" presStyleCnt="0"/>
      <dgm:spPr/>
    </dgm:pt>
    <dgm:pt modelId="{64310ABC-4374-4377-B322-A7A6B5C4FE8C}" type="pres">
      <dgm:prSet presAssocID="{DBF3767F-DC91-4864-A279-23472BAEE44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D679E-4FF2-4630-B324-144369A12B3D}" type="pres">
      <dgm:prSet presAssocID="{DBF3767F-DC91-4864-A279-23472BAEE447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B9629-E77A-4904-A7F7-673153917C91}" type="pres">
      <dgm:prSet presAssocID="{450900B4-F1B5-4518-B0AC-13282D686C91}" presName="space" presStyleCnt="0"/>
      <dgm:spPr/>
    </dgm:pt>
    <dgm:pt modelId="{D2A9979D-9769-422E-B459-802364495008}" type="pres">
      <dgm:prSet presAssocID="{B166D098-83C2-4BE5-859E-6B05700ADFCA}" presName="composite" presStyleCnt="0"/>
      <dgm:spPr/>
    </dgm:pt>
    <dgm:pt modelId="{3C9737E3-F890-4AF1-A480-E51803B5380E}" type="pres">
      <dgm:prSet presAssocID="{B166D098-83C2-4BE5-859E-6B05700ADFCA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568C5-1A08-4078-8FC3-898C5CD2FF63}" type="pres">
      <dgm:prSet presAssocID="{B166D098-83C2-4BE5-859E-6B05700ADFCA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63790-F6EB-431F-B71F-F533AFF0B2BB}" srcId="{4401543D-C1E4-469D-8F5A-83CD66FC5D0E}" destId="{973DBC2C-B611-4E17-8076-7A49784D269D}" srcOrd="1" destOrd="0" parTransId="{CE50AE23-6E46-4907-8A12-263E9827A81D}" sibTransId="{B6CC77D0-7532-48FE-840C-20DB5BEE8930}"/>
    <dgm:cxn modelId="{F5E1E6AE-8109-4D86-9C45-EF42689E9E0D}" srcId="{B166D098-83C2-4BE5-859E-6B05700ADFCA}" destId="{C1D71BF3-03FD-4C7B-ABCD-8FB61556B561}" srcOrd="0" destOrd="0" parTransId="{FAF96279-A221-4F49-928E-21E42C309CC7}" sibTransId="{A7767DA3-7CB8-4B39-81A9-95ADF39EDDCF}"/>
    <dgm:cxn modelId="{72A22143-1330-490D-A29A-D3B52BB70C15}" type="presOf" srcId="{48FD74D8-80C3-49CB-9806-3E392C430C24}" destId="{6EF47FC5-468A-46F1-8DC4-54FB7CF28F84}" srcOrd="0" destOrd="0" presId="urn:microsoft.com/office/officeart/2005/8/layout/chevron1"/>
    <dgm:cxn modelId="{9F143EAB-5EEB-4BA2-862D-C5B5A1813353}" srcId="{48FD74D8-80C3-49CB-9806-3E392C430C24}" destId="{4401543D-C1E4-469D-8F5A-83CD66FC5D0E}" srcOrd="0" destOrd="0" parTransId="{181D232C-90E6-48A2-887D-FAA5B380EBA3}" sibTransId="{6A4960BA-1AF6-42F2-82F9-5DB149A4B22B}"/>
    <dgm:cxn modelId="{49895442-878B-4EBE-AF87-DD40D57660FF}" type="presOf" srcId="{B166D098-83C2-4BE5-859E-6B05700ADFCA}" destId="{3C9737E3-F890-4AF1-A480-E51803B5380E}" srcOrd="0" destOrd="0" presId="urn:microsoft.com/office/officeart/2005/8/layout/chevron1"/>
    <dgm:cxn modelId="{35C1BF92-91D9-4242-AF59-449CD811BDF8}" srcId="{48FD74D8-80C3-49CB-9806-3E392C430C24}" destId="{DBF3767F-DC91-4864-A279-23472BAEE447}" srcOrd="1" destOrd="0" parTransId="{581CF57C-8A4A-435D-A51C-B43B9F0474E6}" sibTransId="{450900B4-F1B5-4518-B0AC-13282D686C91}"/>
    <dgm:cxn modelId="{C13EB3F8-516E-4683-8DBD-10AE7B0394FD}" type="presOf" srcId="{A704E7D0-D586-45DC-9003-66492B504236}" destId="{7C6D679E-4FF2-4630-B324-144369A12B3D}" srcOrd="0" destOrd="0" presId="urn:microsoft.com/office/officeart/2005/8/layout/chevron1"/>
    <dgm:cxn modelId="{C0E5905F-3DD4-4049-8B44-2070A0AEBF1E}" srcId="{4401543D-C1E4-469D-8F5A-83CD66FC5D0E}" destId="{E5FADA66-FA15-4640-A2A8-0BAD8E84217A}" srcOrd="0" destOrd="0" parTransId="{91F63ED8-D087-48CA-AEDC-24DE096EA6E2}" sibTransId="{78A25C2F-54BA-4BAD-A9AB-860728086A6A}"/>
    <dgm:cxn modelId="{54129F13-D2DA-43EB-9907-4CEA4D05D9BB}" srcId="{48FD74D8-80C3-49CB-9806-3E392C430C24}" destId="{B166D098-83C2-4BE5-859E-6B05700ADFCA}" srcOrd="2" destOrd="0" parTransId="{452F4B32-4B20-405C-B5C6-C961EFA1C4A6}" sibTransId="{0F0BFB54-811A-4417-853C-F9202839AF6D}"/>
    <dgm:cxn modelId="{55EA6615-CBBA-49A3-BDAF-54248B41E73B}" srcId="{4401543D-C1E4-469D-8F5A-83CD66FC5D0E}" destId="{0C04DD36-A75A-481C-9636-E6462F9738DD}" srcOrd="2" destOrd="0" parTransId="{CD8668D1-C694-416D-B7E0-8305E166BD28}" sibTransId="{4F43C528-CF55-42ED-9481-9945CD9C2EE0}"/>
    <dgm:cxn modelId="{97DAE7BE-6554-40E5-9FFF-0D2A4E1B435D}" type="presOf" srcId="{C1D71BF3-03FD-4C7B-ABCD-8FB61556B561}" destId="{C6A568C5-1A08-4078-8FC3-898C5CD2FF63}" srcOrd="0" destOrd="0" presId="urn:microsoft.com/office/officeart/2005/8/layout/chevron1"/>
    <dgm:cxn modelId="{C070E403-EAB5-4394-B5D0-64F36780FE28}" type="presOf" srcId="{0C04DD36-A75A-481C-9636-E6462F9738DD}" destId="{8DBC6775-F18E-4AD4-ABC3-7F55F982A4FE}" srcOrd="0" destOrd="2" presId="urn:microsoft.com/office/officeart/2005/8/layout/chevron1"/>
    <dgm:cxn modelId="{AC2204A9-1CA4-40EE-8CE2-98C5EF8D9FEF}" type="presOf" srcId="{E5FADA66-FA15-4640-A2A8-0BAD8E84217A}" destId="{8DBC6775-F18E-4AD4-ABC3-7F55F982A4FE}" srcOrd="0" destOrd="0" presId="urn:microsoft.com/office/officeart/2005/8/layout/chevron1"/>
    <dgm:cxn modelId="{BA48BA8B-2671-4C5B-9D10-76EEFC6B4D76}" type="presOf" srcId="{4401543D-C1E4-469D-8F5A-83CD66FC5D0E}" destId="{28CE09CF-A458-480B-AF73-2842211E3F89}" srcOrd="0" destOrd="0" presId="urn:microsoft.com/office/officeart/2005/8/layout/chevron1"/>
    <dgm:cxn modelId="{546A62C7-EB33-4638-B7CA-9442BCC14F16}" type="presOf" srcId="{DBF3767F-DC91-4864-A279-23472BAEE447}" destId="{64310ABC-4374-4377-B322-A7A6B5C4FE8C}" srcOrd="0" destOrd="0" presId="urn:microsoft.com/office/officeart/2005/8/layout/chevron1"/>
    <dgm:cxn modelId="{189C2EB3-AE9B-47CA-8725-966B6450A808}" srcId="{DBF3767F-DC91-4864-A279-23472BAEE447}" destId="{A704E7D0-D586-45DC-9003-66492B504236}" srcOrd="0" destOrd="0" parTransId="{45CE3638-BACC-4E6F-9939-6B6787AAE9D1}" sibTransId="{47F6F188-6099-4FDB-898B-5A2EB2352920}"/>
    <dgm:cxn modelId="{EBB2D653-298E-4CAB-B3F6-594E33EEDB68}" type="presOf" srcId="{973DBC2C-B611-4E17-8076-7A49784D269D}" destId="{8DBC6775-F18E-4AD4-ABC3-7F55F982A4FE}" srcOrd="0" destOrd="1" presId="urn:microsoft.com/office/officeart/2005/8/layout/chevron1"/>
    <dgm:cxn modelId="{A36655C9-F99E-45E8-8ED1-A34CE79D3F39}" type="presParOf" srcId="{6EF47FC5-468A-46F1-8DC4-54FB7CF28F84}" destId="{FEDD6C0C-0CA5-46D3-8E4E-426EEB7BF40D}" srcOrd="0" destOrd="0" presId="urn:microsoft.com/office/officeart/2005/8/layout/chevron1"/>
    <dgm:cxn modelId="{D2C646CF-D174-49DE-9FD1-05F8D95C8943}" type="presParOf" srcId="{FEDD6C0C-0CA5-46D3-8E4E-426EEB7BF40D}" destId="{28CE09CF-A458-480B-AF73-2842211E3F89}" srcOrd="0" destOrd="0" presId="urn:microsoft.com/office/officeart/2005/8/layout/chevron1"/>
    <dgm:cxn modelId="{952F1C59-D3D6-4173-8638-6DDB4D0F4FDD}" type="presParOf" srcId="{FEDD6C0C-0CA5-46D3-8E4E-426EEB7BF40D}" destId="{8DBC6775-F18E-4AD4-ABC3-7F55F982A4FE}" srcOrd="1" destOrd="0" presId="urn:microsoft.com/office/officeart/2005/8/layout/chevron1"/>
    <dgm:cxn modelId="{D800B9F5-A851-43B6-A2A5-68DE0425AE37}" type="presParOf" srcId="{6EF47FC5-468A-46F1-8DC4-54FB7CF28F84}" destId="{E369D72F-7EE7-4BD8-B7DD-143E2E9B2918}" srcOrd="1" destOrd="0" presId="urn:microsoft.com/office/officeart/2005/8/layout/chevron1"/>
    <dgm:cxn modelId="{4D57FD05-971B-4CCE-B883-6A4B362B0F4E}" type="presParOf" srcId="{6EF47FC5-468A-46F1-8DC4-54FB7CF28F84}" destId="{9D953CF6-21EA-4DBA-A4FC-157FCCD905F0}" srcOrd="2" destOrd="0" presId="urn:microsoft.com/office/officeart/2005/8/layout/chevron1"/>
    <dgm:cxn modelId="{48BE615A-6FE2-49DE-ADFA-41B0302DD161}" type="presParOf" srcId="{9D953CF6-21EA-4DBA-A4FC-157FCCD905F0}" destId="{64310ABC-4374-4377-B322-A7A6B5C4FE8C}" srcOrd="0" destOrd="0" presId="urn:microsoft.com/office/officeart/2005/8/layout/chevron1"/>
    <dgm:cxn modelId="{DC887330-179C-40EB-A6DB-AEECEB9EF232}" type="presParOf" srcId="{9D953CF6-21EA-4DBA-A4FC-157FCCD905F0}" destId="{7C6D679E-4FF2-4630-B324-144369A12B3D}" srcOrd="1" destOrd="0" presId="urn:microsoft.com/office/officeart/2005/8/layout/chevron1"/>
    <dgm:cxn modelId="{FB0B76FB-088D-498E-A9BC-2490CA718944}" type="presParOf" srcId="{6EF47FC5-468A-46F1-8DC4-54FB7CF28F84}" destId="{1F0B9629-E77A-4904-A7F7-673153917C91}" srcOrd="3" destOrd="0" presId="urn:microsoft.com/office/officeart/2005/8/layout/chevron1"/>
    <dgm:cxn modelId="{E9D30558-6A5D-4E89-B258-46302667E137}" type="presParOf" srcId="{6EF47FC5-468A-46F1-8DC4-54FB7CF28F84}" destId="{D2A9979D-9769-422E-B459-802364495008}" srcOrd="4" destOrd="0" presId="urn:microsoft.com/office/officeart/2005/8/layout/chevron1"/>
    <dgm:cxn modelId="{5211C6E3-3BE5-42D0-9F62-9D67522C37B4}" type="presParOf" srcId="{D2A9979D-9769-422E-B459-802364495008}" destId="{3C9737E3-F890-4AF1-A480-E51803B5380E}" srcOrd="0" destOrd="0" presId="urn:microsoft.com/office/officeart/2005/8/layout/chevron1"/>
    <dgm:cxn modelId="{C4898FC0-F26E-40AE-A16A-7D5175355CD5}" type="presParOf" srcId="{D2A9979D-9769-422E-B459-802364495008}" destId="{C6A568C5-1A08-4078-8FC3-898C5CD2FF6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09CF-A458-480B-AF73-2842211E3F89}">
      <dsp:nvSpPr>
        <dsp:cNvPr id="0" name=""/>
        <dsp:cNvSpPr/>
      </dsp:nvSpPr>
      <dsp:spPr>
        <a:xfrm>
          <a:off x="6931" y="1565788"/>
          <a:ext cx="3497594" cy="1399037"/>
        </a:xfrm>
        <a:prstGeom prst="chevron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</a:rPr>
            <a:t>문제 포착</a:t>
          </a:r>
        </a:p>
      </dsp:txBody>
      <dsp:txXfrm>
        <a:off x="706450" y="1565788"/>
        <a:ext cx="2098557" cy="1399037"/>
      </dsp:txXfrm>
    </dsp:sp>
    <dsp:sp modelId="{8DBC6775-F18E-4AD4-ABC3-7F55F982A4FE}">
      <dsp:nvSpPr>
        <dsp:cNvPr id="0" name=""/>
        <dsp:cNvSpPr/>
      </dsp:nvSpPr>
      <dsp:spPr>
        <a:xfrm>
          <a:off x="6931" y="3139705"/>
          <a:ext cx="2798075" cy="201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0" kern="1200" dirty="0" smtClean="0"/>
            <a:t>미국 트럼프 대통령 선거 당시 여론조사는 제 역할을 하지 못함</a:t>
          </a:r>
          <a:r>
            <a:rPr lang="en-US" altLang="ko-KR" sz="1600" b="0" kern="1200" dirty="0" smtClean="0"/>
            <a:t>.</a:t>
          </a:r>
          <a:r>
            <a:rPr lang="ko-KR" altLang="en-US" sz="1600" b="0" kern="1200" dirty="0" smtClean="0"/>
            <a:t> </a:t>
          </a:r>
          <a:endParaRPr lang="ko-KR" altLang="en-US" sz="1600" b="0" kern="1200" dirty="0"/>
        </a:p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0" kern="1200" dirty="0" smtClean="0"/>
            <a:t>소위 말하는 </a:t>
          </a:r>
          <a:r>
            <a:rPr lang="en-US" altLang="ko-KR" sz="1600" b="0" kern="1200" dirty="0" smtClean="0"/>
            <a:t>‘</a:t>
          </a:r>
          <a:r>
            <a:rPr lang="ko-KR" altLang="en-US" sz="1600" b="0" kern="1200" dirty="0" err="1" smtClean="0"/>
            <a:t>샤이보수</a:t>
          </a:r>
          <a:r>
            <a:rPr lang="en-US" altLang="ko-KR" sz="1600" b="0" kern="1200" dirty="0" smtClean="0"/>
            <a:t>’</a:t>
          </a:r>
          <a:r>
            <a:rPr lang="ko-KR" altLang="en-US" sz="1600" b="0" kern="1200" dirty="0" smtClean="0"/>
            <a:t>들이 큰 역할을 했을 것</a:t>
          </a:r>
          <a:r>
            <a:rPr lang="en-US" altLang="ko-KR" sz="1600" b="0" kern="1200" dirty="0" smtClean="0"/>
            <a:t>.</a:t>
          </a:r>
          <a:endParaRPr lang="ko-KR" altLang="en-US" sz="1600" b="0" kern="1200" dirty="0"/>
        </a:p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b="0" kern="1200" dirty="0"/>
        </a:p>
      </dsp:txBody>
      <dsp:txXfrm>
        <a:off x="6931" y="3139705"/>
        <a:ext cx="2798075" cy="2010937"/>
      </dsp:txXfrm>
    </dsp:sp>
    <dsp:sp modelId="{64310ABC-4374-4377-B322-A7A6B5C4FE8C}">
      <dsp:nvSpPr>
        <dsp:cNvPr id="0" name=""/>
        <dsp:cNvSpPr/>
      </dsp:nvSpPr>
      <dsp:spPr>
        <a:xfrm>
          <a:off x="3288525" y="1565788"/>
          <a:ext cx="3497594" cy="1399037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bg1"/>
              </a:solidFill>
            </a:rPr>
            <a:t>문제 </a:t>
          </a:r>
          <a:r>
            <a:rPr lang="ko-KR" altLang="en-US" sz="2400" b="1" kern="1200" dirty="0">
              <a:solidFill>
                <a:schemeClr val="bg1"/>
              </a:solidFill>
            </a:rPr>
            <a:t>분석</a:t>
          </a:r>
        </a:p>
      </dsp:txBody>
      <dsp:txXfrm>
        <a:off x="3988044" y="1565788"/>
        <a:ext cx="2098557" cy="1399037"/>
      </dsp:txXfrm>
    </dsp:sp>
    <dsp:sp modelId="{7C6D679E-4FF2-4630-B324-144369A12B3D}">
      <dsp:nvSpPr>
        <dsp:cNvPr id="0" name=""/>
        <dsp:cNvSpPr/>
      </dsp:nvSpPr>
      <dsp:spPr>
        <a:xfrm>
          <a:off x="3288525" y="3139705"/>
          <a:ext cx="2798075" cy="201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0" kern="1200" dirty="0" smtClean="0"/>
            <a:t>사람들이 솔직하게 익명으로 자신의 정치의 색을 밝히는 </a:t>
          </a:r>
          <a:r>
            <a:rPr lang="ko-KR" altLang="en-US" sz="1600" b="0" kern="1200" dirty="0" err="1" smtClean="0"/>
            <a:t>트위터를</a:t>
          </a:r>
          <a:r>
            <a:rPr lang="ko-KR" altLang="en-US" sz="1600" b="0" kern="1200" dirty="0" smtClean="0"/>
            <a:t> 통해 여론 파악</a:t>
          </a:r>
          <a:endParaRPr lang="ko-KR" altLang="en-US" sz="1600" b="0" kern="1200" dirty="0"/>
        </a:p>
      </dsp:txBody>
      <dsp:txXfrm>
        <a:off x="3288525" y="3139705"/>
        <a:ext cx="2798075" cy="2010937"/>
      </dsp:txXfrm>
    </dsp:sp>
    <dsp:sp modelId="{3C9737E3-F890-4AF1-A480-E51803B5380E}">
      <dsp:nvSpPr>
        <dsp:cNvPr id="0" name=""/>
        <dsp:cNvSpPr/>
      </dsp:nvSpPr>
      <dsp:spPr>
        <a:xfrm>
          <a:off x="6570120" y="1565788"/>
          <a:ext cx="3497594" cy="13990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/>
            <a:t>솔루션</a:t>
          </a:r>
          <a:r>
            <a:rPr lang="en-US" altLang="ko-KR" sz="2400" b="1" kern="1200" dirty="0"/>
            <a:t/>
          </a:r>
          <a:br>
            <a:rPr lang="en-US" altLang="ko-KR" sz="2400" b="1" kern="1200" dirty="0"/>
          </a:br>
          <a:r>
            <a:rPr lang="ko-KR" altLang="en-US" sz="2400" b="1" kern="1200" dirty="0"/>
            <a:t>제시</a:t>
          </a:r>
        </a:p>
      </dsp:txBody>
      <dsp:txXfrm>
        <a:off x="7269639" y="1565788"/>
        <a:ext cx="2098557" cy="1399037"/>
      </dsp:txXfrm>
    </dsp:sp>
    <dsp:sp modelId="{C6A568C5-1A08-4078-8FC3-898C5CD2FF63}">
      <dsp:nvSpPr>
        <dsp:cNvPr id="0" name=""/>
        <dsp:cNvSpPr/>
      </dsp:nvSpPr>
      <dsp:spPr>
        <a:xfrm>
          <a:off x="6570120" y="3139705"/>
          <a:ext cx="2798075" cy="201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0" kern="1200" dirty="0" err="1" smtClean="0"/>
            <a:t>트위터</a:t>
          </a:r>
          <a:r>
            <a:rPr lang="ko-KR" altLang="en-US" sz="1600" b="0" kern="1200" dirty="0" smtClean="0"/>
            <a:t> 단어 속 부정적인 단어들을 분석하여 정확한 여론 파악</a:t>
          </a:r>
          <a:r>
            <a:rPr lang="en-US" altLang="ko-KR" sz="1600" b="0" kern="1200" dirty="0" smtClean="0"/>
            <a:t>.</a:t>
          </a:r>
          <a:endParaRPr lang="ko-KR" altLang="en-US" sz="1600" b="0" kern="1200" dirty="0"/>
        </a:p>
      </dsp:txBody>
      <dsp:txXfrm>
        <a:off x="6570120" y="3139705"/>
        <a:ext cx="2798075" cy="201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102D5-2816-9042-9882-3ABBB1B9BBC7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215D-247B-8E46-AC72-E63706E2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215D-247B-8E46-AC72-E63706E2F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215D-247B-8E46-AC72-E63706E2F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907B517-3BC4-4800-860A-6E655F0BE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E3C5176-63CB-4F55-8C08-9D96639CF0E0}"/>
              </a:ext>
            </a:extLst>
          </p:cNvPr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C5A9B32-F429-4D06-98C3-251B2A4E6FB8}"/>
              </a:ext>
            </a:extLst>
          </p:cNvPr>
          <p:cNvSpPr/>
          <p:nvPr userDrawn="1"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93F791C0-6DE9-413F-9500-EB3EF0481C70}"/>
              </a:ext>
            </a:extLst>
          </p:cNvPr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3">
            <a:extLst>
              <a:ext uri="{FF2B5EF4-FFF2-40B4-BE49-F238E27FC236}">
                <a16:creationId xmlns="" xmlns:a16="http://schemas.microsoft.com/office/drawing/2014/main" id="{A5182583-D7D7-4D26-B5A8-FD2942F8331A}"/>
              </a:ext>
            </a:extLst>
          </p:cNvPr>
          <p:cNvGrpSpPr/>
          <p:nvPr userDrawn="1"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4" name="Straight Connector 16">
              <a:extLst>
                <a:ext uri="{FF2B5EF4-FFF2-40B4-BE49-F238E27FC236}">
                  <a16:creationId xmlns="" xmlns:a16="http://schemas.microsoft.com/office/drawing/2014/main" id="{39631B33-0973-40C6-A266-FF1E10AAF6E1}"/>
                </a:ext>
              </a:extLst>
            </p:cNvPr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>
              <a:extLst>
                <a:ext uri="{FF2B5EF4-FFF2-40B4-BE49-F238E27FC236}">
                  <a16:creationId xmlns="" xmlns:a16="http://schemas.microsoft.com/office/drawing/2014/main" id="{83EAFE2F-622C-46FF-856B-D824C18897E6}"/>
                </a:ext>
              </a:extLst>
            </p:cNvPr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>
              <a:extLst>
                <a:ext uri="{FF2B5EF4-FFF2-40B4-BE49-F238E27FC236}">
                  <a16:creationId xmlns="" xmlns:a16="http://schemas.microsoft.com/office/drawing/2014/main" id="{2D8BE6B3-2810-4A51-8905-4706DFD759EF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BCA3341-A8BF-4F99-ACF6-4F1AAA1D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1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B1EBE771-7EBE-4CEF-BEA0-28A9146A6B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</a:t>
            </a:r>
            <a:endParaRPr lang="en-US" dirty="0"/>
          </a:p>
        </p:txBody>
      </p:sp>
      <p:sp>
        <p:nvSpPr>
          <p:cNvPr id="19" name="Date Placeholder 19">
            <a:extLst>
              <a:ext uri="{FF2B5EF4-FFF2-40B4-BE49-F238E27FC236}">
                <a16:creationId xmlns="" xmlns:a16="http://schemas.microsoft.com/office/drawing/2014/main" id="{AD723B13-2564-4795-A36D-835AA5D5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anchor="ctr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2018.0.0</a:t>
            </a:r>
          </a:p>
        </p:txBody>
      </p:sp>
      <p:sp>
        <p:nvSpPr>
          <p:cNvPr id="20" name="Footer Placeholder 20">
            <a:extLst>
              <a:ext uri="{FF2B5EF4-FFF2-40B4-BE49-F238E27FC236}">
                <a16:creationId xmlns="" xmlns:a16="http://schemas.microsoft.com/office/drawing/2014/main" id="{81445564-1B76-416C-B41B-CF3848CD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21">
            <a:extLst>
              <a:ext uri="{FF2B5EF4-FFF2-40B4-BE49-F238E27FC236}">
                <a16:creationId xmlns="" xmlns:a16="http://schemas.microsoft.com/office/drawing/2014/main" id="{3D54F43F-D578-4693-9408-6E5967B3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0018259-2062-4256-85E0-291CCB4193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C261908-A72F-4603-A7E4-265C16C9B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0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2B15D7-CACE-47A9-9C16-8AC5461C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A4B7257-8D8F-410C-A258-300D70CC5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EF92680-5D30-4C05-8F8D-672A0191D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C9C09A-1DDE-4FED-BD9A-FB76DA2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494268D-6158-4E64-B675-5680A56B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3D0C648-778A-40C3-98E1-E7145EFE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08B05B-B665-48A7-A7E7-68836B6C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47DECE-3573-41E1-A2A2-FC58084F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05D7B7-504D-4D66-9C74-B328BE4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5A0FBA-3924-42F3-BDF5-550E539E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B8816D-B1E6-4934-8C08-4C6ADA25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5759368-4555-4244-A501-F687F648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39633C-A70E-4042-A24D-2E1B3F45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36D346-DCBC-4156-A146-5D294767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63E500-43E8-404B-9A21-CACF52D7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59CEC-0E23-4624-BDC6-FA1E81A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B4A086-A674-45AC-92F3-EC1BCA5BD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3176"/>
            <a:ext cx="12192000" cy="6861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7B0670E-BAA7-4B20-847E-5D401F3FE2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43" y="365148"/>
            <a:ext cx="4718713" cy="13229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EF96CC8-307D-4992-9D0B-DF763A2FB4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60DDAF3-908D-45BD-ACF5-831057BABFBC}"/>
              </a:ext>
            </a:extLst>
          </p:cNvPr>
          <p:cNvGrpSpPr/>
          <p:nvPr userDrawn="1"/>
        </p:nvGrpSpPr>
        <p:grpSpPr>
          <a:xfrm flipV="1">
            <a:off x="0" y="251133"/>
            <a:ext cx="12192000" cy="294966"/>
            <a:chOff x="0" y="648462"/>
            <a:chExt cx="12192000" cy="294966"/>
          </a:xfrm>
        </p:grpSpPr>
        <p:sp>
          <p:nvSpPr>
            <p:cNvPr id="6" name="object 4">
              <a:extLst>
                <a:ext uri="{FF2B5EF4-FFF2-40B4-BE49-F238E27FC236}">
                  <a16:creationId xmlns="" xmlns:a16="http://schemas.microsoft.com/office/drawing/2014/main" id="{D1007E5E-224D-4988-AA89-F7D3F630D8EA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="" xmlns:a16="http://schemas.microsoft.com/office/drawing/2014/main" id="{FEDB552D-ED2C-420E-82B1-979241F51D27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6528795-45D5-4B9F-8C88-25C0C294B9C9}"/>
              </a:ext>
            </a:extLst>
          </p:cNvPr>
          <p:cNvGrpSpPr/>
          <p:nvPr userDrawn="1"/>
        </p:nvGrpSpPr>
        <p:grpSpPr>
          <a:xfrm>
            <a:off x="-7254" y="1483037"/>
            <a:ext cx="12192000" cy="294966"/>
            <a:chOff x="0" y="648462"/>
            <a:chExt cx="12192000" cy="294966"/>
          </a:xfrm>
        </p:grpSpPr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83C39205-810B-40F5-AD8F-48CBA523D7A4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="" xmlns:a16="http://schemas.microsoft.com/office/drawing/2014/main" id="{45F65F33-537B-413A-8F22-FC5B185C4995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C1214D38-32A1-4070-B351-87A67DCB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357" y="1825625"/>
            <a:ext cx="7275286" cy="4351338"/>
          </a:xfrm>
        </p:spPr>
        <p:txBody>
          <a:bodyPr>
            <a:normAutofit/>
          </a:bodyPr>
          <a:lstStyle>
            <a:lvl1pPr marL="9144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1pPr>
            <a:lvl2pPr marL="13716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2pPr>
            <a:lvl3pPr marL="18288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3pPr>
            <a:lvl4pPr marL="22860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4pPr>
            <a:lvl5pPr marL="2743200" indent="-914400">
              <a:buFont typeface="+mj-lt"/>
              <a:buAutoNum type="arabicPeriod"/>
              <a:defRPr sz="4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568F4C67-DC07-4F9D-BFD0-D288716D95CC}"/>
              </a:ext>
            </a:extLst>
          </p:cNvPr>
          <p:cNvGrpSpPr/>
          <p:nvPr userDrawn="1"/>
        </p:nvGrpSpPr>
        <p:grpSpPr>
          <a:xfrm>
            <a:off x="-3011" y="6469664"/>
            <a:ext cx="4273222" cy="294966"/>
            <a:chOff x="0" y="648462"/>
            <a:chExt cx="12192000" cy="294966"/>
          </a:xfrm>
        </p:grpSpPr>
        <p:sp>
          <p:nvSpPr>
            <p:cNvPr id="15" name="object 4">
              <a:extLst>
                <a:ext uri="{FF2B5EF4-FFF2-40B4-BE49-F238E27FC236}">
                  <a16:creationId xmlns="" xmlns:a16="http://schemas.microsoft.com/office/drawing/2014/main" id="{FB5D7A2F-E251-4565-B077-2B6ABEC27924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="" xmlns:a16="http://schemas.microsoft.com/office/drawing/2014/main" id="{677867DC-1B97-4FB8-8D00-8E8A3F301664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07D5F262-3386-4BCA-B8A7-7FA8FA0E3189}"/>
              </a:ext>
            </a:extLst>
          </p:cNvPr>
          <p:cNvGrpSpPr/>
          <p:nvPr userDrawn="1"/>
        </p:nvGrpSpPr>
        <p:grpSpPr>
          <a:xfrm>
            <a:off x="7926905" y="6469664"/>
            <a:ext cx="2412123" cy="294966"/>
            <a:chOff x="0" y="648462"/>
            <a:chExt cx="12192000" cy="294966"/>
          </a:xfrm>
        </p:grpSpPr>
        <p:sp>
          <p:nvSpPr>
            <p:cNvPr id="18" name="object 4">
              <a:extLst>
                <a:ext uri="{FF2B5EF4-FFF2-40B4-BE49-F238E27FC236}">
                  <a16:creationId xmlns="" xmlns:a16="http://schemas.microsoft.com/office/drawing/2014/main" id="{662BC9E6-ED7E-4504-88F4-2C645BD6FCF5}"/>
                </a:ext>
              </a:extLst>
            </p:cNvPr>
            <p:cNvSpPr/>
            <p:nvPr userDrawn="1"/>
          </p:nvSpPr>
          <p:spPr>
            <a:xfrm>
              <a:off x="0" y="765047"/>
              <a:ext cx="12192000" cy="178381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14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="" xmlns:a16="http://schemas.microsoft.com/office/drawing/2014/main" id="{B31A9721-DF96-442F-8D49-A2A72AA1B8C2}"/>
                </a:ext>
              </a:extLst>
            </p:cNvPr>
            <p:cNvSpPr/>
            <p:nvPr userDrawn="1"/>
          </p:nvSpPr>
          <p:spPr>
            <a:xfrm flipV="1">
              <a:off x="761" y="648462"/>
              <a:ext cx="12191153" cy="45719"/>
            </a:xfrm>
            <a:custGeom>
              <a:avLst/>
              <a:gdLst/>
              <a:ahLst/>
              <a:cxnLst/>
              <a:rect l="l" t="t" r="r" b="b"/>
              <a:pathLst>
                <a:path w="9143365">
                  <a:moveTo>
                    <a:pt x="0" y="0"/>
                  </a:moveTo>
                  <a:lnTo>
                    <a:pt x="9143238" y="0"/>
                  </a:lnTo>
                </a:path>
              </a:pathLst>
            </a:custGeom>
            <a:ln w="198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592C847-F59C-4679-B504-9E6E3651BB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81D9CC-CA2A-484A-848A-EE77E93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9AA58C-F58C-47E5-9C2A-0F56A503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857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B0251D5-A767-437F-8288-A00407F299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5043914-E986-46D8-8C7E-63699E513C52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619BBC-6C83-4F69-9B7F-BA6474CDB5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6108226"/>
            <a:ext cx="2090057" cy="74977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2F354D00-5E88-4459-BEE2-6AEF3F7B25A0}"/>
              </a:ext>
            </a:extLst>
          </p:cNvPr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5227EA76-11BC-4F3F-952E-654BDFAB097A}"/>
              </a:ext>
            </a:extLst>
          </p:cNvPr>
          <p:cNvSpPr/>
          <p:nvPr userDrawn="1"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4">
            <a:extLst>
              <a:ext uri="{FF2B5EF4-FFF2-40B4-BE49-F238E27FC236}">
                <a16:creationId xmlns="" xmlns:a16="http://schemas.microsoft.com/office/drawing/2014/main" id="{2FBFA6EF-36ED-4ABF-9FD7-2F51AA889F08}"/>
              </a:ext>
            </a:extLst>
          </p:cNvPr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3">
            <a:extLst>
              <a:ext uri="{FF2B5EF4-FFF2-40B4-BE49-F238E27FC236}">
                <a16:creationId xmlns="" xmlns:a16="http://schemas.microsoft.com/office/drawing/2014/main" id="{0D1E52D2-EE19-4A04-8378-0F329594A865}"/>
              </a:ext>
            </a:extLst>
          </p:cNvPr>
          <p:cNvGrpSpPr/>
          <p:nvPr userDrawn="1"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5" name="Straight Connector 16">
              <a:extLst>
                <a:ext uri="{FF2B5EF4-FFF2-40B4-BE49-F238E27FC236}">
                  <a16:creationId xmlns="" xmlns:a16="http://schemas.microsoft.com/office/drawing/2014/main" id="{07F21213-FDB7-4DB1-9347-278FC62BFC25}"/>
                </a:ext>
              </a:extLst>
            </p:cNvPr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">
              <a:extLst>
                <a:ext uri="{FF2B5EF4-FFF2-40B4-BE49-F238E27FC236}">
                  <a16:creationId xmlns="" xmlns:a16="http://schemas.microsoft.com/office/drawing/2014/main" id="{3491B1B1-AAC2-4557-A195-10CBBC46850B}"/>
                </a:ext>
              </a:extLst>
            </p:cNvPr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>
              <a:extLst>
                <a:ext uri="{FF2B5EF4-FFF2-40B4-BE49-F238E27FC236}">
                  <a16:creationId xmlns="" xmlns:a16="http://schemas.microsoft.com/office/drawing/2014/main" id="{1C702705-6B2A-4F97-9E58-8DB49FF63AD5}"/>
                </a:ext>
              </a:extLst>
            </p:cNvPr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F7F403B3-F231-40BD-ACC8-6732CB86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9F5BD201-A145-4744-9F67-C0B48DBBD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="" xmlns:a16="http://schemas.microsoft.com/office/drawing/2014/main" id="{B7FBD6B7-C31D-4095-A642-0B9DD475431A}"/>
              </a:ext>
            </a:extLst>
          </p:cNvPr>
          <p:cNvSpPr txBox="1">
            <a:spLocks/>
          </p:cNvSpPr>
          <p:nvPr userDrawn="1"/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A51639-B2D6-4652-B8C3-1B4C224A7BAF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21" name="Slide Number Placeholder 21">
            <a:extLst>
              <a:ext uri="{FF2B5EF4-FFF2-40B4-BE49-F238E27FC236}">
                <a16:creationId xmlns="" xmlns:a16="http://schemas.microsoft.com/office/drawing/2014/main" id="{96A2E2B1-E5F1-4397-9ED7-0AC22603E2ED}"/>
              </a:ext>
            </a:extLst>
          </p:cNvPr>
          <p:cNvSpPr txBox="1">
            <a:spLocks/>
          </p:cNvSpPr>
          <p:nvPr userDrawn="1"/>
        </p:nvSpPr>
        <p:spPr>
          <a:xfrm>
            <a:off x="8606919" y="5212080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1ED711EA-D916-4664-A403-1E35C915D8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91175"/>
            <a:ext cx="3572566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07D32E-B092-42F3-998C-FA27A99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7C61E-A826-4E4F-B722-99DD4010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00A3AF3-07DF-49D5-A2DA-4D0A0BF0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190125-3D25-472F-96D6-5A1E934E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534900E-8AE5-46EA-A702-E0B3A74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351916-AB28-4914-8823-154A909E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5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D43A7B-01F9-49DE-94A6-ABD55B08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1F634FE-8E0A-43FA-9033-BED6B44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6394E86-FB03-4BD2-AB15-595349DC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0726173-E8A0-4CC7-8DC9-EF0A2324B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64BCB41-2C43-48EB-93E8-3782A376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59B5459-F2D8-4367-ACC6-568C5555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9876A5F-CD25-41C5-9D34-85905EDC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EA17017-27D9-4E42-AE6E-B2707E37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C99FF3-5471-44D0-9050-3A03634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0336F96-1A7F-449C-91AE-08604A9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2844D5C-77CE-48B3-851E-565F1945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72EDE41-536F-4041-A7E1-BBBB66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3BC5941-8623-4188-BEEC-8ED622A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F49CC92-1237-4D17-905B-87C899A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40CE5F7-A2E9-4E9E-B53E-8FC5EBC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9D60EC-9ABB-49EE-9ACB-331E1C2A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CB1DA9-AEC1-4F20-A996-5762327C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18768CE-F672-427E-9249-1C51CE47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DFB3004-6401-4DC3-9FCE-6D762BE8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BB735-26F8-4337-98EA-1621F9EE961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570FE0-3A2F-4DFB-94B3-C8D3BA61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E80347E-C626-4C2D-99C9-CF0F1A83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7C438-22FB-478F-B1C5-9121247A3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E6A26E4-8D7C-4EF6-B4E2-970570A1160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717" y="6385078"/>
            <a:ext cx="3572566" cy="32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7B8DC81-668A-4A15-A8E2-9EABF6E1E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-3176"/>
            <a:ext cx="12192000" cy="1693864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6C4024-839A-45DE-AAA0-AB8A07B1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65125"/>
            <a:ext cx="10932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9A6614-60C1-4616-941A-7CCB7821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8CB2D5D-500A-411C-81AC-534CD783EBD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14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488" y="6213136"/>
            <a:ext cx="1805512" cy="6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iit.edu/~culotta/pubs/culotta15predicting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E7C5BF-2FE4-47A1-8F24-895872D89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내부 프로젝트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IDEATION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E3BA366-A759-4782-B0E1-AAC834CF8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정유</a:t>
            </a:r>
            <a:r>
              <a:rPr lang="ko-KR" altLang="en-US" dirty="0"/>
              <a:t>진</a:t>
            </a:r>
          </a:p>
        </p:txBody>
      </p:sp>
      <p:sp>
        <p:nvSpPr>
          <p:cNvPr id="5" name="Date Placeholder 19">
            <a:extLst>
              <a:ext uri="{FF2B5EF4-FFF2-40B4-BE49-F238E27FC236}">
                <a16:creationId xmlns="" xmlns:a16="http://schemas.microsoft.com/office/drawing/2014/main" id="{BE3D0D29-8AFA-40FF-A595-4CEEC03A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</p:spPr>
        <p:txBody>
          <a:bodyPr anchor="ctr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2018.9.10</a:t>
            </a:r>
          </a:p>
        </p:txBody>
      </p:sp>
    </p:spTree>
    <p:extLst>
      <p:ext uri="{BB962C8B-B14F-4D97-AF65-F5344CB8AC3E}">
        <p14:creationId xmlns:p14="http://schemas.microsoft.com/office/powerpoint/2010/main" val="19740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B0195B-E843-4FB2-B1F3-7E72A36A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altLang="ko-KR" dirty="0" smtClean="0"/>
              <a:t>SNS </a:t>
            </a:r>
            <a:r>
              <a:rPr lang="ko-KR" altLang="en-US" dirty="0" smtClean="0"/>
              <a:t>단어 분석을 통한 </a:t>
            </a:r>
            <a:r>
              <a:rPr lang="ko-KR" altLang="en-US" dirty="0" smtClean="0"/>
              <a:t>선거 당선 </a:t>
            </a:r>
            <a:r>
              <a:rPr lang="ko-KR" altLang="en-US" dirty="0" smtClean="0"/>
              <a:t>예측</a:t>
            </a:r>
            <a:endParaRPr lang="en-US" altLang="ko-KR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="" xmlns:a16="http://schemas.microsoft.com/office/drawing/2014/main" id="{CD6F27C6-A8D6-4091-978C-BCEA570B8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32695"/>
              </p:ext>
            </p:extLst>
          </p:nvPr>
        </p:nvGraphicFramePr>
        <p:xfrm>
          <a:off x="1279154" y="401795"/>
          <a:ext cx="10074646" cy="671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96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B0195B-E843-4FB2-B1F3-7E72A36A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단어 분석을 </a:t>
            </a:r>
            <a:r>
              <a:rPr lang="ko-KR" altLang="en-US" dirty="0" smtClean="0"/>
              <a:t>통한 선거 </a:t>
            </a:r>
            <a:r>
              <a:rPr lang="ko-KR" altLang="en-US" dirty="0"/>
              <a:t>당선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9EC41F-8ECA-42F7-BC7A-5DACC39A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b="1" dirty="0"/>
              <a:t>Feasible: </a:t>
            </a:r>
            <a:r>
              <a:rPr lang="en-US" altLang="ko-KR" sz="2400" dirty="0" smtClean="0"/>
              <a:t>regression, classification, text mining </a:t>
            </a:r>
            <a:r>
              <a:rPr lang="ko-KR" altLang="en-US" sz="2400" dirty="0" smtClean="0"/>
              <a:t>등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(</a:t>
            </a:r>
            <a:r>
              <a:rPr lang="ko-KR" altLang="en-US" sz="2200" dirty="0"/>
              <a:t>논문</a:t>
            </a:r>
            <a:r>
              <a:rPr lang="en-US" altLang="ko-KR" sz="2200" dirty="0"/>
              <a:t>) </a:t>
            </a:r>
            <a:r>
              <a:rPr lang="en-US" altLang="ko-KR" sz="2200" dirty="0">
                <a:hlinkClick r:id="rId3"/>
              </a:rPr>
              <a:t>http://cs.iit.edu/~</a:t>
            </a:r>
            <a:r>
              <a:rPr lang="en-US" altLang="ko-KR" sz="2200" dirty="0" smtClean="0">
                <a:hlinkClick r:id="rId3"/>
              </a:rPr>
              <a:t>culotta/pubs/culotta15predicting.pdf</a:t>
            </a:r>
            <a:endParaRPr lang="en-US" altLang="ko-KR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/>
              <a:t>2. Applicable</a:t>
            </a:r>
            <a:r>
              <a:rPr lang="en-US" altLang="ko-KR" sz="2400" b="1" dirty="0"/>
              <a:t>: </a:t>
            </a:r>
            <a:r>
              <a:rPr lang="ko-KR" altLang="en-US" sz="2400" dirty="0" smtClean="0"/>
              <a:t>새롭게 다가오는 선거에 활용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/>
              <a:t>3. Accessible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election day tweet </a:t>
            </a:r>
            <a:r>
              <a:rPr lang="ko-KR" altLang="en-US" sz="2400" dirty="0" err="1" smtClean="0"/>
              <a:t>데이터셋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활용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7398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2993</TotalTime>
  <Words>103</Words>
  <Application>Microsoft Office PowerPoint</Application>
  <PresentationFormat>사용자 지정</PresentationFormat>
  <Paragraphs>18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내부 프로젝트 IDEATION</vt:lpstr>
      <vt:lpstr>SNS 단어 분석을 통한 선거 당선 예측</vt:lpstr>
      <vt:lpstr>SNS 단어 분석을 통한 선거 당선 예측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KYH</cp:lastModifiedBy>
  <cp:revision>41</cp:revision>
  <dcterms:created xsi:type="dcterms:W3CDTF">2018-08-30T15:29:40Z</dcterms:created>
  <dcterms:modified xsi:type="dcterms:W3CDTF">2018-09-16T13:32:25Z</dcterms:modified>
</cp:coreProperties>
</file>