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8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18884" cy="341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CB8D-C826-40BD-876D-5E1BD8074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F036-5AD0-49CA-A604-257486B83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152-168 Class 16</a:t>
            </a:r>
          </a:p>
        </p:txBody>
      </p:sp>
    </p:spTree>
    <p:extLst>
      <p:ext uri="{BB962C8B-B14F-4D97-AF65-F5344CB8AC3E}">
        <p14:creationId xmlns:p14="http://schemas.microsoft.com/office/powerpoint/2010/main" val="190061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E6DD-77DC-4D44-91C2-F1AF7F8E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1C13-99C1-4A59-8CA1-9FAFAD86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Schedule a function to be called later</a:t>
            </a:r>
          </a:p>
          <a:p>
            <a:endParaRPr lang="en-US"/>
          </a:p>
          <a:p>
            <a:r>
              <a:rPr lang="en-US"/>
              <a:t>Specify a delay in milliseconds (1/1000th of a second)</a:t>
            </a:r>
          </a:p>
          <a:p>
            <a:endParaRPr lang="en-US"/>
          </a:p>
          <a:p>
            <a:r>
              <a:rPr lang="en-US"/>
              <a:t>Run once, or run repeatedly</a:t>
            </a:r>
          </a:p>
        </p:txBody>
      </p:sp>
    </p:spTree>
    <p:extLst>
      <p:ext uri="{BB962C8B-B14F-4D97-AF65-F5344CB8AC3E}">
        <p14:creationId xmlns:p14="http://schemas.microsoft.com/office/powerpoint/2010/main" val="370264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5A61-4C3D-4F8D-A94B-8902E3CF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Wait, Then Run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C51D-6AF4-4E7B-A288-634AEED7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want to run the function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showAlert</a:t>
            </a:r>
            <a:r>
              <a:rPr lang="en-US"/>
              <a:t> five seconds after the page loads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function showAlert()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alert(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there!"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5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BC5B-3D54-4503-BF31-EB93BCFC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setTimeout to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0E72-3A21-46F2-B5BA-3E641199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 the function to run and the delay in milliseconds to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setTimeout(showAlert,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879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A952-6D1A-45F8-AAFF-5492258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Wait, Then Run Repeatedly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502C-8419-4647-AB68-7BAE80EF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I want to run the function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showAlert</a:t>
            </a:r>
            <a:r>
              <a:rPr lang="en-US"/>
              <a:t> </a:t>
            </a:r>
            <a:r>
              <a:rPr lang="en-US" b="1"/>
              <a:t>every</a:t>
            </a:r>
            <a:r>
              <a:rPr lang="en-US"/>
              <a:t> five seconds after the page loads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setInterval(showAlert,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1037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BE71-A712-41FF-A73B-39B6C55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It Stop!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5A16-943B-4A09-9D88-F65D59AC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22696" cy="3416300"/>
          </a:xfrm>
        </p:spPr>
        <p:txBody>
          <a:bodyPr/>
          <a:lstStyle/>
          <a:p>
            <a:r>
              <a:rPr lang="en-US"/>
              <a:t>An interval will run repeatedly until it is explicitly stopped</a:t>
            </a:r>
          </a:p>
          <a:p>
            <a:r>
              <a:rPr lang="en-US"/>
              <a:t>To stop an interval, you must store the interval ID that JavaScript creates in a variable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var myIntervalId = setInterval(showAlert, </a:t>
            </a:r>
            <a:r>
              <a:rPr 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41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8457-7402-45E4-A0B2-E91BD32B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Cancel an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828A-FD67-4336-99F5-21007DCF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 </a:t>
            </a: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lang="en-US"/>
              <a:t> with the ID variable</a:t>
            </a:r>
          </a:p>
          <a:p>
            <a:r>
              <a:rPr lang="en-US"/>
              <a:t>You cannot restart a cancelled interval</a:t>
            </a:r>
          </a:p>
          <a:p>
            <a:r>
              <a:rPr lang="en-US"/>
              <a:t>Just make a new one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clearInterval(myIntervalId);</a:t>
            </a:r>
          </a:p>
        </p:txBody>
      </p:sp>
    </p:spTree>
    <p:extLst>
      <p:ext uri="{BB962C8B-B14F-4D97-AF65-F5344CB8AC3E}">
        <p14:creationId xmlns:p14="http://schemas.microsoft.com/office/powerpoint/2010/main" val="31313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36C5-874B-4F1B-8636-176EC319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Cancel After X Repetitions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F4BD-A7A7-44E7-AE6E-D5EE9A84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const MAX_REPS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intervalCount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 myIntervalId = setInterval(showAlert,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function showAlert() {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alert(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there!"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if (++intervalCount === MAX_REPS)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clearInterval(myIntervalId);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80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112BA83-C4EE-4E9B-AA2B-2798F0A01268}" vid="{B2044496-E66F-4048-A0B6-1B4441C81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</Template>
  <TotalTime>387</TotalTime>
  <Words>238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Ion Boardroom</vt:lpstr>
      <vt:lpstr>JavaScript</vt:lpstr>
      <vt:lpstr>Timers</vt:lpstr>
      <vt:lpstr>Wait, Then Run Once</vt:lpstr>
      <vt:lpstr>Use setTimeout to Schedule</vt:lpstr>
      <vt:lpstr>Wait, Then Run Repeatedly</vt:lpstr>
      <vt:lpstr>Make It Stop!</vt:lpstr>
      <vt:lpstr>Cancel an Interval</vt:lpstr>
      <vt:lpstr>Cancel After X Repetitions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Stacy Read</dc:creator>
  <cp:lastModifiedBy>Stacy Read</cp:lastModifiedBy>
  <cp:revision>19</cp:revision>
  <dcterms:created xsi:type="dcterms:W3CDTF">2020-12-06T18:36:00Z</dcterms:created>
  <dcterms:modified xsi:type="dcterms:W3CDTF">2020-12-07T01:03:49Z</dcterms:modified>
</cp:coreProperties>
</file>