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4" r:id="rId9"/>
    <p:sldId id="267" r:id="rId10"/>
    <p:sldId id="268" r:id="rId11"/>
    <p:sldId id="262" r:id="rId12"/>
    <p:sldId id="265" r:id="rId13"/>
    <p:sldId id="277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0C808C-8115-4004-AB2B-57F9D9547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C3E8-170C-4185-8E40-416115045F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7136-1051-42E4-BE40-1123520A373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BACE9-34DF-4FB3-948B-E3528573B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8A09741-5503-4CC0-B7A3-77324366A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A6A6-A370-41CC-A768-A1D2C6E02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F6C1-777F-4AA9-844A-E87EF6B87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A3FC6-E694-4A8B-B625-44E613061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pd.wordpress.com/2007/07/12/javascript-substr-vs-substr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regexp.asp" TargetMode="External"/><Relationship Id="rId2" Type="http://schemas.openxmlformats.org/officeDocument/2006/relationships/hyperlink" Target="https://www.w3schools.com/jsref/jsref_obj_string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5/01/top-20-string-coding-interview-question-programming-interview.html#axzz6duBORB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10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B59-3AEB-42F1-908A-C34B014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One String End With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E53-8B65-4B5A-AC64-DE7E5D89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557585" cy="3416300"/>
          </a:xfrm>
        </p:spPr>
        <p:txBody>
          <a:bodyPr/>
          <a:lstStyle/>
          <a:p>
            <a:r>
              <a:rPr lang="en-US"/>
              <a:t>Returns true if the first string ends with the search string, false if not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endsWithDog = str.endsWith(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endsWithX = str.endsWith(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6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581A-BB62-47AD-BFA8-099E2AB6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of a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D4B-BDF8-443F-AAAC-A9EBA4B4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index of the </a:t>
            </a:r>
            <a:r>
              <a:rPr lang="en-US" b="1"/>
              <a:t>first</a:t>
            </a:r>
            <a:r>
              <a:rPr lang="en-US"/>
              <a:t> occurrence of the search string in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/>
              <a:t>?</a:t>
            </a:r>
          </a:p>
          <a:p>
            <a:r>
              <a:rPr lang="en-US"/>
              <a:t>An index of -1 means the search string was not found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posOfAbc = str.indexOf(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023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581A-BB62-47AD-BFA8-099E2AB6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D4B-BDF8-443F-AAAC-A9EBA4B4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index of the </a:t>
            </a:r>
            <a:r>
              <a:rPr lang="en-US" b="1"/>
              <a:t>last</a:t>
            </a:r>
            <a:r>
              <a:rPr lang="en-US"/>
              <a:t> occurrence of the search string in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/>
              <a:t>?</a:t>
            </a:r>
          </a:p>
          <a:p>
            <a:r>
              <a:rPr lang="en-US"/>
              <a:t>An index of -1 means the search string was not found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lastPos = str.lastIndexOf(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916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6042-5BB8-4D5C-B6AB-925EEAB9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Starting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877F-3C1F-4768-A635-04D9C91B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.indexOf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.lastIndexOf</a:t>
            </a:r>
            <a:r>
              <a:rPr lang="en-US"/>
              <a:t> can take an optional second parameter</a:t>
            </a:r>
          </a:p>
          <a:p>
            <a:r>
              <a:rPr lang="en-US"/>
              <a:t>The index at which to start searching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firstPos = str.indexOf(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lastPos = str.lastIndexOf(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082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42C5-62EE-4E17-A8C4-F392C2A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FCA5-39B7-4580-8AAB-ABB06930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True if the first string comes before/after the second string</a:t>
            </a:r>
          </a:p>
          <a:p>
            <a:r>
              <a:rPr lang="en-US"/>
              <a:t>Compares the </a:t>
            </a:r>
            <a:r>
              <a:rPr lang="en-US">
                <a:hlinkClick r:id="rId2"/>
              </a:rPr>
              <a:t>UTF-16 values</a:t>
            </a:r>
            <a:r>
              <a:rPr lang="en-US"/>
              <a:t> of their characters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isLeftFirst = str 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isRightFirst = str &gt;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F93F-6608-4302-873B-E487A0E9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Cutting Up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9082-5837-4841-9AB0-B9B3BDF9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Creates a smaller string with the characters between </a:t>
            </a:r>
            <a:r>
              <a:rPr lang="en-US" i="1"/>
              <a:t>start</a:t>
            </a:r>
            <a:r>
              <a:rPr lang="en-US"/>
              <a:t> and </a:t>
            </a:r>
            <a:r>
              <a:rPr lang="en-US" i="1"/>
              <a:t>stop</a:t>
            </a:r>
            <a:endParaRPr lang="en-US"/>
          </a:p>
          <a:p>
            <a:r>
              <a:rPr lang="en-US"/>
              <a:t>The stopping index is exclusive!</a:t>
            </a:r>
          </a:p>
          <a:p>
            <a:r>
              <a:rPr lang="en-US"/>
              <a:t>This returns characters 1, 2, and 3: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smaller = str.slice(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433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F93F-6608-4302-873B-E487A0E9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Cutting Up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9082-5837-4841-9AB0-B9B3BDF9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Creates a smaller string beginning at index </a:t>
            </a:r>
            <a:r>
              <a:rPr lang="en-US" i="1"/>
              <a:t>start</a:t>
            </a:r>
            <a:r>
              <a:rPr lang="en-US"/>
              <a:t> and including </a:t>
            </a:r>
            <a:r>
              <a:rPr lang="en-US" i="1"/>
              <a:t>length</a:t>
            </a:r>
            <a:r>
              <a:rPr lang="en-US"/>
              <a:t> characters</a:t>
            </a:r>
          </a:p>
          <a:p>
            <a:r>
              <a:rPr lang="en-US"/>
              <a:t>This returns 3 characters, starting with index 5: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smaller = str.substr(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485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25CB-237D-480E-A471-9108337F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.substring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2BF8-C1AB-4796-A596-59C3A4FE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has three very similar ways to cut up a string</a:t>
            </a: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.slice</a:t>
            </a:r>
            <a:r>
              <a:rPr lang="en-US"/>
              <a:t>,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.substr</a:t>
            </a:r>
            <a:r>
              <a:rPr lang="en-US"/>
              <a:t>,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.substring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.substring</a:t>
            </a:r>
            <a:r>
              <a:rPr lang="en-US"/>
              <a:t> (mostly) works 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.slice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E1CF9-44F6-4C65-92FB-284FA9A5F0C4}"/>
              </a:ext>
            </a:extLst>
          </p:cNvPr>
          <p:cNvSpPr txBox="1"/>
          <p:nvPr/>
        </p:nvSpPr>
        <p:spPr>
          <a:xfrm>
            <a:off x="2115583" y="6364840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https://rapd.wordpress.com/2007/07/12/javascript-substr-vs-substring/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58A-EC4B-4598-BD94-1D432EE7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F769-4ADA-4709-9AA7-F8B75667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 spaces, tabs, newlines from both ends of a string</a:t>
            </a:r>
          </a:p>
          <a:p>
            <a:r>
              <a:rPr lang="en-US"/>
              <a:t>Internal whitespace is preserved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str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"\n\t  Hello world  \n"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noWS = str.trim();</a:t>
            </a:r>
          </a:p>
        </p:txBody>
      </p:sp>
    </p:spTree>
    <p:extLst>
      <p:ext uri="{BB962C8B-B14F-4D97-AF65-F5344CB8AC3E}">
        <p14:creationId xmlns:p14="http://schemas.microsoft.com/office/powerpoint/2010/main" val="378685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58A-EC4B-4598-BD94-1D432EE7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F769-4ADA-4709-9AA7-F8B75667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 spaces, tabs, newlines from only one end of a string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noLeadingWS = str.trimLeft();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noTrailingWS = str.trimRight();</a:t>
            </a:r>
          </a:p>
        </p:txBody>
      </p:sp>
    </p:spTree>
    <p:extLst>
      <p:ext uri="{BB962C8B-B14F-4D97-AF65-F5344CB8AC3E}">
        <p14:creationId xmlns:p14="http://schemas.microsoft.com/office/powerpoint/2010/main" val="328443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117-33CC-4F5B-BB87-7D575EE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0CDB-87A2-46ED-B597-2F95FC1A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would you...</a:t>
            </a:r>
          </a:p>
          <a:p>
            <a:endParaRPr lang="en-US"/>
          </a:p>
          <a:p>
            <a:r>
              <a:rPr lang="en-US"/>
              <a:t>Determine if two strings are anagrams?</a:t>
            </a:r>
          </a:p>
          <a:p>
            <a:r>
              <a:rPr lang="en-US"/>
              <a:t>Reverse the letters in a string?</a:t>
            </a:r>
          </a:p>
          <a:p>
            <a:r>
              <a:rPr lang="en-US"/>
              <a:t>Remove duplicate characters from a string?</a:t>
            </a:r>
          </a:p>
        </p:txBody>
      </p:sp>
    </p:spTree>
    <p:extLst>
      <p:ext uri="{BB962C8B-B14F-4D97-AF65-F5344CB8AC3E}">
        <p14:creationId xmlns:p14="http://schemas.microsoft.com/office/powerpoint/2010/main" val="270940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D872-3CF4-4CE4-8B60-CBC35F0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0818-5F46-4919-A775-1243316F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 a string that is </a:t>
            </a:r>
            <a:r>
              <a:rPr lang="en-US" i="1"/>
              <a:t>number</a:t>
            </a:r>
            <a:r>
              <a:rPr lang="en-US"/>
              <a:t> copies of the original</a:t>
            </a:r>
          </a:p>
          <a:p>
            <a:r>
              <a:rPr lang="en-US"/>
              <a:t>This results in "MooMooMoo"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cow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"Moo"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tripleCow = cow.repeat(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603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72A-3BC6-4BAE-BA7B-BDCE87CB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Parts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8311-1009-4821-8E3B-D72C5767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a string with the </a:t>
            </a:r>
            <a:r>
              <a:rPr lang="en-US" b="1"/>
              <a:t>first</a:t>
            </a:r>
            <a:r>
              <a:rPr lang="en-US"/>
              <a:t> occurrence of the search value replaced with the new value</a:t>
            </a:r>
          </a:p>
          <a:p>
            <a:r>
              <a:rPr lang="en-US"/>
              <a:t>This results in "catmeowcatdog"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str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"catdogcatdog"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repl = str.replace(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197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72A-3BC6-4BAE-BA7B-BDCE87CB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Parts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8311-1009-4821-8E3B-D72C5767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a string with </a:t>
            </a:r>
            <a:r>
              <a:rPr lang="en-US" b="1"/>
              <a:t>all</a:t>
            </a:r>
            <a:r>
              <a:rPr lang="en-US"/>
              <a:t> occurrences of the search value replaced with the new value</a:t>
            </a:r>
          </a:p>
          <a:p>
            <a:r>
              <a:rPr lang="en-US"/>
              <a:t>This results in "catmeowcatmeow"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str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"catdogcatdog"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repl = str.replaceAll(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"meow"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004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D267-D3D3-4F1C-92C2-52C87F6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W3Schools String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9FC2-ACF4-48AC-9010-37CC99CE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W3Schools JavaScript String Reference</a:t>
            </a:r>
            <a:endParaRPr lang="en-US"/>
          </a:p>
          <a:p>
            <a:r>
              <a:rPr lang="en-US"/>
              <a:t>Interactive examples for these methods (and more)</a:t>
            </a:r>
          </a:p>
          <a:p>
            <a:endParaRPr lang="en-US"/>
          </a:p>
          <a:p>
            <a:r>
              <a:rPr lang="en-US"/>
              <a:t>Ready for the next level?</a:t>
            </a:r>
          </a:p>
          <a:p>
            <a:r>
              <a:rPr lang="en-US">
                <a:hlinkClick r:id="rId3"/>
              </a:rPr>
              <a:t>W3Schools JavaScript 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448C-B18F-424B-9536-61189366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B8E3-CD79-4827-AAA3-2094E2D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Simple-sounding questions</a:t>
            </a:r>
          </a:p>
          <a:p>
            <a:r>
              <a:rPr lang="en-US"/>
              <a:t>Test knowledge of language API, conditionals, loops, data structures</a:t>
            </a:r>
          </a:p>
          <a:p>
            <a:endParaRPr lang="en-US"/>
          </a:p>
          <a:p>
            <a:r>
              <a:rPr lang="en-US">
                <a:hlinkClick r:id="rId2"/>
              </a:rPr>
              <a:t>20 String Coding Interview 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85A0-D320-441D-BD4E-A7882F30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Are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A983-06A9-42CB-A8F6-4FD41750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string cannot be modified</a:t>
            </a:r>
          </a:p>
          <a:p>
            <a:r>
              <a:rPr lang="en-US"/>
              <a:t>It is </a:t>
            </a:r>
            <a:r>
              <a:rPr lang="en-US" i="1"/>
              <a:t>immutable</a:t>
            </a:r>
            <a:endParaRPr lang="en-US"/>
          </a:p>
          <a:p>
            <a:endParaRPr lang="en-US"/>
          </a:p>
          <a:p>
            <a:r>
              <a:rPr lang="en-US"/>
              <a:t>All of the following methods create a </a:t>
            </a:r>
            <a:r>
              <a:rPr lang="en-US" b="1"/>
              <a:t>new string</a:t>
            </a:r>
            <a:endParaRPr lang="en-US"/>
          </a:p>
          <a:p>
            <a:r>
              <a:rPr lang="en-US"/>
              <a:t>They do not change the original string!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43F-F0BA-4A62-9AD4-5BAA95B0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813F-EA1C-4415-9280-6897947F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characters does a string have?</a:t>
            </a: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/>
              <a:t> is a property, not a method</a:t>
            </a:r>
          </a:p>
          <a:p>
            <a:r>
              <a:rPr lang="en-US"/>
              <a:t>No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at the end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numChars = str.length;</a:t>
            </a:r>
          </a:p>
        </p:txBody>
      </p:sp>
    </p:spTree>
    <p:extLst>
      <p:ext uri="{BB962C8B-B14F-4D97-AF65-F5344CB8AC3E}">
        <p14:creationId xmlns:p14="http://schemas.microsoft.com/office/powerpoint/2010/main" val="423884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ECA-7ABB-43EB-9786-DF412CD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E0DD-36C8-40E7-BA18-FA5DB032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character has an index (position) starting with 0</a:t>
            </a:r>
          </a:p>
          <a:p>
            <a:r>
              <a:rPr lang="en-US"/>
              <a:t>Two ways to find the character at a given index: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lastChar = str[str.length -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firstChar = str.charAt(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28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ED04-D177-4CA9-A84F-01BBE21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Upper and Lower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3B2A-7C36-41BF-934A-98822F42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a copy of a string that is all uppercase or all lowercase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allCaps = str.toUpperCase();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allSmall = str.toLowerCase();</a:t>
            </a:r>
          </a:p>
        </p:txBody>
      </p:sp>
    </p:spTree>
    <p:extLst>
      <p:ext uri="{BB962C8B-B14F-4D97-AF65-F5344CB8AC3E}">
        <p14:creationId xmlns:p14="http://schemas.microsoft.com/office/powerpoint/2010/main" val="3634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B59-3AEB-42F1-908A-C34B014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One String Contain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E53-8B65-4B5A-AC64-DE7E5D89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true if the search string occurs in the first string, false if not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containsDog = str.includes(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containsX = str.includes(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28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B59-3AEB-42F1-908A-C34B014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One String Start With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E53-8B65-4B5A-AC64-DE7E5D89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557585" cy="3416300"/>
          </a:xfrm>
        </p:spPr>
        <p:txBody>
          <a:bodyPr/>
          <a:lstStyle/>
          <a:p>
            <a:r>
              <a:rPr lang="en-US"/>
              <a:t>Returns true if the first string starts with the search string, false if not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startsWithDog = str.startsWith(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startsWithX = str.startsWith(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657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1444</TotalTime>
  <Words>808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Ion Boardroom</vt:lpstr>
      <vt:lpstr>JavaScript</vt:lpstr>
      <vt:lpstr>String Manipulation</vt:lpstr>
      <vt:lpstr>Job Interview Questions</vt:lpstr>
      <vt:lpstr>String Are Immutable</vt:lpstr>
      <vt:lpstr>Characters in a String</vt:lpstr>
      <vt:lpstr>Character Indexes</vt:lpstr>
      <vt:lpstr>Upper and Lower Case</vt:lpstr>
      <vt:lpstr>Does One String Contain Another?</vt:lpstr>
      <vt:lpstr>Does One String Start With Another?</vt:lpstr>
      <vt:lpstr>Does One String End With Another?</vt:lpstr>
      <vt:lpstr>Position of a Search String</vt:lpstr>
      <vt:lpstr>Position of a String</vt:lpstr>
      <vt:lpstr>Optional Starting Index</vt:lpstr>
      <vt:lpstr>Relative Positions</vt:lpstr>
      <vt:lpstr>Cutting Up Strings</vt:lpstr>
      <vt:lpstr>Cutting Up Strings</vt:lpstr>
      <vt:lpstr>What About .substring ?</vt:lpstr>
      <vt:lpstr>Remove Whitespace</vt:lpstr>
      <vt:lpstr>Remove Whitespace</vt:lpstr>
      <vt:lpstr>Repeat a String</vt:lpstr>
      <vt:lpstr>Replace Parts of a String</vt:lpstr>
      <vt:lpstr>Replace Parts of a String</vt:lpstr>
      <vt:lpstr>W3Schools String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163</cp:revision>
  <dcterms:created xsi:type="dcterms:W3CDTF">2020-11-07T20:02:55Z</dcterms:created>
  <dcterms:modified xsi:type="dcterms:W3CDTF">2020-11-16T04:34:41Z</dcterms:modified>
</cp:coreProperties>
</file>