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B4LIORfp1/LZY0HEaRKjH7oLa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course is a graduate-level course, which was first offered in spring term of 2017.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instructed by two other professors and me.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 then, about 55 students were enrolled in this course.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fact, we had a lot more students hoping to take it.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But, we could accept only 60 of them due to limited GPUs we have.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course was concluded with a workshop in July this summer, with 26 teams presenting their final projects.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workshop, we also invited few experts from the industry to grade the students’ performance.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of them were amazed by the diversity of the students’ projects.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703340" y="1467861"/>
            <a:ext cx="885672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NCTU DL</a:t>
            </a: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b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-Conditional sequence-to-sequence VAE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complementary materials</a:t>
            </a:r>
            <a:endParaRPr b="1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679480" y="3416040"/>
            <a:ext cx="690444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 陳璽存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984960" y="188640"/>
            <a:ext cx="10391040" cy="43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619880" y="5445360"/>
            <a:ext cx="3024000" cy="7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27,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219320" y="144792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0927" lvl="1" marL="270927" marR="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Problems</a:t>
            </a:r>
            <a:endParaRPr b="0" i="0" sz="14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927" lvl="1" marL="270927" marR="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4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5463" lvl="0" marL="2709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Common Problems – GRU to LSTM</a:t>
            </a:r>
            <a:endParaRPr b="1" sz="4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921" y="1892866"/>
            <a:ext cx="7643399" cy="43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Common Problems – GRU to LSTM (cont’d)</a:t>
            </a:r>
            <a:endParaRPr b="1" sz="4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433" y="1417320"/>
            <a:ext cx="7371522" cy="515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Common Problems – Condition</a:t>
            </a:r>
            <a:endParaRPr b="1" sz="4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473" y="2308374"/>
            <a:ext cx="6843195" cy="38499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219320" y="1417320"/>
            <a:ext cx="5404117" cy="728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0927" lvl="1" marL="270927" marR="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loss of autoencoder</a:t>
            </a:r>
            <a:endParaRPr b="0" i="0" sz="14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5463" lvl="0" marL="2709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353585" y="6257677"/>
            <a:ext cx="1009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 x 28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3571459" y="5026550"/>
            <a:ext cx="610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7022326" y="1939042"/>
            <a:ext cx="1009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 x 28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3571458" y="3212752"/>
            <a:ext cx="610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886614" y="3078906"/>
            <a:ext cx="610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3.bp.blogspot.com/-VwWQfDy2sBg/WVDB9XXcH7I/AAAAAAAADE4/5WqFix0HlvwgatigNqEJyDizbmA-B3LTQCLcBGAs/s1600/conditional_vae_exp.png"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1321" y="2402288"/>
            <a:ext cx="35718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Common Problems – Loss</a:t>
            </a:r>
            <a:endParaRPr b="1" sz="4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畫面剪輯"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992" y="2223270"/>
            <a:ext cx="9660835" cy="1532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/>
        </p:nvSpPr>
        <p:spPr>
          <a:xfrm>
            <a:off x="3116910" y="3880237"/>
            <a:ext cx="21150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Cross Entropy Loss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7845284" y="3880237"/>
            <a:ext cx="2353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KL-divergence Loss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2945956" y="4562008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Reconstruction result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7726015" y="4562008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Generation result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2945956" y="5243779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BLEU score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7726015" y="5243779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Gaussian score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畫面剪輯"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208" y="2759494"/>
            <a:ext cx="6630651" cy="383228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1" sz="4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219320" y="1447920"/>
            <a:ext cx="5109918" cy="2623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0927" lvl="1" marL="270927" marR="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size : 256</a:t>
            </a:r>
            <a:endParaRPr/>
          </a:p>
          <a:p>
            <a:pPr indent="-143927" lvl="1" marL="270927" marR="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None/>
            </a:pPr>
            <a:r>
              <a:t/>
            </a:r>
            <a:endParaRPr b="0" i="0" sz="14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927" lvl="1" marL="270927" marR="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rate : 0.007</a:t>
            </a:r>
            <a:endParaRPr/>
          </a:p>
          <a:p>
            <a:pPr indent="-143927" lvl="1" marL="270927" marR="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None/>
            </a:pPr>
            <a:r>
              <a:t/>
            </a:r>
            <a:endParaRPr b="0" i="0" sz="26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927" lvl="1" marL="270927" marR="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iterations : 150k</a:t>
            </a:r>
            <a:endParaRPr b="0" i="0" sz="26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3927" lvl="1" marL="270927" marR="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None/>
            </a:pPr>
            <a:r>
              <a:t/>
            </a:r>
            <a:endParaRPr b="0" i="0" sz="14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5463" lvl="0" marL="2709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2020-10-21T02:05:29Z</dcterms:created>
  <dc:creator>璽存 陳</dc:creator>
</cp:coreProperties>
</file>