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7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3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2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09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5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23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2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85AE-CF21-44F6-9629-261CE1FC0324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F7F0-CE90-4208-B75D-24194B029E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28092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TW" dirty="0" smtClean="0">
                <a:solidFill>
                  <a:schemeClr val="bg1"/>
                </a:solidFill>
              </a:rPr>
              <a:t>13</a:t>
            </a:r>
            <a:r>
              <a:rPr lang="zh-TW" altLang="en-US" dirty="0" smtClean="0">
                <a:solidFill>
                  <a:schemeClr val="bg1"/>
                </a:solidFill>
              </a:rPr>
              <a:t>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組員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高晧瑜、鄭欽安、盧奕呈、林嘉逸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4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zh-TW" altLang="en-US" dirty="0" smtClean="0"/>
              <a:t>構思</a:t>
            </a:r>
            <a:endParaRPr lang="en-US" altLang="zh-TW" dirty="0" smtClean="0"/>
          </a:p>
          <a:p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zh-TW" altLang="en-US" dirty="0"/>
              <a:t>流程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主題構思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設計一款能夠以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為單位的群組聊天軟體。</a:t>
            </a:r>
            <a:endParaRPr lang="en-US" altLang="zh-TW" dirty="0" smtClean="0"/>
          </a:p>
          <a:p>
            <a:r>
              <a:rPr lang="zh-TW" altLang="en-US" dirty="0" smtClean="0"/>
              <a:t>解決歪樓、被洗版、淺水的問題</a:t>
            </a:r>
            <a:endParaRPr lang="en-US" altLang="zh-TW" dirty="0" smtClean="0"/>
          </a:p>
          <a:p>
            <a:r>
              <a:rPr lang="zh-TW" altLang="en-US" dirty="0"/>
              <a:t>當只要在對話輸入框前端即可</a:t>
            </a:r>
            <a:r>
              <a:rPr lang="zh-TW" altLang="en-US" dirty="0" smtClean="0"/>
              <a:t>產生子對話框</a:t>
            </a:r>
            <a:endParaRPr lang="en-US" altLang="zh-TW" dirty="0" smtClean="0"/>
          </a:p>
          <a:p>
            <a:r>
              <a:rPr lang="zh-TW" altLang="en-US" dirty="0" smtClean="0"/>
              <a:t>小組內每個使用者可以</a:t>
            </a:r>
            <a:r>
              <a:rPr lang="zh-TW" altLang="en-US" dirty="0"/>
              <a:t>看見彼此的行事曆，以方便定討論時間。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1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/>
              <a:t>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6" y="1484784"/>
            <a:ext cx="84338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使用技術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React-native keyboard aware</a:t>
            </a:r>
          </a:p>
          <a:p>
            <a:r>
              <a:rPr lang="en-US" altLang="zh-TW" dirty="0" smtClean="0"/>
              <a:t>React-native react navigation </a:t>
            </a:r>
          </a:p>
          <a:p>
            <a:r>
              <a:rPr lang="en-US" altLang="zh-TW" dirty="0" smtClean="0"/>
              <a:t>React-native react drawer</a:t>
            </a:r>
          </a:p>
          <a:p>
            <a:r>
              <a:rPr lang="en-US" altLang="zh-TW" dirty="0" smtClean="0"/>
              <a:t>React-native </a:t>
            </a:r>
            <a:r>
              <a:rPr lang="en-US" altLang="zh-TW" dirty="0" err="1" smtClean="0"/>
              <a:t>scroller</a:t>
            </a:r>
            <a:r>
              <a:rPr lang="en-US" altLang="zh-TW" dirty="0"/>
              <a:t>-</a:t>
            </a:r>
            <a:r>
              <a:rPr lang="en-US" altLang="zh-TW" dirty="0" smtClean="0"/>
              <a:t>native shot</a:t>
            </a:r>
          </a:p>
          <a:p>
            <a:r>
              <a:rPr lang="zh-TW" altLang="en-US" dirty="0" smtClean="0"/>
              <a:t>等 </a:t>
            </a:r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680"/>
            <a:ext cx="576064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5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100</Words>
  <Application>Microsoft Office PowerPoint</Application>
  <PresentationFormat>如螢幕大小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大綱</vt:lpstr>
      <vt:lpstr>主題構思</vt:lpstr>
      <vt:lpstr>UI 流程</vt:lpstr>
      <vt:lpstr>使用技術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2017-06-22T05:30:58Z</dcterms:created>
  <dcterms:modified xsi:type="dcterms:W3CDTF">2017-06-22T07:20:10Z</dcterms:modified>
</cp:coreProperties>
</file>