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57" r:id="rId5"/>
    <p:sldId id="270" r:id="rId6"/>
    <p:sldId id="256" r:id="rId7"/>
    <p:sldId id="259" r:id="rId8"/>
    <p:sldId id="271" r:id="rId9"/>
    <p:sldId id="275" r:id="rId10"/>
    <p:sldId id="274" r:id="rId11"/>
    <p:sldId id="276" r:id="rId12"/>
    <p:sldId id="269" r:id="rId13"/>
    <p:sldId id="277" r:id="rId14"/>
    <p:sldId id="278" r:id="rId15"/>
    <p:sldId id="258" r:id="rId16"/>
    <p:sldId id="262" r:id="rId17"/>
    <p:sldId id="267" r:id="rId18"/>
    <p:sldId id="264" r:id="rId1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1B8B"/>
    <a:srgbClr val="55A5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0" autoAdjust="0"/>
    <p:restoredTop sz="94660"/>
  </p:normalViewPr>
  <p:slideViewPr>
    <p:cSldViewPr>
      <p:cViewPr varScale="1">
        <p:scale>
          <a:sx n="96" d="100"/>
          <a:sy n="96" d="100"/>
        </p:scale>
        <p:origin x="45" y="162"/>
      </p:cViewPr>
      <p:guideLst/>
    </p:cSldViewPr>
  </p:slideViewPr>
  <p:notesTextViewPr>
    <p:cViewPr>
      <p:scale>
        <a:sx n="3" d="2"/>
        <a:sy n="3" d="2"/>
      </p:scale>
      <p:origin x="0" y="0"/>
    </p:cViewPr>
  </p:notesTextViewPr>
  <p:notesViewPr>
    <p:cSldViewPr>
      <p:cViewPr varScale="1">
        <p:scale>
          <a:sx n="54" d="100"/>
          <a:sy n="54" d="100"/>
        </p:scale>
        <p:origin x="1734" y="42"/>
      </p:cViewPr>
      <p:guideLst/>
    </p:cSldViewPr>
  </p:notes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239FBE-FC08-4336-9B53-CDE8BC5ED33D}" type="datetimeFigureOut">
              <a:rPr lang="ru-RU" smtClean="0"/>
              <a:t>24.05.2014</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ECD123-6884-4760-B606-96DCE73523BF}" type="slidenum">
              <a:rPr lang="ru-RU" smtClean="0"/>
              <a:t>‹#›</a:t>
            </a:fld>
            <a:endParaRPr lang="ru-RU"/>
          </a:p>
        </p:txBody>
      </p:sp>
    </p:spTree>
    <p:extLst>
      <p:ext uri="{BB962C8B-B14F-4D97-AF65-F5344CB8AC3E}">
        <p14:creationId xmlns:p14="http://schemas.microsoft.com/office/powerpoint/2010/main" val="3609599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EBF37-D0C5-4B7C-9D35-9D2E20CA27EC}" type="datetimeFigureOut">
              <a:rPr lang="ru-RU" smtClean="0"/>
              <a:t>24.05.2014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433C5-CB4C-40EB-A40C-199F8FB8C30C}" type="slidenum">
              <a:rPr lang="ru-RU" smtClean="0"/>
              <a:t>‹#›</a:t>
            </a:fld>
            <a:endParaRPr lang="ru-RU"/>
          </a:p>
        </p:txBody>
      </p:sp>
    </p:spTree>
    <p:extLst>
      <p:ext uri="{BB962C8B-B14F-4D97-AF65-F5344CB8AC3E}">
        <p14:creationId xmlns:p14="http://schemas.microsoft.com/office/powerpoint/2010/main" val="10413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5/24/2014 11:37 PM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15</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12910761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msdevcon.ru/"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Slide">
    <p:bg>
      <p:bgRef idx="1001">
        <a:schemeClr val="bg1"/>
      </p:bgRef>
    </p:bg>
    <p:spTree>
      <p:nvGrpSpPr>
        <p:cNvPr id="1" name=""/>
        <p:cNvGrpSpPr/>
        <p:nvPr/>
      </p:nvGrpSpPr>
      <p:grpSpPr>
        <a:xfrm>
          <a:off x="0" y="0"/>
          <a:ext cx="0" cy="0"/>
          <a:chOff x="0" y="0"/>
          <a:chExt cx="0" cy="0"/>
        </a:xfrm>
      </p:grpSpPr>
      <p:sp>
        <p:nvSpPr>
          <p:cNvPr id="7" name="TextBox 6">
            <a:hlinkClick r:id="rId2"/>
          </p:cNvPr>
          <p:cNvSpPr txBox="1"/>
          <p:nvPr userDrawn="1"/>
        </p:nvSpPr>
        <p:spPr>
          <a:xfrm>
            <a:off x="3576000" y="5588998"/>
            <a:ext cx="2888605"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lumMod val="65000"/>
                  </a:schemeClr>
                </a:solidFill>
                <a:latin typeface="+mj-lt"/>
              </a:rPr>
              <a:t>msdevcon.ru</a:t>
            </a:r>
          </a:p>
        </p:txBody>
      </p:sp>
      <p:sp>
        <p:nvSpPr>
          <p:cNvPr id="9" name="Прямоугольник 8"/>
          <p:cNvSpPr/>
          <p:nvPr userDrawn="1"/>
        </p:nvSpPr>
        <p:spPr>
          <a:xfrm>
            <a:off x="6636000" y="5588999"/>
            <a:ext cx="2183611"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schemeClr val="bg1">
                    <a:lumMod val="65000"/>
                  </a:schemeClr>
                </a:solidFill>
                <a:effectLst/>
                <a:uLnTx/>
                <a:uFillTx/>
                <a:latin typeface="+mj-lt"/>
              </a:rPr>
              <a:t>#</a:t>
            </a:r>
            <a:r>
              <a:rPr kumimoji="0" lang="en-US" sz="3200" b="0" i="0" u="none" strike="noStrike" kern="1200" cap="none" spc="0" normalizeH="0" baseline="0" noProof="0" dirty="0" err="1" smtClean="0">
                <a:ln>
                  <a:noFill/>
                </a:ln>
                <a:solidFill>
                  <a:schemeClr val="bg1">
                    <a:lumMod val="65000"/>
                  </a:schemeClr>
                </a:solidFill>
                <a:effectLst/>
                <a:uLnTx/>
                <a:uFillTx/>
                <a:latin typeface="+mj-lt"/>
              </a:rPr>
              <a:t>msdevcon</a:t>
            </a:r>
            <a:endParaRPr kumimoji="0" lang="en-US" sz="3200" b="0" i="0" u="none" strike="noStrike" kern="1200" cap="none" spc="0" normalizeH="0" baseline="0" noProof="0" dirty="0" smtClean="0">
              <a:ln>
                <a:noFill/>
              </a:ln>
              <a:solidFill>
                <a:schemeClr val="bg1">
                  <a:lumMod val="65000"/>
                </a:schemeClr>
              </a:solidFill>
              <a:effectLst/>
              <a:uLnTx/>
              <a:uFillTx/>
              <a:latin typeface="+mj-lt"/>
            </a:endParaRP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6000" y="1809000"/>
            <a:ext cx="8741322" cy="2744775"/>
          </a:xfrm>
          <a:prstGeom prst="rect">
            <a:avLst/>
          </a:prstGeom>
        </p:spPr>
      </p:pic>
    </p:spTree>
    <p:extLst>
      <p:ext uri="{BB962C8B-B14F-4D97-AF65-F5344CB8AC3E}">
        <p14:creationId xmlns:p14="http://schemas.microsoft.com/office/powerpoint/2010/main" val="35056098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Код">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hasCustomPrompt="1"/>
          </p:nvPr>
        </p:nvSpPr>
        <p:spPr>
          <a:xfrm>
            <a:off x="1188000" y="1449000"/>
            <a:ext cx="10297800" cy="4860000"/>
          </a:xfrm>
          <a:noFill/>
          <a:ln>
            <a:noFill/>
          </a:ln>
        </p:spPr>
        <p:txBody>
          <a:bodyPr lIns="180000">
            <a:normAutofit/>
          </a:bodyPr>
          <a:lstStyle>
            <a:lvl1pPr marL="0" indent="0">
              <a:spcBef>
                <a:spcPts val="600"/>
              </a:spcBef>
              <a:spcAft>
                <a:spcPts val="0"/>
              </a:spcAft>
              <a:buFont typeface="Arial" panose="020B0604020202020204" pitchFamily="34" charset="0"/>
              <a:buNone/>
              <a:defRPr sz="1800" baseline="0">
                <a:solidFill>
                  <a:schemeClr val="tx2"/>
                </a:solidFill>
                <a:latin typeface="Consolas" panose="020B0609020204030204" pitchFamily="49" charset="0"/>
                <a:cs typeface="Consolas" panose="020B0609020204030204" pitchFamily="49" charset="0"/>
              </a:defRPr>
            </a:lvl1pPr>
            <a:lvl2pPr marL="360363" indent="0">
              <a:spcBef>
                <a:spcPts val="600"/>
              </a:spcBef>
              <a:spcAft>
                <a:spcPts val="0"/>
              </a:spcAft>
              <a:buFont typeface="Arial" panose="020B0604020202020204" pitchFamily="34" charset="0"/>
              <a:buNone/>
              <a:defRPr sz="1800">
                <a:solidFill>
                  <a:schemeClr val="tx2"/>
                </a:solidFill>
                <a:latin typeface="Consolas" panose="020B0609020204030204" pitchFamily="49" charset="0"/>
                <a:cs typeface="Consolas" panose="020B0609020204030204" pitchFamily="49" charset="0"/>
              </a:defRPr>
            </a:lvl2pPr>
            <a:lvl3pPr marL="719138" indent="0">
              <a:spcBef>
                <a:spcPts val="600"/>
              </a:spcBef>
              <a:spcAft>
                <a:spcPts val="0"/>
              </a:spcAft>
              <a:buFont typeface="Wingdings" panose="05000000000000000000" pitchFamily="2" charset="2"/>
              <a:buNone/>
              <a:defRPr sz="1800">
                <a:solidFill>
                  <a:schemeClr val="tx2"/>
                </a:solidFill>
                <a:latin typeface="Consolas" panose="020B0609020204030204" pitchFamily="49" charset="0"/>
                <a:cs typeface="Consolas" panose="020B0609020204030204" pitchFamily="49" charset="0"/>
              </a:defRPr>
            </a:lvl3pPr>
            <a:lvl4pPr marL="1079500" indent="0">
              <a:spcBef>
                <a:spcPts val="600"/>
              </a:spcBef>
              <a:spcAft>
                <a:spcPts val="0"/>
              </a:spcAft>
              <a:buNone/>
              <a:defRPr sz="1800">
                <a:latin typeface="Consolas" panose="020B0609020204030204" pitchFamily="49" charset="0"/>
                <a:cs typeface="Consolas" panose="020B0609020204030204" pitchFamily="49" charset="0"/>
              </a:defRPr>
            </a:lvl4pPr>
            <a:lvl5pPr marL="1439863" indent="0">
              <a:spcBef>
                <a:spcPts val="600"/>
              </a:spcBef>
              <a:spcAft>
                <a:spcPts val="0"/>
              </a:spcAft>
              <a:buNone/>
              <a:defRPr>
                <a:latin typeface="Consolas" panose="020B0609020204030204" pitchFamily="49" charset="0"/>
                <a:cs typeface="Consolas" panose="020B0609020204030204" pitchFamily="49" charset="0"/>
              </a:defRPr>
            </a:lvl5pPr>
          </a:lstStyle>
          <a:p>
            <a:pPr lvl="0"/>
            <a:r>
              <a:rPr lang="en-US" dirty="0" smtClean="0"/>
              <a:t>Line 1</a:t>
            </a:r>
          </a:p>
          <a:p>
            <a:pPr lvl="1"/>
            <a:r>
              <a:rPr lang="en-US" dirty="0" smtClean="0"/>
              <a:t>Line 2</a:t>
            </a:r>
          </a:p>
          <a:p>
            <a:pPr lvl="2"/>
            <a:r>
              <a:rPr lang="en-US" dirty="0" smtClean="0"/>
              <a:t>Line 3</a:t>
            </a:r>
          </a:p>
          <a:p>
            <a:pPr lvl="3"/>
            <a:r>
              <a:rPr lang="en-US" dirty="0" smtClean="0"/>
              <a:t>Line 4</a:t>
            </a:r>
          </a:p>
          <a:p>
            <a:pPr lvl="4"/>
            <a:r>
              <a:rPr lang="en-US" dirty="0" smtClean="0"/>
              <a:t>Line 5</a:t>
            </a:r>
            <a:endParaRPr lang="ru-RU" dirty="0"/>
          </a:p>
        </p:txBody>
      </p:sp>
      <p:sp>
        <p:nvSpPr>
          <p:cNvPr id="4" name="Rectangle 3"/>
          <p:cNvSpPr/>
          <p:nvPr userDrawn="1"/>
        </p:nvSpPr>
        <p:spPr>
          <a:xfrm>
            <a:off x="1116000" y="1449000"/>
            <a:ext cx="108000" cy="4860000"/>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25068833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Tree>
    <p:extLst>
      <p:ext uri="{BB962C8B-B14F-4D97-AF65-F5344CB8AC3E}">
        <p14:creationId xmlns:p14="http://schemas.microsoft.com/office/powerpoint/2010/main" val="29890742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5073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4000" y="0"/>
            <a:ext cx="12240000" cy="6858000"/>
          </a:xfrm>
        </p:spPr>
        <p:txBody>
          <a:bodyPr/>
          <a:lstStyle/>
          <a:p>
            <a:pPr lvl="0"/>
            <a:endParaRPr lang="ru-RU" dirty="0"/>
          </a:p>
        </p:txBody>
      </p:sp>
      <p:sp>
        <p:nvSpPr>
          <p:cNvPr id="4" name="Заголовок 3"/>
          <p:cNvSpPr>
            <a:spLocks noGrp="1"/>
          </p:cNvSpPr>
          <p:nvPr>
            <p:ph type="title"/>
          </p:nvPr>
        </p:nvSpPr>
        <p:spPr>
          <a:xfrm>
            <a:off x="0" y="4869000"/>
            <a:ext cx="12192000" cy="1391829"/>
          </a:xfrm>
          <a:solidFill>
            <a:schemeClr val="tx1">
              <a:lumMod val="90000"/>
              <a:lumOff val="10000"/>
              <a:alpha val="80000"/>
            </a:schemeClr>
          </a:solidFill>
        </p:spPr>
        <p:txBody>
          <a:bodyPr lIns="1080000" tIns="360000" rIns="1080000" bIns="360000">
            <a:spAutoFit/>
          </a:bodyPr>
          <a:lstStyle>
            <a:lvl1pPr>
              <a:defRPr sz="4800">
                <a:solidFill>
                  <a:schemeClr val="tx1">
                    <a:lumMod val="10000"/>
                    <a:lumOff val="90000"/>
                  </a:schemeClr>
                </a:solidFill>
              </a:defRPr>
            </a:lvl1pPr>
          </a:lstStyle>
          <a:p>
            <a:r>
              <a:rPr lang="ru-RU" dirty="0" smtClean="0"/>
              <a:t>Образец заголовка</a:t>
            </a:r>
            <a:endParaRPr lang="ru-RU" dirty="0"/>
          </a:p>
        </p:txBody>
      </p:sp>
    </p:spTree>
    <p:extLst>
      <p:ext uri="{BB962C8B-B14F-4D97-AF65-F5344CB8AC3E}">
        <p14:creationId xmlns:p14="http://schemas.microsoft.com/office/powerpoint/2010/main" val="39238469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Picture">
    <p:bg>
      <p:bgPr>
        <a:solidFill>
          <a:schemeClr val="bg1">
            <a:lumMod val="50000"/>
          </a:schemeClr>
        </a:solidFill>
        <a:effectLst/>
      </p:bgPr>
    </p:bg>
    <p:spTree>
      <p:nvGrpSpPr>
        <p:cNvPr id="1" name=""/>
        <p:cNvGrpSpPr/>
        <p:nvPr/>
      </p:nvGrpSpPr>
      <p:grpSpPr>
        <a:xfrm>
          <a:off x="0" y="0"/>
          <a:ext cx="0" cy="0"/>
          <a:chOff x="0" y="0"/>
          <a:chExt cx="0" cy="0"/>
        </a:xfrm>
      </p:grpSpPr>
      <p:sp>
        <p:nvSpPr>
          <p:cNvPr id="6" name="Content Placeholder 5"/>
          <p:cNvSpPr>
            <a:spLocks noGrp="1" noChangeAspect="1"/>
          </p:cNvSpPr>
          <p:nvPr>
            <p:ph sz="quarter" idx="10"/>
          </p:nvPr>
        </p:nvSpPr>
        <p:spPr>
          <a:xfrm>
            <a:off x="6096000" y="0"/>
            <a:ext cx="6096000" cy="6858000"/>
          </a:xfrm>
        </p:spPr>
        <p:txBody>
          <a:bodyPr/>
          <a:lstStyle/>
          <a:p>
            <a:pPr lvl="0"/>
            <a:endParaRPr lang="ru-RU" dirty="0"/>
          </a:p>
        </p:txBody>
      </p:sp>
      <p:sp>
        <p:nvSpPr>
          <p:cNvPr id="4" name="Заголовок 3"/>
          <p:cNvSpPr>
            <a:spLocks noGrp="1"/>
          </p:cNvSpPr>
          <p:nvPr>
            <p:ph type="title"/>
          </p:nvPr>
        </p:nvSpPr>
        <p:spPr>
          <a:xfrm>
            <a:off x="-24001" y="0"/>
            <a:ext cx="6300001" cy="6858000"/>
          </a:xfrm>
          <a:prstGeom prst="rect">
            <a:avLst/>
          </a:prstGeom>
          <a:solidFill>
            <a:schemeClr val="accent1">
              <a:lumMod val="60000"/>
              <a:lumOff val="40000"/>
              <a:alpha val="70000"/>
            </a:schemeClr>
          </a:solidFill>
        </p:spPr>
        <p:txBody>
          <a:bodyPr lIns="1044000" rIns="720000"/>
          <a:lstStyle>
            <a:lvl1pPr>
              <a:defRPr>
                <a:solidFill>
                  <a:schemeClr val="bg1"/>
                </a:solidFill>
                <a:latin typeface="+mj-lt"/>
              </a:defRPr>
            </a:lvl1pPr>
          </a:lstStyle>
          <a:p>
            <a:r>
              <a:rPr lang="ru-RU" dirty="0" smtClean="0"/>
              <a:t>Образец заголовка</a:t>
            </a:r>
            <a:endParaRPr lang="ru-RU" dirty="0"/>
          </a:p>
        </p:txBody>
      </p:sp>
    </p:spTree>
    <p:extLst>
      <p:ext uri="{BB962C8B-B14F-4D97-AF65-F5344CB8AC3E}">
        <p14:creationId xmlns:p14="http://schemas.microsoft.com/office/powerpoint/2010/main" val="218622785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ird Picture">
    <p:bg>
      <p:bgPr>
        <a:solidFill>
          <a:schemeClr val="bg1">
            <a:lumMod val="50000"/>
          </a:schemeClr>
        </a:solidFill>
        <a:effectLst/>
      </p:bgPr>
    </p:bg>
    <p:spTree>
      <p:nvGrpSpPr>
        <p:cNvPr id="1" name=""/>
        <p:cNvGrpSpPr/>
        <p:nvPr/>
      </p:nvGrpSpPr>
      <p:grpSpPr>
        <a:xfrm>
          <a:off x="0" y="0"/>
          <a:ext cx="0" cy="0"/>
          <a:chOff x="0" y="0"/>
          <a:chExt cx="0" cy="0"/>
        </a:xfrm>
      </p:grpSpPr>
      <p:sp>
        <p:nvSpPr>
          <p:cNvPr id="5" name="Content Placeholder 5"/>
          <p:cNvSpPr>
            <a:spLocks noGrp="1" noChangeAspect="1"/>
          </p:cNvSpPr>
          <p:nvPr>
            <p:ph sz="quarter" idx="10"/>
          </p:nvPr>
        </p:nvSpPr>
        <p:spPr>
          <a:xfrm>
            <a:off x="8256000" y="0"/>
            <a:ext cx="3936000" cy="6858000"/>
          </a:xfrm>
        </p:spPr>
        <p:txBody>
          <a:bodyPr/>
          <a:lstStyle/>
          <a:p>
            <a:pPr lvl="0"/>
            <a:endParaRPr lang="ru-RU" dirty="0"/>
          </a:p>
        </p:txBody>
      </p:sp>
      <p:sp>
        <p:nvSpPr>
          <p:cNvPr id="4" name="Заголовок 3"/>
          <p:cNvSpPr>
            <a:spLocks noGrp="1"/>
          </p:cNvSpPr>
          <p:nvPr>
            <p:ph type="title" hasCustomPrompt="1"/>
          </p:nvPr>
        </p:nvSpPr>
        <p:spPr>
          <a:xfrm>
            <a:off x="2296" y="0"/>
            <a:ext cx="8433704" cy="6858000"/>
          </a:xfrm>
          <a:solidFill>
            <a:schemeClr val="accent4">
              <a:lumMod val="25000"/>
              <a:alpha val="70000"/>
            </a:schemeClr>
          </a:solidFill>
        </p:spPr>
        <p:txBody>
          <a:bodyPr lIns="1044000" rIns="360000"/>
          <a:lstStyle>
            <a:lvl1pPr>
              <a:defRPr>
                <a:solidFill>
                  <a:schemeClr val="bg1"/>
                </a:solidFill>
                <a:latin typeface="+mj-lt"/>
              </a:defRPr>
            </a:lvl1pPr>
          </a:lstStyle>
          <a:p>
            <a:r>
              <a:rPr lang="ru-RU" dirty="0" smtClean="0"/>
              <a:t>Образец заголовка</a:t>
            </a:r>
            <a:r>
              <a:rPr lang="en-US" dirty="0" smtClean="0"/>
              <a:t>`</a:t>
            </a:r>
            <a:endParaRPr lang="ru-RU" dirty="0"/>
          </a:p>
        </p:txBody>
      </p:sp>
    </p:spTree>
    <p:extLst>
      <p:ext uri="{BB962C8B-B14F-4D97-AF65-F5344CB8AC3E}">
        <p14:creationId xmlns:p14="http://schemas.microsoft.com/office/powerpoint/2010/main" val="16874264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s">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accent1">
                    <a:lumMod val="60000"/>
                    <a:lumOff val="40000"/>
                  </a:schemeClr>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tx1">
                    <a:lumMod val="50000"/>
                    <a:lumOff val="50000"/>
                  </a:schemeClr>
                </a:solidFill>
              </a:defRPr>
            </a:lvl1pPr>
            <a:lvl2pPr marL="0" indent="0">
              <a:buNone/>
              <a:defRPr>
                <a:ln>
                  <a:noFill/>
                </a:ln>
                <a:solidFill>
                  <a:schemeClr val="tx1">
                    <a:lumMod val="50000"/>
                    <a:lumOff val="50000"/>
                  </a:schemeClr>
                </a:solidFill>
              </a:defRPr>
            </a:lvl2pPr>
            <a:lvl3pPr marL="273050" indent="-185738">
              <a:buFont typeface="Wingdings" panose="05000000000000000000" pitchFamily="2" charset="2"/>
              <a:buChar char="§"/>
              <a:defRPr>
                <a:ln>
                  <a:noFill/>
                </a:ln>
                <a:solidFill>
                  <a:schemeClr val="tx1">
                    <a:lumMod val="50000"/>
                    <a:lumOff val="50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520000" cy="2519362"/>
          </a:xfrm>
          <a:prstGeom prst="ellipse">
            <a:avLst/>
          </a:prstGeom>
          <a:solidFill>
            <a:schemeClr val="accent4"/>
          </a:solidFill>
        </p:spPr>
        <p:txBody>
          <a:bodyPr/>
          <a:lstStyle/>
          <a:p>
            <a:endParaRPr lang="ru-RU"/>
          </a:p>
        </p:txBody>
      </p:sp>
    </p:spTree>
    <p:extLst>
      <p:ext uri="{BB962C8B-B14F-4D97-AF65-F5344CB8AC3E}">
        <p14:creationId xmlns:p14="http://schemas.microsoft.com/office/powerpoint/2010/main" val="275074321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hank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solidFill>
                  <a:schemeClr val="accent1">
                    <a:lumMod val="60000"/>
                    <a:lumOff val="40000"/>
                  </a:schemeClr>
                </a:solidFill>
              </a:defRPr>
            </a:lvl1pPr>
            <a:lvl2pPr marL="0" indent="0">
              <a:buNone/>
              <a:defRPr>
                <a:solidFill>
                  <a:schemeClr val="tx1"/>
                </a:solidFill>
              </a:defRPr>
            </a:lvl2pPr>
            <a:lvl3pPr marL="273050" indent="-185738">
              <a:buFont typeface="Wingdings" panose="05000000000000000000" pitchFamily="2" charset="2"/>
              <a:buChar char="§"/>
              <a:defRPr>
                <a:solidFill>
                  <a:schemeClr val="tx1">
                    <a:lumMod val="90000"/>
                    <a:lumOff val="10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213404932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a:t>
            </a:r>
            <a:r>
              <a:rPr lang="en-US" sz="700" dirty="0" smtClean="0">
                <a:latin typeface="Segoe UI" pitchFamily="34" charset="0"/>
                <a:cs typeface="Arial" charset="0"/>
              </a:rPr>
              <a:t>201</a:t>
            </a:r>
            <a:r>
              <a:rPr lang="ru-RU" sz="700" dirty="0" smtClean="0">
                <a:latin typeface="Segoe UI" pitchFamily="34" charset="0"/>
                <a:cs typeface="Arial" charset="0"/>
              </a:rPr>
              <a:t>4</a:t>
            </a:r>
            <a:r>
              <a:rPr lang="en-US" sz="700" dirty="0" smtClean="0">
                <a:latin typeface="Segoe UI" pitchFamily="34" charset="0"/>
                <a:cs typeface="Arial" charset="0"/>
              </a:rPr>
              <a:t> </a:t>
            </a:r>
            <a:r>
              <a:rPr lang="en-US" sz="700" dirty="0">
                <a:latin typeface="Segoe UI" pitchFamily="34" charset="0"/>
                <a:cs typeface="Arial" charset="0"/>
              </a:rPr>
              <a:t>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15624206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ession">
    <p:bg>
      <p:bgPr>
        <a:solidFill>
          <a:schemeClr val="accent1"/>
        </a:solidFill>
        <a:effectLst/>
      </p:bgPr>
    </p:bg>
    <p:spTree>
      <p:nvGrpSpPr>
        <p:cNvPr id="1" name=""/>
        <p:cNvGrpSpPr/>
        <p:nvPr/>
      </p:nvGrpSpPr>
      <p:grpSpPr>
        <a:xfrm>
          <a:off x="0" y="0"/>
          <a:ext cx="0" cy="0"/>
          <a:chOff x="0" y="0"/>
          <a:chExt cx="0" cy="0"/>
        </a:xfrm>
      </p:grpSpPr>
      <p:sp>
        <p:nvSpPr>
          <p:cNvPr id="5" name="Rectangle 4"/>
          <p:cNvSpPr/>
          <p:nvPr userDrawn="1"/>
        </p:nvSpPr>
        <p:spPr>
          <a:xfrm>
            <a:off x="233999" y="0"/>
            <a:ext cx="11700000" cy="6986528"/>
          </a:xfrm>
          <a:prstGeom prst="rect">
            <a:avLst/>
          </a:prstGeom>
        </p:spPr>
        <p:txBody>
          <a:bodyPr wrap="square">
            <a:spAutoFit/>
          </a:bodyPr>
          <a:lstStyle/>
          <a:p>
            <a:r>
              <a:rPr lang="ru-RU" sz="2800" dirty="0" smtClean="0">
                <a:solidFill>
                  <a:schemeClr val="accent1">
                    <a:lumMod val="60000"/>
                    <a:lumOff val="40000"/>
                    <a:alpha val="30000"/>
                  </a:schemeClr>
                </a:solidFill>
                <a:latin typeface="Consolas" panose="020B0609020204030204" pitchFamily="49" charset="0"/>
                <a:cs typeface="Consolas" panose="020B0609020204030204" pitchFamily="49" charset="0"/>
              </a:rPr>
              <a:t>%1$  #1% 1@ &lt;$ 01 &gt; 1!&lt; 101 00&gt;&gt;&gt;1! 0 11@@&lt; $1@ &gt;!&lt; #@ 0 00 # $!$1 &gt;@#&gt;$00  &gt; 0 %11  01 00# 1$ 1 &lt;?%1#0  1 $10 0&gt; &gt; !$ %&lt;1?0 1</a:t>
            </a:r>
            <a:r>
              <a:rPr lang="ru-RU" sz="2800" dirty="0" smtClean="0">
                <a:solidFill>
                  <a:schemeClr val="accent6">
                    <a:alpha val="30000"/>
                  </a:schemeClr>
                </a:solidFill>
                <a:latin typeface="Consolas" panose="020B0609020204030204" pitchFamily="49" charset="0"/>
                <a:cs typeface="Consolas" panose="020B0609020204030204" pitchFamily="49" charset="0"/>
              </a:rPr>
              <a:t>1</a:t>
            </a:r>
            <a:r>
              <a:rPr lang="ru-RU" sz="2800" dirty="0" smtClean="0">
                <a:solidFill>
                  <a:schemeClr val="accent1">
                    <a:lumMod val="60000"/>
                    <a:lumOff val="40000"/>
                    <a:alpha val="30000"/>
                  </a:schemeClr>
                </a:solidFill>
                <a:latin typeface="Consolas" panose="020B0609020204030204" pitchFamily="49" charset="0"/>
                <a:cs typeface="Consolas" panose="020B0609020204030204" pitchFamily="49" charset="0"/>
              </a:rPr>
              <a:t> $&gt;$ #0%%   &gt;0$ &gt; !1@1 110&gt; # ?&gt; #  &gt;&gt;01  &lt; &lt;0010 !01!&gt;&gt;$$!&lt; &gt;110 1# # ! 0 1 #&gt; $0$@ % 100 !10 !@ 00%?&lt;  &gt;&lt;%@!% 11 !&gt;!@  &gt;1  $10&gt;0 &gt; 0 </a:t>
            </a:r>
            <a:r>
              <a:rPr lang="ru-RU" sz="2800" dirty="0" smtClean="0">
                <a:solidFill>
                  <a:schemeClr val="accent5">
                    <a:alpha val="30000"/>
                  </a:schemeClr>
                </a:solidFill>
                <a:latin typeface="Consolas" panose="020B0609020204030204" pitchFamily="49" charset="0"/>
                <a:cs typeface="Consolas" panose="020B0609020204030204" pitchFamily="49" charset="0"/>
              </a:rPr>
              <a:t>0</a:t>
            </a:r>
            <a:r>
              <a:rPr lang="ru-RU" sz="2800" dirty="0" smtClean="0">
                <a:solidFill>
                  <a:schemeClr val="accent1">
                    <a:lumMod val="60000"/>
                    <a:lumOff val="40000"/>
                    <a:alpha val="30000"/>
                  </a:schemeClr>
                </a:solidFill>
                <a:latin typeface="Consolas" panose="020B0609020204030204" pitchFamily="49" charset="0"/>
                <a:cs typeface="Consolas" panose="020B0609020204030204" pitchFamily="49" charset="0"/>
              </a:rPr>
              <a:t>$ ??10 ## ?1 ?? 10$@@ </a:t>
            </a:r>
            <a:r>
              <a:rPr lang="ru-RU" sz="2800" dirty="0" smtClean="0">
                <a:solidFill>
                  <a:schemeClr val="accent5">
                    <a:lumMod val="20000"/>
                    <a:lumOff val="80000"/>
                    <a:alpha val="30000"/>
                  </a:schemeClr>
                </a:solidFill>
                <a:latin typeface="Consolas" panose="020B0609020204030204" pitchFamily="49" charset="0"/>
                <a:cs typeface="Consolas" panose="020B0609020204030204" pitchFamily="49" charset="0"/>
              </a:rPr>
              <a:t>1</a:t>
            </a:r>
            <a:r>
              <a:rPr lang="ru-RU" sz="2800" dirty="0" smtClean="0">
                <a:solidFill>
                  <a:schemeClr val="accent1">
                    <a:lumMod val="60000"/>
                    <a:lumOff val="40000"/>
                    <a:alpha val="30000"/>
                  </a:schemeClr>
                </a:solidFill>
                <a:latin typeface="Consolas" panose="020B0609020204030204" pitchFamily="49" charset="0"/>
                <a:cs typeface="Consolas" panose="020B0609020204030204" pitchFamily="49" charset="0"/>
              </a:rPr>
              <a:t>0&gt;!#&lt; ?00! 1&gt;&lt;0 @&gt; %01 ?&gt;0 @% # 1@01&lt;100%  11 01 &lt; ? 0?&gt;% $ 1 1% &gt;0#1? ## ?!0# 10 0#$ 1&gt;&lt;101 !?0? 0#0 @&lt;0@ 0 1 &gt;0 1$?1&lt;&lt; 1 11@1 !&gt;  %?</a:t>
            </a:r>
            <a:r>
              <a:rPr lang="ru-RU" sz="2800" dirty="0" smtClean="0">
                <a:solidFill>
                  <a:schemeClr val="accent3">
                    <a:alpha val="30000"/>
                  </a:schemeClr>
                </a:solidFill>
                <a:latin typeface="Consolas" panose="020B0609020204030204" pitchFamily="49" charset="0"/>
                <a:cs typeface="Consolas" panose="020B0609020204030204" pitchFamily="49" charset="0"/>
              </a:rPr>
              <a:t>1</a:t>
            </a:r>
            <a:r>
              <a:rPr lang="ru-RU" sz="2800" dirty="0" smtClean="0">
                <a:solidFill>
                  <a:schemeClr val="accent1">
                    <a:lumMod val="60000"/>
                    <a:lumOff val="40000"/>
                    <a:alpha val="30000"/>
                  </a:schemeClr>
                </a:solidFill>
                <a:latin typeface="Consolas" panose="020B0609020204030204" pitchFamily="49" charset="0"/>
                <a:cs typeface="Consolas" panose="020B0609020204030204" pitchFamily="49" charset="0"/>
              </a:rPr>
              <a:t>&lt;&gt;# %&gt; 011 !@!##0 #0&lt;%@ %! $&lt; $!? $ 0$1 &lt;0   ?!%?&lt;011 &lt;# 0&lt;!% 000? 0&lt;? &gt;010 @1010 111 ! @ # &lt;  &lt;1 0##  111 0 $&gt;1?$ &gt;001 100 !  1# &lt;@111$$ $&gt;  0&lt; 1 &gt;01  ?   1# !&lt;1 &gt;@%&lt; %@011 &lt;1#0111  0010% &gt;%</a:t>
            </a:r>
            <a:r>
              <a:rPr lang="ru-RU" sz="2800" dirty="0" smtClean="0">
                <a:solidFill>
                  <a:schemeClr val="accent2">
                    <a:alpha val="30000"/>
                  </a:schemeClr>
                </a:solidFill>
                <a:latin typeface="Consolas" panose="020B0609020204030204" pitchFamily="49" charset="0"/>
                <a:cs typeface="Consolas" panose="020B0609020204030204" pitchFamily="49" charset="0"/>
              </a:rPr>
              <a:t>#</a:t>
            </a:r>
            <a:r>
              <a:rPr lang="ru-RU" sz="2800" dirty="0" smtClean="0">
                <a:solidFill>
                  <a:schemeClr val="accent1">
                    <a:lumMod val="60000"/>
                    <a:lumOff val="40000"/>
                    <a:alpha val="30000"/>
                  </a:schemeClr>
                </a:solidFill>
                <a:latin typeface="Consolas" panose="020B0609020204030204" pitchFamily="49" charset="0"/>
                <a:cs typeface="Consolas" panose="020B0609020204030204" pitchFamily="49" charset="0"/>
              </a:rPr>
              <a:t>&gt;% 01 0#&gt;@ !!00 011&lt;#0@1 ?1 0 &gt;0@#$&gt;0!1 @&lt;1 11&lt;1 $&gt;000 0&gt; &gt;00 0&gt; 10% &gt;% $#?1  ? #  1 %00@ @1%11 0?0@%01&gt;1 0 0&lt;1    ?!@ 00@ &lt;%  ## 0??1 @00 $%0#&lt;1 0?1 $&lt;11&gt;&gt;!00? 01$&gt;$#&lt; &lt;#  &lt;1 &gt;#% 1?@@ #0!1&gt;% #10  !1 ?00  1 000 ##!$&lt;1 00! ? 1@01 %1?</a:t>
            </a:r>
            <a:r>
              <a:rPr lang="ru-RU" sz="2800" dirty="0" smtClean="0">
                <a:solidFill>
                  <a:schemeClr val="accent4">
                    <a:alpha val="30000"/>
                  </a:schemeClr>
                </a:solidFill>
                <a:latin typeface="Consolas" panose="020B0609020204030204" pitchFamily="49" charset="0"/>
                <a:cs typeface="Consolas" panose="020B0609020204030204" pitchFamily="49" charset="0"/>
              </a:rPr>
              <a:t>&gt;</a:t>
            </a:r>
            <a:r>
              <a:rPr lang="ru-RU" sz="2800" dirty="0" smtClean="0">
                <a:solidFill>
                  <a:schemeClr val="accent1">
                    <a:lumMod val="60000"/>
                    <a:lumOff val="40000"/>
                    <a:alpha val="30000"/>
                  </a:schemeClr>
                </a:solidFill>
                <a:latin typeface="Consolas" panose="020B0609020204030204" pitchFamily="49" charset="0"/>
                <a:cs typeface="Consolas" panose="020B0609020204030204" pitchFamily="49" charset="0"/>
              </a:rPr>
              <a:t>%    %&lt;? @   $1&gt;0#1 00  $&lt; %&gt;#11 1 0#  &gt;?010$$ 1&lt;1 10&lt;#? 10$??1 !0</a:t>
            </a:r>
            <a:endParaRPr lang="ru-RU" sz="2800" dirty="0">
              <a:solidFill>
                <a:schemeClr val="accent1">
                  <a:lumMod val="60000"/>
                  <a:lumOff val="40000"/>
                  <a:alpha val="30000"/>
                </a:schemeClr>
              </a:solidFill>
              <a:latin typeface="Consolas" panose="020B0609020204030204" pitchFamily="49" charset="0"/>
              <a:cs typeface="Consolas" panose="020B0609020204030204" pitchFamily="49" charset="0"/>
            </a:endParaRPr>
          </a:p>
        </p:txBody>
      </p:sp>
      <p:sp>
        <p:nvSpPr>
          <p:cNvPr id="2" name="Заголовок 1"/>
          <p:cNvSpPr>
            <a:spLocks noGrp="1"/>
          </p:cNvSpPr>
          <p:nvPr>
            <p:ph type="ctrTitle" hasCustomPrompt="1"/>
          </p:nvPr>
        </p:nvSpPr>
        <p:spPr>
          <a:xfrm>
            <a:off x="15794" y="3351397"/>
            <a:ext cx="12192000" cy="2056626"/>
          </a:xfrm>
          <a:solidFill>
            <a:schemeClr val="accent1">
              <a:lumMod val="75000"/>
              <a:alpha val="75000"/>
            </a:schemeClr>
          </a:solidFill>
        </p:spPr>
        <p:txBody>
          <a:bodyPr wrap="square" lIns="1080000" tIns="360000" rIns="1080000" bIns="360000" anchor="b" anchorCtr="0">
            <a:spAutoFit/>
          </a:bodyPr>
          <a:lstStyle>
            <a:lvl1pPr algn="l">
              <a:defRPr sz="4800" b="1" baseline="0">
                <a:solidFill>
                  <a:schemeClr val="bg1"/>
                </a:solidFill>
                <a:latin typeface="+mn-lt"/>
              </a:defRPr>
            </a:lvl1pPr>
          </a:lstStyle>
          <a:p>
            <a:r>
              <a:rPr lang="ru-RU" dirty="0" smtClean="0"/>
              <a:t>ОБРАЗЕЦ ЗАГОЛОВКА</a:t>
            </a:r>
            <a:r>
              <a:rPr lang="en-US" dirty="0" smtClean="0"/>
              <a:t/>
            </a:r>
            <a:br>
              <a:rPr lang="en-US" dirty="0" smtClean="0"/>
            </a:br>
            <a:r>
              <a:rPr lang="ru-RU" dirty="0" smtClean="0"/>
              <a:t>ОБЯЗАТЕЛЬНО </a:t>
            </a:r>
            <a:r>
              <a:rPr lang="en-US" dirty="0" smtClean="0"/>
              <a:t>UPPERCASE</a:t>
            </a:r>
            <a:endParaRPr lang="ru-RU" dirty="0"/>
          </a:p>
        </p:txBody>
      </p:sp>
      <p:sp>
        <p:nvSpPr>
          <p:cNvPr id="21" name="Text Placeholder 20"/>
          <p:cNvSpPr>
            <a:spLocks noGrp="1"/>
          </p:cNvSpPr>
          <p:nvPr>
            <p:ph type="body" sz="quarter" idx="11" hasCustomPrompt="1"/>
          </p:nvPr>
        </p:nvSpPr>
        <p:spPr>
          <a:xfrm>
            <a:off x="-24000" y="5409000"/>
            <a:ext cx="12215999" cy="720000"/>
          </a:xfrm>
          <a:solidFill>
            <a:schemeClr val="accent1">
              <a:lumMod val="75000"/>
              <a:alpha val="75000"/>
            </a:schemeClr>
          </a:solidFill>
        </p:spPr>
        <p:txBody>
          <a:bodyPr lIns="1080000" rIns="1080000">
            <a:normAutofit/>
          </a:bodyPr>
          <a:lstStyle>
            <a:lvl1pPr marL="0" indent="0">
              <a:buNone/>
              <a:defRPr sz="3600" baseline="0">
                <a:solidFill>
                  <a:schemeClr val="accent3">
                    <a:lumMod val="20000"/>
                    <a:lumOff val="80000"/>
                  </a:schemeClr>
                </a:solidFill>
              </a:defRPr>
            </a:lvl1pPr>
          </a:lstStyle>
          <a:p>
            <a:pPr lvl="0"/>
            <a:r>
              <a:rPr lang="ru-RU" dirty="0" smtClean="0"/>
              <a:t>Образец подзаголовка</a:t>
            </a:r>
            <a:endParaRPr lang="en-US" dirty="0"/>
          </a:p>
        </p:txBody>
      </p:sp>
    </p:spTree>
    <p:extLst>
      <p:ext uri="{BB962C8B-B14F-4D97-AF65-F5344CB8AC3E}">
        <p14:creationId xmlns:p14="http://schemas.microsoft.com/office/powerpoint/2010/main" val="14178285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Section">
    <p:bg>
      <p:bgPr>
        <a:solidFill>
          <a:schemeClr val="accent6">
            <a:lumMod val="10000"/>
          </a:schemeClr>
        </a:solidFill>
        <a:effectLst/>
      </p:bgPr>
    </p:bg>
    <p:spTree>
      <p:nvGrpSpPr>
        <p:cNvPr id="1" name=""/>
        <p:cNvGrpSpPr/>
        <p:nvPr/>
      </p:nvGrpSpPr>
      <p:grpSpPr>
        <a:xfrm>
          <a:off x="0" y="0"/>
          <a:ext cx="0" cy="0"/>
          <a:chOff x="0" y="0"/>
          <a:chExt cx="0" cy="0"/>
        </a:xfrm>
      </p:grpSpPr>
      <p:sp>
        <p:nvSpPr>
          <p:cNvPr id="4" name="Rectangle 3"/>
          <p:cNvSpPr/>
          <p:nvPr userDrawn="1"/>
        </p:nvSpPr>
        <p:spPr>
          <a:xfrm>
            <a:off x="233999" y="0"/>
            <a:ext cx="11700000" cy="6986528"/>
          </a:xfrm>
          <a:prstGeom prst="rect">
            <a:avLst/>
          </a:prstGeom>
        </p:spPr>
        <p:txBody>
          <a:bodyPr wrap="square">
            <a:spAutoFit/>
          </a:bodyPr>
          <a:lstStyle/>
          <a:p>
            <a:r>
              <a:rPr lang="ru-RU" sz="2800" dirty="0" smtClean="0">
                <a:solidFill>
                  <a:schemeClr val="accent6">
                    <a:lumMod val="25000"/>
                    <a:alpha val="30000"/>
                  </a:schemeClr>
                </a:solidFill>
                <a:latin typeface="Consolas" panose="020B0609020204030204" pitchFamily="49" charset="0"/>
                <a:cs typeface="Consolas" panose="020B0609020204030204" pitchFamily="49" charset="0"/>
              </a:rPr>
              <a:t>1!  @0#1 @#1 %@@  0?&lt; 0!$ $11  0&gt;$  1 1@1 &lt;1 #0?100?1!&lt;&lt;%% 1%!? $?#1  !#</a:t>
            </a:r>
            <a:r>
              <a:rPr lang="ru-RU" sz="2800" dirty="0" smtClean="0">
                <a:solidFill>
                  <a:schemeClr val="accent6">
                    <a:lumMod val="90000"/>
                    <a:alpha val="30000"/>
                  </a:schemeClr>
                </a:solidFill>
                <a:latin typeface="Consolas" panose="020B0609020204030204" pitchFamily="49" charset="0"/>
                <a:cs typeface="Consolas" panose="020B0609020204030204" pitchFamily="49" charset="0"/>
              </a:rPr>
              <a:t>0</a:t>
            </a:r>
            <a:r>
              <a:rPr lang="ru-RU" sz="2800" dirty="0" smtClean="0">
                <a:solidFill>
                  <a:schemeClr val="accent6">
                    <a:lumMod val="25000"/>
                    <a:alpha val="30000"/>
                  </a:schemeClr>
                </a:solidFill>
                <a:latin typeface="Consolas" panose="020B0609020204030204" pitchFamily="49" charset="0"/>
                <a:cs typeface="Consolas" panose="020B0609020204030204" pitchFamily="49" charset="0"/>
              </a:rPr>
              <a:t> 0 0?0&gt;% 00 &gt; 1  %$ 1 %0 00@! 1   %111 !# &lt; &gt;1% ? 01 &lt;0 %#10$@ 0&gt;011 &gt;11    @% %0  1</a:t>
            </a:r>
            <a:r>
              <a:rPr lang="ru-RU" sz="2800" dirty="0" smtClean="0">
                <a:solidFill>
                  <a:schemeClr val="accent4">
                    <a:alpha val="30000"/>
                  </a:schemeClr>
                </a:solidFill>
                <a:latin typeface="Consolas" panose="020B0609020204030204" pitchFamily="49" charset="0"/>
                <a:cs typeface="Consolas" panose="020B0609020204030204" pitchFamily="49" charset="0"/>
              </a:rPr>
              <a:t>0</a:t>
            </a:r>
            <a:r>
              <a:rPr lang="ru-RU" sz="2800" dirty="0" smtClean="0">
                <a:solidFill>
                  <a:schemeClr val="accent6">
                    <a:lumMod val="25000"/>
                    <a:alpha val="30000"/>
                  </a:schemeClr>
                </a:solidFill>
                <a:latin typeface="Consolas" panose="020B0609020204030204" pitchFamily="49" charset="0"/>
                <a:cs typeface="Consolas" panose="020B0609020204030204" pitchFamily="49" charset="0"/>
              </a:rPr>
              <a:t>%010@# ?#&lt; %@&lt; !11!  !0?01  1 $&gt;&gt;% %## #1&gt;&lt;%0@ 1 @#@0  ?!&gt;  11  &lt;%%@0!0?0 0# !1 ?!! $&gt;&lt; &gt;0 1!  #1&lt;?0? &lt;&lt;1@ &lt;0&gt;0 0  0$$ &gt; ###%0%01 !1  0 @  #10# %  1 0@#1 1@0   &lt;1  &gt;#1 % #1 %?%@1&lt;0?&gt;&gt;1 %&gt;1 !0 ?0?%@ #00 @01 0# &gt; &gt;1%! 0&gt;01   11 1 @ 0&lt;0 0!1%$1&lt;$11#  @ &gt; 0 &lt;# $&gt; @?!1 ?$1001  &gt;&gt; ?00 %0 1#&lt; 00%10#0?#</a:t>
            </a:r>
            <a:r>
              <a:rPr lang="en-US" sz="2800" dirty="0" smtClean="0">
                <a:solidFill>
                  <a:schemeClr val="accent6">
                    <a:lumMod val="25000"/>
                    <a:alpha val="30000"/>
                  </a:schemeClr>
                </a:solidFill>
                <a:latin typeface="Consolas" panose="020B0609020204030204" pitchFamily="49" charset="0"/>
                <a:cs typeface="Consolas" panose="020B0609020204030204" pitchFamily="49" charset="0"/>
              </a:rPr>
              <a:t> </a:t>
            </a:r>
            <a:r>
              <a:rPr lang="ru-RU" sz="2800" dirty="0" smtClean="0">
                <a:solidFill>
                  <a:schemeClr val="accent6">
                    <a:lumMod val="25000"/>
                    <a:alpha val="30000"/>
                  </a:schemeClr>
                </a:solidFill>
                <a:latin typeface="Consolas" panose="020B0609020204030204" pitchFamily="49" charset="0"/>
                <a:cs typeface="Consolas" panose="020B0609020204030204" pitchFamily="49" charset="0"/>
              </a:rPr>
              <a:t>%1$  #1% 1@ &lt;$ 01 &gt; 1!&lt; 101 00&gt;&gt;&gt;1! 0 11@@&lt; $1@ &gt;!&lt; #@ 0 00 # $!$1 &gt;@#&gt;$00  &gt; 0 %11  01 00# 1$ 1 &lt;?%1#0  1 $10 0&gt; &gt; !$ %&lt;1?0 11 $&gt;$ #0%%   &gt;0$ &gt; !1@1 110&gt; # ?&gt; #  &gt;&gt;01  &lt; &lt;0010 !01!&gt;&gt;$$!&lt; &gt;110 1# # ! 0 1 #&gt; $0$@ % 100 !10 !@ 00%?&lt;  &gt;&lt;%@!% 11 !&gt;!@  &gt;1  $</a:t>
            </a:r>
            <a:r>
              <a:rPr lang="ru-RU" sz="2800" dirty="0" smtClean="0">
                <a:solidFill>
                  <a:schemeClr val="accent5">
                    <a:alpha val="30000"/>
                  </a:schemeClr>
                </a:solidFill>
                <a:latin typeface="Consolas" panose="020B0609020204030204" pitchFamily="49" charset="0"/>
                <a:cs typeface="Consolas" panose="020B0609020204030204" pitchFamily="49" charset="0"/>
              </a:rPr>
              <a:t>1</a:t>
            </a:r>
            <a:r>
              <a:rPr lang="ru-RU" sz="2800" dirty="0" smtClean="0">
                <a:solidFill>
                  <a:schemeClr val="accent6">
                    <a:lumMod val="25000"/>
                    <a:alpha val="30000"/>
                  </a:schemeClr>
                </a:solidFill>
                <a:latin typeface="Consolas" panose="020B0609020204030204" pitchFamily="49" charset="0"/>
                <a:cs typeface="Consolas" panose="020B0609020204030204" pitchFamily="49" charset="0"/>
              </a:rPr>
              <a:t>0&gt;0 &gt; 0 0$ ??10 ## ?1 ?? 10$@@ 10&gt;!#&lt; ?00! 1&gt;&lt;0 @&gt; %01 ?&gt;0 @% # 1@01&lt;100%  11 01 &lt; ? 0?&gt;% $ 1 1% &gt;0#1? ## ?!0# 10 0#$ 1&gt;&lt;101 !?0? </a:t>
            </a:r>
            <a:r>
              <a:rPr lang="ru-RU" sz="2800" dirty="0" smtClean="0">
                <a:solidFill>
                  <a:schemeClr val="accent3">
                    <a:alpha val="30000"/>
                  </a:schemeClr>
                </a:solidFill>
                <a:latin typeface="Consolas" panose="020B0609020204030204" pitchFamily="49" charset="0"/>
                <a:cs typeface="Consolas" panose="020B0609020204030204" pitchFamily="49" charset="0"/>
              </a:rPr>
              <a:t>0</a:t>
            </a:r>
            <a:r>
              <a:rPr lang="ru-RU" sz="2800" dirty="0" smtClean="0">
                <a:solidFill>
                  <a:schemeClr val="accent6">
                    <a:lumMod val="25000"/>
                    <a:alpha val="30000"/>
                  </a:schemeClr>
                </a:solidFill>
                <a:latin typeface="Consolas" panose="020B0609020204030204" pitchFamily="49" charset="0"/>
                <a:cs typeface="Consolas" panose="020B0609020204030204" pitchFamily="49" charset="0"/>
              </a:rPr>
              <a:t>#0 @&lt;0@ 0 1 &gt;0 1$?1&lt;&lt; 1 11@1 !&gt;  %?1&lt;&gt;# %&gt; 011 !@!##0 #0&lt;%@ %! $&lt; $!? $</a:t>
            </a:r>
            <a:endParaRPr lang="ru-RU" sz="2800" dirty="0">
              <a:solidFill>
                <a:schemeClr val="accent6">
                  <a:lumMod val="25000"/>
                  <a:alpha val="30000"/>
                </a:schemeClr>
              </a:solidFill>
              <a:latin typeface="Consolas" panose="020B0609020204030204" pitchFamily="49" charset="0"/>
              <a:cs typeface="Consolas" panose="020B0609020204030204" pitchFamily="49" charset="0"/>
            </a:endParaRPr>
          </a:p>
        </p:txBody>
      </p:sp>
      <p:sp>
        <p:nvSpPr>
          <p:cNvPr id="2" name="Заголовок 1"/>
          <p:cNvSpPr>
            <a:spLocks noGrp="1"/>
          </p:cNvSpPr>
          <p:nvPr>
            <p:ph type="ctrTitle" hasCustomPrompt="1"/>
          </p:nvPr>
        </p:nvSpPr>
        <p:spPr>
          <a:xfrm>
            <a:off x="0" y="1269000"/>
            <a:ext cx="12192000" cy="2880000"/>
          </a:xfrm>
          <a:solidFill>
            <a:schemeClr val="accent6">
              <a:lumMod val="25000"/>
              <a:alpha val="80000"/>
            </a:schemeClr>
          </a:solidFill>
        </p:spPr>
        <p:txBody>
          <a:bodyPr lIns="1080000" tIns="180000" rIns="1080000" bIns="180000" anchor="b">
            <a:normAutofit/>
          </a:bodyPr>
          <a:lstStyle>
            <a:lvl1pPr algn="l">
              <a:defRPr sz="4800" b="1">
                <a:solidFill>
                  <a:schemeClr val="bg1"/>
                </a:solidFill>
                <a:latin typeface="+mn-lt"/>
                <a:cs typeface="Segoe UI Semibold" panose="020B0702040204020203" pitchFamily="34" charset="0"/>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0" y="4149001"/>
            <a:ext cx="12192000" cy="862114"/>
          </a:xfrm>
          <a:solidFill>
            <a:schemeClr val="accent6">
              <a:lumMod val="50000"/>
              <a:alpha val="60000"/>
            </a:schemeClr>
          </a:solidFill>
        </p:spPr>
        <p:txBody>
          <a:bodyPr lIns="1080000" tIns="180000" rIns="1080000" bIns="180000">
            <a:spAutoFit/>
          </a:bodyPr>
          <a:lstStyle>
            <a:lvl1pPr marL="0" indent="0" algn="l">
              <a:buNone/>
              <a:defRPr sz="36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89766551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Section">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4" name="Rectangle 3"/>
          <p:cNvSpPr/>
          <p:nvPr userDrawn="1"/>
        </p:nvSpPr>
        <p:spPr>
          <a:xfrm>
            <a:off x="233999" y="0"/>
            <a:ext cx="11700000" cy="6986528"/>
          </a:xfrm>
          <a:prstGeom prst="rect">
            <a:avLst/>
          </a:prstGeom>
        </p:spPr>
        <p:txBody>
          <a:bodyPr wrap="square">
            <a:spAutoFit/>
          </a:bodyPr>
          <a:lstStyle/>
          <a:p>
            <a:r>
              <a:rPr lang="ru-RU" sz="2800" dirty="0" smtClean="0">
                <a:solidFill>
                  <a:schemeClr val="tx2">
                    <a:lumMod val="50000"/>
                    <a:lumOff val="50000"/>
                    <a:alpha val="30000"/>
                  </a:schemeClr>
                </a:solidFill>
                <a:latin typeface="Consolas" panose="020B0609020204030204" pitchFamily="49" charset="0"/>
                <a:cs typeface="Consolas" panose="020B0609020204030204" pitchFamily="49" charset="0"/>
              </a:rPr>
              <a:t>%@@  0?&lt; 0!$ $</a:t>
            </a:r>
            <a:r>
              <a:rPr lang="ru-RU" sz="2800" dirty="0" smtClean="0">
                <a:solidFill>
                  <a:schemeClr val="accent2">
                    <a:lumMod val="20000"/>
                    <a:lumOff val="80000"/>
                    <a:alpha val="30000"/>
                  </a:schemeClr>
                </a:solidFill>
                <a:latin typeface="Consolas" panose="020B0609020204030204" pitchFamily="49" charset="0"/>
                <a:cs typeface="Consolas" panose="020B0609020204030204" pitchFamily="49" charset="0"/>
              </a:rPr>
              <a:t>1</a:t>
            </a:r>
            <a:r>
              <a:rPr lang="ru-RU" sz="2800" dirty="0" smtClean="0">
                <a:solidFill>
                  <a:schemeClr val="tx2">
                    <a:lumMod val="50000"/>
                    <a:lumOff val="50000"/>
                    <a:alpha val="30000"/>
                  </a:schemeClr>
                </a:solidFill>
                <a:latin typeface="Consolas" panose="020B0609020204030204" pitchFamily="49" charset="0"/>
                <a:cs typeface="Consolas" panose="020B0609020204030204" pitchFamily="49" charset="0"/>
              </a:rPr>
              <a:t>1  0&gt;$  1 1@1 &lt;1 #0?100?1!&lt;&lt;%% 1%!? $?#1  !#0 0 0?0&gt;% 00 &gt; 1  %$ 1 %0 00@! 1   %</a:t>
            </a:r>
            <a:r>
              <a:rPr lang="ru-RU" sz="2800" dirty="0" smtClean="0">
                <a:solidFill>
                  <a:schemeClr val="accent3">
                    <a:lumMod val="20000"/>
                    <a:lumOff val="80000"/>
                    <a:alpha val="30000"/>
                  </a:schemeClr>
                </a:solidFill>
                <a:latin typeface="Consolas" panose="020B0609020204030204" pitchFamily="49" charset="0"/>
                <a:cs typeface="Consolas" panose="020B0609020204030204" pitchFamily="49" charset="0"/>
              </a:rPr>
              <a:t>1</a:t>
            </a:r>
            <a:r>
              <a:rPr lang="ru-RU" sz="2800" dirty="0" smtClean="0">
                <a:solidFill>
                  <a:schemeClr val="tx2">
                    <a:lumMod val="50000"/>
                    <a:lumOff val="50000"/>
                    <a:alpha val="30000"/>
                  </a:schemeClr>
                </a:solidFill>
                <a:latin typeface="Consolas" panose="020B0609020204030204" pitchFamily="49" charset="0"/>
                <a:cs typeface="Consolas" panose="020B0609020204030204" pitchFamily="49" charset="0"/>
              </a:rPr>
              <a:t>11 !# &lt; &gt;1% ? 01 &lt;0 %#10$@ 0&gt;011 &gt;11    @% %0  10%010@# ?#&lt; %@&lt; !11!  !0?01  1 $&gt;&gt;% %## #1&gt;&lt;%0@ 1 @#@0  ?!&gt;  11  &lt;%%@0!0?0 0# !1 ?!! $&gt;&lt; &gt;0 1!  #1&lt;?0? &lt;&lt;1@ &lt;0&gt;0 0  0$$ &gt; ###%0%01 !1  0 @  #10# %  1 0@#1 1@0   &lt;1  &gt;#1 % #1 %?%@1&lt;0?&gt;&gt;1 %&gt;1 !0 ?0?%@ #00 @01 0# &gt; &gt;1%! 0&gt;01   11 1 @ 0&lt;0 0!1%$1&lt;$11#  @ &gt; 0 &lt;# $&gt; @?!1 ?$1001  &gt;&gt; ?00 %0 1#&lt; 00%10#0?#</a:t>
            </a:r>
            <a:r>
              <a:rPr lang="en-US" sz="2800" dirty="0" smtClean="0">
                <a:solidFill>
                  <a:schemeClr val="tx2">
                    <a:lumMod val="50000"/>
                    <a:lumOff val="50000"/>
                    <a:alpha val="30000"/>
                  </a:schemeClr>
                </a:solidFill>
                <a:latin typeface="Consolas" panose="020B0609020204030204" pitchFamily="49" charset="0"/>
                <a:cs typeface="Consolas" panose="020B0609020204030204" pitchFamily="49" charset="0"/>
              </a:rPr>
              <a:t> </a:t>
            </a:r>
            <a:r>
              <a:rPr lang="ru-RU" sz="2800" dirty="0" smtClean="0">
                <a:solidFill>
                  <a:schemeClr val="tx2">
                    <a:lumMod val="50000"/>
                    <a:lumOff val="50000"/>
                    <a:alpha val="30000"/>
                  </a:schemeClr>
                </a:solidFill>
                <a:latin typeface="Consolas" panose="020B0609020204030204" pitchFamily="49" charset="0"/>
                <a:cs typeface="Consolas" panose="020B0609020204030204" pitchFamily="49" charset="0"/>
              </a:rPr>
              <a:t>%1$  #1% 1@ &lt;$ 01 &gt; 1!&lt; 101 00&gt;&gt;&gt;1! 0 11@@&lt; $1@ &gt;!&lt; #@ 0 00 # $!$1 &gt;@#&gt;$00  &gt; 0 %11  01 00# 1$ 1 &lt;?%1#0  1 $10 0&gt; &gt; !$ %&lt;1?0 11 $&gt;$ #0%%   &gt;0$ &gt; !1@1 110&gt; # ?&gt; #  &gt;&gt;01  &lt; &lt;0010 !01!&gt;&gt;$$!&lt; &gt;110 1# # ! 0 1 #&gt; $0$@ % 100 !10 !@ 00%?&lt;  &gt;&lt;%@!% 11 !&gt;!@  &gt;1  $10&gt;0 &gt; </a:t>
            </a:r>
            <a:r>
              <a:rPr lang="ru-RU" sz="2800" dirty="0" smtClean="0">
                <a:solidFill>
                  <a:schemeClr val="accent3">
                    <a:lumMod val="20000"/>
                    <a:lumOff val="80000"/>
                    <a:alpha val="30000"/>
                  </a:schemeClr>
                </a:solidFill>
                <a:latin typeface="Consolas" panose="020B0609020204030204" pitchFamily="49" charset="0"/>
                <a:cs typeface="Consolas" panose="020B0609020204030204" pitchFamily="49" charset="0"/>
              </a:rPr>
              <a:t>0</a:t>
            </a:r>
            <a:r>
              <a:rPr lang="ru-RU" sz="2800" dirty="0" smtClean="0">
                <a:solidFill>
                  <a:schemeClr val="tx2">
                    <a:lumMod val="50000"/>
                    <a:lumOff val="50000"/>
                    <a:alpha val="30000"/>
                  </a:schemeClr>
                </a:solidFill>
                <a:latin typeface="Consolas" panose="020B0609020204030204" pitchFamily="49" charset="0"/>
                <a:cs typeface="Consolas" panose="020B0609020204030204" pitchFamily="49" charset="0"/>
              </a:rPr>
              <a:t> 0$ ??10 ## ?1 ?? 10$@@ 10&gt;!#&lt; ?00! 1&gt;&lt;0 @&gt; %01 ?&gt;0 @% # 1@01&lt;100%  11 01 &lt; ? 0?&gt;% $ 1 1% &gt;0#1? ## ?!</a:t>
            </a:r>
            <a:r>
              <a:rPr lang="ru-RU" sz="2800" dirty="0" smtClean="0">
                <a:solidFill>
                  <a:schemeClr val="accent3">
                    <a:lumMod val="20000"/>
                    <a:lumOff val="80000"/>
                    <a:alpha val="30000"/>
                  </a:schemeClr>
                </a:solidFill>
                <a:latin typeface="Consolas" panose="020B0609020204030204" pitchFamily="49" charset="0"/>
                <a:cs typeface="Consolas" panose="020B0609020204030204" pitchFamily="49" charset="0"/>
              </a:rPr>
              <a:t>0</a:t>
            </a:r>
            <a:r>
              <a:rPr lang="ru-RU" sz="2800" dirty="0" smtClean="0">
                <a:solidFill>
                  <a:schemeClr val="tx2">
                    <a:lumMod val="50000"/>
                    <a:lumOff val="50000"/>
                    <a:alpha val="30000"/>
                  </a:schemeClr>
                </a:solidFill>
                <a:latin typeface="Consolas" panose="020B0609020204030204" pitchFamily="49" charset="0"/>
                <a:cs typeface="Consolas" panose="020B0609020204030204" pitchFamily="49" charset="0"/>
              </a:rPr>
              <a:t># 10 0#$ 1&gt;&lt;101 !?0? 0#0 @&lt;0@ 0 1 &gt;0 1$?1&lt;&lt; 1 11@1 !&gt;  %?1&lt;&gt;# %&gt; 011 !@!##0 #0&lt;%@ %! $&lt; $!? $</a:t>
            </a:r>
            <a:r>
              <a:rPr lang="en-US" sz="2800" dirty="0" smtClean="0">
                <a:solidFill>
                  <a:schemeClr val="tx2">
                    <a:lumMod val="50000"/>
                    <a:lumOff val="50000"/>
                    <a:alpha val="30000"/>
                  </a:schemeClr>
                </a:solidFill>
                <a:latin typeface="Consolas" panose="020B0609020204030204" pitchFamily="49" charset="0"/>
                <a:cs typeface="Consolas" panose="020B0609020204030204" pitchFamily="49" charset="0"/>
              </a:rPr>
              <a:t> </a:t>
            </a:r>
            <a:r>
              <a:rPr lang="ru-RU" sz="2800" dirty="0" smtClean="0">
                <a:solidFill>
                  <a:schemeClr val="tx2">
                    <a:lumMod val="50000"/>
                    <a:lumOff val="50000"/>
                    <a:alpha val="30000"/>
                  </a:schemeClr>
                </a:solidFill>
                <a:latin typeface="Consolas" panose="020B0609020204030204" pitchFamily="49" charset="0"/>
                <a:cs typeface="Consolas" panose="020B0609020204030204" pitchFamily="49" charset="0"/>
              </a:rPr>
              <a:t>1!  @0#1 @#1 $@@</a:t>
            </a:r>
            <a:r>
              <a:rPr lang="en-US" sz="2800" dirty="0" smtClean="0">
                <a:solidFill>
                  <a:schemeClr val="tx2">
                    <a:lumMod val="50000"/>
                    <a:lumOff val="50000"/>
                    <a:alpha val="30000"/>
                  </a:schemeClr>
                </a:solidFill>
                <a:latin typeface="Consolas" panose="020B0609020204030204" pitchFamily="49" charset="0"/>
                <a:cs typeface="Consolas" panose="020B0609020204030204" pitchFamily="49" charset="0"/>
              </a:rPr>
              <a:t> </a:t>
            </a:r>
            <a:r>
              <a:rPr lang="ru-RU" sz="2800" dirty="0" smtClean="0">
                <a:solidFill>
                  <a:schemeClr val="tx2">
                    <a:lumMod val="50000"/>
                    <a:lumOff val="50000"/>
                    <a:alpha val="30000"/>
                  </a:schemeClr>
                </a:solidFill>
                <a:latin typeface="Consolas" panose="020B0609020204030204" pitchFamily="49" charset="0"/>
                <a:cs typeface="Consolas" panose="020B0609020204030204" pitchFamily="49" charset="0"/>
              </a:rPr>
              <a:t>%?1&lt;0@ </a:t>
            </a:r>
            <a:endParaRPr lang="ru-RU" sz="2800" dirty="0">
              <a:solidFill>
                <a:schemeClr val="tx2">
                  <a:lumMod val="50000"/>
                  <a:lumOff val="50000"/>
                  <a:alpha val="30000"/>
                </a:schemeClr>
              </a:solidFill>
              <a:latin typeface="Consolas" panose="020B0609020204030204" pitchFamily="49" charset="0"/>
              <a:cs typeface="Consolas" panose="020B0609020204030204" pitchFamily="49" charset="0"/>
            </a:endParaRPr>
          </a:p>
        </p:txBody>
      </p:sp>
      <p:sp>
        <p:nvSpPr>
          <p:cNvPr id="2" name="Заголовок 1"/>
          <p:cNvSpPr>
            <a:spLocks noGrp="1"/>
          </p:cNvSpPr>
          <p:nvPr>
            <p:ph type="ctrTitle" hasCustomPrompt="1"/>
          </p:nvPr>
        </p:nvSpPr>
        <p:spPr>
          <a:xfrm>
            <a:off x="0" y="1269000"/>
            <a:ext cx="12192000" cy="2880000"/>
          </a:xfrm>
          <a:solidFill>
            <a:schemeClr val="accent1">
              <a:lumMod val="60000"/>
              <a:lumOff val="40000"/>
              <a:alpha val="80000"/>
            </a:schemeClr>
          </a:solidFill>
        </p:spPr>
        <p:txBody>
          <a:bodyPr lIns="1080000" tIns="180000" rIns="1080000" bIns="180000" anchor="b">
            <a:normAutofit/>
          </a:bodyPr>
          <a:lstStyle>
            <a:lvl1pPr algn="l">
              <a:defRPr sz="4800" b="1">
                <a:solidFill>
                  <a:schemeClr val="bg1"/>
                </a:solidFill>
                <a:latin typeface="Segoe UI" panose="020B0502040204020203" pitchFamily="34" charset="0"/>
                <a:cs typeface="Segoe UI" panose="020B0502040204020203" pitchFamily="34" charset="0"/>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0" y="4149001"/>
            <a:ext cx="12192000" cy="862114"/>
          </a:xfrm>
          <a:solidFill>
            <a:schemeClr val="accent1">
              <a:lumMod val="60000"/>
              <a:lumOff val="40000"/>
              <a:alpha val="30000"/>
            </a:schemeClr>
          </a:solidFill>
        </p:spPr>
        <p:txBody>
          <a:bodyPr lIns="1080000" tIns="180000" rIns="1080000" bIns="180000">
            <a:spAutoFit/>
          </a:bodyPr>
          <a:lstStyle>
            <a:lvl1pPr marL="0" indent="0" algn="l">
              <a:buNone/>
              <a:defRPr sz="3600">
                <a:solidFill>
                  <a:schemeClr val="accent2">
                    <a:lumMod val="20000"/>
                    <a:lumOff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280775636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p:bg>
      <p:bgPr>
        <a:solidFill>
          <a:schemeClr val="accent4">
            <a:lumMod val="10000"/>
          </a:schemeClr>
        </a:solidFill>
        <a:effectLst/>
      </p:bgPr>
    </p:bg>
    <p:spTree>
      <p:nvGrpSpPr>
        <p:cNvPr id="1" name=""/>
        <p:cNvGrpSpPr/>
        <p:nvPr/>
      </p:nvGrpSpPr>
      <p:grpSpPr>
        <a:xfrm>
          <a:off x="0" y="0"/>
          <a:ext cx="0" cy="0"/>
          <a:chOff x="0" y="0"/>
          <a:chExt cx="0" cy="0"/>
        </a:xfrm>
      </p:grpSpPr>
      <p:sp>
        <p:nvSpPr>
          <p:cNvPr id="8" name="Rectangle 7"/>
          <p:cNvSpPr/>
          <p:nvPr userDrawn="1"/>
        </p:nvSpPr>
        <p:spPr>
          <a:xfrm>
            <a:off x="233999" y="0"/>
            <a:ext cx="11700000" cy="6986528"/>
          </a:xfrm>
          <a:prstGeom prst="rect">
            <a:avLst/>
          </a:prstGeom>
        </p:spPr>
        <p:txBody>
          <a:bodyPr wrap="square">
            <a:spAutoFit/>
          </a:bodyPr>
          <a:lstStyle/>
          <a:p>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 </a:t>
            </a:r>
            <a:r>
              <a:rPr lang="ru-RU" sz="2800" kern="1200" dirty="0" smtClean="0">
                <a:solidFill>
                  <a:schemeClr val="accent4">
                    <a:lumMod val="25000"/>
                    <a:alpha val="30000"/>
                  </a:schemeClr>
                </a:solidFill>
                <a:latin typeface="Consolas" panose="020B0609020204030204" pitchFamily="49" charset="0"/>
                <a:ea typeface="+mn-ea"/>
                <a:cs typeface="Consolas" panose="020B0609020204030204" pitchFamily="49" charset="0"/>
              </a:rPr>
              <a:t>1</a:t>
            </a:r>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 %0 00@! 1   %111 !# &lt; &gt;1% ? 01 &lt;0 %#10$@ 0&gt;011 &gt;11    @% %0  10%01</a:t>
            </a:r>
            <a:r>
              <a:rPr lang="ru-RU" sz="2800" kern="1200" dirty="0" smtClean="0">
                <a:solidFill>
                  <a:schemeClr val="accent4">
                    <a:lumMod val="50000"/>
                    <a:alpha val="30000"/>
                  </a:schemeClr>
                </a:solidFill>
                <a:latin typeface="Consolas" panose="020B0609020204030204" pitchFamily="49" charset="0"/>
                <a:ea typeface="+mn-ea"/>
                <a:cs typeface="Consolas" panose="020B0609020204030204" pitchFamily="49" charset="0"/>
              </a:rPr>
              <a:t>0</a:t>
            </a:r>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 ?#&lt; %@&lt; !11!  !0?01  1 $&gt;&gt;% %## #1&gt;&lt;%0@ 1 @#@0  ?!&gt;  11  &lt;%%@0!0?0 0# !1 ?!! $&gt;&lt; &gt;0 1!  #1&lt;?0? &lt;&lt;1@ &lt;0&gt;0 0  0$$ &gt; ###%0%01 !1  0 @  #10# %  1 0@#1 1@0   &lt;1  &gt;#1 % #1 %?%@1&lt;0?&gt;&gt;1 %&gt;1 !0 ?0?%@ #00 @01 0# &gt; &gt;1%! 0&gt;01   11 1 @ 0&lt;0 0!1%$1&lt;$11#  @ &gt; 0 &lt;# $&gt; @?!1 ?$1001  &gt;&gt; ?00 %0 1#&lt; 00%10#0?#</a:t>
            </a:r>
            <a:r>
              <a:rPr lang="en-US" sz="2800" dirty="0" smtClean="0">
                <a:solidFill>
                  <a:schemeClr val="accent4">
                    <a:lumMod val="25000"/>
                    <a:alpha val="30000"/>
                  </a:schemeClr>
                </a:solidFill>
                <a:latin typeface="Consolas" panose="020B0609020204030204" pitchFamily="49" charset="0"/>
                <a:cs typeface="Consolas" panose="020B0609020204030204" pitchFamily="49" charset="0"/>
              </a:rPr>
              <a:t> </a:t>
            </a:r>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%1$  #1% 1@ &lt;$ 01 &gt; 1!&lt; 101 00&gt;&gt;&gt;1! 0 11@@&lt; $1@ &gt;!&lt; #@ 0 00 # $!$1 &gt;@#&gt;$00  &gt; 0 %11  01 00# 1$ 1 &lt;?%1#0  1 $10 0&gt; &gt; !$ %&lt;1?0 11 $&gt;$ #0%%   &gt;0$ &gt; !1@1 110&gt; # ?&gt; #  &gt;&gt;01  &lt; &lt;0010 !01!&gt;&gt;$$!&lt; &gt;110 1# # ! 0 1 #&gt; $0$@ % 100 !10 !@ 00%?&lt;  &gt;&lt;%@!% 11 !&gt;!@  &gt;1  $10&gt;0 &gt; 0 0$ ??10 ## ?1 ?? 10$@@ 10&gt;!#&lt; ?0</a:t>
            </a:r>
            <a:r>
              <a:rPr lang="ru-RU" sz="2800" dirty="0" smtClean="0">
                <a:solidFill>
                  <a:schemeClr val="accent4">
                    <a:lumMod val="50000"/>
                    <a:alpha val="30000"/>
                  </a:schemeClr>
                </a:solidFill>
                <a:latin typeface="Consolas" panose="020B0609020204030204" pitchFamily="49" charset="0"/>
                <a:cs typeface="Consolas" panose="020B0609020204030204" pitchFamily="49" charset="0"/>
              </a:rPr>
              <a:t>0</a:t>
            </a:r>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 1&gt;&lt;0 @&gt; %01 ?&gt;0 @% # 1@01&lt;100%  11 01 &lt; ? 0?&gt;% $ 1 1% &gt;0#1? ## ?!0# 10 0#$ 1&gt;&lt;</a:t>
            </a:r>
            <a:r>
              <a:rPr lang="ru-RU" sz="2800" dirty="0" smtClean="0">
                <a:solidFill>
                  <a:schemeClr val="accent3">
                    <a:alpha val="30000"/>
                  </a:schemeClr>
                </a:solidFill>
                <a:latin typeface="Consolas" panose="020B0609020204030204" pitchFamily="49" charset="0"/>
                <a:cs typeface="Consolas" panose="020B0609020204030204" pitchFamily="49" charset="0"/>
              </a:rPr>
              <a:t>1</a:t>
            </a:r>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01 !?0? 0#0 @&lt;0@ 0 1 &gt;0 1$?1&lt;&lt; 1 11@1 !&gt;  %?1&lt;&gt;# %&gt; 011 !@!##0 #0&lt;%@ %! $&lt; $!? $</a:t>
            </a:r>
            <a:r>
              <a:rPr lang="en-US" sz="2800" dirty="0" smtClean="0">
                <a:solidFill>
                  <a:schemeClr val="accent4">
                    <a:lumMod val="25000"/>
                    <a:alpha val="30000"/>
                  </a:schemeClr>
                </a:solidFill>
                <a:latin typeface="Consolas" panose="020B0609020204030204" pitchFamily="49" charset="0"/>
                <a:cs typeface="Consolas" panose="020B0609020204030204" pitchFamily="49" charset="0"/>
              </a:rPr>
              <a:t> </a:t>
            </a:r>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1!  @0#1 @#1 %@@</a:t>
            </a:r>
            <a:r>
              <a:rPr lang="en-US" sz="2800" dirty="0" smtClean="0">
                <a:solidFill>
                  <a:schemeClr val="accent4">
                    <a:lumMod val="25000"/>
                    <a:alpha val="30000"/>
                  </a:schemeClr>
                </a:solidFill>
                <a:latin typeface="Consolas" panose="020B0609020204030204" pitchFamily="49" charset="0"/>
                <a:cs typeface="Consolas" panose="020B0609020204030204" pitchFamily="49" charset="0"/>
              </a:rPr>
              <a:t> </a:t>
            </a:r>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11 01 &lt; 0?&lt; 0!$ $11  0&gt;$  1 1@1 &lt;1 #0?100?1!&lt;&lt;%% 1%!? $?#1  !#0 </a:t>
            </a:r>
            <a:r>
              <a:rPr lang="ru-RU" sz="2800" dirty="0" smtClean="0">
                <a:solidFill>
                  <a:schemeClr val="accent3">
                    <a:alpha val="30000"/>
                  </a:schemeClr>
                </a:solidFill>
                <a:latin typeface="Consolas" panose="020B0609020204030204" pitchFamily="49" charset="0"/>
                <a:cs typeface="Consolas" panose="020B0609020204030204" pitchFamily="49" charset="0"/>
              </a:rPr>
              <a:t>0</a:t>
            </a:r>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 0?0&gt;% 00 &gt; 10!$ $11 </a:t>
            </a:r>
            <a:endParaRPr lang="ru-RU" sz="2800" dirty="0">
              <a:solidFill>
                <a:schemeClr val="accent4">
                  <a:lumMod val="25000"/>
                  <a:alpha val="30000"/>
                </a:schemeClr>
              </a:solidFill>
              <a:latin typeface="Consolas" panose="020B0609020204030204" pitchFamily="49" charset="0"/>
              <a:cs typeface="Consolas" panose="020B0609020204030204" pitchFamily="49" charset="0"/>
            </a:endParaRPr>
          </a:p>
        </p:txBody>
      </p:sp>
      <p:sp>
        <p:nvSpPr>
          <p:cNvPr id="2" name="Заголовок 1"/>
          <p:cNvSpPr>
            <a:spLocks noGrp="1"/>
          </p:cNvSpPr>
          <p:nvPr>
            <p:ph type="ctrTitle" hasCustomPrompt="1"/>
          </p:nvPr>
        </p:nvSpPr>
        <p:spPr>
          <a:xfrm>
            <a:off x="0" y="1269000"/>
            <a:ext cx="12192000" cy="2880000"/>
          </a:xfrm>
          <a:solidFill>
            <a:schemeClr val="accent4">
              <a:lumMod val="25000"/>
              <a:alpha val="80000"/>
            </a:schemeClr>
          </a:solidFill>
        </p:spPr>
        <p:txBody>
          <a:bodyPr vert="horz" lIns="1080000" tIns="180000" rIns="1080000" bIns="180000" rtlCol="0" anchor="b">
            <a:normAutofit/>
          </a:bodyPr>
          <a:lstStyle>
            <a:lvl1pPr>
              <a:defRPr lang="ru-RU" sz="4800" b="1" dirty="0">
                <a:solidFill>
                  <a:schemeClr val="bg1"/>
                </a:solidFill>
                <a:latin typeface="+mn-lt"/>
                <a:cs typeface="Segoe UI Semilight" panose="020B0402040204020203" pitchFamily="34" charset="0"/>
              </a:defRPr>
            </a:lvl1pPr>
          </a:lstStyle>
          <a:p>
            <a:pPr lvl="0"/>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0" y="4149000"/>
            <a:ext cx="12192000" cy="862114"/>
          </a:xfrm>
          <a:solidFill>
            <a:schemeClr val="accent4">
              <a:lumMod val="50000"/>
              <a:alpha val="60000"/>
            </a:schemeClr>
          </a:solidFill>
        </p:spPr>
        <p:txBody>
          <a:bodyPr vert="horz" wrap="square" lIns="1080000" tIns="180000" rIns="1080000" bIns="180000" rtlCol="0">
            <a:spAutoFit/>
          </a:bodyPr>
          <a:lstStyle>
            <a:lvl1pPr>
              <a:defRPr lang="ru-RU" sz="3600" dirty="0">
                <a:solidFill>
                  <a:schemeClr val="accent3">
                    <a:lumMod val="20000"/>
                    <a:lumOff val="80000"/>
                  </a:schemeClr>
                </a:solidFill>
              </a:defRPr>
            </a:lvl1pPr>
          </a:lstStyle>
          <a:p>
            <a:pPr marL="0" lvl="0" indent="0">
              <a:buNone/>
            </a:pPr>
            <a:r>
              <a:rPr lang="ru-RU" dirty="0" smtClean="0"/>
              <a:t>Образец подзаголовка</a:t>
            </a:r>
            <a:endParaRPr lang="ru-RU" dirty="0"/>
          </a:p>
        </p:txBody>
      </p:sp>
      <p:sp>
        <p:nvSpPr>
          <p:cNvPr id="6" name="Рисунок 5"/>
          <p:cNvSpPr>
            <a:spLocks noGrp="1"/>
          </p:cNvSpPr>
          <p:nvPr>
            <p:ph type="pic" sz="quarter" idx="10"/>
          </p:nvPr>
        </p:nvSpPr>
        <p:spPr>
          <a:xfrm>
            <a:off x="9651368" y="1656000"/>
            <a:ext cx="2159000" cy="2160587"/>
          </a:xfrm>
          <a:prstGeom prst="ellipse">
            <a:avLst/>
          </a:prstGeom>
          <a:solidFill>
            <a:schemeClr val="tx2"/>
          </a:solidFill>
        </p:spPr>
        <p:txBody>
          <a:bodyPr/>
          <a:lstStyle/>
          <a:p>
            <a:endParaRPr lang="ru-RU" dirty="0"/>
          </a:p>
        </p:txBody>
      </p:sp>
    </p:spTree>
    <p:extLst>
      <p:ext uri="{BB962C8B-B14F-4D97-AF65-F5344CB8AC3E}">
        <p14:creationId xmlns:p14="http://schemas.microsoft.com/office/powerpoint/2010/main" val="121453283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accent1">
              <a:lumMod val="60000"/>
              <a:lumOff val="40000"/>
            </a:schemeClr>
          </a:solidFill>
        </p:spPr>
        <p:txBody>
          <a:bodyPr lIns="1080000" rIns="1080000" anchor="b">
            <a:normAutofit/>
          </a:bodyPr>
          <a:lstStyle>
            <a:lvl1pPr algn="l">
              <a:defRPr sz="4800" b="1">
                <a:solidFill>
                  <a:schemeClr val="bg1"/>
                </a:solidFill>
                <a:latin typeface="Segoe UI" panose="020B0502040204020203" pitchFamily="34" charset="0"/>
                <a:cs typeface="Segoe UI" panose="020B0502040204020203" pitchFamily="34" charset="0"/>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accent1">
                    <a:lumMod val="60000"/>
                    <a:lumOff val="40000"/>
                  </a:schemeClr>
                </a:solidFill>
              </a:rPr>
              <a:t>DEMO</a:t>
            </a:r>
            <a:endParaRPr lang="ru-RU" dirty="0">
              <a:solidFill>
                <a:schemeClr val="accent1">
                  <a:lumMod val="60000"/>
                  <a:lumOff val="40000"/>
                </a:schemeClr>
              </a:solidFill>
            </a:endParaRPr>
          </a:p>
        </p:txBody>
      </p:sp>
    </p:spTree>
    <p:extLst>
      <p:ext uri="{BB962C8B-B14F-4D97-AF65-F5344CB8AC3E}">
        <p14:creationId xmlns:p14="http://schemas.microsoft.com/office/powerpoint/2010/main" val="132659801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VS">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tx2">
              <a:lumMod val="50000"/>
              <a:lumOff val="50000"/>
            </a:schemeClr>
          </a:solidFill>
        </p:spPr>
        <p:txBody>
          <a:bodyPr lIns="1080000" rIns="1080000" anchor="b">
            <a:normAutofit/>
          </a:bodyPr>
          <a:lstStyle>
            <a:lvl1pPr algn="l">
              <a:defRPr sz="4800" b="1">
                <a:solidFill>
                  <a:schemeClr val="bg1"/>
                </a:solidFill>
                <a:latin typeface="+mn-lt"/>
                <a:cs typeface="Segoe UI Semilight" panose="020B0402040204020203" pitchFamily="34" charset="0"/>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4" name="Рисунок 3"/>
          <p:cNvPicPr>
            <a:picLocks noChangeAspect="1"/>
          </p:cNvPicPr>
          <p:nvPr userDrawn="1"/>
        </p:nvPicPr>
        <p:blipFill>
          <a:blip r:embed="rId2"/>
          <a:stretch>
            <a:fillRect/>
          </a:stretch>
        </p:blipFill>
        <p:spPr>
          <a:xfrm>
            <a:off x="11496000" y="6309000"/>
            <a:ext cx="352474" cy="362001"/>
          </a:xfrm>
          <a:prstGeom prst="rect">
            <a:avLst/>
          </a:prstGeom>
        </p:spPr>
      </p:pic>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tx2">
                    <a:lumMod val="50000"/>
                    <a:lumOff val="50000"/>
                  </a:schemeClr>
                </a:solidFill>
              </a:rPr>
              <a:t>DEMO</a:t>
            </a:r>
            <a:endParaRPr lang="ru-RU" dirty="0">
              <a:solidFill>
                <a:schemeClr val="tx2">
                  <a:lumMod val="50000"/>
                  <a:lumOff val="50000"/>
                </a:schemeClr>
              </a:solidFill>
            </a:endParaRPr>
          </a:p>
        </p:txBody>
      </p:sp>
    </p:spTree>
    <p:extLst>
      <p:ext uri="{BB962C8B-B14F-4D97-AF65-F5344CB8AC3E}">
        <p14:creationId xmlns:p14="http://schemas.microsoft.com/office/powerpoint/2010/main" val="230251950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a:defRPr>
                <a:solidFill>
                  <a:schemeClr val="accent1">
                    <a:lumMod val="60000"/>
                    <a:lumOff val="40000"/>
                  </a:schemeClr>
                </a:solidFill>
              </a:defRPr>
            </a:lvl1pPr>
            <a:lvl2pPr>
              <a:defRPr>
                <a:solidFill>
                  <a:schemeClr val="tx1"/>
                </a:solidFill>
              </a:defRPr>
            </a:lvl2pPr>
            <a:lvl3pPr>
              <a:defRPr>
                <a:solidFill>
                  <a:schemeClr val="tx1">
                    <a:lumMod val="75000"/>
                    <a:lumOff val="25000"/>
                  </a:schemeClr>
                </a:solidFill>
              </a:defRPr>
            </a:lvl3p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293540486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solidFill>
                  <a:schemeClr val="accent1">
                    <a:lumMod val="60000"/>
                    <a:lumOff val="40000"/>
                  </a:schemeClr>
                </a:solidFill>
              </a:defRPr>
            </a:lvl1pPr>
            <a:lvl2pPr marL="0" indent="0">
              <a:buNone/>
              <a:defRPr>
                <a:solidFill>
                  <a:schemeClr val="tx1"/>
                </a:solidFill>
              </a:defRPr>
            </a:lvl2pPr>
            <a:lvl3pPr marL="273050" indent="-185738">
              <a:buFont typeface="Wingdings" panose="05000000000000000000" pitchFamily="2" charset="2"/>
              <a:buChar char="§"/>
              <a:defRPr>
                <a:solidFill>
                  <a:schemeClr val="tx1">
                    <a:lumMod val="90000"/>
                    <a:lumOff val="10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3461063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vert="horz" lIns="36000" tIns="45720" rIns="3600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1056000" y="1449000"/>
            <a:ext cx="10297800" cy="4860000"/>
          </a:xfrm>
          <a:prstGeom prst="rect">
            <a:avLst/>
          </a:prstGeom>
        </p:spPr>
        <p:txBody>
          <a:bodyPr vert="horz" lIns="36000" tIns="45720" rIns="3600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1536456828"/>
      </p:ext>
    </p:extLst>
  </p:cSld>
  <p:clrMap bg1="lt1" tx1="dk1" bg2="lt2" tx2="dk2" accent1="accent1" accent2="accent2" accent3="accent3" accent4="accent4" accent5="accent5" accent6="accent6" hlink="hlink" folHlink="folHlink"/>
  <p:sldLayoutIdLst>
    <p:sldLayoutId id="2147483656" r:id="rId1"/>
    <p:sldLayoutId id="2147483669" r:id="rId2"/>
    <p:sldLayoutId id="2147483670" r:id="rId3"/>
    <p:sldLayoutId id="2147483672" r:id="rId4"/>
    <p:sldLayoutId id="2147483668" r:id="rId5"/>
    <p:sldLayoutId id="2147483657" r:id="rId6"/>
    <p:sldLayoutId id="2147483658" r:id="rId7"/>
    <p:sldLayoutId id="2147483650" r:id="rId8"/>
    <p:sldLayoutId id="2147483659" r:id="rId9"/>
    <p:sldLayoutId id="2147483661" r:id="rId10"/>
    <p:sldLayoutId id="2147483654" r:id="rId11"/>
    <p:sldLayoutId id="2147483655" r:id="rId12"/>
    <p:sldLayoutId id="2147483660" r:id="rId13"/>
    <p:sldLayoutId id="2147483662" r:id="rId14"/>
    <p:sldLayoutId id="2147483663" r:id="rId15"/>
    <p:sldLayoutId id="2147483664" r:id="rId16"/>
    <p:sldLayoutId id="2147483666" r:id="rId17"/>
    <p:sldLayoutId id="2147483665" r:id="rId1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spcAft>
          <a:spcPts val="1000"/>
        </a:spcAft>
        <a:buFont typeface="Wingdings" panose="05000000000000000000" pitchFamily="2" charset="2"/>
        <a:buChar char="§"/>
        <a:defRPr sz="3200" kern="1200">
          <a:solidFill>
            <a:schemeClr val="accent1">
              <a:lumMod val="60000"/>
              <a:lumOff val="40000"/>
            </a:schemeClr>
          </a:solidFill>
          <a:latin typeface="+mj-lt"/>
          <a:ea typeface="+mn-ea"/>
          <a:cs typeface="+mn-cs"/>
        </a:defRPr>
      </a:lvl1pPr>
      <a:lvl2pPr marL="685800" indent="-228600" algn="l" defTabSz="914400" rtl="0" eaLnBrk="1" latinLnBrk="0" hangingPunct="1">
        <a:lnSpc>
          <a:spcPct val="90000"/>
        </a:lnSpc>
        <a:spcBef>
          <a:spcPts val="800"/>
        </a:spcBef>
        <a:spcAft>
          <a:spcPts val="800"/>
        </a:spcAft>
        <a:buFont typeface="Wingdings" panose="05000000000000000000" pitchFamily="2" charset="2"/>
        <a:buChar char="§"/>
        <a:defRPr sz="2400" kern="1200">
          <a:solidFill>
            <a:schemeClr val="tx2"/>
          </a:solidFill>
          <a:latin typeface="+mj-lt"/>
          <a:ea typeface="+mn-ea"/>
          <a:cs typeface="+mn-cs"/>
        </a:defRPr>
      </a:lvl2pPr>
      <a:lvl3pPr marL="1143000" indent="-228600" algn="l" defTabSz="914400" rtl="0" eaLnBrk="1" latinLnBrk="0" hangingPunct="1">
        <a:lnSpc>
          <a:spcPct val="90000"/>
        </a:lnSpc>
        <a:spcBef>
          <a:spcPts val="600"/>
        </a:spcBef>
        <a:spcAft>
          <a:spcPts val="600"/>
        </a:spcAft>
        <a:buFont typeface="Wingdings" panose="05000000000000000000" pitchFamily="2" charset="2"/>
        <a:buChar char="§"/>
        <a:defRPr sz="1800" kern="1200">
          <a:solidFill>
            <a:schemeClr val="tx2">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twitter.com/kichinsky" TargetMode="External"/><Relationship Id="rId2" Type="http://schemas.openxmlformats.org/officeDocument/2006/relationships/hyperlink" Target="mailto:konkich@microsoft.com" TargetMode="External"/><Relationship Id="rId1" Type="http://schemas.openxmlformats.org/officeDocument/2006/relationships/slideLayout" Target="../slideLayouts/slideLayout16.xml"/><Relationship Id="rId5" Type="http://schemas.openxmlformats.org/officeDocument/2006/relationships/image" Target="../media/image10.png"/><Relationship Id="rId4" Type="http://schemas.openxmlformats.org/officeDocument/2006/relationships/hyperlink" Target="http://outofline.ru/"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0898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rotWithShape="1">
          <a:blip r:embed="rId2" cstate="print">
            <a:extLst>
              <a:ext uri="{28A0092B-C50C-407E-A947-70E740481C1C}">
                <a14:useLocalDpi xmlns:a14="http://schemas.microsoft.com/office/drawing/2010/main" val="0"/>
              </a:ext>
            </a:extLst>
          </a:blip>
          <a:srcRect/>
          <a:stretch/>
        </p:blipFill>
        <p:spPr>
          <a:xfrm>
            <a:off x="8256588" y="9000"/>
            <a:ext cx="3935412" cy="6839999"/>
          </a:xfrm>
        </p:spPr>
      </p:pic>
      <p:sp>
        <p:nvSpPr>
          <p:cNvPr id="2" name="Title 1"/>
          <p:cNvSpPr>
            <a:spLocks noGrp="1"/>
          </p:cNvSpPr>
          <p:nvPr>
            <p:ph type="title"/>
          </p:nvPr>
        </p:nvSpPr>
        <p:spPr/>
        <p:txBody>
          <a:bodyPr/>
          <a:lstStyle/>
          <a:p>
            <a:r>
              <a:rPr lang="ru-RU" dirty="0"/>
              <a:t>Будьте аккуратны с </a:t>
            </a:r>
            <a:r>
              <a:rPr lang="ru-RU" dirty="0" smtClean="0"/>
              <a:t>цветом подложки и текста.</a:t>
            </a:r>
            <a:endParaRPr lang="ru-RU" dirty="0"/>
          </a:p>
        </p:txBody>
      </p:sp>
    </p:spTree>
    <p:extLst>
      <p:ext uri="{BB962C8B-B14F-4D97-AF65-F5344CB8AC3E}">
        <p14:creationId xmlns:p14="http://schemas.microsoft.com/office/powerpoint/2010/main" val="10335984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0"/>
          </p:nvPr>
        </p:nvPicPr>
        <p:blipFill rotWithShape="1">
          <a:blip r:embed="rId2" cstate="print">
            <a:extLst>
              <a:ext uri="{28A0092B-C50C-407E-A947-70E740481C1C}">
                <a14:useLocalDpi xmlns:a14="http://schemas.microsoft.com/office/drawing/2010/main" val="0"/>
              </a:ext>
            </a:extLst>
          </a:blip>
          <a:srcRect/>
          <a:stretch/>
        </p:blipFill>
        <p:spPr>
          <a:xfrm>
            <a:off x="8256588" y="9000"/>
            <a:ext cx="3935412" cy="6839999"/>
          </a:xfrm>
        </p:spPr>
      </p:pic>
      <p:sp>
        <p:nvSpPr>
          <p:cNvPr id="3" name="Title 2"/>
          <p:cNvSpPr>
            <a:spLocks noGrp="1"/>
          </p:cNvSpPr>
          <p:nvPr>
            <p:ph type="title"/>
          </p:nvPr>
        </p:nvSpPr>
        <p:spPr>
          <a:solidFill>
            <a:srgbClr val="FF0000">
              <a:alpha val="70000"/>
            </a:srgbClr>
          </a:solidFill>
        </p:spPr>
        <p:txBody>
          <a:bodyPr/>
          <a:lstStyle/>
          <a:p>
            <a:r>
              <a:rPr lang="ru-RU" dirty="0"/>
              <a:t>Будьте аккуратны с цветом подложки и текста.</a:t>
            </a:r>
          </a:p>
        </p:txBody>
      </p:sp>
    </p:spTree>
    <p:extLst>
      <p:ext uri="{BB962C8B-B14F-4D97-AF65-F5344CB8AC3E}">
        <p14:creationId xmlns:p14="http://schemas.microsoft.com/office/powerpoint/2010/main" val="23889537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ru-RU" dirty="0" smtClean="0"/>
              <a:t>НАЖИМАЕМ КНОПКИ И ТЫКАЕМ ПАЛЬЦАМИ</a:t>
            </a:r>
            <a:endParaRPr lang="ru-RU" dirty="0"/>
          </a:p>
        </p:txBody>
      </p:sp>
      <p:sp>
        <p:nvSpPr>
          <p:cNvPr id="4" name="Подзаголовок 3"/>
          <p:cNvSpPr>
            <a:spLocks noGrp="1"/>
          </p:cNvSpPr>
          <p:nvPr>
            <p:ph type="subTitle" idx="1"/>
          </p:nvPr>
        </p:nvSpPr>
        <p:spPr/>
        <p:txBody>
          <a:bodyPr>
            <a:normAutofit/>
          </a:bodyPr>
          <a:lstStyle/>
          <a:p>
            <a:r>
              <a:rPr lang="ru-RU" dirty="0" smtClean="0"/>
              <a:t>Константин Кичинский</a:t>
            </a:r>
            <a:endParaRPr lang="ru-RU" dirty="0"/>
          </a:p>
        </p:txBody>
      </p:sp>
    </p:spTree>
    <p:extLst>
      <p:ext uri="{BB962C8B-B14F-4D97-AF65-F5344CB8AC3E}">
        <p14:creationId xmlns:p14="http://schemas.microsoft.com/office/powerpoint/2010/main" val="20232454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err="1" smtClean="0"/>
              <a:t>Кодим</a:t>
            </a:r>
            <a:endParaRPr lang="ru-RU" dirty="0"/>
          </a:p>
        </p:txBody>
      </p:sp>
      <p:sp>
        <p:nvSpPr>
          <p:cNvPr id="5" name="Объект 4"/>
          <p:cNvSpPr>
            <a:spLocks noGrp="1"/>
          </p:cNvSpPr>
          <p:nvPr>
            <p:ph idx="1"/>
          </p:nvPr>
        </p:nvSpPr>
        <p:spPr/>
        <p:txBody>
          <a:bodyPr>
            <a:normAutofit fontScale="92500" lnSpcReduction="10000"/>
          </a:bodyPr>
          <a:lstStyle/>
          <a:p>
            <a:r>
              <a:rPr lang="en-US" dirty="0" smtClean="0">
                <a:solidFill>
                  <a:schemeClr val="tx1">
                    <a:lumMod val="25000"/>
                    <a:lumOff val="75000"/>
                  </a:schemeClr>
                </a:solidFill>
              </a:rPr>
              <a:t>/</a:t>
            </a:r>
            <a:r>
              <a:rPr lang="ru-RU" dirty="0" smtClean="0">
                <a:solidFill>
                  <a:schemeClr val="tx1">
                    <a:lumMod val="25000"/>
                    <a:lumOff val="75000"/>
                  </a:schemeClr>
                </a:solidFill>
              </a:rPr>
              <a:t>*</a:t>
            </a:r>
            <a:r>
              <a:rPr lang="en-US" dirty="0" smtClean="0">
                <a:solidFill>
                  <a:schemeClr val="tx1">
                    <a:lumMod val="25000"/>
                    <a:lumOff val="75000"/>
                  </a:schemeClr>
                </a:solidFill>
              </a:rPr>
              <a:t> </a:t>
            </a:r>
            <a:r>
              <a:rPr lang="ru-RU" dirty="0" smtClean="0">
                <a:solidFill>
                  <a:schemeClr val="tx1">
                    <a:lumMod val="25000"/>
                    <a:lumOff val="75000"/>
                  </a:schemeClr>
                </a:solidFill>
              </a:rPr>
              <a:t>1. Делайте разметку основных вещей (комментарии, ключевые слова, строки) </a:t>
            </a:r>
          </a:p>
          <a:p>
            <a:r>
              <a:rPr lang="ru-RU" dirty="0" smtClean="0">
                <a:solidFill>
                  <a:schemeClr val="tx1">
                    <a:lumMod val="25000"/>
                    <a:lumOff val="75000"/>
                  </a:schemeClr>
                </a:solidFill>
              </a:rPr>
              <a:t>   2. Сокращайте код, чтобы было не больше 10-15 строчек, скрывайте неважное</a:t>
            </a:r>
          </a:p>
          <a:p>
            <a:r>
              <a:rPr lang="ru-RU" dirty="0">
                <a:solidFill>
                  <a:schemeClr val="tx1">
                    <a:lumMod val="25000"/>
                    <a:lumOff val="75000"/>
                  </a:schemeClr>
                </a:solidFill>
              </a:rPr>
              <a:t> </a:t>
            </a:r>
            <a:r>
              <a:rPr lang="ru-RU" dirty="0" smtClean="0">
                <a:solidFill>
                  <a:schemeClr val="tx1">
                    <a:lumMod val="25000"/>
                    <a:lumOff val="75000"/>
                  </a:schemeClr>
                </a:solidFill>
              </a:rPr>
              <a:t>  3. Длинный код разбивайте на несколько слайдов или показывайте в студии </a:t>
            </a:r>
            <a:r>
              <a:rPr lang="ru-RU" dirty="0" smtClean="0">
                <a:solidFill>
                  <a:schemeClr val="tx1">
                    <a:lumMod val="25000"/>
                    <a:lumOff val="75000"/>
                  </a:schemeClr>
                </a:solidFill>
                <a:sym typeface="Wingdings" panose="05000000000000000000" pitchFamily="2" charset="2"/>
              </a:rPr>
              <a:t></a:t>
            </a:r>
            <a:endParaRPr lang="ru-RU" dirty="0" smtClean="0">
              <a:solidFill>
                <a:schemeClr val="tx1">
                  <a:lumMod val="25000"/>
                  <a:lumOff val="75000"/>
                </a:schemeClr>
              </a:solidFill>
            </a:endParaRPr>
          </a:p>
          <a:p>
            <a:r>
              <a:rPr lang="ru-RU" dirty="0" smtClean="0">
                <a:solidFill>
                  <a:schemeClr val="tx1">
                    <a:lumMod val="25000"/>
                    <a:lumOff val="75000"/>
                  </a:schemeClr>
                </a:solidFill>
              </a:rPr>
              <a:t>   4. Отмечайте, на что надо обратить внимание */</a:t>
            </a:r>
          </a:p>
          <a:p>
            <a:r>
              <a:rPr lang="en-US" dirty="0" smtClean="0">
                <a:solidFill>
                  <a:schemeClr val="accent1">
                    <a:lumMod val="60000"/>
                    <a:lumOff val="40000"/>
                  </a:schemeClr>
                </a:solidFill>
              </a:rPr>
              <a:t>function </a:t>
            </a:r>
            <a:r>
              <a:rPr lang="en-US" dirty="0" err="1" smtClean="0"/>
              <a:t>getSharingDataRequestedHandler</a:t>
            </a:r>
            <a:r>
              <a:rPr lang="en-US" dirty="0" smtClean="0"/>
              <a:t>(</a:t>
            </a:r>
            <a:r>
              <a:rPr lang="en-US" dirty="0">
                <a:effectLst>
                  <a:glow rad="228600">
                    <a:schemeClr val="accent3">
                      <a:alpha val="40000"/>
                    </a:schemeClr>
                  </a:glow>
                </a:effectLst>
              </a:rPr>
              <a:t>item</a:t>
            </a:r>
            <a:r>
              <a:rPr lang="en-US" dirty="0" smtClean="0"/>
              <a:t>) </a:t>
            </a:r>
            <a:r>
              <a:rPr lang="en-US" dirty="0"/>
              <a:t>{</a:t>
            </a:r>
          </a:p>
          <a:p>
            <a:pPr lvl="1"/>
            <a:r>
              <a:rPr lang="en-US" dirty="0" err="1">
                <a:solidFill>
                  <a:schemeClr val="accent1">
                    <a:lumMod val="60000"/>
                    <a:lumOff val="40000"/>
                  </a:schemeClr>
                </a:solidFill>
              </a:rPr>
              <a:t>var</a:t>
            </a:r>
            <a:r>
              <a:rPr lang="en-US" dirty="0" smtClean="0"/>
              <a:t> </a:t>
            </a:r>
            <a:r>
              <a:rPr lang="en-US" dirty="0"/>
              <a:t>handler = </a:t>
            </a:r>
            <a:r>
              <a:rPr lang="en-US" dirty="0">
                <a:solidFill>
                  <a:schemeClr val="accent1">
                    <a:lumMod val="60000"/>
                    <a:lumOff val="40000"/>
                  </a:schemeClr>
                </a:solidFill>
              </a:rPr>
              <a:t>function</a:t>
            </a:r>
            <a:r>
              <a:rPr lang="en-US" dirty="0"/>
              <a:t> </a:t>
            </a:r>
            <a:r>
              <a:rPr lang="en-US" dirty="0" err="1"/>
              <a:t>onSharingDataRequested</a:t>
            </a:r>
            <a:r>
              <a:rPr lang="en-US" dirty="0"/>
              <a:t>(event) {</a:t>
            </a:r>
          </a:p>
          <a:p>
            <a:pPr lvl="2"/>
            <a:r>
              <a:rPr lang="en-US" dirty="0" err="1">
                <a:solidFill>
                  <a:schemeClr val="accent1">
                    <a:lumMod val="60000"/>
                    <a:lumOff val="40000"/>
                  </a:schemeClr>
                </a:solidFill>
              </a:rPr>
              <a:t>var</a:t>
            </a:r>
            <a:r>
              <a:rPr lang="en-US" dirty="0" smtClean="0"/>
              <a:t> </a:t>
            </a:r>
            <a:r>
              <a:rPr lang="en-US" dirty="0"/>
              <a:t>request = </a:t>
            </a:r>
            <a:r>
              <a:rPr lang="en-US" dirty="0" err="1"/>
              <a:t>event.request</a:t>
            </a:r>
            <a:r>
              <a:rPr lang="en-US" dirty="0"/>
              <a:t>;</a:t>
            </a:r>
          </a:p>
          <a:p>
            <a:pPr lvl="2"/>
            <a:r>
              <a:rPr lang="en-US" dirty="0" err="1">
                <a:solidFill>
                  <a:schemeClr val="accent1">
                    <a:lumMod val="60000"/>
                    <a:lumOff val="40000"/>
                  </a:schemeClr>
                </a:solidFill>
              </a:rPr>
              <a:t>var</a:t>
            </a:r>
            <a:r>
              <a:rPr lang="en-US" dirty="0" smtClean="0"/>
              <a:t> </a:t>
            </a:r>
            <a:r>
              <a:rPr lang="en-US" dirty="0"/>
              <a:t>text = </a:t>
            </a:r>
            <a:r>
              <a:rPr lang="en-US" dirty="0" err="1"/>
              <a:t>item.title</a:t>
            </a:r>
            <a:r>
              <a:rPr lang="en-US" dirty="0"/>
              <a:t>;</a:t>
            </a:r>
          </a:p>
          <a:p>
            <a:pPr lvl="2"/>
            <a:r>
              <a:rPr lang="en-US" dirty="0">
                <a:solidFill>
                  <a:schemeClr val="accent1">
                    <a:lumMod val="60000"/>
                    <a:lumOff val="40000"/>
                  </a:schemeClr>
                </a:solidFill>
              </a:rPr>
              <a:t>if</a:t>
            </a:r>
            <a:r>
              <a:rPr lang="en-US" dirty="0" smtClean="0"/>
              <a:t> </a:t>
            </a:r>
            <a:r>
              <a:rPr lang="en-US" dirty="0"/>
              <a:t>(</a:t>
            </a:r>
            <a:r>
              <a:rPr lang="en-US" dirty="0" err="1">
                <a:effectLst>
                  <a:glow rad="228600">
                    <a:schemeClr val="accent3">
                      <a:satMod val="175000"/>
                      <a:alpha val="40000"/>
                    </a:schemeClr>
                  </a:glow>
                </a:effectLst>
              </a:rPr>
              <a:t>item</a:t>
            </a:r>
            <a:r>
              <a:rPr lang="en-US" dirty="0" err="1"/>
              <a:t>.link</a:t>
            </a:r>
            <a:r>
              <a:rPr lang="en-US" dirty="0"/>
              <a:t>) {</a:t>
            </a:r>
          </a:p>
          <a:p>
            <a:pPr lvl="3"/>
            <a:r>
              <a:rPr lang="en-US" dirty="0" smtClean="0"/>
              <a:t>text </a:t>
            </a:r>
            <a:r>
              <a:rPr lang="en-US" dirty="0"/>
              <a:t>+= </a:t>
            </a:r>
            <a:r>
              <a:rPr lang="en-US" dirty="0">
                <a:solidFill>
                  <a:schemeClr val="bg2">
                    <a:lumMod val="25000"/>
                  </a:schemeClr>
                </a:solidFill>
              </a:rPr>
              <a:t>"\n\r" </a:t>
            </a:r>
            <a:r>
              <a:rPr lang="en-US" dirty="0"/>
              <a:t>+ </a:t>
            </a:r>
            <a:r>
              <a:rPr lang="en-US" dirty="0" err="1">
                <a:effectLst>
                  <a:glow rad="228600">
                    <a:schemeClr val="accent3">
                      <a:satMod val="175000"/>
                      <a:alpha val="40000"/>
                    </a:schemeClr>
                  </a:glow>
                </a:effectLst>
              </a:rPr>
              <a:t>item</a:t>
            </a:r>
            <a:r>
              <a:rPr lang="en-US" dirty="0" err="1"/>
              <a:t>.link</a:t>
            </a:r>
            <a:r>
              <a:rPr lang="en-US" dirty="0"/>
              <a:t>;</a:t>
            </a:r>
          </a:p>
          <a:p>
            <a:pPr lvl="3"/>
            <a:r>
              <a:rPr lang="en-US" dirty="0" err="1" smtClean="0"/>
              <a:t>request.data.setUri</a:t>
            </a:r>
            <a:r>
              <a:rPr lang="en-US" dirty="0" smtClean="0"/>
              <a:t>(</a:t>
            </a:r>
            <a:r>
              <a:rPr lang="en-US" dirty="0">
                <a:solidFill>
                  <a:schemeClr val="accent1">
                    <a:lumMod val="60000"/>
                    <a:lumOff val="40000"/>
                  </a:schemeClr>
                </a:solidFill>
              </a:rPr>
              <a:t>new</a:t>
            </a:r>
            <a:r>
              <a:rPr lang="en-US" dirty="0" smtClean="0"/>
              <a:t> </a:t>
            </a:r>
            <a:r>
              <a:rPr lang="en-US" dirty="0" err="1"/>
              <a:t>Windows.Foundation.Uri</a:t>
            </a:r>
            <a:r>
              <a:rPr lang="en-US" dirty="0"/>
              <a:t>(</a:t>
            </a:r>
            <a:r>
              <a:rPr lang="en-US" dirty="0" err="1">
                <a:effectLst>
                  <a:glow rad="228600">
                    <a:schemeClr val="accent3">
                      <a:satMod val="175000"/>
                      <a:alpha val="40000"/>
                    </a:schemeClr>
                  </a:glow>
                </a:effectLst>
              </a:rPr>
              <a:t>item</a:t>
            </a:r>
            <a:r>
              <a:rPr lang="en-US" dirty="0" err="1"/>
              <a:t>.link</a:t>
            </a:r>
            <a:r>
              <a:rPr lang="en-US" dirty="0"/>
              <a:t>));</a:t>
            </a:r>
          </a:p>
          <a:p>
            <a:pPr lvl="2"/>
            <a:r>
              <a:rPr lang="ru-RU" dirty="0" smtClean="0"/>
              <a:t>}</a:t>
            </a:r>
            <a:endParaRPr lang="ru-RU" dirty="0"/>
          </a:p>
          <a:p>
            <a:pPr lvl="2"/>
            <a:r>
              <a:rPr lang="en-US" dirty="0" err="1" smtClean="0"/>
              <a:t>request.data.properties.title</a:t>
            </a:r>
            <a:r>
              <a:rPr lang="en-US" dirty="0" smtClean="0"/>
              <a:t> </a:t>
            </a:r>
            <a:r>
              <a:rPr lang="en-US" dirty="0"/>
              <a:t>= text;</a:t>
            </a:r>
          </a:p>
          <a:p>
            <a:pPr lvl="2"/>
            <a:r>
              <a:rPr lang="en-US" dirty="0" smtClean="0">
                <a:solidFill>
                  <a:schemeClr val="accent1"/>
                </a:solidFill>
              </a:rPr>
              <a:t>// … </a:t>
            </a:r>
            <a:r>
              <a:rPr lang="ru-RU" dirty="0" smtClean="0">
                <a:solidFill>
                  <a:schemeClr val="accent1"/>
                </a:solidFill>
              </a:rPr>
              <a:t>и другие свойства</a:t>
            </a:r>
            <a:endParaRPr lang="en-US" dirty="0">
              <a:solidFill>
                <a:schemeClr val="accent1"/>
              </a:solidFill>
            </a:endParaRPr>
          </a:p>
          <a:p>
            <a:pPr lvl="1"/>
            <a:r>
              <a:rPr lang="ru-RU" dirty="0" smtClean="0"/>
              <a:t>};</a:t>
            </a:r>
            <a:endParaRPr lang="ru-RU" dirty="0"/>
          </a:p>
          <a:p>
            <a:pPr lvl="1"/>
            <a:r>
              <a:rPr lang="en-US" dirty="0">
                <a:solidFill>
                  <a:schemeClr val="accent1">
                    <a:lumMod val="60000"/>
                    <a:lumOff val="40000"/>
                  </a:schemeClr>
                </a:solidFill>
              </a:rPr>
              <a:t>return</a:t>
            </a:r>
            <a:r>
              <a:rPr lang="en-US" dirty="0" smtClean="0"/>
              <a:t> </a:t>
            </a:r>
            <a:r>
              <a:rPr lang="en-US" dirty="0"/>
              <a:t>handler;        </a:t>
            </a:r>
          </a:p>
          <a:p>
            <a:r>
              <a:rPr lang="ru-RU" dirty="0" smtClean="0"/>
              <a:t>}</a:t>
            </a:r>
            <a:endParaRPr lang="ru-RU" dirty="0"/>
          </a:p>
        </p:txBody>
      </p:sp>
    </p:spTree>
    <p:extLst>
      <p:ext uri="{BB962C8B-B14F-4D97-AF65-F5344CB8AC3E}">
        <p14:creationId xmlns:p14="http://schemas.microsoft.com/office/powerpoint/2010/main" val="33414806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Контакты</a:t>
            </a:r>
            <a:endParaRPr lang="ru-RU" dirty="0"/>
          </a:p>
        </p:txBody>
      </p:sp>
      <p:sp>
        <p:nvSpPr>
          <p:cNvPr id="5" name="Объект 4"/>
          <p:cNvSpPr>
            <a:spLocks noGrp="1"/>
          </p:cNvSpPr>
          <p:nvPr>
            <p:ph idx="1"/>
          </p:nvPr>
        </p:nvSpPr>
        <p:spPr/>
        <p:txBody>
          <a:bodyPr/>
          <a:lstStyle/>
          <a:p>
            <a:r>
              <a:rPr lang="ru-RU" dirty="0"/>
              <a:t>Константин </a:t>
            </a:r>
            <a:r>
              <a:rPr lang="ru-RU" dirty="0" err="1"/>
              <a:t>Кичинский</a:t>
            </a:r>
            <a:endParaRPr lang="ru-RU" dirty="0"/>
          </a:p>
          <a:p>
            <a:pPr lvl="1"/>
            <a:r>
              <a:rPr lang="en-US" dirty="0" smtClean="0"/>
              <a:t>{Microsoft Russia, DX}</a:t>
            </a:r>
            <a:endParaRPr lang="en-US" dirty="0"/>
          </a:p>
          <a:p>
            <a:pPr lvl="1"/>
            <a:r>
              <a:rPr lang="en-US" dirty="0" smtClean="0">
                <a:hlinkClick r:id="rId2"/>
              </a:rPr>
              <a:t>konkich@microsoft.com</a:t>
            </a:r>
            <a:r>
              <a:rPr lang="en-US" dirty="0"/>
              <a:t>;</a:t>
            </a:r>
            <a:r>
              <a:rPr lang="en-US" dirty="0" smtClean="0"/>
              <a:t> </a:t>
            </a:r>
            <a:r>
              <a:rPr lang="en-US" dirty="0" smtClean="0">
                <a:hlinkClick r:id="rId3"/>
              </a:rPr>
              <a:t>@</a:t>
            </a:r>
            <a:r>
              <a:rPr lang="en-US" dirty="0" err="1" smtClean="0">
                <a:hlinkClick r:id="rId3"/>
              </a:rPr>
              <a:t>kichinsky</a:t>
            </a:r>
            <a:r>
              <a:rPr lang="en-US" dirty="0" smtClean="0"/>
              <a:t>; </a:t>
            </a:r>
            <a:r>
              <a:rPr lang="en-US" dirty="0" smtClean="0">
                <a:hlinkClick r:id="rId4"/>
              </a:rPr>
              <a:t>outofline.ru</a:t>
            </a:r>
            <a:r>
              <a:rPr lang="en-US" dirty="0" smtClean="0"/>
              <a:t> </a:t>
            </a:r>
          </a:p>
        </p:txBody>
      </p:sp>
      <p:pic>
        <p:nvPicPr>
          <p:cNvPr id="3" name="Рисунок 2"/>
          <p:cNvPicPr>
            <a:picLocks noGrp="1" noChangeAspect="1"/>
          </p:cNvPicPr>
          <p:nvPr>
            <p:ph type="pic" sz="quarter" idx="10"/>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4527867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086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ru-RU" dirty="0" smtClean="0"/>
              <a:t>ОТКРЫТИЕ КОНФЕРЕНЦИИ ПЛАНЕРНЫЙ ДОКЛАД</a:t>
            </a:r>
            <a:endParaRPr lang="en-US" dirty="0"/>
          </a:p>
        </p:txBody>
      </p:sp>
      <p:sp>
        <p:nvSpPr>
          <p:cNvPr id="3" name="Text Placeholder 2"/>
          <p:cNvSpPr>
            <a:spLocks noGrp="1"/>
          </p:cNvSpPr>
          <p:nvPr>
            <p:ph type="body" sz="quarter" idx="11"/>
          </p:nvPr>
        </p:nvSpPr>
        <p:spPr/>
        <p:txBody>
          <a:bodyPr/>
          <a:lstStyle/>
          <a:p>
            <a:pPr lvl="0"/>
            <a:r>
              <a:rPr lang="en-US" dirty="0" smtClean="0"/>
              <a:t>Giorgio Sardo </a:t>
            </a:r>
            <a:r>
              <a:rPr lang="en-US" sz="2400" dirty="0" smtClean="0"/>
              <a:t>{Microsoft Corp. | DX</a:t>
            </a:r>
            <a:r>
              <a:rPr lang="ru-RU" sz="2400" dirty="0" smtClean="0"/>
              <a:t> </a:t>
            </a:r>
            <a:r>
              <a:rPr lang="en-US" sz="2400" smtClean="0"/>
              <a:t>| </a:t>
            </a:r>
            <a:r>
              <a:rPr lang="en-US" sz="2400"/>
              <a:t>Senior </a:t>
            </a:r>
            <a:r>
              <a:rPr lang="en-US" sz="2400" smtClean="0"/>
              <a:t>Director}</a:t>
            </a:r>
            <a:endParaRPr lang="ru-RU" sz="2400" dirty="0"/>
          </a:p>
          <a:p>
            <a:endParaRPr lang="en-US" dirty="0"/>
          </a:p>
        </p:txBody>
      </p:sp>
    </p:spTree>
    <p:extLst>
      <p:ext uri="{BB962C8B-B14F-4D97-AF65-F5344CB8AC3E}">
        <p14:creationId xmlns:p14="http://schemas.microsoft.com/office/powerpoint/2010/main" val="28990478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normAutofit/>
          </a:bodyPr>
          <a:lstStyle/>
          <a:p>
            <a:pPr>
              <a:lnSpc>
                <a:spcPct val="100000"/>
              </a:lnSpc>
            </a:pPr>
            <a:r>
              <a:rPr lang="ru-RU" dirty="0" smtClean="0"/>
              <a:t>ТЫК-ТЫК, ЖМАК-ЖМАК, </a:t>
            </a:r>
            <a:r>
              <a:rPr lang="en-US" dirty="0" smtClean="0"/>
              <a:t/>
            </a:r>
            <a:br>
              <a:rPr lang="en-US" dirty="0" smtClean="0"/>
            </a:br>
            <a:r>
              <a:rPr lang="ru-RU" dirty="0" smtClean="0"/>
              <a:t>ИЛИ КАК ПОДГОТОВИТЬ САЙТ </a:t>
            </a:r>
            <a:r>
              <a:rPr lang="en-US" dirty="0" smtClean="0"/>
              <a:t/>
            </a:r>
            <a:br>
              <a:rPr lang="en-US" dirty="0" smtClean="0"/>
            </a:br>
            <a:r>
              <a:rPr lang="ru-RU" dirty="0" smtClean="0"/>
              <a:t>К </a:t>
            </a:r>
            <a:r>
              <a:rPr lang="en-US" dirty="0" smtClean="0"/>
              <a:t>WINDOWS 8</a:t>
            </a:r>
            <a:endParaRPr lang="ru-RU" dirty="0"/>
          </a:p>
        </p:txBody>
      </p:sp>
      <p:sp>
        <p:nvSpPr>
          <p:cNvPr id="5" name="Подзаголовок 4"/>
          <p:cNvSpPr>
            <a:spLocks noGrp="1"/>
          </p:cNvSpPr>
          <p:nvPr>
            <p:ph type="subTitle" idx="1"/>
          </p:nvPr>
        </p:nvSpPr>
        <p:spPr/>
        <p:txBody>
          <a:bodyPr>
            <a:normAutofit/>
          </a:bodyPr>
          <a:lstStyle/>
          <a:p>
            <a:r>
              <a:rPr lang="ru-RU" dirty="0" smtClean="0"/>
              <a:t>Константин Кичинский</a:t>
            </a:r>
            <a:r>
              <a:rPr lang="en-US" dirty="0" smtClean="0"/>
              <a:t> </a:t>
            </a:r>
            <a:r>
              <a:rPr lang="en-US" sz="2400" dirty="0"/>
              <a:t>{</a:t>
            </a:r>
            <a:r>
              <a:rPr lang="en-US" sz="2400" dirty="0" smtClean="0"/>
              <a:t>Microsoft | DX | Technical Evangelist}</a:t>
            </a:r>
            <a:endParaRPr lang="ru-RU" sz="2400" dirty="0"/>
          </a:p>
        </p:txBody>
      </p:sp>
    </p:spTree>
    <p:extLst>
      <p:ext uri="{BB962C8B-B14F-4D97-AF65-F5344CB8AC3E}">
        <p14:creationId xmlns:p14="http://schemas.microsoft.com/office/powerpoint/2010/main" val="17148193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Когда тыкать и когда </a:t>
            </a:r>
            <a:r>
              <a:rPr lang="ru-RU" dirty="0" err="1" smtClean="0"/>
              <a:t>жмакать</a:t>
            </a:r>
            <a:endParaRPr lang="ru-RU" dirty="0"/>
          </a:p>
        </p:txBody>
      </p:sp>
      <p:sp>
        <p:nvSpPr>
          <p:cNvPr id="5" name="Объект 4"/>
          <p:cNvSpPr>
            <a:spLocks noGrp="1"/>
          </p:cNvSpPr>
          <p:nvPr>
            <p:ph idx="1"/>
          </p:nvPr>
        </p:nvSpPr>
        <p:spPr/>
        <p:txBody>
          <a:bodyPr>
            <a:normAutofit/>
          </a:bodyPr>
          <a:lstStyle/>
          <a:p>
            <a:r>
              <a:rPr lang="ru-RU" dirty="0" smtClean="0"/>
              <a:t>Старайтесь не использовать списки, сделанные вручную</a:t>
            </a:r>
          </a:p>
          <a:p>
            <a:pPr lvl="1"/>
            <a:r>
              <a:rPr lang="ru-RU" dirty="0" smtClean="0"/>
              <a:t>Если можно, ограничивайтесь уровнями текста, регулируя в </a:t>
            </a:r>
            <a:r>
              <a:rPr lang="en-US" dirty="0" smtClean="0"/>
              <a:t>PowerPoint </a:t>
            </a:r>
            <a:r>
              <a:rPr lang="ru-RU" dirty="0" smtClean="0"/>
              <a:t>отступы</a:t>
            </a:r>
          </a:p>
          <a:p>
            <a:pPr lvl="2"/>
            <a:r>
              <a:rPr lang="ru-RU" dirty="0" smtClean="0"/>
              <a:t>Это такие две кнопочки со стрелочками (не путать с табуляцией)</a:t>
            </a:r>
          </a:p>
          <a:p>
            <a:pPr lvl="2"/>
            <a:r>
              <a:rPr lang="ru-RU" dirty="0" smtClean="0"/>
              <a:t>Нажимая их, вы будете автоматически получать правильные отступы из шаблона</a:t>
            </a:r>
          </a:p>
          <a:p>
            <a:pPr lvl="1"/>
            <a:r>
              <a:rPr lang="ru-RU" dirty="0" smtClean="0"/>
              <a:t>Не используйте списки глубиной более 3 уровней</a:t>
            </a:r>
          </a:p>
          <a:p>
            <a:r>
              <a:rPr lang="ru-RU" dirty="0" smtClean="0"/>
              <a:t>В шаблоне есть два макета для обычных слайдов:</a:t>
            </a:r>
          </a:p>
          <a:p>
            <a:pPr lvl="1"/>
            <a:r>
              <a:rPr lang="ru-RU" dirty="0" smtClean="0"/>
              <a:t>Традиционный с маркированными списками</a:t>
            </a:r>
          </a:p>
          <a:p>
            <a:pPr lvl="1"/>
            <a:r>
              <a:rPr lang="ru-RU" dirty="0" smtClean="0"/>
              <a:t>Новый – без маркеров на 1 и 2 уровнях (как этот)</a:t>
            </a:r>
          </a:p>
          <a:p>
            <a:pPr lvl="1"/>
            <a:endParaRPr lang="ru-RU" dirty="0"/>
          </a:p>
        </p:txBody>
      </p:sp>
    </p:spTree>
    <p:extLst>
      <p:ext uri="{BB962C8B-B14F-4D97-AF65-F5344CB8AC3E}">
        <p14:creationId xmlns:p14="http://schemas.microsoft.com/office/powerpoint/2010/main" val="1752826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1. Next section</a:t>
            </a:r>
            <a:endParaRPr lang="ru-RU" dirty="0"/>
          </a:p>
        </p:txBody>
      </p:sp>
      <p:sp>
        <p:nvSpPr>
          <p:cNvPr id="5" name="Subtitle 4"/>
          <p:cNvSpPr>
            <a:spLocks noGrp="1"/>
          </p:cNvSpPr>
          <p:nvPr>
            <p:ph type="subTitle" idx="1"/>
          </p:nvPr>
        </p:nvSpPr>
        <p:spPr/>
        <p:txBody>
          <a:bodyPr/>
          <a:lstStyle/>
          <a:p>
            <a:endParaRPr lang="ru-RU"/>
          </a:p>
        </p:txBody>
      </p:sp>
    </p:spTree>
    <p:extLst>
      <p:ext uri="{BB962C8B-B14F-4D97-AF65-F5344CB8AC3E}">
        <p14:creationId xmlns:p14="http://schemas.microsoft.com/office/powerpoint/2010/main" val="1871532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quarter" idx="10"/>
          </p:nvPr>
        </p:nvPicPr>
        <p:blipFill>
          <a:blip r:embed="rId2" cstate="screen">
            <a:extLst>
              <a:ext uri="{28A0092B-C50C-407E-A947-70E740481C1C}">
                <a14:useLocalDpi xmlns:a14="http://schemas.microsoft.com/office/drawing/2010/main"/>
              </a:ext>
            </a:extLst>
          </a:blip>
          <a:stretch>
            <a:fillRect/>
          </a:stretch>
        </p:blipFill>
        <p:spPr>
          <a:xfrm>
            <a:off x="0" y="0"/>
            <a:ext cx="12192000" cy="6858000"/>
          </a:xfrm>
        </p:spPr>
      </p:pic>
      <p:sp>
        <p:nvSpPr>
          <p:cNvPr id="3" name="Title 2"/>
          <p:cNvSpPr>
            <a:spLocks noGrp="1"/>
          </p:cNvSpPr>
          <p:nvPr>
            <p:ph type="title"/>
          </p:nvPr>
        </p:nvSpPr>
        <p:spPr>
          <a:xfrm>
            <a:off x="0" y="4536602"/>
            <a:ext cx="12192000" cy="2056626"/>
          </a:xfrm>
          <a:solidFill>
            <a:srgbClr val="FE1B8B">
              <a:alpha val="69804"/>
            </a:srgbClr>
          </a:solidFill>
        </p:spPr>
        <p:txBody>
          <a:bodyPr/>
          <a:lstStyle/>
          <a:p>
            <a:r>
              <a:rPr lang="ru-RU" dirty="0"/>
              <a:t>Будьте аккуратны с цветом,</a:t>
            </a:r>
            <a:br>
              <a:rPr lang="ru-RU" dirty="0"/>
            </a:br>
            <a:r>
              <a:rPr lang="ru-RU" dirty="0"/>
              <a:t>если нужна </a:t>
            </a:r>
            <a:r>
              <a:rPr lang="ru-RU" dirty="0" smtClean="0"/>
              <a:t>подпись.</a:t>
            </a:r>
            <a:endParaRPr lang="ru-RU" dirty="0"/>
          </a:p>
        </p:txBody>
      </p:sp>
    </p:spTree>
    <p:extLst>
      <p:ext uri="{BB962C8B-B14F-4D97-AF65-F5344CB8AC3E}">
        <p14:creationId xmlns:p14="http://schemas.microsoft.com/office/powerpoint/2010/main" val="15707732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sz="quarter" idx="10"/>
          </p:nvPr>
        </p:nvPicPr>
        <p:blipFill>
          <a:blip r:embed="rId2" cstate="screen">
            <a:extLst>
              <a:ext uri="{28A0092B-C50C-407E-A947-70E740481C1C}">
                <a14:useLocalDpi xmlns:a14="http://schemas.microsoft.com/office/drawing/2010/main"/>
              </a:ext>
            </a:extLst>
          </a:blip>
          <a:stretch>
            <a:fillRect/>
          </a:stretch>
        </p:blipFill>
        <p:spPr>
          <a:xfrm>
            <a:off x="0" y="0"/>
            <a:ext cx="12192000" cy="6858000"/>
          </a:xfrm>
        </p:spPr>
      </p:pic>
      <p:sp>
        <p:nvSpPr>
          <p:cNvPr id="3" name="Title 2"/>
          <p:cNvSpPr>
            <a:spLocks noGrp="1"/>
          </p:cNvSpPr>
          <p:nvPr>
            <p:ph type="title"/>
          </p:nvPr>
        </p:nvSpPr>
        <p:spPr>
          <a:xfrm>
            <a:off x="0" y="4536602"/>
            <a:ext cx="12192000" cy="2056626"/>
          </a:xfrm>
          <a:solidFill>
            <a:schemeClr val="bg1">
              <a:lumMod val="50000"/>
              <a:alpha val="80000"/>
            </a:schemeClr>
          </a:solidFill>
        </p:spPr>
        <p:txBody>
          <a:bodyPr/>
          <a:lstStyle/>
          <a:p>
            <a:r>
              <a:rPr lang="ru-RU" dirty="0" smtClean="0"/>
              <a:t>Цвет подложки можно поменять. Если очень нужно…</a:t>
            </a:r>
            <a:endParaRPr lang="ru-RU" dirty="0"/>
          </a:p>
        </p:txBody>
      </p:sp>
    </p:spTree>
    <p:extLst>
      <p:ext uri="{BB962C8B-B14F-4D97-AF65-F5344CB8AC3E}">
        <p14:creationId xmlns:p14="http://schemas.microsoft.com/office/powerpoint/2010/main" val="775928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rotWithShape="1">
          <a:blip r:embed="rId2" cstate="print">
            <a:extLst>
              <a:ext uri="{28A0092B-C50C-407E-A947-70E740481C1C}">
                <a14:useLocalDpi xmlns:a14="http://schemas.microsoft.com/office/drawing/2010/main" val="0"/>
              </a:ext>
            </a:extLst>
          </a:blip>
          <a:srcRect/>
          <a:stretch/>
        </p:blipFill>
        <p:spPr>
          <a:xfrm>
            <a:off x="6096000" y="9000"/>
            <a:ext cx="6096000" cy="6840000"/>
          </a:xfrm>
        </p:spPr>
      </p:pic>
      <p:sp>
        <p:nvSpPr>
          <p:cNvPr id="3" name="Title 2"/>
          <p:cNvSpPr>
            <a:spLocks noGrp="1"/>
          </p:cNvSpPr>
          <p:nvPr>
            <p:ph type="title"/>
          </p:nvPr>
        </p:nvSpPr>
        <p:spPr>
          <a:solidFill>
            <a:schemeClr val="bg2">
              <a:lumMod val="25000"/>
              <a:alpha val="70000"/>
            </a:schemeClr>
          </a:solidFill>
        </p:spPr>
        <p:txBody>
          <a:bodyPr/>
          <a:lstStyle/>
          <a:p>
            <a:r>
              <a:rPr lang="ru-RU" dirty="0"/>
              <a:t>Будьте аккуратны с цветом подложки и текста.</a:t>
            </a:r>
          </a:p>
        </p:txBody>
      </p:sp>
    </p:spTree>
    <p:extLst>
      <p:ext uri="{BB962C8B-B14F-4D97-AF65-F5344CB8AC3E}">
        <p14:creationId xmlns:p14="http://schemas.microsoft.com/office/powerpoint/2010/main" val="5483062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ru-RU" dirty="0" smtClean="0"/>
              <a:t>АЛЕКСАНДР ЛОЖЕЧКИН</a:t>
            </a:r>
            <a:endParaRPr lang="ru-RU" dirty="0"/>
          </a:p>
        </p:txBody>
      </p:sp>
      <p:sp>
        <p:nvSpPr>
          <p:cNvPr id="5" name="Подзаголовок 4"/>
          <p:cNvSpPr>
            <a:spLocks noGrp="1"/>
          </p:cNvSpPr>
          <p:nvPr>
            <p:ph type="subTitle" idx="1"/>
          </p:nvPr>
        </p:nvSpPr>
        <p:spPr/>
        <p:txBody>
          <a:bodyPr/>
          <a:lstStyle/>
          <a:p>
            <a:pPr marL="0" indent="0">
              <a:buNone/>
            </a:pPr>
            <a:r>
              <a:rPr lang="en-US" dirty="0" smtClean="0"/>
              <a:t>{Microsoft CEE, DX Lead}</a:t>
            </a:r>
            <a:endParaRPr lang="ru-RU" dirty="0"/>
          </a:p>
        </p:txBody>
      </p:sp>
      <p:pic>
        <p:nvPicPr>
          <p:cNvPr id="3" name="Рисунок 2"/>
          <p:cNvPicPr>
            <a:picLocks noGrp="1" noChangeAspect="1"/>
          </p:cNvPicPr>
          <p:nvPr>
            <p:ph type="pic" sz="quarter" idx="10"/>
          </p:nvPr>
        </p:nvPicPr>
        <p:blipFill rotWithShape="1">
          <a:blip r:embed="rId2" cstate="print">
            <a:extLst>
              <a:ext uri="{28A0092B-C50C-407E-A947-70E740481C1C}">
                <a14:useLocalDpi xmlns:a14="http://schemas.microsoft.com/office/drawing/2010/main" val="0"/>
              </a:ext>
            </a:extLst>
          </a:blip>
          <a:srcRect t="-3"/>
          <a:stretch/>
        </p:blipFill>
        <p:spPr/>
      </p:pic>
    </p:spTree>
    <p:extLst>
      <p:ext uri="{BB962C8B-B14F-4D97-AF65-F5344CB8AC3E}">
        <p14:creationId xmlns:p14="http://schemas.microsoft.com/office/powerpoint/2010/main" val="288244254"/>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Cortana">
      <a:dk1>
        <a:srgbClr val="1A1821"/>
      </a:dk1>
      <a:lt1>
        <a:srgbClr val="FFFFFF"/>
      </a:lt1>
      <a:dk2>
        <a:srgbClr val="171126"/>
      </a:dk2>
      <a:lt2>
        <a:srgbClr val="F8FFF3"/>
      </a:lt2>
      <a:accent1>
        <a:srgbClr val="0C3668"/>
      </a:accent1>
      <a:accent2>
        <a:srgbClr val="2FBBED"/>
      </a:accent2>
      <a:accent3>
        <a:srgbClr val="4DEDEA"/>
      </a:accent3>
      <a:accent4>
        <a:srgbClr val="ADFFE5"/>
      </a:accent4>
      <a:accent5>
        <a:srgbClr val="85FFAA"/>
      </a:accent5>
      <a:accent6>
        <a:srgbClr val="CAFFCB"/>
      </a:accent6>
      <a:hlink>
        <a:srgbClr val="0085CF"/>
      </a:hlink>
      <a:folHlink>
        <a:srgbClr val="C13832"/>
      </a:folHlink>
    </a:clrScheme>
    <a:fontScheme name="Segoe">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6BDC9AB8D85574E92B3FF85DD8EEE9A" ma:contentTypeVersion="1" ma:contentTypeDescription="Create a new document." ma:contentTypeScope="" ma:versionID="2e72a6d13f881d5d5061dda7c6af8501">
  <xsd:schema xmlns:xsd="http://www.w3.org/2001/XMLSchema" xmlns:xs="http://www.w3.org/2001/XMLSchema" xmlns:p="http://schemas.microsoft.com/office/2006/metadata/properties" xmlns:ns3="83163233-208f-487d-8d66-a814ca9ada95" targetNamespace="http://schemas.microsoft.com/office/2006/metadata/properties" ma:root="true" ma:fieldsID="341279c777b4549f0fa603bc1f710ef4" ns3:_="">
    <xsd:import namespace="83163233-208f-487d-8d66-a814ca9ada9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163233-208f-487d-8d66-a814ca9ada9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2C73D0-6452-4B74-876E-F854C149D3F2}">
  <ds:schemaRefs>
    <ds:schemaRef ds:uri="http://schemas.microsoft.com/sharepoint/v3/contenttype/forms"/>
  </ds:schemaRefs>
</ds:datastoreItem>
</file>

<file path=customXml/itemProps2.xml><?xml version="1.0" encoding="utf-8"?>
<ds:datastoreItem xmlns:ds="http://schemas.openxmlformats.org/officeDocument/2006/customXml" ds:itemID="{A5A1518E-3F6D-4166-8FC6-37AEE79B374E}">
  <ds:schemaRefs>
    <ds:schemaRef ds:uri="83163233-208f-487d-8d66-a814ca9ada95"/>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109FDA8F-394E-4FE5-9E2E-6A2A0BC6C3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163233-208f-487d-8d66-a814ca9ada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2767</TotalTime>
  <Words>393</Words>
  <Application>Microsoft Office PowerPoint</Application>
  <PresentationFormat>Widescreen</PresentationFormat>
  <Paragraphs>49</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Consolas</vt:lpstr>
      <vt:lpstr>Segoe UI</vt:lpstr>
      <vt:lpstr>Segoe UI Light</vt:lpstr>
      <vt:lpstr>Segoe UI Semibold</vt:lpstr>
      <vt:lpstr>Segoe UI Semilight</vt:lpstr>
      <vt:lpstr>Wingdings</vt:lpstr>
      <vt:lpstr>Тема Office</vt:lpstr>
      <vt:lpstr>PowerPoint Presentation</vt:lpstr>
      <vt:lpstr>ОТКРЫТИЕ КОНФЕРЕНЦИИ ПЛАНЕРНЫЙ ДОКЛАД</vt:lpstr>
      <vt:lpstr>ТЫК-ТЫК, ЖМАК-ЖМАК,  ИЛИ КАК ПОДГОТОВИТЬ САЙТ  К WINDOWS 8</vt:lpstr>
      <vt:lpstr>Когда тыкать и когда жмакать</vt:lpstr>
      <vt:lpstr>1. Next section</vt:lpstr>
      <vt:lpstr>Будьте аккуратны с цветом, если нужна подпись.</vt:lpstr>
      <vt:lpstr>Цвет подложки можно поменять. Если очень нужно…</vt:lpstr>
      <vt:lpstr>Будьте аккуратны с цветом подложки и текста.</vt:lpstr>
      <vt:lpstr>АЛЕКСАНДР ЛОЖЕЧКИН</vt:lpstr>
      <vt:lpstr>Будьте аккуратны с цветом подложки и текста.</vt:lpstr>
      <vt:lpstr>Будьте аккуратны с цветом подложки и текста.</vt:lpstr>
      <vt:lpstr>НАЖИМАЕМ КНОПКИ И ТЫКАЕМ ПАЛЬЦАМИ</vt:lpstr>
      <vt:lpstr>Кодим</vt:lpstr>
      <vt:lpstr>Контакты</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Konstantin Kichinsky</dc:creator>
  <cp:lastModifiedBy>Eugene Agafonov</cp:lastModifiedBy>
  <cp:revision>88</cp:revision>
  <dcterms:created xsi:type="dcterms:W3CDTF">2013-05-05T18:28:09Z</dcterms:created>
  <dcterms:modified xsi:type="dcterms:W3CDTF">2014-05-24T19:38:32Z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0x01010076BDC9AB8D85574E92B3FF85DD8EEE9A</vt:lpwstr>
  </property>
</Properties>
</file>