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55640" y="263700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6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РЕАЛИЗАЦИЯ ПРОТОКОЛА ДИНАМИЧЕСКОЙ МАРШРУТИЗАЦИИ НА ЯЗЫКЕ ОПИСАНИЯ ПРЕДМЕТНОЙ ОБЛАСТИ</a:t>
            </a:r>
            <a:r>
              <a:t/>
            </a:r>
            <a:br/>
            <a:endParaRPr lang="ru-RU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140000" y="5301360"/>
            <a:ext cx="4856040" cy="12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4500" lnSpcReduction="10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3200" b="1" i="1" strike="noStrike" spc="-1">
                <a:solidFill>
                  <a:srgbClr val="8B8B8B"/>
                </a:solidFill>
                <a:latin typeface="Calibri"/>
                <a:ea typeface="DejaVu Sans"/>
              </a:rPr>
              <a:t>Е.А. Черкашин, ИДСТУ СО РАН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3200" b="1" i="1" strike="noStrike" spc="-1">
                <a:solidFill>
                  <a:srgbClr val="8B8B8B"/>
                </a:solidFill>
                <a:latin typeface="Calibri"/>
                <a:ea typeface="DejaVu Sans"/>
              </a:rPr>
              <a:t>Д.А. Паккерт, ИрНИТУ</a:t>
            </a:r>
            <a:endParaRPr lang="ru-RU" sz="32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lang="ru-RU" sz="3200" b="1" i="1" strike="noStrike" spc="-1">
                <a:solidFill>
                  <a:srgbClr val="8B8B8B"/>
                </a:solidFill>
                <a:latin typeface="Calibri"/>
                <a:ea typeface="DejaVu Sans"/>
              </a:rPr>
              <a:t>Иркутск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65640" y="136800"/>
            <a:ext cx="688070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0" strike="noStrike" spc="-1" dirty="0" smtClean="0">
                <a:latin typeface="Arial"/>
              </a:rPr>
              <a:t>Настройка физической сети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440400" y="2940495"/>
            <a:ext cx="8279640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Пример сценария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Ansible</a:t>
            </a:r>
            <a:r>
              <a:rPr lang="ru-RU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2400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2400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/system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client set enabled=yes primary-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=[:resolve ntp1.stratum2.ru] secondary-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=[:resolve ntp2.stratum2.ru]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/system clock set time-zone-name=Asia/Irkutsk time-zone-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autodetect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ru-RU" sz="24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spc="-1" dirty="0" smtClean="0">
                <a:latin typeface="Arial"/>
              </a:rPr>
              <a:t>Сценарий настаивает время на узле при помощи </a:t>
            </a:r>
            <a:r>
              <a:rPr lang="en-US" sz="2400" spc="-1" dirty="0" err="1" smtClean="0">
                <a:latin typeface="Arial"/>
              </a:rPr>
              <a:t>ntp</a:t>
            </a:r>
            <a:r>
              <a:rPr lang="en-US" sz="2400" spc="-1" dirty="0" smtClean="0">
                <a:latin typeface="Arial"/>
              </a:rPr>
              <a:t>.</a:t>
            </a:r>
            <a:endParaRPr lang="ru-RU" sz="2400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spc="-1" dirty="0" smtClean="0">
                <a:latin typeface="Arial"/>
              </a:rPr>
              <a:t>Разработано 30 сценариев настройки разных параметров маршрутизаторов.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40400" y="1160400"/>
            <a:ext cx="827964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Сеть состоит из примерно 100 маршрутизаторов </a:t>
            </a:r>
            <a:r>
              <a:rPr lang="en-US" sz="2400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MikroTik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ru-RU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Для настройки использован</a:t>
            </a:r>
            <a:endParaRPr lang="ru-RU" sz="240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Ansible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—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система управления конфигурациями маршрутизаторов.</a:t>
            </a:r>
            <a:endParaRPr lang="ru-RU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82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880" cy="66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Заключение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88000" y="1008000"/>
            <a:ext cx="827964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- Представлены основные идеи подхода к реализации;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- Показаны примеры спецификаций структур данных и части автомата, моделирующего состояние маршрутизатора и его соседей, а также 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- Архитектура процесса проектирования средств ДМ.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Следующей задачей, решаемой в данном проекте, является адаптация компилятора P4 к API алгоритмов вычисления кратчайших расстояний Э.Дейкстры.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Переход к интернету вещей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79" name="Picture 2"/>
          <p:cNvPicPr/>
          <p:nvPr/>
        </p:nvPicPr>
        <p:blipFill>
          <a:blip r:embed="rId2"/>
          <a:stretch/>
        </p:blipFill>
        <p:spPr>
          <a:xfrm>
            <a:off x="5436000" y="3609360"/>
            <a:ext cx="3184200" cy="264672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3"/>
          <a:stretch/>
        </p:blipFill>
        <p:spPr>
          <a:xfrm>
            <a:off x="163800" y="1556640"/>
            <a:ext cx="3834000" cy="215460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 rot="1492200">
            <a:off x="4042800" y="3303720"/>
            <a:ext cx="123012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4773960" y="1630800"/>
            <a:ext cx="1014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2011 год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4169520" y="2144160"/>
            <a:ext cx="47908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Необходимость IPv6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Необходимость динамической маршрутизации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183600" y="4509000"/>
            <a:ext cx="40687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SDN – программно-определяемые сети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Сети, которые являются основой</a:t>
            </a:r>
            <a:r>
              <a:t/>
            </a:r>
            <a:br/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 виртуальных сетей предприятий;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 облачных технологий.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132480" y="2637000"/>
            <a:ext cx="8991000" cy="39146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23640" y="188640"/>
            <a:ext cx="8712360" cy="19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Выбор кратчайшего пути по наименьшей стоимости. Алгоритм Э. Дейкстры</a:t>
            </a:r>
            <a:endParaRPr lang="ru-RU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/>
          <p:cNvPicPr/>
          <p:nvPr/>
        </p:nvPicPr>
        <p:blipFill>
          <a:blip r:embed="rId2"/>
          <a:stretch/>
        </p:blipFill>
        <p:spPr>
          <a:xfrm>
            <a:off x="437760" y="1512000"/>
            <a:ext cx="8114760" cy="52880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179640" y="58680"/>
            <a:ext cx="864036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Состояния маршрутизаторов во время установления соседских отношений</a:t>
            </a:r>
            <a:endParaRPr lang="ru-RU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66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Цели и задачи исследования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88000" y="1008000"/>
            <a:ext cx="8279640" cy="55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Цель исследования</a:t>
            </a:r>
            <a:r>
              <a:rPr lang="ru-RU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— реализовать OSPFv3 при помощи декларативных языков P4 и YANG, при этом на традиционном для программирования демонов маршрутизации языке С разрабатываются только алгоритмы на графах и взаимодействие с операционной системой.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Задачи: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1. Представление уровня управления SDN/Маршрутизатором;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2. Анализ существующих спецификаций YANG для протокола OSPFv3;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3. Реализация уровней L2, L3 в среде P4;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4. Реализация алгоритмов и интерфейса с уровней L2, L3 к алгоритмам и операционной системе.</a:t>
            </a: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30780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3" name="Picture 5"/>
          <p:cNvPicPr/>
          <p:nvPr/>
        </p:nvPicPr>
        <p:blipFill>
          <a:blip r:embed="rId2"/>
          <a:stretch/>
        </p:blipFill>
        <p:spPr>
          <a:xfrm>
            <a:off x="0" y="2133000"/>
            <a:ext cx="9195120" cy="297144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176040" y="202680"/>
            <a:ext cx="85690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Синтез структур логического</a:t>
            </a:r>
            <a:endParaRPr lang="ru-RU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уровня управления маршрутизатором</a:t>
            </a:r>
            <a:endParaRPr lang="ru-RU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9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YANG-описания структур данных для хранения состояний маршрутизатора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96" name="Picture 2"/>
          <p:cNvPicPr/>
          <p:nvPr/>
        </p:nvPicPr>
        <p:blipFill>
          <a:blip r:embed="rId2"/>
          <a:stretch/>
        </p:blipFill>
        <p:spPr>
          <a:xfrm>
            <a:off x="-83880" y="2133000"/>
            <a:ext cx="9052560" cy="25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/>
          <p:cNvPicPr/>
          <p:nvPr/>
        </p:nvPicPr>
        <p:blipFill>
          <a:blip r:embed="rId2"/>
          <a:stretch/>
        </p:blipFill>
        <p:spPr>
          <a:xfrm>
            <a:off x="107640" y="1544760"/>
            <a:ext cx="9047520" cy="296388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665640" y="136800"/>
            <a:ext cx="69811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Обработка пакетов: правила P4</a:t>
            </a:r>
            <a:endParaRPr lang="ru-RU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65640" y="136800"/>
            <a:ext cx="5101887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0" strike="noStrike" spc="-1" dirty="0" smtClean="0">
                <a:latin typeface="Arial"/>
              </a:rPr>
              <a:t>Среда тестирования</a:t>
            </a:r>
            <a:endParaRPr lang="ru-RU" sz="4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30" y="2740974"/>
            <a:ext cx="7354553" cy="4007525"/>
          </a:xfrm>
          <a:prstGeom prst="rect">
            <a:avLst/>
          </a:prstGeom>
        </p:spPr>
      </p:pic>
      <p:sp>
        <p:nvSpPr>
          <p:cNvPr id="6" name="CustomShape 2"/>
          <p:cNvSpPr/>
          <p:nvPr/>
        </p:nvSpPr>
        <p:spPr>
          <a:xfrm>
            <a:off x="288000" y="1008000"/>
            <a:ext cx="827964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MiniNet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—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пакет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Linux,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позволяющий создавать виртуальные сетевые устройства и соединения по сценарию.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spc="-1" dirty="0" smtClean="0">
                <a:solidFill>
                  <a:srgbClr val="000000"/>
                </a:solidFill>
                <a:latin typeface="Arial"/>
              </a:rPr>
              <a:t>Физическая сеть.</a:t>
            </a:r>
            <a:endParaRPr lang="ru-RU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15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307</Words>
  <Application>Microsoft Office PowerPoint</Application>
  <PresentationFormat>Экран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УСТАНОВЛЕНИЯ СОСЕДСКИХ ОТНОШЕНИЙ В ПРОТОКОЛЕ OSPFv3</dc:title>
  <dc:subject/>
  <dc:creator>Диана</dc:creator>
  <dc:description/>
  <cp:lastModifiedBy>eugeneai</cp:lastModifiedBy>
  <cp:revision>12</cp:revision>
  <dcterms:created xsi:type="dcterms:W3CDTF">2019-05-15T11:17:07Z</dcterms:created>
  <dcterms:modified xsi:type="dcterms:W3CDTF">2019-06-06T00:07:50Z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