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311" r:id="rId6"/>
    <p:sldId id="312" r:id="rId7"/>
    <p:sldId id="314" r:id="rId8"/>
    <p:sldId id="315" r:id="rId9"/>
    <p:sldId id="316" r:id="rId10"/>
    <p:sldId id="273" r:id="rId11"/>
    <p:sldId id="317" r:id="rId12"/>
    <p:sldId id="331" r:id="rId13"/>
    <p:sldId id="332" r:id="rId14"/>
    <p:sldId id="333" r:id="rId15"/>
    <p:sldId id="334" r:id="rId16"/>
    <p:sldId id="279" r:id="rId17"/>
    <p:sldId id="260" r:id="rId18"/>
    <p:sldId id="261" r:id="rId19"/>
    <p:sldId id="263" r:id="rId20"/>
    <p:sldId id="275" r:id="rId21"/>
    <p:sldId id="264" r:id="rId2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4256"/>
    <a:srgbClr val="3448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834" y="1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a:effectLst>
                  <a:outerShdw blurRad="38100" dist="38100" dir="2700000" algn="tl">
                    <a:srgbClr val="000000">
                      <a:alpha val="43137"/>
                    </a:srgbClr>
                  </a:outerShdw>
                </a:effectLst>
                <a:latin typeface="+mn-lt"/>
              </a:rPr>
              <a:t>{</a:t>
            </a: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15" name="Date Placeholder 14"/>
          <p:cNvSpPr>
            <a:spLocks noGrp="1"/>
          </p:cNvSpPr>
          <p:nvPr>
            <p:ph type="dt" sz="half" idx="10"/>
          </p:nvPr>
        </p:nvSpPr>
        <p:spPr/>
        <p:txBody>
          <a:bodyPr/>
          <a:lstStyle/>
          <a:p>
            <a:fld id="{7454025B-687D-4845-ACCA-C7871FD2EB90}" type="datetimeFigureOut">
              <a:rPr lang="ru-RU" smtClean="0"/>
              <a:t>08.12.2019</a:t>
            </a:fld>
            <a:endParaRPr lang="ru-RU"/>
          </a:p>
        </p:txBody>
      </p:sp>
      <p:sp>
        <p:nvSpPr>
          <p:cNvPr id="16" name="Slide Number Placeholder 15"/>
          <p:cNvSpPr>
            <a:spLocks noGrp="1"/>
          </p:cNvSpPr>
          <p:nvPr>
            <p:ph type="sldNum" sz="quarter" idx="11"/>
          </p:nvPr>
        </p:nvSpPr>
        <p:spPr/>
        <p:txBody>
          <a:bodyPr/>
          <a:lstStyle/>
          <a:p>
            <a:fld id="{EB3EA253-0E50-4F14-8484-3761419CE2FD}" type="slidenum">
              <a:rPr lang="ru-RU" smtClean="0"/>
              <a:t>‹#›</a:t>
            </a:fld>
            <a:endParaRPr lang="ru-RU"/>
          </a:p>
        </p:txBody>
      </p:sp>
      <p:sp>
        <p:nvSpPr>
          <p:cNvPr id="17" name="Footer Placeholder 16"/>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454025B-687D-4845-ACCA-C7871FD2EB90}" type="datetimeFigureOut">
              <a:rPr lang="ru-RU" smtClean="0"/>
              <a:t>08.12.2019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3EA253-0E50-4F14-8484-3761419CE2F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454025B-687D-4845-ACCA-C7871FD2EB90}" type="datetimeFigureOut">
              <a:rPr lang="ru-RU" smtClean="0"/>
              <a:t>08.12.2019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B3EA253-0E50-4F14-8484-3761419CE2FD}"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3" name="Title 12"/>
          <p:cNvSpPr>
            <a:spLocks noGrp="1"/>
          </p:cNvSpPr>
          <p:nvPr>
            <p:ph type="title"/>
          </p:nvPr>
        </p:nvSpPr>
        <p:spPr/>
        <p:txBody>
          <a:bodyPr/>
          <a:lstStyle/>
          <a:p>
            <a:r>
              <a:rPr lang="ru-RU"/>
              <a:t>Образец заголовка</a:t>
            </a:r>
            <a:endParaRPr lang="en-US"/>
          </a:p>
        </p:txBody>
      </p:sp>
      <p:sp>
        <p:nvSpPr>
          <p:cNvPr id="14" name="Date Placeholder 13"/>
          <p:cNvSpPr>
            <a:spLocks noGrp="1"/>
          </p:cNvSpPr>
          <p:nvPr>
            <p:ph type="dt" sz="half" idx="10"/>
          </p:nvPr>
        </p:nvSpPr>
        <p:spPr/>
        <p:txBody>
          <a:bodyPr/>
          <a:lstStyle/>
          <a:p>
            <a:fld id="{7454025B-687D-4845-ACCA-C7871FD2EB90}" type="datetimeFigureOut">
              <a:rPr lang="ru-RU" smtClean="0"/>
              <a:t>08.12.2019</a:t>
            </a:fld>
            <a:endParaRPr lang="ru-RU"/>
          </a:p>
        </p:txBody>
      </p:sp>
      <p:sp>
        <p:nvSpPr>
          <p:cNvPr id="15" name="Slide Number Placeholder 14"/>
          <p:cNvSpPr>
            <a:spLocks noGrp="1"/>
          </p:cNvSpPr>
          <p:nvPr>
            <p:ph type="sldNum" sz="quarter" idx="11"/>
          </p:nvPr>
        </p:nvSpPr>
        <p:spPr/>
        <p:txBody>
          <a:bodyPr/>
          <a:lstStyle/>
          <a:p>
            <a:fld id="{EB3EA253-0E50-4F14-8484-3761419CE2FD}" type="slidenum">
              <a:rPr lang="ru-RU" smtClean="0"/>
              <a:t>‹#›</a:t>
            </a:fld>
            <a:endParaRPr lang="ru-RU"/>
          </a:p>
        </p:txBody>
      </p:sp>
      <p:sp>
        <p:nvSpPr>
          <p:cNvPr id="16" name="Footer Placeholder 15"/>
          <p:cNvSpPr>
            <a:spLocks noGrp="1"/>
          </p:cNvSpPr>
          <p:nvPr>
            <p:ph type="ftr" sz="quarter" idx="12"/>
          </p:nvPr>
        </p:nvSpPr>
        <p:spPr/>
        <p:txBody>
          <a:bodyPr/>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a:effectLst>
                  <a:outerShdw blurRad="38100" dist="38100" dir="2700000" algn="tl">
                    <a:srgbClr val="000000">
                      <a:alpha val="43137"/>
                    </a:srgbClr>
                  </a:outerShdw>
                </a:effectLst>
                <a:latin typeface="+mn-lt"/>
              </a:rPr>
              <a:t>{</a:t>
            </a: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2" name="Date Placeholder 11"/>
          <p:cNvSpPr>
            <a:spLocks noGrp="1"/>
          </p:cNvSpPr>
          <p:nvPr>
            <p:ph type="dt" sz="half" idx="10"/>
          </p:nvPr>
        </p:nvSpPr>
        <p:spPr/>
        <p:txBody>
          <a:bodyPr/>
          <a:lstStyle/>
          <a:p>
            <a:fld id="{7454025B-687D-4845-ACCA-C7871FD2EB90}" type="datetimeFigureOut">
              <a:rPr lang="ru-RU" smtClean="0"/>
              <a:t>08.12.2019</a:t>
            </a:fld>
            <a:endParaRPr lang="ru-RU"/>
          </a:p>
        </p:txBody>
      </p:sp>
      <p:sp>
        <p:nvSpPr>
          <p:cNvPr id="13" name="Slide Number Placeholder 12"/>
          <p:cNvSpPr>
            <a:spLocks noGrp="1"/>
          </p:cNvSpPr>
          <p:nvPr>
            <p:ph type="sldNum" sz="quarter" idx="11"/>
          </p:nvPr>
        </p:nvSpPr>
        <p:spPr/>
        <p:txBody>
          <a:bodyPr/>
          <a:lstStyle/>
          <a:p>
            <a:fld id="{EB3EA253-0E50-4F14-8484-3761419CE2FD}" type="slidenum">
              <a:rPr lang="ru-RU" smtClean="0"/>
              <a:t>‹#›</a:t>
            </a:fld>
            <a:endParaRPr lang="ru-RU"/>
          </a:p>
        </p:txBody>
      </p:sp>
      <p:sp>
        <p:nvSpPr>
          <p:cNvPr id="14" name="Footer Placeholder 13"/>
          <p:cNvSpPr>
            <a:spLocks noGrp="1"/>
          </p:cNvSpPr>
          <p:nvPr>
            <p:ph type="ftr" sz="quarter" idx="12"/>
          </p:nvPr>
        </p:nvSpPr>
        <p:spPr/>
        <p:txBody>
          <a:bodyPr/>
          <a:lstStyle/>
          <a:p>
            <a:endParaRPr lang="ru-RU"/>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ru-RU"/>
              <a:t>Образец заголовка</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7454025B-687D-4845-ACCA-C7871FD2EB90}" type="datetimeFigureOut">
              <a:rPr lang="ru-RU" smtClean="0"/>
              <a:t>08.12.2019</a:t>
            </a:fld>
            <a:endParaRPr lang="ru-RU"/>
          </a:p>
        </p:txBody>
      </p:sp>
      <p:sp>
        <p:nvSpPr>
          <p:cNvPr id="9" name="Slide Number Placeholder 8"/>
          <p:cNvSpPr>
            <a:spLocks noGrp="1"/>
          </p:cNvSpPr>
          <p:nvPr>
            <p:ph type="sldNum" sz="quarter" idx="11"/>
          </p:nvPr>
        </p:nvSpPr>
        <p:spPr/>
        <p:txBody>
          <a:bodyPr/>
          <a:lstStyle/>
          <a:p>
            <a:fld id="{EB3EA253-0E50-4F14-8484-3761419CE2FD}" type="slidenum">
              <a:rPr lang="ru-RU" smtClean="0"/>
              <a:t>‹#›</a:t>
            </a:fld>
            <a:endParaRPr lang="ru-RU"/>
          </a:p>
        </p:txBody>
      </p:sp>
      <p:sp>
        <p:nvSpPr>
          <p:cNvPr id="10" name="Footer Placeholder 9"/>
          <p:cNvSpPr>
            <a:spLocks noGrp="1"/>
          </p:cNvSpPr>
          <p:nvPr>
            <p:ph type="ftr" sz="quarter" idx="12"/>
          </p:nvPr>
        </p:nvSpPr>
        <p:spPr/>
        <p:txBody>
          <a:bodyPr/>
          <a:lstStyle/>
          <a:p>
            <a:endParaRPr lang="ru-RU"/>
          </a:p>
        </p:txBody>
      </p:sp>
      <p:sp>
        <p:nvSpPr>
          <p:cNvPr id="11" name="Title 10"/>
          <p:cNvSpPr>
            <a:spLocks noGrp="1"/>
          </p:cNvSpPr>
          <p:nvPr>
            <p:ph type="title"/>
          </p:nvPr>
        </p:nvSpPr>
        <p:spPr/>
        <p:txBody>
          <a:bodyPr/>
          <a:lstStyle/>
          <a:p>
            <a:r>
              <a:rPr lang="ru-RU"/>
              <a:t>Образец заголовка</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2" name="Title 11"/>
          <p:cNvSpPr>
            <a:spLocks noGrp="1"/>
          </p:cNvSpPr>
          <p:nvPr>
            <p:ph type="title"/>
          </p:nvPr>
        </p:nvSpPr>
        <p:spPr/>
        <p:txBody>
          <a:bodyPr/>
          <a:lstStyle/>
          <a:p>
            <a:r>
              <a:rPr lang="ru-RU"/>
              <a:t>Образец заголовка</a:t>
            </a:r>
            <a:endParaRPr lang="en-US" dirty="0"/>
          </a:p>
        </p:txBody>
      </p:sp>
      <p:sp>
        <p:nvSpPr>
          <p:cNvPr id="14" name="Date Placeholder 13"/>
          <p:cNvSpPr>
            <a:spLocks noGrp="1"/>
          </p:cNvSpPr>
          <p:nvPr>
            <p:ph type="dt" sz="half" idx="10"/>
          </p:nvPr>
        </p:nvSpPr>
        <p:spPr/>
        <p:txBody>
          <a:bodyPr/>
          <a:lstStyle/>
          <a:p>
            <a:fld id="{7454025B-687D-4845-ACCA-C7871FD2EB90}" type="datetimeFigureOut">
              <a:rPr lang="ru-RU" smtClean="0"/>
              <a:t>08.12.2019</a:t>
            </a:fld>
            <a:endParaRPr lang="ru-RU"/>
          </a:p>
        </p:txBody>
      </p:sp>
      <p:sp>
        <p:nvSpPr>
          <p:cNvPr id="15" name="Slide Number Placeholder 14"/>
          <p:cNvSpPr>
            <a:spLocks noGrp="1"/>
          </p:cNvSpPr>
          <p:nvPr>
            <p:ph type="sldNum" sz="quarter" idx="11"/>
          </p:nvPr>
        </p:nvSpPr>
        <p:spPr/>
        <p:txBody>
          <a:bodyPr/>
          <a:lstStyle/>
          <a:p>
            <a:fld id="{EB3EA253-0E50-4F14-8484-3761419CE2FD}" type="slidenum">
              <a:rPr lang="ru-RU" smtClean="0"/>
              <a:t>‹#›</a:t>
            </a:fld>
            <a:endParaRPr lang="ru-RU"/>
          </a:p>
        </p:txBody>
      </p:sp>
      <p:sp>
        <p:nvSpPr>
          <p:cNvPr id="16" name="Footer Placeholder 15"/>
          <p:cNvSpPr>
            <a:spLocks noGrp="1"/>
          </p:cNvSpPr>
          <p:nvPr>
            <p:ph type="ftr" sz="quarter" idx="12"/>
          </p:nvPr>
        </p:nvSpPr>
        <p:spPr/>
        <p:txBody>
          <a:bodyPr/>
          <a:lstStyle/>
          <a:p>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a:p>
        </p:txBody>
      </p:sp>
      <p:sp>
        <p:nvSpPr>
          <p:cNvPr id="7" name="Date Placeholder 6"/>
          <p:cNvSpPr>
            <a:spLocks noGrp="1"/>
          </p:cNvSpPr>
          <p:nvPr>
            <p:ph type="dt" sz="half" idx="10"/>
          </p:nvPr>
        </p:nvSpPr>
        <p:spPr/>
        <p:txBody>
          <a:bodyPr/>
          <a:lstStyle/>
          <a:p>
            <a:fld id="{7454025B-687D-4845-ACCA-C7871FD2EB90}" type="datetimeFigureOut">
              <a:rPr lang="ru-RU" smtClean="0"/>
              <a:t>08.12.2019</a:t>
            </a:fld>
            <a:endParaRPr lang="ru-RU"/>
          </a:p>
        </p:txBody>
      </p:sp>
      <p:sp>
        <p:nvSpPr>
          <p:cNvPr id="8" name="Slide Number Placeholder 7"/>
          <p:cNvSpPr>
            <a:spLocks noGrp="1"/>
          </p:cNvSpPr>
          <p:nvPr>
            <p:ph type="sldNum" sz="quarter" idx="11"/>
          </p:nvPr>
        </p:nvSpPr>
        <p:spPr/>
        <p:txBody>
          <a:bodyPr/>
          <a:lstStyle/>
          <a:p>
            <a:fld id="{EB3EA253-0E50-4F14-8484-3761419CE2FD}"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454025B-687D-4845-ACCA-C7871FD2EB90}" type="datetimeFigureOut">
              <a:rPr lang="ru-RU" smtClean="0"/>
              <a:t>08.12.2019</a:t>
            </a:fld>
            <a:endParaRPr lang="ru-RU"/>
          </a:p>
        </p:txBody>
      </p:sp>
      <p:sp>
        <p:nvSpPr>
          <p:cNvPr id="6" name="Slide Number Placeholder 5"/>
          <p:cNvSpPr>
            <a:spLocks noGrp="1"/>
          </p:cNvSpPr>
          <p:nvPr>
            <p:ph type="sldNum" sz="quarter" idx="11"/>
          </p:nvPr>
        </p:nvSpPr>
        <p:spPr/>
        <p:txBody>
          <a:bodyPr/>
          <a:lstStyle/>
          <a:p>
            <a:fld id="{EB3EA253-0E50-4F14-8484-3761419CE2FD}" type="slidenum">
              <a:rPr lang="ru-RU" smtClean="0"/>
              <a:t>‹#›</a:t>
            </a:fld>
            <a:endParaRPr lang="ru-RU"/>
          </a:p>
        </p:txBody>
      </p:sp>
      <p:sp>
        <p:nvSpPr>
          <p:cNvPr id="7" name="Footer Placeholder 6"/>
          <p:cNvSpPr>
            <a:spLocks noGrp="1"/>
          </p:cNvSpPr>
          <p:nvPr>
            <p:ph type="ftr" sz="quarter" idx="12"/>
          </p:nvPr>
        </p:nvSpPr>
        <p:spPr/>
        <p:txBody>
          <a:bodyPr/>
          <a:lstStyle/>
          <a:p>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a:effectLst>
                  <a:outerShdw blurRad="38100" dist="38100" dir="2700000" algn="tl">
                    <a:srgbClr val="000000">
                      <a:alpha val="43137"/>
                    </a:srgbClr>
                  </a:outerShdw>
                </a:effectLst>
                <a:latin typeface="+mn-lt"/>
              </a:rPr>
              <a:t>{</a:t>
            </a: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5" name="Date Placeholder 14"/>
          <p:cNvSpPr>
            <a:spLocks noGrp="1"/>
          </p:cNvSpPr>
          <p:nvPr>
            <p:ph type="dt" sz="half" idx="10"/>
          </p:nvPr>
        </p:nvSpPr>
        <p:spPr/>
        <p:txBody>
          <a:bodyPr/>
          <a:lstStyle/>
          <a:p>
            <a:fld id="{7454025B-687D-4845-ACCA-C7871FD2EB90}" type="datetimeFigureOut">
              <a:rPr lang="ru-RU" smtClean="0"/>
              <a:t>08.12.2019</a:t>
            </a:fld>
            <a:endParaRPr lang="ru-RU"/>
          </a:p>
        </p:txBody>
      </p:sp>
      <p:sp>
        <p:nvSpPr>
          <p:cNvPr id="16" name="Slide Number Placeholder 15"/>
          <p:cNvSpPr>
            <a:spLocks noGrp="1"/>
          </p:cNvSpPr>
          <p:nvPr>
            <p:ph type="sldNum" sz="quarter" idx="11"/>
          </p:nvPr>
        </p:nvSpPr>
        <p:spPr/>
        <p:txBody>
          <a:bodyPr/>
          <a:lstStyle/>
          <a:p>
            <a:fld id="{EB3EA253-0E50-4F14-8484-3761419CE2FD}" type="slidenum">
              <a:rPr lang="ru-RU" smtClean="0"/>
              <a:t>‹#›</a:t>
            </a:fld>
            <a:endParaRPr lang="ru-RU"/>
          </a:p>
        </p:txBody>
      </p:sp>
      <p:sp>
        <p:nvSpPr>
          <p:cNvPr id="17" name="Footer Placeholder 16"/>
          <p:cNvSpPr>
            <a:spLocks noGrp="1"/>
          </p:cNvSpPr>
          <p:nvPr>
            <p:ph type="ftr" sz="quarter" idx="12"/>
          </p:nvPr>
        </p:nvSpPr>
        <p:spPr/>
        <p:txBody>
          <a:bodyPr/>
          <a:lstStyle/>
          <a:p>
            <a:endParaRPr lang="ru-RU"/>
          </a:p>
        </p:txBody>
      </p:sp>
      <p:sp>
        <p:nvSpPr>
          <p:cNvPr id="18" name="Title 17"/>
          <p:cNvSpPr>
            <a:spLocks noGrp="1"/>
          </p:cNvSpPr>
          <p:nvPr>
            <p:ph type="title"/>
          </p:nvPr>
        </p:nvSpPr>
        <p:spPr/>
        <p:txBody>
          <a:bodyPr/>
          <a:lstStyle/>
          <a:p>
            <a:r>
              <a:rPr lang="ru-RU"/>
              <a:t>Образец заголовка</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1" name="Title 10"/>
          <p:cNvSpPr>
            <a:spLocks noGrp="1"/>
          </p:cNvSpPr>
          <p:nvPr>
            <p:ph type="title"/>
          </p:nvPr>
        </p:nvSpPr>
        <p:spPr/>
        <p:txBody>
          <a:bodyPr/>
          <a:lstStyle/>
          <a:p>
            <a:r>
              <a:rPr lang="ru-RU"/>
              <a:t>Образец заголовка</a:t>
            </a:r>
            <a:endParaRPr lang="en-US"/>
          </a:p>
        </p:txBody>
      </p:sp>
      <p:sp>
        <p:nvSpPr>
          <p:cNvPr id="13" name="Date Placeholder 12"/>
          <p:cNvSpPr>
            <a:spLocks noGrp="1"/>
          </p:cNvSpPr>
          <p:nvPr>
            <p:ph type="dt" sz="half" idx="10"/>
          </p:nvPr>
        </p:nvSpPr>
        <p:spPr/>
        <p:txBody>
          <a:bodyPr/>
          <a:lstStyle/>
          <a:p>
            <a:fld id="{7454025B-687D-4845-ACCA-C7871FD2EB90}" type="datetimeFigureOut">
              <a:rPr lang="ru-RU" smtClean="0"/>
              <a:t>08.12.2019</a:t>
            </a:fld>
            <a:endParaRPr lang="ru-RU"/>
          </a:p>
        </p:txBody>
      </p:sp>
      <p:sp>
        <p:nvSpPr>
          <p:cNvPr id="14" name="Slide Number Placeholder 13"/>
          <p:cNvSpPr>
            <a:spLocks noGrp="1"/>
          </p:cNvSpPr>
          <p:nvPr>
            <p:ph type="sldNum" sz="quarter" idx="11"/>
          </p:nvPr>
        </p:nvSpPr>
        <p:spPr/>
        <p:txBody>
          <a:bodyPr/>
          <a:lstStyle/>
          <a:p>
            <a:fld id="{EB3EA253-0E50-4F14-8484-3761419CE2FD}" type="slidenum">
              <a:rPr lang="ru-RU" smtClean="0"/>
              <a:t>‹#›</a:t>
            </a:fld>
            <a:endParaRPr lang="ru-RU"/>
          </a:p>
        </p:txBody>
      </p:sp>
      <p:sp>
        <p:nvSpPr>
          <p:cNvPr id="15" name="Footer Placeholder 14"/>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ru-RU"/>
              <a:t>Образец заголовка</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7454025B-687D-4845-ACCA-C7871FD2EB90}" type="datetimeFigureOut">
              <a:rPr lang="ru-RU" smtClean="0"/>
              <a:t>08.12.2019</a:t>
            </a:fld>
            <a:endParaRPr lang="ru-RU"/>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ru-RU"/>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EB3EA253-0E50-4F14-8484-3761419CE2FD}"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23728" y="3284984"/>
            <a:ext cx="6696744" cy="792088"/>
          </a:xfrm>
        </p:spPr>
        <p:txBody>
          <a:bodyPr>
            <a:normAutofit/>
          </a:bodyPr>
          <a:lstStyle/>
          <a:p>
            <a:r>
              <a:rPr lang="en-US" sz="4400" dirty="0">
                <a:effectLst/>
              </a:rPr>
              <a:t>Modeling forest dynamics</a:t>
            </a:r>
            <a:endParaRPr lang="ru-RU" sz="4800" b="1" dirty="0"/>
          </a:p>
        </p:txBody>
      </p:sp>
      <p:sp>
        <p:nvSpPr>
          <p:cNvPr id="3" name="Объект 1">
            <a:extLst>
              <a:ext uri="{FF2B5EF4-FFF2-40B4-BE49-F238E27FC236}">
                <a16:creationId xmlns:a16="http://schemas.microsoft.com/office/drawing/2014/main" id="{311DD045-8AD8-404E-9462-010EC2258F7E}"/>
              </a:ext>
            </a:extLst>
          </p:cNvPr>
          <p:cNvSpPr txBox="1">
            <a:spLocks/>
          </p:cNvSpPr>
          <p:nvPr/>
        </p:nvSpPr>
        <p:spPr>
          <a:xfrm>
            <a:off x="3358139" y="5733256"/>
            <a:ext cx="5785861" cy="1008112"/>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spcAft>
                <a:spcPts val="0"/>
              </a:spcAft>
              <a:buSzPct val="60000"/>
              <a:buFont typeface="Wingdings" pitchFamily="2" charset="2"/>
              <a:buNone/>
              <a:defRPr sz="2100" kern="1200">
                <a:solidFill>
                  <a:schemeClr val="tx1"/>
                </a:solidFill>
                <a:effectLst>
                  <a:outerShdw blurRad="38100" dist="38100" dir="2700000" algn="tl">
                    <a:srgbClr val="000000">
                      <a:alpha val="43137"/>
                    </a:srgbClr>
                  </a:outerShdw>
                </a:effectLst>
                <a:latin typeface="+mn-lt"/>
                <a:ea typeface="+mn-ea"/>
                <a:cs typeface="+mn-cs"/>
              </a:defRPr>
            </a:lvl1pPr>
            <a:lvl2pPr marL="457200" indent="0" algn="ctr" defTabSz="914400" rtl="0" eaLnBrk="1" latinLnBrk="0" hangingPunct="1">
              <a:spcBef>
                <a:spcPct val="20000"/>
              </a:spcBef>
              <a:buSzPct val="60000"/>
              <a:buFont typeface="Wingdings" pitchFamily="2" charset="2"/>
              <a:buNone/>
              <a:defRPr sz="1900" kern="1200">
                <a:solidFill>
                  <a:schemeClr val="tx1">
                    <a:tint val="75000"/>
                  </a:schemeClr>
                </a:solidFill>
                <a:effectLst>
                  <a:outerShdw blurRad="38100" dist="38100" dir="2700000" algn="tl">
                    <a:srgbClr val="000000">
                      <a:alpha val="43137"/>
                    </a:srgbClr>
                  </a:outerShdw>
                </a:effectLst>
                <a:latin typeface="+mn-lt"/>
                <a:ea typeface="+mn-ea"/>
                <a:cs typeface="+mn-cs"/>
              </a:defRPr>
            </a:lvl2pPr>
            <a:lvl3pPr marL="914400" indent="0" algn="ctr" defTabSz="914400" rtl="0" eaLnBrk="1" latinLnBrk="0" hangingPunct="1">
              <a:spcBef>
                <a:spcPct val="20000"/>
              </a:spcBef>
              <a:buSzPct val="60000"/>
              <a:buFont typeface="Wingdings" pitchFamily="2" charset="2"/>
              <a:buNone/>
              <a:defRPr sz="1700" kern="1200">
                <a:solidFill>
                  <a:schemeClr val="tx1">
                    <a:tint val="75000"/>
                  </a:schemeClr>
                </a:solidFill>
                <a:effectLst>
                  <a:outerShdw blurRad="38100" dist="38100" dir="2700000" algn="tl">
                    <a:srgbClr val="000000">
                      <a:alpha val="43137"/>
                    </a:srgbClr>
                  </a:outerShdw>
                </a:effectLst>
                <a:latin typeface="+mn-lt"/>
                <a:ea typeface="+mn-ea"/>
                <a:cs typeface="+mn-cs"/>
              </a:defRPr>
            </a:lvl3pPr>
            <a:lvl4pPr marL="1371600" indent="0" algn="ctr" defTabSz="914400" rtl="0" eaLnBrk="1" latinLnBrk="0" hangingPunct="1">
              <a:spcBef>
                <a:spcPct val="20000"/>
              </a:spcBef>
              <a:buSzPct val="60000"/>
              <a:buFont typeface="Wingdings" pitchFamily="2" charset="2"/>
              <a:buNone/>
              <a:defRPr sz="1600" kern="1200">
                <a:solidFill>
                  <a:schemeClr val="tx1">
                    <a:tint val="75000"/>
                  </a:schemeClr>
                </a:solidFill>
                <a:effectLst>
                  <a:outerShdw blurRad="38100" dist="38100" dir="2700000" algn="tl">
                    <a:srgbClr val="000000">
                      <a:alpha val="43137"/>
                    </a:srgbClr>
                  </a:outerShdw>
                </a:effectLst>
                <a:latin typeface="+mn-lt"/>
                <a:ea typeface="+mn-ea"/>
                <a:cs typeface="+mn-cs"/>
              </a:defRPr>
            </a:lvl4pPr>
            <a:lvl5pPr marL="1828800" indent="0" algn="ctr" defTabSz="914400" rtl="0" eaLnBrk="1" latinLnBrk="0" hangingPunct="1">
              <a:spcBef>
                <a:spcPct val="20000"/>
              </a:spcBef>
              <a:buSzPct val="60000"/>
              <a:buFont typeface="Wingdings" pitchFamily="2" charset="2"/>
              <a:buNone/>
              <a:defRPr sz="1500" kern="1200">
                <a:solidFill>
                  <a:schemeClr val="tx1">
                    <a:tint val="75000"/>
                  </a:schemeClr>
                </a:solidFill>
                <a:effectLst>
                  <a:outerShdw blurRad="38100" dist="38100" dir="2700000" algn="tl">
                    <a:srgbClr val="000000">
                      <a:alpha val="43137"/>
                    </a:srgbClr>
                  </a:outerShdw>
                </a:effectLst>
                <a:latin typeface="+mn-lt"/>
                <a:ea typeface="+mn-ea"/>
                <a:cs typeface="+mn-cs"/>
              </a:defRPr>
            </a:lvl5pPr>
            <a:lvl6pPr marL="2286000" indent="0" algn="ctr" defTabSz="914400" rtl="0" eaLnBrk="1" latinLnBrk="0" hangingPunct="1">
              <a:spcBef>
                <a:spcPct val="20000"/>
              </a:spcBef>
              <a:buSzPct val="60000"/>
              <a:buFont typeface="Wingdings" pitchFamily="2" charset="2"/>
              <a:buNone/>
              <a:defRPr sz="1400" kern="1200">
                <a:solidFill>
                  <a:schemeClr val="tx1">
                    <a:tint val="75000"/>
                  </a:schemeClr>
                </a:solidFill>
                <a:effectLst>
                  <a:outerShdw blurRad="38100" dist="38100" dir="2700000" algn="ctr" rotWithShape="0">
                    <a:srgbClr val="000000">
                      <a:alpha val="43000"/>
                    </a:srgbClr>
                  </a:outerShdw>
                </a:effectLst>
                <a:latin typeface="+mn-lt"/>
                <a:ea typeface="+mn-ea"/>
                <a:cs typeface="+mn-cs"/>
              </a:defRPr>
            </a:lvl6pPr>
            <a:lvl7pPr marL="2743200" indent="0" algn="ctr" defTabSz="914400" rtl="0" eaLnBrk="1" latinLnBrk="0" hangingPunct="1">
              <a:spcBef>
                <a:spcPct val="20000"/>
              </a:spcBef>
              <a:buSzPct val="60000"/>
              <a:buFont typeface="Wingdings" pitchFamily="2" charset="2"/>
              <a:buNone/>
              <a:defRPr sz="1400" kern="1200">
                <a:solidFill>
                  <a:schemeClr val="tx1">
                    <a:tint val="75000"/>
                  </a:schemeClr>
                </a:solidFill>
                <a:effectLst>
                  <a:outerShdw blurRad="38100" dist="38100" dir="2700000" algn="ctr" rotWithShape="0">
                    <a:srgbClr val="000000">
                      <a:alpha val="43000"/>
                    </a:srgbClr>
                  </a:outerShdw>
                </a:effectLst>
                <a:latin typeface="+mn-lt"/>
                <a:ea typeface="+mn-ea"/>
                <a:cs typeface="+mn-cs"/>
              </a:defRPr>
            </a:lvl7pPr>
            <a:lvl8pPr marL="3200400" indent="0" algn="ctr" defTabSz="914400" rtl="0" eaLnBrk="1" latinLnBrk="0" hangingPunct="1">
              <a:spcBef>
                <a:spcPct val="20000"/>
              </a:spcBef>
              <a:buSzPct val="60000"/>
              <a:buFont typeface="Wingdings" pitchFamily="2" charset="2"/>
              <a:buNone/>
              <a:defRPr sz="1400" kern="1200">
                <a:solidFill>
                  <a:schemeClr val="tx1">
                    <a:tint val="75000"/>
                  </a:schemeClr>
                </a:solidFill>
                <a:effectLst>
                  <a:outerShdw blurRad="38100" dist="38100" dir="2700000" algn="ctr" rotWithShape="0">
                    <a:srgbClr val="000000">
                      <a:alpha val="43000"/>
                    </a:srgbClr>
                  </a:outerShdw>
                </a:effectLst>
                <a:latin typeface="+mn-lt"/>
                <a:ea typeface="+mn-ea"/>
                <a:cs typeface="+mn-cs"/>
              </a:defRPr>
            </a:lvl8pPr>
            <a:lvl9pPr marL="3657600" indent="0" algn="ctr" defTabSz="914400" rtl="0" eaLnBrk="1" latinLnBrk="0" hangingPunct="1">
              <a:spcBef>
                <a:spcPct val="20000"/>
              </a:spcBef>
              <a:buSzPct val="60000"/>
              <a:buFont typeface="Wingdings" pitchFamily="2" charset="2"/>
              <a:buNone/>
              <a:defRPr sz="1400" kern="1200">
                <a:solidFill>
                  <a:schemeClr val="tx1">
                    <a:tint val="75000"/>
                  </a:schemeClr>
                </a:solidFill>
                <a:effectLst>
                  <a:outerShdw blurRad="38100" dist="38100" dir="2700000" algn="ctr" rotWithShape="0">
                    <a:srgbClr val="000000">
                      <a:alpha val="43000"/>
                    </a:srgbClr>
                  </a:outerShdw>
                </a:effectLst>
                <a:latin typeface="+mn-lt"/>
                <a:ea typeface="+mn-ea"/>
                <a:cs typeface="+mn-cs"/>
              </a:defRPr>
            </a:lvl9pPr>
          </a:lstStyle>
          <a:p>
            <a:r>
              <a:rPr lang="en-US" sz="2400" b="1" dirty="0">
                <a:effectLst/>
              </a:rPr>
              <a:t>Anastasia Popova, Ph.D., </a:t>
            </a:r>
          </a:p>
          <a:p>
            <a:r>
              <a:rPr lang="en-US" sz="2400" b="1" dirty="0">
                <a:effectLst/>
              </a:rPr>
              <a:t>Aleksander </a:t>
            </a:r>
            <a:r>
              <a:rPr lang="en-US" sz="2400" b="1" dirty="0" err="1">
                <a:effectLst/>
              </a:rPr>
              <a:t>Cherkashin</a:t>
            </a:r>
            <a:r>
              <a:rPr lang="en-US" sz="2400" b="1" dirty="0">
                <a:effectLst/>
              </a:rPr>
              <a:t>, Prof of Science</a:t>
            </a:r>
            <a:endParaRPr lang="ru-RU" sz="2400" dirty="0">
              <a:effectLst/>
            </a:endParaRPr>
          </a:p>
        </p:txBody>
      </p:sp>
    </p:spTree>
    <p:extLst>
      <p:ext uri="{BB962C8B-B14F-4D97-AF65-F5344CB8AC3E}">
        <p14:creationId xmlns:p14="http://schemas.microsoft.com/office/powerpoint/2010/main" val="316227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скругленные углы 4">
            <a:extLst>
              <a:ext uri="{FF2B5EF4-FFF2-40B4-BE49-F238E27FC236}">
                <a16:creationId xmlns:a16="http://schemas.microsoft.com/office/drawing/2014/main" id="{6E388012-5C75-44D6-A32B-2A238F6E8C18}"/>
              </a:ext>
            </a:extLst>
          </p:cNvPr>
          <p:cNvSpPr/>
          <p:nvPr/>
        </p:nvSpPr>
        <p:spPr>
          <a:xfrm>
            <a:off x="827584" y="1412776"/>
            <a:ext cx="1800200" cy="4824536"/>
          </a:xfrm>
          <a:prstGeom prst="roundRect">
            <a:avLst/>
          </a:prstGeom>
          <a:solidFill>
            <a:schemeClr val="accent1">
              <a:alpha val="19000"/>
            </a:schemeClr>
          </a:solidFill>
          <a:ln w="63500">
            <a:solidFill>
              <a:schemeClr val="accent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462" name="Text Box 216">
            <a:extLst>
              <a:ext uri="{FF2B5EF4-FFF2-40B4-BE49-F238E27FC236}">
                <a16:creationId xmlns:a16="http://schemas.microsoft.com/office/drawing/2014/main" id="{271F2EAE-5470-4DE0-BA55-B78522C96661}"/>
              </a:ext>
            </a:extLst>
          </p:cNvPr>
          <p:cNvSpPr txBox="1">
            <a:spLocks noChangeArrowheads="1"/>
          </p:cNvSpPr>
          <p:nvPr/>
        </p:nvSpPr>
        <p:spPr bwMode="auto">
          <a:xfrm>
            <a:off x="7010400" y="6491288"/>
            <a:ext cx="1095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ru-RU" sz="1800" i="1" dirty="0">
                <a:latin typeface="Verdana" panose="020B0604030504040204" pitchFamily="34" charset="0"/>
              </a:rPr>
              <a:t>Logging</a:t>
            </a:r>
            <a:endParaRPr lang="ru-RU" altLang="ru-RU" sz="1800" i="1" dirty="0">
              <a:latin typeface="Verdana" panose="020B0604030504040204" pitchFamily="34" charset="0"/>
            </a:endParaRPr>
          </a:p>
        </p:txBody>
      </p:sp>
      <p:sp>
        <p:nvSpPr>
          <p:cNvPr id="12494" name="Text Box 284">
            <a:extLst>
              <a:ext uri="{FF2B5EF4-FFF2-40B4-BE49-F238E27FC236}">
                <a16:creationId xmlns:a16="http://schemas.microsoft.com/office/drawing/2014/main" id="{0D948DEC-D865-4674-B697-3C5677EB8214}"/>
              </a:ext>
            </a:extLst>
          </p:cNvPr>
          <p:cNvSpPr txBox="1">
            <a:spLocks noChangeArrowheads="1"/>
          </p:cNvSpPr>
          <p:nvPr/>
        </p:nvSpPr>
        <p:spPr bwMode="auto">
          <a:xfrm>
            <a:off x="-36512" y="6309320"/>
            <a:ext cx="23397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ru-RU" sz="1800" i="1" dirty="0">
                <a:latin typeface="Verdana" panose="020B0604030504040204" pitchFamily="34" charset="0"/>
              </a:rPr>
              <a:t>Transitions to S</a:t>
            </a:r>
            <a:r>
              <a:rPr lang="en-US" altLang="ru-RU" sz="1800" i="1" baseline="-25000" dirty="0">
                <a:latin typeface="Verdana" panose="020B0604030504040204" pitchFamily="34" charset="0"/>
              </a:rPr>
              <a:t>0</a:t>
            </a:r>
            <a:r>
              <a:rPr lang="ru-RU" altLang="ru-RU" sz="1800" i="1" dirty="0">
                <a:latin typeface="Verdana" panose="020B0604030504040204" pitchFamily="34" charset="0"/>
              </a:rPr>
              <a:t> </a:t>
            </a:r>
          </a:p>
        </p:txBody>
      </p:sp>
      <p:grpSp>
        <p:nvGrpSpPr>
          <p:cNvPr id="4" name="Группа 3">
            <a:extLst>
              <a:ext uri="{FF2B5EF4-FFF2-40B4-BE49-F238E27FC236}">
                <a16:creationId xmlns:a16="http://schemas.microsoft.com/office/drawing/2014/main" id="{3BE03B2D-A6FB-4C2B-8F27-FEABC948C0DC}"/>
              </a:ext>
            </a:extLst>
          </p:cNvPr>
          <p:cNvGrpSpPr/>
          <p:nvPr/>
        </p:nvGrpSpPr>
        <p:grpSpPr>
          <a:xfrm>
            <a:off x="35496" y="476672"/>
            <a:ext cx="9055747" cy="6096000"/>
            <a:chOff x="0" y="609600"/>
            <a:chExt cx="9055747" cy="6096000"/>
          </a:xfrm>
        </p:grpSpPr>
        <p:sp>
          <p:nvSpPr>
            <p:cNvPr id="12291" name="Oval 39">
              <a:extLst>
                <a:ext uri="{FF2B5EF4-FFF2-40B4-BE49-F238E27FC236}">
                  <a16:creationId xmlns:a16="http://schemas.microsoft.com/office/drawing/2014/main" id="{382FF7B3-2F0F-43EA-BDE9-A9549072E386}"/>
                </a:ext>
              </a:extLst>
            </p:cNvPr>
            <p:cNvSpPr>
              <a:spLocks noChangeArrowheads="1"/>
            </p:cNvSpPr>
            <p:nvPr/>
          </p:nvSpPr>
          <p:spPr bwMode="auto">
            <a:xfrm>
              <a:off x="152400" y="2057400"/>
              <a:ext cx="381000" cy="3810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292" name="Oval 40">
              <a:extLst>
                <a:ext uri="{FF2B5EF4-FFF2-40B4-BE49-F238E27FC236}">
                  <a16:creationId xmlns:a16="http://schemas.microsoft.com/office/drawing/2014/main" id="{688B8084-A677-4267-9199-A5307A53DDC2}"/>
                </a:ext>
              </a:extLst>
            </p:cNvPr>
            <p:cNvSpPr>
              <a:spLocks noChangeArrowheads="1"/>
            </p:cNvSpPr>
            <p:nvPr/>
          </p:nvSpPr>
          <p:spPr bwMode="auto">
            <a:xfrm>
              <a:off x="990600" y="16764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293" name="Oval 41">
              <a:extLst>
                <a:ext uri="{FF2B5EF4-FFF2-40B4-BE49-F238E27FC236}">
                  <a16:creationId xmlns:a16="http://schemas.microsoft.com/office/drawing/2014/main" id="{9DDAB635-3641-46E1-AE50-E5B4C6B46466}"/>
                </a:ext>
              </a:extLst>
            </p:cNvPr>
            <p:cNvSpPr>
              <a:spLocks noChangeArrowheads="1"/>
            </p:cNvSpPr>
            <p:nvPr/>
          </p:nvSpPr>
          <p:spPr bwMode="auto">
            <a:xfrm>
              <a:off x="2133600" y="16764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294" name="Oval 43">
              <a:extLst>
                <a:ext uri="{FF2B5EF4-FFF2-40B4-BE49-F238E27FC236}">
                  <a16:creationId xmlns:a16="http://schemas.microsoft.com/office/drawing/2014/main" id="{781515C7-2410-488A-BE3D-E727AD79618E}"/>
                </a:ext>
              </a:extLst>
            </p:cNvPr>
            <p:cNvSpPr>
              <a:spLocks noChangeArrowheads="1"/>
            </p:cNvSpPr>
            <p:nvPr/>
          </p:nvSpPr>
          <p:spPr bwMode="auto">
            <a:xfrm>
              <a:off x="3505200" y="16764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295" name="Oval 44">
              <a:extLst>
                <a:ext uri="{FF2B5EF4-FFF2-40B4-BE49-F238E27FC236}">
                  <a16:creationId xmlns:a16="http://schemas.microsoft.com/office/drawing/2014/main" id="{5CF37DE2-73DF-4DDE-BDE9-9E16F77E738E}"/>
                </a:ext>
              </a:extLst>
            </p:cNvPr>
            <p:cNvSpPr>
              <a:spLocks noChangeArrowheads="1"/>
            </p:cNvSpPr>
            <p:nvPr/>
          </p:nvSpPr>
          <p:spPr bwMode="auto">
            <a:xfrm>
              <a:off x="4800600" y="16764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296" name="Oval 45">
              <a:extLst>
                <a:ext uri="{FF2B5EF4-FFF2-40B4-BE49-F238E27FC236}">
                  <a16:creationId xmlns:a16="http://schemas.microsoft.com/office/drawing/2014/main" id="{FA1562CA-3B56-41EF-9C43-C720607998A4}"/>
                </a:ext>
              </a:extLst>
            </p:cNvPr>
            <p:cNvSpPr>
              <a:spLocks noChangeArrowheads="1"/>
            </p:cNvSpPr>
            <p:nvPr/>
          </p:nvSpPr>
          <p:spPr bwMode="auto">
            <a:xfrm>
              <a:off x="6096000" y="16764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297" name="Oval 46">
              <a:extLst>
                <a:ext uri="{FF2B5EF4-FFF2-40B4-BE49-F238E27FC236}">
                  <a16:creationId xmlns:a16="http://schemas.microsoft.com/office/drawing/2014/main" id="{0AFC69C5-8D87-473A-95D4-2217F95D3656}"/>
                </a:ext>
              </a:extLst>
            </p:cNvPr>
            <p:cNvSpPr>
              <a:spLocks noChangeArrowheads="1"/>
            </p:cNvSpPr>
            <p:nvPr/>
          </p:nvSpPr>
          <p:spPr bwMode="auto">
            <a:xfrm>
              <a:off x="7467600" y="16764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298" name="Oval 47">
              <a:extLst>
                <a:ext uri="{FF2B5EF4-FFF2-40B4-BE49-F238E27FC236}">
                  <a16:creationId xmlns:a16="http://schemas.microsoft.com/office/drawing/2014/main" id="{B332E19E-0072-4422-8843-D9DFD140F1B1}"/>
                </a:ext>
              </a:extLst>
            </p:cNvPr>
            <p:cNvSpPr>
              <a:spLocks noChangeArrowheads="1"/>
            </p:cNvSpPr>
            <p:nvPr/>
          </p:nvSpPr>
          <p:spPr bwMode="auto">
            <a:xfrm>
              <a:off x="6781800" y="21336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299" name="Oval 48">
              <a:extLst>
                <a:ext uri="{FF2B5EF4-FFF2-40B4-BE49-F238E27FC236}">
                  <a16:creationId xmlns:a16="http://schemas.microsoft.com/office/drawing/2014/main" id="{7084382D-F5FA-4231-8CD6-F2318B2B6D34}"/>
                </a:ext>
              </a:extLst>
            </p:cNvPr>
            <p:cNvSpPr>
              <a:spLocks noChangeArrowheads="1"/>
            </p:cNvSpPr>
            <p:nvPr/>
          </p:nvSpPr>
          <p:spPr bwMode="auto">
            <a:xfrm>
              <a:off x="990600" y="25146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00" name="Oval 49">
              <a:extLst>
                <a:ext uri="{FF2B5EF4-FFF2-40B4-BE49-F238E27FC236}">
                  <a16:creationId xmlns:a16="http://schemas.microsoft.com/office/drawing/2014/main" id="{ED28B29C-4B1A-413E-A40B-51768D595DF4}"/>
                </a:ext>
              </a:extLst>
            </p:cNvPr>
            <p:cNvSpPr>
              <a:spLocks noChangeArrowheads="1"/>
            </p:cNvSpPr>
            <p:nvPr/>
          </p:nvSpPr>
          <p:spPr bwMode="auto">
            <a:xfrm>
              <a:off x="2133600" y="25146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01" name="Oval 50">
              <a:extLst>
                <a:ext uri="{FF2B5EF4-FFF2-40B4-BE49-F238E27FC236}">
                  <a16:creationId xmlns:a16="http://schemas.microsoft.com/office/drawing/2014/main" id="{840B7DD8-70F2-4F4B-B1E7-88AE028792D3}"/>
                </a:ext>
              </a:extLst>
            </p:cNvPr>
            <p:cNvSpPr>
              <a:spLocks noChangeArrowheads="1"/>
            </p:cNvSpPr>
            <p:nvPr/>
          </p:nvSpPr>
          <p:spPr bwMode="auto">
            <a:xfrm>
              <a:off x="3505200" y="25146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02" name="Oval 51">
              <a:extLst>
                <a:ext uri="{FF2B5EF4-FFF2-40B4-BE49-F238E27FC236}">
                  <a16:creationId xmlns:a16="http://schemas.microsoft.com/office/drawing/2014/main" id="{D7D046C5-AF22-4108-A94B-70F5EE793258}"/>
                </a:ext>
              </a:extLst>
            </p:cNvPr>
            <p:cNvSpPr>
              <a:spLocks noChangeArrowheads="1"/>
            </p:cNvSpPr>
            <p:nvPr/>
          </p:nvSpPr>
          <p:spPr bwMode="auto">
            <a:xfrm>
              <a:off x="4800600" y="25146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03" name="Oval 52">
              <a:extLst>
                <a:ext uri="{FF2B5EF4-FFF2-40B4-BE49-F238E27FC236}">
                  <a16:creationId xmlns:a16="http://schemas.microsoft.com/office/drawing/2014/main" id="{A0A62A2C-CF5F-4DA4-9ECC-94C1979C922D}"/>
                </a:ext>
              </a:extLst>
            </p:cNvPr>
            <p:cNvSpPr>
              <a:spLocks noChangeArrowheads="1"/>
            </p:cNvSpPr>
            <p:nvPr/>
          </p:nvSpPr>
          <p:spPr bwMode="auto">
            <a:xfrm>
              <a:off x="6096000" y="25146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04" name="Oval 53">
              <a:extLst>
                <a:ext uri="{FF2B5EF4-FFF2-40B4-BE49-F238E27FC236}">
                  <a16:creationId xmlns:a16="http://schemas.microsoft.com/office/drawing/2014/main" id="{30233E64-273D-4ADB-B42A-4B394CF15F1C}"/>
                </a:ext>
              </a:extLst>
            </p:cNvPr>
            <p:cNvSpPr>
              <a:spLocks noChangeArrowheads="1"/>
            </p:cNvSpPr>
            <p:nvPr/>
          </p:nvSpPr>
          <p:spPr bwMode="auto">
            <a:xfrm>
              <a:off x="7467600" y="25146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05" name="Oval 54">
              <a:extLst>
                <a:ext uri="{FF2B5EF4-FFF2-40B4-BE49-F238E27FC236}">
                  <a16:creationId xmlns:a16="http://schemas.microsoft.com/office/drawing/2014/main" id="{DB403F64-DAE1-4EE0-8013-9AF81B44D28E}"/>
                </a:ext>
              </a:extLst>
            </p:cNvPr>
            <p:cNvSpPr>
              <a:spLocks noChangeArrowheads="1"/>
            </p:cNvSpPr>
            <p:nvPr/>
          </p:nvSpPr>
          <p:spPr bwMode="auto">
            <a:xfrm>
              <a:off x="6781800" y="29718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06" name="Oval 55">
              <a:extLst>
                <a:ext uri="{FF2B5EF4-FFF2-40B4-BE49-F238E27FC236}">
                  <a16:creationId xmlns:a16="http://schemas.microsoft.com/office/drawing/2014/main" id="{E0EFE088-0D89-4D1F-BC73-BB9698FA21D5}"/>
                </a:ext>
              </a:extLst>
            </p:cNvPr>
            <p:cNvSpPr>
              <a:spLocks noChangeArrowheads="1"/>
            </p:cNvSpPr>
            <p:nvPr/>
          </p:nvSpPr>
          <p:spPr bwMode="auto">
            <a:xfrm>
              <a:off x="990600" y="33528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07" name="Oval 56">
              <a:extLst>
                <a:ext uri="{FF2B5EF4-FFF2-40B4-BE49-F238E27FC236}">
                  <a16:creationId xmlns:a16="http://schemas.microsoft.com/office/drawing/2014/main" id="{3FC33D5F-6FE3-4F54-B931-188C23075124}"/>
                </a:ext>
              </a:extLst>
            </p:cNvPr>
            <p:cNvSpPr>
              <a:spLocks noChangeArrowheads="1"/>
            </p:cNvSpPr>
            <p:nvPr/>
          </p:nvSpPr>
          <p:spPr bwMode="auto">
            <a:xfrm>
              <a:off x="2133600" y="33528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08" name="Oval 57">
              <a:extLst>
                <a:ext uri="{FF2B5EF4-FFF2-40B4-BE49-F238E27FC236}">
                  <a16:creationId xmlns:a16="http://schemas.microsoft.com/office/drawing/2014/main" id="{111026B8-98C9-45E8-B7CE-5C4F19E4D179}"/>
                </a:ext>
              </a:extLst>
            </p:cNvPr>
            <p:cNvSpPr>
              <a:spLocks noChangeArrowheads="1"/>
            </p:cNvSpPr>
            <p:nvPr/>
          </p:nvSpPr>
          <p:spPr bwMode="auto">
            <a:xfrm>
              <a:off x="3505200" y="33528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09" name="Oval 58">
              <a:extLst>
                <a:ext uri="{FF2B5EF4-FFF2-40B4-BE49-F238E27FC236}">
                  <a16:creationId xmlns:a16="http://schemas.microsoft.com/office/drawing/2014/main" id="{53A5BFDA-EB52-4124-A757-CCF25A8090B3}"/>
                </a:ext>
              </a:extLst>
            </p:cNvPr>
            <p:cNvSpPr>
              <a:spLocks noChangeArrowheads="1"/>
            </p:cNvSpPr>
            <p:nvPr/>
          </p:nvSpPr>
          <p:spPr bwMode="auto">
            <a:xfrm>
              <a:off x="4800600" y="33528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10" name="Oval 59">
              <a:extLst>
                <a:ext uri="{FF2B5EF4-FFF2-40B4-BE49-F238E27FC236}">
                  <a16:creationId xmlns:a16="http://schemas.microsoft.com/office/drawing/2014/main" id="{99850D1E-3DC9-4F04-AB04-0E9F0B6CE484}"/>
                </a:ext>
              </a:extLst>
            </p:cNvPr>
            <p:cNvSpPr>
              <a:spLocks noChangeArrowheads="1"/>
            </p:cNvSpPr>
            <p:nvPr/>
          </p:nvSpPr>
          <p:spPr bwMode="auto">
            <a:xfrm>
              <a:off x="6096000" y="33528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11" name="Oval 60">
              <a:extLst>
                <a:ext uri="{FF2B5EF4-FFF2-40B4-BE49-F238E27FC236}">
                  <a16:creationId xmlns:a16="http://schemas.microsoft.com/office/drawing/2014/main" id="{9F0B6E54-0580-43C9-8094-47697A02594B}"/>
                </a:ext>
              </a:extLst>
            </p:cNvPr>
            <p:cNvSpPr>
              <a:spLocks noChangeArrowheads="1"/>
            </p:cNvSpPr>
            <p:nvPr/>
          </p:nvSpPr>
          <p:spPr bwMode="auto">
            <a:xfrm>
              <a:off x="7467600" y="33528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12" name="Oval 61">
              <a:extLst>
                <a:ext uri="{FF2B5EF4-FFF2-40B4-BE49-F238E27FC236}">
                  <a16:creationId xmlns:a16="http://schemas.microsoft.com/office/drawing/2014/main" id="{1BABFDF0-8AAA-4206-BCD5-14941D541634}"/>
                </a:ext>
              </a:extLst>
            </p:cNvPr>
            <p:cNvSpPr>
              <a:spLocks noChangeArrowheads="1"/>
            </p:cNvSpPr>
            <p:nvPr/>
          </p:nvSpPr>
          <p:spPr bwMode="auto">
            <a:xfrm>
              <a:off x="6781800" y="38100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13" name="Oval 62">
              <a:extLst>
                <a:ext uri="{FF2B5EF4-FFF2-40B4-BE49-F238E27FC236}">
                  <a16:creationId xmlns:a16="http://schemas.microsoft.com/office/drawing/2014/main" id="{F3504F7B-51CD-46C5-9D44-9963F8ABB559}"/>
                </a:ext>
              </a:extLst>
            </p:cNvPr>
            <p:cNvSpPr>
              <a:spLocks noChangeArrowheads="1"/>
            </p:cNvSpPr>
            <p:nvPr/>
          </p:nvSpPr>
          <p:spPr bwMode="auto">
            <a:xfrm>
              <a:off x="990600" y="41910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14" name="Oval 63">
              <a:extLst>
                <a:ext uri="{FF2B5EF4-FFF2-40B4-BE49-F238E27FC236}">
                  <a16:creationId xmlns:a16="http://schemas.microsoft.com/office/drawing/2014/main" id="{FF3449B0-8ADF-4BD8-BD60-F6486AF4CAC9}"/>
                </a:ext>
              </a:extLst>
            </p:cNvPr>
            <p:cNvSpPr>
              <a:spLocks noChangeArrowheads="1"/>
            </p:cNvSpPr>
            <p:nvPr/>
          </p:nvSpPr>
          <p:spPr bwMode="auto">
            <a:xfrm>
              <a:off x="2133600" y="41910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15" name="Oval 64">
              <a:extLst>
                <a:ext uri="{FF2B5EF4-FFF2-40B4-BE49-F238E27FC236}">
                  <a16:creationId xmlns:a16="http://schemas.microsoft.com/office/drawing/2014/main" id="{6030950F-92BD-4585-8D3B-DD2795717BB1}"/>
                </a:ext>
              </a:extLst>
            </p:cNvPr>
            <p:cNvSpPr>
              <a:spLocks noChangeArrowheads="1"/>
            </p:cNvSpPr>
            <p:nvPr/>
          </p:nvSpPr>
          <p:spPr bwMode="auto">
            <a:xfrm>
              <a:off x="3505200" y="41910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16" name="Oval 65">
              <a:extLst>
                <a:ext uri="{FF2B5EF4-FFF2-40B4-BE49-F238E27FC236}">
                  <a16:creationId xmlns:a16="http://schemas.microsoft.com/office/drawing/2014/main" id="{21668925-EF6E-462C-899E-3087C943C13C}"/>
                </a:ext>
              </a:extLst>
            </p:cNvPr>
            <p:cNvSpPr>
              <a:spLocks noChangeArrowheads="1"/>
            </p:cNvSpPr>
            <p:nvPr/>
          </p:nvSpPr>
          <p:spPr bwMode="auto">
            <a:xfrm>
              <a:off x="4800600" y="41910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17" name="Oval 66">
              <a:extLst>
                <a:ext uri="{FF2B5EF4-FFF2-40B4-BE49-F238E27FC236}">
                  <a16:creationId xmlns:a16="http://schemas.microsoft.com/office/drawing/2014/main" id="{93873A6A-6E60-4A06-A4C8-9B1C7D52FACF}"/>
                </a:ext>
              </a:extLst>
            </p:cNvPr>
            <p:cNvSpPr>
              <a:spLocks noChangeArrowheads="1"/>
            </p:cNvSpPr>
            <p:nvPr/>
          </p:nvSpPr>
          <p:spPr bwMode="auto">
            <a:xfrm>
              <a:off x="6096000" y="41910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18" name="Oval 67">
              <a:extLst>
                <a:ext uri="{FF2B5EF4-FFF2-40B4-BE49-F238E27FC236}">
                  <a16:creationId xmlns:a16="http://schemas.microsoft.com/office/drawing/2014/main" id="{5C10684C-620E-437B-B997-F0B39730BC07}"/>
                </a:ext>
              </a:extLst>
            </p:cNvPr>
            <p:cNvSpPr>
              <a:spLocks noChangeArrowheads="1"/>
            </p:cNvSpPr>
            <p:nvPr/>
          </p:nvSpPr>
          <p:spPr bwMode="auto">
            <a:xfrm>
              <a:off x="7467600" y="41910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19" name="Oval 69">
              <a:extLst>
                <a:ext uri="{FF2B5EF4-FFF2-40B4-BE49-F238E27FC236}">
                  <a16:creationId xmlns:a16="http://schemas.microsoft.com/office/drawing/2014/main" id="{CC682389-5FB9-4979-8C56-529CA20697BE}"/>
                </a:ext>
              </a:extLst>
            </p:cNvPr>
            <p:cNvSpPr>
              <a:spLocks noChangeArrowheads="1"/>
            </p:cNvSpPr>
            <p:nvPr/>
          </p:nvSpPr>
          <p:spPr bwMode="auto">
            <a:xfrm>
              <a:off x="990600" y="50292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20" name="Oval 70">
              <a:extLst>
                <a:ext uri="{FF2B5EF4-FFF2-40B4-BE49-F238E27FC236}">
                  <a16:creationId xmlns:a16="http://schemas.microsoft.com/office/drawing/2014/main" id="{496ABFEB-EBFC-4644-856C-A29AFCE42302}"/>
                </a:ext>
              </a:extLst>
            </p:cNvPr>
            <p:cNvSpPr>
              <a:spLocks noChangeArrowheads="1"/>
            </p:cNvSpPr>
            <p:nvPr/>
          </p:nvSpPr>
          <p:spPr bwMode="auto">
            <a:xfrm>
              <a:off x="2133600" y="50292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21" name="Oval 71">
              <a:extLst>
                <a:ext uri="{FF2B5EF4-FFF2-40B4-BE49-F238E27FC236}">
                  <a16:creationId xmlns:a16="http://schemas.microsoft.com/office/drawing/2014/main" id="{92B08054-D289-46B4-8DEE-D43072DEA0F4}"/>
                </a:ext>
              </a:extLst>
            </p:cNvPr>
            <p:cNvSpPr>
              <a:spLocks noChangeArrowheads="1"/>
            </p:cNvSpPr>
            <p:nvPr/>
          </p:nvSpPr>
          <p:spPr bwMode="auto">
            <a:xfrm>
              <a:off x="3505200" y="50292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22" name="Oval 72">
              <a:extLst>
                <a:ext uri="{FF2B5EF4-FFF2-40B4-BE49-F238E27FC236}">
                  <a16:creationId xmlns:a16="http://schemas.microsoft.com/office/drawing/2014/main" id="{B6A14D01-E5F6-4730-8438-92729F3E55F2}"/>
                </a:ext>
              </a:extLst>
            </p:cNvPr>
            <p:cNvSpPr>
              <a:spLocks noChangeArrowheads="1"/>
            </p:cNvSpPr>
            <p:nvPr/>
          </p:nvSpPr>
          <p:spPr bwMode="auto">
            <a:xfrm>
              <a:off x="4800600" y="50292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23" name="Oval 73">
              <a:extLst>
                <a:ext uri="{FF2B5EF4-FFF2-40B4-BE49-F238E27FC236}">
                  <a16:creationId xmlns:a16="http://schemas.microsoft.com/office/drawing/2014/main" id="{67CDAC25-CEA8-48E0-9B3C-3DA3D296DC3E}"/>
                </a:ext>
              </a:extLst>
            </p:cNvPr>
            <p:cNvSpPr>
              <a:spLocks noChangeArrowheads="1"/>
            </p:cNvSpPr>
            <p:nvPr/>
          </p:nvSpPr>
          <p:spPr bwMode="auto">
            <a:xfrm>
              <a:off x="6096000" y="50292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24" name="Oval 74">
              <a:extLst>
                <a:ext uri="{FF2B5EF4-FFF2-40B4-BE49-F238E27FC236}">
                  <a16:creationId xmlns:a16="http://schemas.microsoft.com/office/drawing/2014/main" id="{57900939-ADF2-493E-B9FF-08BA5AF5A4AC}"/>
                </a:ext>
              </a:extLst>
            </p:cNvPr>
            <p:cNvSpPr>
              <a:spLocks noChangeArrowheads="1"/>
            </p:cNvSpPr>
            <p:nvPr/>
          </p:nvSpPr>
          <p:spPr bwMode="auto">
            <a:xfrm>
              <a:off x="7467600" y="50292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25" name="Oval 75">
              <a:extLst>
                <a:ext uri="{FF2B5EF4-FFF2-40B4-BE49-F238E27FC236}">
                  <a16:creationId xmlns:a16="http://schemas.microsoft.com/office/drawing/2014/main" id="{FD5E174B-6C76-4B3C-B923-AE946D30AA6C}"/>
                </a:ext>
              </a:extLst>
            </p:cNvPr>
            <p:cNvSpPr>
              <a:spLocks noChangeArrowheads="1"/>
            </p:cNvSpPr>
            <p:nvPr/>
          </p:nvSpPr>
          <p:spPr bwMode="auto">
            <a:xfrm>
              <a:off x="6781800" y="54864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26" name="Oval 76">
              <a:extLst>
                <a:ext uri="{FF2B5EF4-FFF2-40B4-BE49-F238E27FC236}">
                  <a16:creationId xmlns:a16="http://schemas.microsoft.com/office/drawing/2014/main" id="{56EA32A0-6FBB-48EE-B799-79949AA1EF88}"/>
                </a:ext>
              </a:extLst>
            </p:cNvPr>
            <p:cNvSpPr>
              <a:spLocks noChangeArrowheads="1"/>
            </p:cNvSpPr>
            <p:nvPr/>
          </p:nvSpPr>
          <p:spPr bwMode="auto">
            <a:xfrm>
              <a:off x="990600" y="58674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27" name="Oval 77">
              <a:extLst>
                <a:ext uri="{FF2B5EF4-FFF2-40B4-BE49-F238E27FC236}">
                  <a16:creationId xmlns:a16="http://schemas.microsoft.com/office/drawing/2014/main" id="{559EEE40-92A9-44E0-AD82-BBC2377CF5D0}"/>
                </a:ext>
              </a:extLst>
            </p:cNvPr>
            <p:cNvSpPr>
              <a:spLocks noChangeArrowheads="1"/>
            </p:cNvSpPr>
            <p:nvPr/>
          </p:nvSpPr>
          <p:spPr bwMode="auto">
            <a:xfrm>
              <a:off x="2133600" y="58674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28" name="Oval 78">
              <a:extLst>
                <a:ext uri="{FF2B5EF4-FFF2-40B4-BE49-F238E27FC236}">
                  <a16:creationId xmlns:a16="http://schemas.microsoft.com/office/drawing/2014/main" id="{5B4E43BA-4C4D-4A2D-9383-5908F1EAFADC}"/>
                </a:ext>
              </a:extLst>
            </p:cNvPr>
            <p:cNvSpPr>
              <a:spLocks noChangeArrowheads="1"/>
            </p:cNvSpPr>
            <p:nvPr/>
          </p:nvSpPr>
          <p:spPr bwMode="auto">
            <a:xfrm>
              <a:off x="3505200" y="58674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29" name="Oval 79">
              <a:extLst>
                <a:ext uri="{FF2B5EF4-FFF2-40B4-BE49-F238E27FC236}">
                  <a16:creationId xmlns:a16="http://schemas.microsoft.com/office/drawing/2014/main" id="{94C9FF14-30DA-4A67-8FE5-A57CA4047ECE}"/>
                </a:ext>
              </a:extLst>
            </p:cNvPr>
            <p:cNvSpPr>
              <a:spLocks noChangeArrowheads="1"/>
            </p:cNvSpPr>
            <p:nvPr/>
          </p:nvSpPr>
          <p:spPr bwMode="auto">
            <a:xfrm>
              <a:off x="4800600" y="58674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30" name="Oval 80">
              <a:extLst>
                <a:ext uri="{FF2B5EF4-FFF2-40B4-BE49-F238E27FC236}">
                  <a16:creationId xmlns:a16="http://schemas.microsoft.com/office/drawing/2014/main" id="{827F76CC-09A1-4C8A-AF68-E80FB66973AF}"/>
                </a:ext>
              </a:extLst>
            </p:cNvPr>
            <p:cNvSpPr>
              <a:spLocks noChangeArrowheads="1"/>
            </p:cNvSpPr>
            <p:nvPr/>
          </p:nvSpPr>
          <p:spPr bwMode="auto">
            <a:xfrm>
              <a:off x="6096000" y="58674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31" name="Oval 81">
              <a:extLst>
                <a:ext uri="{FF2B5EF4-FFF2-40B4-BE49-F238E27FC236}">
                  <a16:creationId xmlns:a16="http://schemas.microsoft.com/office/drawing/2014/main" id="{F459E99F-190A-4B47-B1CB-7C3E595459AE}"/>
                </a:ext>
              </a:extLst>
            </p:cNvPr>
            <p:cNvSpPr>
              <a:spLocks noChangeArrowheads="1"/>
            </p:cNvSpPr>
            <p:nvPr/>
          </p:nvSpPr>
          <p:spPr bwMode="auto">
            <a:xfrm>
              <a:off x="7467600" y="58674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32" name="Oval 82">
              <a:extLst>
                <a:ext uri="{FF2B5EF4-FFF2-40B4-BE49-F238E27FC236}">
                  <a16:creationId xmlns:a16="http://schemas.microsoft.com/office/drawing/2014/main" id="{353BC911-2760-427A-9748-6A56EBCF10B8}"/>
                </a:ext>
              </a:extLst>
            </p:cNvPr>
            <p:cNvSpPr>
              <a:spLocks noChangeArrowheads="1"/>
            </p:cNvSpPr>
            <p:nvPr/>
          </p:nvSpPr>
          <p:spPr bwMode="auto">
            <a:xfrm>
              <a:off x="6781800" y="63246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33" name="Oval 83">
              <a:extLst>
                <a:ext uri="{FF2B5EF4-FFF2-40B4-BE49-F238E27FC236}">
                  <a16:creationId xmlns:a16="http://schemas.microsoft.com/office/drawing/2014/main" id="{06FCF0E0-3423-4CC3-833C-9A51B09860BD}"/>
                </a:ext>
              </a:extLst>
            </p:cNvPr>
            <p:cNvSpPr>
              <a:spLocks noChangeArrowheads="1"/>
            </p:cNvSpPr>
            <p:nvPr/>
          </p:nvSpPr>
          <p:spPr bwMode="auto">
            <a:xfrm>
              <a:off x="1524000" y="2133600"/>
              <a:ext cx="304800" cy="3048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12334" name="Line 84">
              <a:extLst>
                <a:ext uri="{FF2B5EF4-FFF2-40B4-BE49-F238E27FC236}">
                  <a16:creationId xmlns:a16="http://schemas.microsoft.com/office/drawing/2014/main" id="{1928C602-18C0-4AB6-9C08-9C22F20366BD}"/>
                </a:ext>
              </a:extLst>
            </p:cNvPr>
            <p:cNvSpPr>
              <a:spLocks noChangeShapeType="1"/>
            </p:cNvSpPr>
            <p:nvPr/>
          </p:nvSpPr>
          <p:spPr bwMode="auto">
            <a:xfrm>
              <a:off x="1295400" y="1828800"/>
              <a:ext cx="8382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35" name="Line 85">
              <a:extLst>
                <a:ext uri="{FF2B5EF4-FFF2-40B4-BE49-F238E27FC236}">
                  <a16:creationId xmlns:a16="http://schemas.microsoft.com/office/drawing/2014/main" id="{23EA1189-6DE2-4DC3-8FB6-B5823D28E814}"/>
                </a:ext>
              </a:extLst>
            </p:cNvPr>
            <p:cNvSpPr>
              <a:spLocks noChangeShapeType="1"/>
            </p:cNvSpPr>
            <p:nvPr/>
          </p:nvSpPr>
          <p:spPr bwMode="auto">
            <a:xfrm>
              <a:off x="2438400" y="1828800"/>
              <a:ext cx="10668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36" name="Line 86">
              <a:extLst>
                <a:ext uri="{FF2B5EF4-FFF2-40B4-BE49-F238E27FC236}">
                  <a16:creationId xmlns:a16="http://schemas.microsoft.com/office/drawing/2014/main" id="{A6CC4B65-DB8A-4E76-BE08-A4DC18D36022}"/>
                </a:ext>
              </a:extLst>
            </p:cNvPr>
            <p:cNvSpPr>
              <a:spLocks noChangeShapeType="1"/>
            </p:cNvSpPr>
            <p:nvPr/>
          </p:nvSpPr>
          <p:spPr bwMode="auto">
            <a:xfrm>
              <a:off x="3810000" y="1828800"/>
              <a:ext cx="9906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37" name="Line 87">
              <a:extLst>
                <a:ext uri="{FF2B5EF4-FFF2-40B4-BE49-F238E27FC236}">
                  <a16:creationId xmlns:a16="http://schemas.microsoft.com/office/drawing/2014/main" id="{0D037B40-4730-4707-8FB8-F66B703CDFB9}"/>
                </a:ext>
              </a:extLst>
            </p:cNvPr>
            <p:cNvSpPr>
              <a:spLocks noChangeShapeType="1"/>
            </p:cNvSpPr>
            <p:nvPr/>
          </p:nvSpPr>
          <p:spPr bwMode="auto">
            <a:xfrm>
              <a:off x="5105400" y="1828800"/>
              <a:ext cx="9906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38" name="Line 88">
              <a:extLst>
                <a:ext uri="{FF2B5EF4-FFF2-40B4-BE49-F238E27FC236}">
                  <a16:creationId xmlns:a16="http://schemas.microsoft.com/office/drawing/2014/main" id="{52819C71-998D-4F35-B9D7-37858607AACF}"/>
                </a:ext>
              </a:extLst>
            </p:cNvPr>
            <p:cNvSpPr>
              <a:spLocks noChangeShapeType="1"/>
            </p:cNvSpPr>
            <p:nvPr/>
          </p:nvSpPr>
          <p:spPr bwMode="auto">
            <a:xfrm>
              <a:off x="6400800" y="1828800"/>
              <a:ext cx="10668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39" name="Line 89">
              <a:extLst>
                <a:ext uri="{FF2B5EF4-FFF2-40B4-BE49-F238E27FC236}">
                  <a16:creationId xmlns:a16="http://schemas.microsoft.com/office/drawing/2014/main" id="{BD8E7BF4-CC4F-441D-80F7-EFD194270087}"/>
                </a:ext>
              </a:extLst>
            </p:cNvPr>
            <p:cNvSpPr>
              <a:spLocks noChangeShapeType="1"/>
            </p:cNvSpPr>
            <p:nvPr/>
          </p:nvSpPr>
          <p:spPr bwMode="auto">
            <a:xfrm flipV="1">
              <a:off x="533400" y="1905000"/>
              <a:ext cx="457200" cy="30480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40" name="Line 90">
              <a:extLst>
                <a:ext uri="{FF2B5EF4-FFF2-40B4-BE49-F238E27FC236}">
                  <a16:creationId xmlns:a16="http://schemas.microsoft.com/office/drawing/2014/main" id="{BAEBD3C7-D7E4-4B94-B27C-44DDC662224F}"/>
                </a:ext>
              </a:extLst>
            </p:cNvPr>
            <p:cNvSpPr>
              <a:spLocks noChangeShapeType="1"/>
            </p:cNvSpPr>
            <p:nvPr/>
          </p:nvSpPr>
          <p:spPr bwMode="auto">
            <a:xfrm flipV="1">
              <a:off x="533400" y="2286000"/>
              <a:ext cx="9906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41" name="Line 91">
              <a:extLst>
                <a:ext uri="{FF2B5EF4-FFF2-40B4-BE49-F238E27FC236}">
                  <a16:creationId xmlns:a16="http://schemas.microsoft.com/office/drawing/2014/main" id="{0E65AEA4-0EE6-4C17-9EBD-6CDDB6E29A38}"/>
                </a:ext>
              </a:extLst>
            </p:cNvPr>
            <p:cNvSpPr>
              <a:spLocks noChangeShapeType="1"/>
            </p:cNvSpPr>
            <p:nvPr/>
          </p:nvSpPr>
          <p:spPr bwMode="auto">
            <a:xfrm flipH="1" flipV="1">
              <a:off x="1250950" y="1941513"/>
              <a:ext cx="273050" cy="268287"/>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42" name="Line 92">
              <a:extLst>
                <a:ext uri="{FF2B5EF4-FFF2-40B4-BE49-F238E27FC236}">
                  <a16:creationId xmlns:a16="http://schemas.microsoft.com/office/drawing/2014/main" id="{3C985766-55E3-443C-844A-AA11184403FC}"/>
                </a:ext>
              </a:extLst>
            </p:cNvPr>
            <p:cNvSpPr>
              <a:spLocks noChangeShapeType="1"/>
            </p:cNvSpPr>
            <p:nvPr/>
          </p:nvSpPr>
          <p:spPr bwMode="auto">
            <a:xfrm flipH="1">
              <a:off x="2057400" y="19812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43" name="Line 93">
              <a:extLst>
                <a:ext uri="{FF2B5EF4-FFF2-40B4-BE49-F238E27FC236}">
                  <a16:creationId xmlns:a16="http://schemas.microsoft.com/office/drawing/2014/main" id="{5216A662-1F0F-40F6-A8F9-24F6CF1DCE9B}"/>
                </a:ext>
              </a:extLst>
            </p:cNvPr>
            <p:cNvSpPr>
              <a:spLocks noChangeShapeType="1"/>
            </p:cNvSpPr>
            <p:nvPr/>
          </p:nvSpPr>
          <p:spPr bwMode="auto">
            <a:xfrm flipH="1">
              <a:off x="3429000" y="19812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44" name="Line 94">
              <a:extLst>
                <a:ext uri="{FF2B5EF4-FFF2-40B4-BE49-F238E27FC236}">
                  <a16:creationId xmlns:a16="http://schemas.microsoft.com/office/drawing/2014/main" id="{C409222E-839E-43DF-871C-AE0A7AAEDE4C}"/>
                </a:ext>
              </a:extLst>
            </p:cNvPr>
            <p:cNvSpPr>
              <a:spLocks noChangeShapeType="1"/>
            </p:cNvSpPr>
            <p:nvPr/>
          </p:nvSpPr>
          <p:spPr bwMode="auto">
            <a:xfrm flipH="1">
              <a:off x="4724400" y="19812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45" name="Line 95">
              <a:extLst>
                <a:ext uri="{FF2B5EF4-FFF2-40B4-BE49-F238E27FC236}">
                  <a16:creationId xmlns:a16="http://schemas.microsoft.com/office/drawing/2014/main" id="{1ACBB0CF-7640-4A2C-B96B-AA352AD64C50}"/>
                </a:ext>
              </a:extLst>
            </p:cNvPr>
            <p:cNvSpPr>
              <a:spLocks noChangeShapeType="1"/>
            </p:cNvSpPr>
            <p:nvPr/>
          </p:nvSpPr>
          <p:spPr bwMode="auto">
            <a:xfrm flipH="1">
              <a:off x="6019800" y="19812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46" name="Line 96">
              <a:extLst>
                <a:ext uri="{FF2B5EF4-FFF2-40B4-BE49-F238E27FC236}">
                  <a16:creationId xmlns:a16="http://schemas.microsoft.com/office/drawing/2014/main" id="{3ED323E7-2E5C-4175-9A04-A2E31765A7A4}"/>
                </a:ext>
              </a:extLst>
            </p:cNvPr>
            <p:cNvSpPr>
              <a:spLocks noChangeShapeType="1"/>
            </p:cNvSpPr>
            <p:nvPr/>
          </p:nvSpPr>
          <p:spPr bwMode="auto">
            <a:xfrm flipH="1">
              <a:off x="7391400" y="19812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47" name="Line 97">
              <a:extLst>
                <a:ext uri="{FF2B5EF4-FFF2-40B4-BE49-F238E27FC236}">
                  <a16:creationId xmlns:a16="http://schemas.microsoft.com/office/drawing/2014/main" id="{24BD7A1F-6149-41A2-AEC1-64ED9810F787}"/>
                </a:ext>
              </a:extLst>
            </p:cNvPr>
            <p:cNvSpPr>
              <a:spLocks noChangeShapeType="1"/>
            </p:cNvSpPr>
            <p:nvPr/>
          </p:nvSpPr>
          <p:spPr bwMode="auto">
            <a:xfrm>
              <a:off x="6354763" y="1931988"/>
              <a:ext cx="427037" cy="27781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48" name="Line 98">
              <a:extLst>
                <a:ext uri="{FF2B5EF4-FFF2-40B4-BE49-F238E27FC236}">
                  <a16:creationId xmlns:a16="http://schemas.microsoft.com/office/drawing/2014/main" id="{5558BECC-008A-4963-AA12-040049E09ECD}"/>
                </a:ext>
              </a:extLst>
            </p:cNvPr>
            <p:cNvSpPr>
              <a:spLocks noChangeShapeType="1"/>
            </p:cNvSpPr>
            <p:nvPr/>
          </p:nvSpPr>
          <p:spPr bwMode="auto">
            <a:xfrm flipH="1">
              <a:off x="7062788" y="1905000"/>
              <a:ext cx="404812" cy="287338"/>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49" name="Line 99">
              <a:extLst>
                <a:ext uri="{FF2B5EF4-FFF2-40B4-BE49-F238E27FC236}">
                  <a16:creationId xmlns:a16="http://schemas.microsoft.com/office/drawing/2014/main" id="{C6D94A5F-81CD-4905-8D0E-0CA92A04D03D}"/>
                </a:ext>
              </a:extLst>
            </p:cNvPr>
            <p:cNvSpPr>
              <a:spLocks noChangeShapeType="1"/>
            </p:cNvSpPr>
            <p:nvPr/>
          </p:nvSpPr>
          <p:spPr bwMode="auto">
            <a:xfrm flipH="1">
              <a:off x="6553200" y="2286000"/>
              <a:ext cx="228600" cy="762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50" name="Rectangle 100">
              <a:extLst>
                <a:ext uri="{FF2B5EF4-FFF2-40B4-BE49-F238E27FC236}">
                  <a16:creationId xmlns:a16="http://schemas.microsoft.com/office/drawing/2014/main" id="{EDE1ECA5-E1F5-4EAD-AAD4-FA4DA340808A}"/>
                </a:ext>
              </a:extLst>
            </p:cNvPr>
            <p:cNvSpPr>
              <a:spLocks noChangeArrowheads="1"/>
            </p:cNvSpPr>
            <p:nvPr/>
          </p:nvSpPr>
          <p:spPr bwMode="auto">
            <a:xfrm>
              <a:off x="7848600" y="1676400"/>
              <a:ext cx="1143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ru-RU" sz="1800" dirty="0">
                  <a:solidFill>
                    <a:schemeClr val="tx2"/>
                  </a:solidFill>
                  <a:latin typeface="Verdana" panose="020B0604030504040204" pitchFamily="34" charset="0"/>
                </a:rPr>
                <a:t>Pine</a:t>
              </a:r>
              <a:endParaRPr lang="ru-RU" altLang="ru-RU" sz="1800" dirty="0">
                <a:solidFill>
                  <a:schemeClr val="tx2"/>
                </a:solidFill>
                <a:latin typeface="Verdana" panose="020B0604030504040204" pitchFamily="34" charset="0"/>
              </a:endParaRPr>
            </a:p>
          </p:txBody>
        </p:sp>
        <p:sp>
          <p:nvSpPr>
            <p:cNvPr id="12351" name="Rectangle 101">
              <a:extLst>
                <a:ext uri="{FF2B5EF4-FFF2-40B4-BE49-F238E27FC236}">
                  <a16:creationId xmlns:a16="http://schemas.microsoft.com/office/drawing/2014/main" id="{4D7CD30C-A750-4D59-9207-61A77E8656EF}"/>
                </a:ext>
              </a:extLst>
            </p:cNvPr>
            <p:cNvSpPr>
              <a:spLocks noChangeArrowheads="1"/>
            </p:cNvSpPr>
            <p:nvPr/>
          </p:nvSpPr>
          <p:spPr bwMode="auto">
            <a:xfrm>
              <a:off x="7848600" y="2514600"/>
              <a:ext cx="1143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ru-RU" sz="1800" dirty="0">
                  <a:solidFill>
                    <a:schemeClr val="tx2"/>
                  </a:solidFill>
                  <a:latin typeface="Verdana" panose="020B0604030504040204" pitchFamily="34" charset="0"/>
                </a:rPr>
                <a:t>Larch</a:t>
              </a:r>
              <a:endParaRPr lang="ru-RU" altLang="ru-RU" sz="1800" dirty="0">
                <a:solidFill>
                  <a:schemeClr val="tx2"/>
                </a:solidFill>
                <a:latin typeface="Verdana" panose="020B0604030504040204" pitchFamily="34" charset="0"/>
              </a:endParaRPr>
            </a:p>
          </p:txBody>
        </p:sp>
        <p:sp>
          <p:nvSpPr>
            <p:cNvPr id="12352" name="Rectangle 102">
              <a:extLst>
                <a:ext uri="{FF2B5EF4-FFF2-40B4-BE49-F238E27FC236}">
                  <a16:creationId xmlns:a16="http://schemas.microsoft.com/office/drawing/2014/main" id="{B088B9A1-9C33-425D-AC4B-51CADA030971}"/>
                </a:ext>
              </a:extLst>
            </p:cNvPr>
            <p:cNvSpPr>
              <a:spLocks noChangeArrowheads="1"/>
            </p:cNvSpPr>
            <p:nvPr/>
          </p:nvSpPr>
          <p:spPr bwMode="auto">
            <a:xfrm>
              <a:off x="7848600" y="3352800"/>
              <a:ext cx="1143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ru-RU" sz="1800" dirty="0">
                  <a:solidFill>
                    <a:schemeClr val="tx2"/>
                  </a:solidFill>
                  <a:latin typeface="Verdana" panose="020B0604030504040204" pitchFamily="34" charset="0"/>
                </a:rPr>
                <a:t>Spruce, Fir</a:t>
              </a:r>
              <a:endParaRPr lang="ru-RU" altLang="ru-RU" sz="1800" dirty="0">
                <a:solidFill>
                  <a:schemeClr val="tx2"/>
                </a:solidFill>
                <a:latin typeface="Verdana" panose="020B0604030504040204" pitchFamily="34" charset="0"/>
              </a:endParaRPr>
            </a:p>
          </p:txBody>
        </p:sp>
        <p:sp>
          <p:nvSpPr>
            <p:cNvPr id="12353" name="Rectangle 103">
              <a:extLst>
                <a:ext uri="{FF2B5EF4-FFF2-40B4-BE49-F238E27FC236}">
                  <a16:creationId xmlns:a16="http://schemas.microsoft.com/office/drawing/2014/main" id="{DE675A57-1812-4B83-8781-2A1E0651A8AE}"/>
                </a:ext>
              </a:extLst>
            </p:cNvPr>
            <p:cNvSpPr>
              <a:spLocks noChangeArrowheads="1"/>
            </p:cNvSpPr>
            <p:nvPr/>
          </p:nvSpPr>
          <p:spPr bwMode="auto">
            <a:xfrm>
              <a:off x="7848600" y="4365104"/>
              <a:ext cx="1143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ru-RU" sz="1800" dirty="0">
                  <a:solidFill>
                    <a:schemeClr val="tx2"/>
                  </a:solidFill>
                  <a:latin typeface="Verdana" panose="020B0604030504040204" pitchFamily="34" charset="0"/>
                </a:rPr>
                <a:t>Cedar</a:t>
              </a:r>
              <a:br>
                <a:rPr lang="en-US" altLang="ru-RU" sz="1800" dirty="0">
                  <a:solidFill>
                    <a:schemeClr val="tx2"/>
                  </a:solidFill>
                  <a:latin typeface="Verdana" panose="020B0604030504040204" pitchFamily="34" charset="0"/>
                </a:rPr>
              </a:br>
              <a:r>
                <a:rPr lang="en-US" altLang="ru-RU" sz="1800" dirty="0">
                  <a:solidFill>
                    <a:schemeClr val="tx2"/>
                  </a:solidFill>
                  <a:latin typeface="Verdana" panose="020B0604030504040204" pitchFamily="34" charset="0"/>
                </a:rPr>
                <a:t>(Sib. Pine)</a:t>
              </a:r>
              <a:endParaRPr lang="ru-RU" altLang="ru-RU" sz="1800" dirty="0">
                <a:solidFill>
                  <a:schemeClr val="tx2"/>
                </a:solidFill>
                <a:latin typeface="Verdana" panose="020B0604030504040204" pitchFamily="34" charset="0"/>
              </a:endParaRPr>
            </a:p>
          </p:txBody>
        </p:sp>
        <p:sp>
          <p:nvSpPr>
            <p:cNvPr id="12354" name="Rectangle 104">
              <a:extLst>
                <a:ext uri="{FF2B5EF4-FFF2-40B4-BE49-F238E27FC236}">
                  <a16:creationId xmlns:a16="http://schemas.microsoft.com/office/drawing/2014/main" id="{F3A60C35-6946-4FC7-9242-9649650E185F}"/>
                </a:ext>
              </a:extLst>
            </p:cNvPr>
            <p:cNvSpPr>
              <a:spLocks noChangeArrowheads="1"/>
            </p:cNvSpPr>
            <p:nvPr/>
          </p:nvSpPr>
          <p:spPr bwMode="auto">
            <a:xfrm>
              <a:off x="7848600" y="5029200"/>
              <a:ext cx="1143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ru-RU" sz="1800" dirty="0">
                  <a:solidFill>
                    <a:schemeClr val="tx2"/>
                  </a:solidFill>
                  <a:latin typeface="Verdana" panose="020B0604030504040204" pitchFamily="34" charset="0"/>
                </a:rPr>
                <a:t>Birch</a:t>
              </a:r>
              <a:endParaRPr lang="ru-RU" altLang="ru-RU" sz="1800" dirty="0">
                <a:solidFill>
                  <a:schemeClr val="tx2"/>
                </a:solidFill>
                <a:latin typeface="Verdana" panose="020B0604030504040204" pitchFamily="34" charset="0"/>
              </a:endParaRPr>
            </a:p>
          </p:txBody>
        </p:sp>
        <p:sp>
          <p:nvSpPr>
            <p:cNvPr id="12355" name="Rectangle 105">
              <a:extLst>
                <a:ext uri="{FF2B5EF4-FFF2-40B4-BE49-F238E27FC236}">
                  <a16:creationId xmlns:a16="http://schemas.microsoft.com/office/drawing/2014/main" id="{D54D757F-03CA-4A97-9D20-11192E0C8ACC}"/>
                </a:ext>
              </a:extLst>
            </p:cNvPr>
            <p:cNvSpPr>
              <a:spLocks noChangeArrowheads="1"/>
            </p:cNvSpPr>
            <p:nvPr/>
          </p:nvSpPr>
          <p:spPr bwMode="auto">
            <a:xfrm>
              <a:off x="7848600" y="5867400"/>
              <a:ext cx="1143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ru-RU" sz="1800" dirty="0">
                  <a:solidFill>
                    <a:schemeClr val="tx2"/>
                  </a:solidFill>
                  <a:latin typeface="Verdana" panose="020B0604030504040204" pitchFamily="34" charset="0"/>
                </a:rPr>
                <a:t>Aspen</a:t>
              </a:r>
              <a:endParaRPr lang="ru-RU" altLang="ru-RU" sz="1800" dirty="0">
                <a:solidFill>
                  <a:schemeClr val="tx2"/>
                </a:solidFill>
                <a:latin typeface="Verdana" panose="020B0604030504040204" pitchFamily="34" charset="0"/>
              </a:endParaRPr>
            </a:p>
          </p:txBody>
        </p:sp>
        <p:sp>
          <p:nvSpPr>
            <p:cNvPr id="12356" name="Line 106">
              <a:extLst>
                <a:ext uri="{FF2B5EF4-FFF2-40B4-BE49-F238E27FC236}">
                  <a16:creationId xmlns:a16="http://schemas.microsoft.com/office/drawing/2014/main" id="{582703AD-5334-489F-A2B0-8F48714F9C88}"/>
                </a:ext>
              </a:extLst>
            </p:cNvPr>
            <p:cNvSpPr>
              <a:spLocks noChangeShapeType="1"/>
            </p:cNvSpPr>
            <p:nvPr/>
          </p:nvSpPr>
          <p:spPr bwMode="auto">
            <a:xfrm>
              <a:off x="1295400" y="2667000"/>
              <a:ext cx="8382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57" name="Line 107">
              <a:extLst>
                <a:ext uri="{FF2B5EF4-FFF2-40B4-BE49-F238E27FC236}">
                  <a16:creationId xmlns:a16="http://schemas.microsoft.com/office/drawing/2014/main" id="{D71F3DEB-B943-4776-B550-CDF264DB46C7}"/>
                </a:ext>
              </a:extLst>
            </p:cNvPr>
            <p:cNvSpPr>
              <a:spLocks noChangeShapeType="1"/>
            </p:cNvSpPr>
            <p:nvPr/>
          </p:nvSpPr>
          <p:spPr bwMode="auto">
            <a:xfrm>
              <a:off x="2438400" y="2667000"/>
              <a:ext cx="10668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58" name="Line 108">
              <a:extLst>
                <a:ext uri="{FF2B5EF4-FFF2-40B4-BE49-F238E27FC236}">
                  <a16:creationId xmlns:a16="http://schemas.microsoft.com/office/drawing/2014/main" id="{B3CF3AD7-BC19-465F-88E6-DF8DB05D46BA}"/>
                </a:ext>
              </a:extLst>
            </p:cNvPr>
            <p:cNvSpPr>
              <a:spLocks noChangeShapeType="1"/>
            </p:cNvSpPr>
            <p:nvPr/>
          </p:nvSpPr>
          <p:spPr bwMode="auto">
            <a:xfrm>
              <a:off x="3810000" y="2667000"/>
              <a:ext cx="9906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59" name="Line 109">
              <a:extLst>
                <a:ext uri="{FF2B5EF4-FFF2-40B4-BE49-F238E27FC236}">
                  <a16:creationId xmlns:a16="http://schemas.microsoft.com/office/drawing/2014/main" id="{1D4215D9-7B1F-4192-9C31-BA72CBC6EB66}"/>
                </a:ext>
              </a:extLst>
            </p:cNvPr>
            <p:cNvSpPr>
              <a:spLocks noChangeShapeType="1"/>
            </p:cNvSpPr>
            <p:nvPr/>
          </p:nvSpPr>
          <p:spPr bwMode="auto">
            <a:xfrm>
              <a:off x="5105400" y="2667000"/>
              <a:ext cx="9906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60" name="Line 110">
              <a:extLst>
                <a:ext uri="{FF2B5EF4-FFF2-40B4-BE49-F238E27FC236}">
                  <a16:creationId xmlns:a16="http://schemas.microsoft.com/office/drawing/2014/main" id="{785CE1D8-80D1-42F2-A526-95A084B5B313}"/>
                </a:ext>
              </a:extLst>
            </p:cNvPr>
            <p:cNvSpPr>
              <a:spLocks noChangeShapeType="1"/>
            </p:cNvSpPr>
            <p:nvPr/>
          </p:nvSpPr>
          <p:spPr bwMode="auto">
            <a:xfrm>
              <a:off x="6400800" y="2667000"/>
              <a:ext cx="10668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61" name="Line 111">
              <a:extLst>
                <a:ext uri="{FF2B5EF4-FFF2-40B4-BE49-F238E27FC236}">
                  <a16:creationId xmlns:a16="http://schemas.microsoft.com/office/drawing/2014/main" id="{BE7F6C2E-064E-4B80-A42C-D74BF0CFFBF5}"/>
                </a:ext>
              </a:extLst>
            </p:cNvPr>
            <p:cNvSpPr>
              <a:spLocks noChangeShapeType="1"/>
            </p:cNvSpPr>
            <p:nvPr/>
          </p:nvSpPr>
          <p:spPr bwMode="auto">
            <a:xfrm flipH="1">
              <a:off x="2057400" y="28194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62" name="Line 112">
              <a:extLst>
                <a:ext uri="{FF2B5EF4-FFF2-40B4-BE49-F238E27FC236}">
                  <a16:creationId xmlns:a16="http://schemas.microsoft.com/office/drawing/2014/main" id="{9216E9C4-6598-4034-AC30-F283ADBE933B}"/>
                </a:ext>
              </a:extLst>
            </p:cNvPr>
            <p:cNvSpPr>
              <a:spLocks noChangeShapeType="1"/>
            </p:cNvSpPr>
            <p:nvPr/>
          </p:nvSpPr>
          <p:spPr bwMode="auto">
            <a:xfrm flipH="1">
              <a:off x="3429000" y="28194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63" name="Line 113">
              <a:extLst>
                <a:ext uri="{FF2B5EF4-FFF2-40B4-BE49-F238E27FC236}">
                  <a16:creationId xmlns:a16="http://schemas.microsoft.com/office/drawing/2014/main" id="{BBBF4EB4-6EFC-4B6A-8CDA-564466829CB1}"/>
                </a:ext>
              </a:extLst>
            </p:cNvPr>
            <p:cNvSpPr>
              <a:spLocks noChangeShapeType="1"/>
            </p:cNvSpPr>
            <p:nvPr/>
          </p:nvSpPr>
          <p:spPr bwMode="auto">
            <a:xfrm flipH="1">
              <a:off x="4724400" y="28194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64" name="Line 114">
              <a:extLst>
                <a:ext uri="{FF2B5EF4-FFF2-40B4-BE49-F238E27FC236}">
                  <a16:creationId xmlns:a16="http://schemas.microsoft.com/office/drawing/2014/main" id="{03CB78DA-BD49-47B9-BC04-AC391FD23A9E}"/>
                </a:ext>
              </a:extLst>
            </p:cNvPr>
            <p:cNvSpPr>
              <a:spLocks noChangeShapeType="1"/>
            </p:cNvSpPr>
            <p:nvPr/>
          </p:nvSpPr>
          <p:spPr bwMode="auto">
            <a:xfrm flipH="1">
              <a:off x="6019800" y="28194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65" name="Line 115">
              <a:extLst>
                <a:ext uri="{FF2B5EF4-FFF2-40B4-BE49-F238E27FC236}">
                  <a16:creationId xmlns:a16="http://schemas.microsoft.com/office/drawing/2014/main" id="{3E766BD8-FAE6-4596-A8AF-02F2697CAE34}"/>
                </a:ext>
              </a:extLst>
            </p:cNvPr>
            <p:cNvSpPr>
              <a:spLocks noChangeShapeType="1"/>
            </p:cNvSpPr>
            <p:nvPr/>
          </p:nvSpPr>
          <p:spPr bwMode="auto">
            <a:xfrm flipH="1">
              <a:off x="7391400" y="28194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66" name="Line 116">
              <a:extLst>
                <a:ext uri="{FF2B5EF4-FFF2-40B4-BE49-F238E27FC236}">
                  <a16:creationId xmlns:a16="http://schemas.microsoft.com/office/drawing/2014/main" id="{6214A8B9-D52B-4394-9718-C5F8A44C35CC}"/>
                </a:ext>
              </a:extLst>
            </p:cNvPr>
            <p:cNvSpPr>
              <a:spLocks noChangeShapeType="1"/>
            </p:cNvSpPr>
            <p:nvPr/>
          </p:nvSpPr>
          <p:spPr bwMode="auto">
            <a:xfrm>
              <a:off x="6354763" y="2770188"/>
              <a:ext cx="427037" cy="27781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67" name="Line 117">
              <a:extLst>
                <a:ext uri="{FF2B5EF4-FFF2-40B4-BE49-F238E27FC236}">
                  <a16:creationId xmlns:a16="http://schemas.microsoft.com/office/drawing/2014/main" id="{1DB4F0DD-3CE8-47FA-A49A-E404D2485A0A}"/>
                </a:ext>
              </a:extLst>
            </p:cNvPr>
            <p:cNvSpPr>
              <a:spLocks noChangeShapeType="1"/>
            </p:cNvSpPr>
            <p:nvPr/>
          </p:nvSpPr>
          <p:spPr bwMode="auto">
            <a:xfrm flipH="1">
              <a:off x="7062788" y="2743200"/>
              <a:ext cx="404812" cy="287338"/>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68" name="Line 118">
              <a:extLst>
                <a:ext uri="{FF2B5EF4-FFF2-40B4-BE49-F238E27FC236}">
                  <a16:creationId xmlns:a16="http://schemas.microsoft.com/office/drawing/2014/main" id="{E3DE9EE8-2D53-4AD0-A082-DFEDC6BD1394}"/>
                </a:ext>
              </a:extLst>
            </p:cNvPr>
            <p:cNvSpPr>
              <a:spLocks noChangeShapeType="1"/>
            </p:cNvSpPr>
            <p:nvPr/>
          </p:nvSpPr>
          <p:spPr bwMode="auto">
            <a:xfrm flipH="1">
              <a:off x="6553200" y="3124200"/>
              <a:ext cx="228600" cy="762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69" name="Line 119">
              <a:extLst>
                <a:ext uri="{FF2B5EF4-FFF2-40B4-BE49-F238E27FC236}">
                  <a16:creationId xmlns:a16="http://schemas.microsoft.com/office/drawing/2014/main" id="{EF50FD7D-E40D-4CCC-ADAF-AD0953A2529E}"/>
                </a:ext>
              </a:extLst>
            </p:cNvPr>
            <p:cNvSpPr>
              <a:spLocks noChangeShapeType="1"/>
            </p:cNvSpPr>
            <p:nvPr/>
          </p:nvSpPr>
          <p:spPr bwMode="auto">
            <a:xfrm>
              <a:off x="1295400" y="3505200"/>
              <a:ext cx="8382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70" name="Line 120">
              <a:extLst>
                <a:ext uri="{FF2B5EF4-FFF2-40B4-BE49-F238E27FC236}">
                  <a16:creationId xmlns:a16="http://schemas.microsoft.com/office/drawing/2014/main" id="{F22134C7-9BB8-45A5-9969-F7FC69F34808}"/>
                </a:ext>
              </a:extLst>
            </p:cNvPr>
            <p:cNvSpPr>
              <a:spLocks noChangeShapeType="1"/>
            </p:cNvSpPr>
            <p:nvPr/>
          </p:nvSpPr>
          <p:spPr bwMode="auto">
            <a:xfrm>
              <a:off x="2438400" y="3505200"/>
              <a:ext cx="10668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71" name="Line 121">
              <a:extLst>
                <a:ext uri="{FF2B5EF4-FFF2-40B4-BE49-F238E27FC236}">
                  <a16:creationId xmlns:a16="http://schemas.microsoft.com/office/drawing/2014/main" id="{85278F85-5FAB-4F33-85D3-6151A460055C}"/>
                </a:ext>
              </a:extLst>
            </p:cNvPr>
            <p:cNvSpPr>
              <a:spLocks noChangeShapeType="1"/>
            </p:cNvSpPr>
            <p:nvPr/>
          </p:nvSpPr>
          <p:spPr bwMode="auto">
            <a:xfrm>
              <a:off x="3810000" y="3505200"/>
              <a:ext cx="9906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72" name="Line 122">
              <a:extLst>
                <a:ext uri="{FF2B5EF4-FFF2-40B4-BE49-F238E27FC236}">
                  <a16:creationId xmlns:a16="http://schemas.microsoft.com/office/drawing/2014/main" id="{AEBBD524-CEA1-463B-9442-78BFF2D06DE1}"/>
                </a:ext>
              </a:extLst>
            </p:cNvPr>
            <p:cNvSpPr>
              <a:spLocks noChangeShapeType="1"/>
            </p:cNvSpPr>
            <p:nvPr/>
          </p:nvSpPr>
          <p:spPr bwMode="auto">
            <a:xfrm>
              <a:off x="5105400" y="3505200"/>
              <a:ext cx="9906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73" name="Line 123">
              <a:extLst>
                <a:ext uri="{FF2B5EF4-FFF2-40B4-BE49-F238E27FC236}">
                  <a16:creationId xmlns:a16="http://schemas.microsoft.com/office/drawing/2014/main" id="{369764C7-556E-4BCA-A3E6-CACCB1AC4FC0}"/>
                </a:ext>
              </a:extLst>
            </p:cNvPr>
            <p:cNvSpPr>
              <a:spLocks noChangeShapeType="1"/>
            </p:cNvSpPr>
            <p:nvPr/>
          </p:nvSpPr>
          <p:spPr bwMode="auto">
            <a:xfrm>
              <a:off x="6400800" y="3505200"/>
              <a:ext cx="10668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74" name="Line 124">
              <a:extLst>
                <a:ext uri="{FF2B5EF4-FFF2-40B4-BE49-F238E27FC236}">
                  <a16:creationId xmlns:a16="http://schemas.microsoft.com/office/drawing/2014/main" id="{87E3CA56-08BA-4020-8C51-1CCBDC66A5E2}"/>
                </a:ext>
              </a:extLst>
            </p:cNvPr>
            <p:cNvSpPr>
              <a:spLocks noChangeShapeType="1"/>
            </p:cNvSpPr>
            <p:nvPr/>
          </p:nvSpPr>
          <p:spPr bwMode="auto">
            <a:xfrm flipH="1">
              <a:off x="2057400" y="36576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75" name="Line 125">
              <a:extLst>
                <a:ext uri="{FF2B5EF4-FFF2-40B4-BE49-F238E27FC236}">
                  <a16:creationId xmlns:a16="http://schemas.microsoft.com/office/drawing/2014/main" id="{52D82C92-FB46-438A-AB64-C7B302B3B36F}"/>
                </a:ext>
              </a:extLst>
            </p:cNvPr>
            <p:cNvSpPr>
              <a:spLocks noChangeShapeType="1"/>
            </p:cNvSpPr>
            <p:nvPr/>
          </p:nvSpPr>
          <p:spPr bwMode="auto">
            <a:xfrm flipH="1">
              <a:off x="3429000" y="36576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76" name="Line 126">
              <a:extLst>
                <a:ext uri="{FF2B5EF4-FFF2-40B4-BE49-F238E27FC236}">
                  <a16:creationId xmlns:a16="http://schemas.microsoft.com/office/drawing/2014/main" id="{999B0298-DE48-4671-9300-CC062D486672}"/>
                </a:ext>
              </a:extLst>
            </p:cNvPr>
            <p:cNvSpPr>
              <a:spLocks noChangeShapeType="1"/>
            </p:cNvSpPr>
            <p:nvPr/>
          </p:nvSpPr>
          <p:spPr bwMode="auto">
            <a:xfrm flipH="1">
              <a:off x="4724400" y="36576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77" name="Line 127">
              <a:extLst>
                <a:ext uri="{FF2B5EF4-FFF2-40B4-BE49-F238E27FC236}">
                  <a16:creationId xmlns:a16="http://schemas.microsoft.com/office/drawing/2014/main" id="{6D359F1B-4F4A-4087-87C7-5B3E28F6CD11}"/>
                </a:ext>
              </a:extLst>
            </p:cNvPr>
            <p:cNvSpPr>
              <a:spLocks noChangeShapeType="1"/>
            </p:cNvSpPr>
            <p:nvPr/>
          </p:nvSpPr>
          <p:spPr bwMode="auto">
            <a:xfrm flipH="1">
              <a:off x="6019800" y="36576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78" name="Line 128">
              <a:extLst>
                <a:ext uri="{FF2B5EF4-FFF2-40B4-BE49-F238E27FC236}">
                  <a16:creationId xmlns:a16="http://schemas.microsoft.com/office/drawing/2014/main" id="{0B10C480-2A58-48B7-B775-571F4B2689BF}"/>
                </a:ext>
              </a:extLst>
            </p:cNvPr>
            <p:cNvSpPr>
              <a:spLocks noChangeShapeType="1"/>
            </p:cNvSpPr>
            <p:nvPr/>
          </p:nvSpPr>
          <p:spPr bwMode="auto">
            <a:xfrm flipH="1">
              <a:off x="7391400" y="36576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79" name="Line 129">
              <a:extLst>
                <a:ext uri="{FF2B5EF4-FFF2-40B4-BE49-F238E27FC236}">
                  <a16:creationId xmlns:a16="http://schemas.microsoft.com/office/drawing/2014/main" id="{A58985A0-2D4C-4AB4-B04F-A11E15DDAD33}"/>
                </a:ext>
              </a:extLst>
            </p:cNvPr>
            <p:cNvSpPr>
              <a:spLocks noChangeShapeType="1"/>
            </p:cNvSpPr>
            <p:nvPr/>
          </p:nvSpPr>
          <p:spPr bwMode="auto">
            <a:xfrm>
              <a:off x="6354763" y="3608388"/>
              <a:ext cx="427037" cy="27781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80" name="Line 130">
              <a:extLst>
                <a:ext uri="{FF2B5EF4-FFF2-40B4-BE49-F238E27FC236}">
                  <a16:creationId xmlns:a16="http://schemas.microsoft.com/office/drawing/2014/main" id="{637392C8-402F-4225-9D9E-8224806833C7}"/>
                </a:ext>
              </a:extLst>
            </p:cNvPr>
            <p:cNvSpPr>
              <a:spLocks noChangeShapeType="1"/>
            </p:cNvSpPr>
            <p:nvPr/>
          </p:nvSpPr>
          <p:spPr bwMode="auto">
            <a:xfrm flipH="1">
              <a:off x="7062788" y="3581400"/>
              <a:ext cx="404812" cy="287338"/>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81" name="Line 131">
              <a:extLst>
                <a:ext uri="{FF2B5EF4-FFF2-40B4-BE49-F238E27FC236}">
                  <a16:creationId xmlns:a16="http://schemas.microsoft.com/office/drawing/2014/main" id="{11E9DF99-9BC3-4622-A44C-EFFD2F4EE520}"/>
                </a:ext>
              </a:extLst>
            </p:cNvPr>
            <p:cNvSpPr>
              <a:spLocks noChangeShapeType="1"/>
            </p:cNvSpPr>
            <p:nvPr/>
          </p:nvSpPr>
          <p:spPr bwMode="auto">
            <a:xfrm flipH="1">
              <a:off x="6553200" y="3962400"/>
              <a:ext cx="228600" cy="762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82" name="Line 132">
              <a:extLst>
                <a:ext uri="{FF2B5EF4-FFF2-40B4-BE49-F238E27FC236}">
                  <a16:creationId xmlns:a16="http://schemas.microsoft.com/office/drawing/2014/main" id="{12A7F785-D01A-48E5-8588-15CFF2DB08D3}"/>
                </a:ext>
              </a:extLst>
            </p:cNvPr>
            <p:cNvSpPr>
              <a:spLocks noChangeShapeType="1"/>
            </p:cNvSpPr>
            <p:nvPr/>
          </p:nvSpPr>
          <p:spPr bwMode="auto">
            <a:xfrm>
              <a:off x="1295400" y="4343400"/>
              <a:ext cx="8382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83" name="Line 133">
              <a:extLst>
                <a:ext uri="{FF2B5EF4-FFF2-40B4-BE49-F238E27FC236}">
                  <a16:creationId xmlns:a16="http://schemas.microsoft.com/office/drawing/2014/main" id="{3F9FE645-26BF-4516-94E8-76F671B8C1D5}"/>
                </a:ext>
              </a:extLst>
            </p:cNvPr>
            <p:cNvSpPr>
              <a:spLocks noChangeShapeType="1"/>
            </p:cNvSpPr>
            <p:nvPr/>
          </p:nvSpPr>
          <p:spPr bwMode="auto">
            <a:xfrm>
              <a:off x="2438400" y="4343400"/>
              <a:ext cx="10668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84" name="Line 134">
              <a:extLst>
                <a:ext uri="{FF2B5EF4-FFF2-40B4-BE49-F238E27FC236}">
                  <a16:creationId xmlns:a16="http://schemas.microsoft.com/office/drawing/2014/main" id="{38B4E379-A405-4842-B39B-F13047A3F2F0}"/>
                </a:ext>
              </a:extLst>
            </p:cNvPr>
            <p:cNvSpPr>
              <a:spLocks noChangeShapeType="1"/>
            </p:cNvSpPr>
            <p:nvPr/>
          </p:nvSpPr>
          <p:spPr bwMode="auto">
            <a:xfrm>
              <a:off x="3810000" y="4343400"/>
              <a:ext cx="9906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85" name="Line 135">
              <a:extLst>
                <a:ext uri="{FF2B5EF4-FFF2-40B4-BE49-F238E27FC236}">
                  <a16:creationId xmlns:a16="http://schemas.microsoft.com/office/drawing/2014/main" id="{9A89BEC2-0D3A-438E-9D95-50D2D35F074B}"/>
                </a:ext>
              </a:extLst>
            </p:cNvPr>
            <p:cNvSpPr>
              <a:spLocks noChangeShapeType="1"/>
            </p:cNvSpPr>
            <p:nvPr/>
          </p:nvSpPr>
          <p:spPr bwMode="auto">
            <a:xfrm>
              <a:off x="5105400" y="4343400"/>
              <a:ext cx="9906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86" name="Line 136">
              <a:extLst>
                <a:ext uri="{FF2B5EF4-FFF2-40B4-BE49-F238E27FC236}">
                  <a16:creationId xmlns:a16="http://schemas.microsoft.com/office/drawing/2014/main" id="{A5929B44-6967-454E-91E1-FC445E345813}"/>
                </a:ext>
              </a:extLst>
            </p:cNvPr>
            <p:cNvSpPr>
              <a:spLocks noChangeShapeType="1"/>
            </p:cNvSpPr>
            <p:nvPr/>
          </p:nvSpPr>
          <p:spPr bwMode="auto">
            <a:xfrm>
              <a:off x="6400800" y="4343400"/>
              <a:ext cx="10668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87" name="Line 137">
              <a:extLst>
                <a:ext uri="{FF2B5EF4-FFF2-40B4-BE49-F238E27FC236}">
                  <a16:creationId xmlns:a16="http://schemas.microsoft.com/office/drawing/2014/main" id="{C4A72D99-852F-4E47-BC79-E0E5571CD679}"/>
                </a:ext>
              </a:extLst>
            </p:cNvPr>
            <p:cNvSpPr>
              <a:spLocks noChangeShapeType="1"/>
            </p:cNvSpPr>
            <p:nvPr/>
          </p:nvSpPr>
          <p:spPr bwMode="auto">
            <a:xfrm flipH="1">
              <a:off x="2057400" y="44958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88" name="Line 138">
              <a:extLst>
                <a:ext uri="{FF2B5EF4-FFF2-40B4-BE49-F238E27FC236}">
                  <a16:creationId xmlns:a16="http://schemas.microsoft.com/office/drawing/2014/main" id="{521D8B7F-43FA-46E2-8D90-84FD8102FB2E}"/>
                </a:ext>
              </a:extLst>
            </p:cNvPr>
            <p:cNvSpPr>
              <a:spLocks noChangeShapeType="1"/>
            </p:cNvSpPr>
            <p:nvPr/>
          </p:nvSpPr>
          <p:spPr bwMode="auto">
            <a:xfrm flipH="1">
              <a:off x="3429000" y="44958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89" name="Line 139">
              <a:extLst>
                <a:ext uri="{FF2B5EF4-FFF2-40B4-BE49-F238E27FC236}">
                  <a16:creationId xmlns:a16="http://schemas.microsoft.com/office/drawing/2014/main" id="{A0918A5E-4651-46F1-BC30-B71E1D170860}"/>
                </a:ext>
              </a:extLst>
            </p:cNvPr>
            <p:cNvSpPr>
              <a:spLocks noChangeShapeType="1"/>
            </p:cNvSpPr>
            <p:nvPr/>
          </p:nvSpPr>
          <p:spPr bwMode="auto">
            <a:xfrm flipH="1">
              <a:off x="4724400" y="44958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90" name="Line 140">
              <a:extLst>
                <a:ext uri="{FF2B5EF4-FFF2-40B4-BE49-F238E27FC236}">
                  <a16:creationId xmlns:a16="http://schemas.microsoft.com/office/drawing/2014/main" id="{FFE5850B-8E33-4CFD-AAE4-F24460628ABB}"/>
                </a:ext>
              </a:extLst>
            </p:cNvPr>
            <p:cNvSpPr>
              <a:spLocks noChangeShapeType="1"/>
            </p:cNvSpPr>
            <p:nvPr/>
          </p:nvSpPr>
          <p:spPr bwMode="auto">
            <a:xfrm flipH="1">
              <a:off x="6019800" y="44958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91" name="Line 141">
              <a:extLst>
                <a:ext uri="{FF2B5EF4-FFF2-40B4-BE49-F238E27FC236}">
                  <a16:creationId xmlns:a16="http://schemas.microsoft.com/office/drawing/2014/main" id="{8A9851F5-4653-4C18-8C82-BAAA8C6CB2B7}"/>
                </a:ext>
              </a:extLst>
            </p:cNvPr>
            <p:cNvSpPr>
              <a:spLocks noChangeShapeType="1"/>
            </p:cNvSpPr>
            <p:nvPr/>
          </p:nvSpPr>
          <p:spPr bwMode="auto">
            <a:xfrm flipH="1">
              <a:off x="7391400" y="44958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92" name="Line 145">
              <a:extLst>
                <a:ext uri="{FF2B5EF4-FFF2-40B4-BE49-F238E27FC236}">
                  <a16:creationId xmlns:a16="http://schemas.microsoft.com/office/drawing/2014/main" id="{8F76E30B-277C-406F-87D4-15007908EC5D}"/>
                </a:ext>
              </a:extLst>
            </p:cNvPr>
            <p:cNvSpPr>
              <a:spLocks noChangeShapeType="1"/>
            </p:cNvSpPr>
            <p:nvPr/>
          </p:nvSpPr>
          <p:spPr bwMode="auto">
            <a:xfrm>
              <a:off x="1295400" y="5181600"/>
              <a:ext cx="8382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93" name="Line 146">
              <a:extLst>
                <a:ext uri="{FF2B5EF4-FFF2-40B4-BE49-F238E27FC236}">
                  <a16:creationId xmlns:a16="http://schemas.microsoft.com/office/drawing/2014/main" id="{80611F4F-1B60-43E8-8E6F-26EDFF4DC22F}"/>
                </a:ext>
              </a:extLst>
            </p:cNvPr>
            <p:cNvSpPr>
              <a:spLocks noChangeShapeType="1"/>
            </p:cNvSpPr>
            <p:nvPr/>
          </p:nvSpPr>
          <p:spPr bwMode="auto">
            <a:xfrm>
              <a:off x="2438400" y="5181600"/>
              <a:ext cx="10668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94" name="Line 147">
              <a:extLst>
                <a:ext uri="{FF2B5EF4-FFF2-40B4-BE49-F238E27FC236}">
                  <a16:creationId xmlns:a16="http://schemas.microsoft.com/office/drawing/2014/main" id="{74A1853A-C23F-4FBD-8D8F-55FAC2C966D7}"/>
                </a:ext>
              </a:extLst>
            </p:cNvPr>
            <p:cNvSpPr>
              <a:spLocks noChangeShapeType="1"/>
            </p:cNvSpPr>
            <p:nvPr/>
          </p:nvSpPr>
          <p:spPr bwMode="auto">
            <a:xfrm>
              <a:off x="3810000" y="5181600"/>
              <a:ext cx="9906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95" name="Line 148">
              <a:extLst>
                <a:ext uri="{FF2B5EF4-FFF2-40B4-BE49-F238E27FC236}">
                  <a16:creationId xmlns:a16="http://schemas.microsoft.com/office/drawing/2014/main" id="{1B9FE842-CCFB-4EEE-8C2E-867C48FC2924}"/>
                </a:ext>
              </a:extLst>
            </p:cNvPr>
            <p:cNvSpPr>
              <a:spLocks noChangeShapeType="1"/>
            </p:cNvSpPr>
            <p:nvPr/>
          </p:nvSpPr>
          <p:spPr bwMode="auto">
            <a:xfrm>
              <a:off x="5105400" y="5181600"/>
              <a:ext cx="9906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96" name="Line 149">
              <a:extLst>
                <a:ext uri="{FF2B5EF4-FFF2-40B4-BE49-F238E27FC236}">
                  <a16:creationId xmlns:a16="http://schemas.microsoft.com/office/drawing/2014/main" id="{F699982D-47B0-4784-8EB1-BE05FBA9561F}"/>
                </a:ext>
              </a:extLst>
            </p:cNvPr>
            <p:cNvSpPr>
              <a:spLocks noChangeShapeType="1"/>
            </p:cNvSpPr>
            <p:nvPr/>
          </p:nvSpPr>
          <p:spPr bwMode="auto">
            <a:xfrm>
              <a:off x="6400800" y="5181600"/>
              <a:ext cx="10668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97" name="Line 150">
              <a:extLst>
                <a:ext uri="{FF2B5EF4-FFF2-40B4-BE49-F238E27FC236}">
                  <a16:creationId xmlns:a16="http://schemas.microsoft.com/office/drawing/2014/main" id="{ADE50A61-0C47-4A87-A2E7-194B5A28F7B7}"/>
                </a:ext>
              </a:extLst>
            </p:cNvPr>
            <p:cNvSpPr>
              <a:spLocks noChangeShapeType="1"/>
            </p:cNvSpPr>
            <p:nvPr/>
          </p:nvSpPr>
          <p:spPr bwMode="auto">
            <a:xfrm flipH="1">
              <a:off x="2057400" y="53340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98" name="Line 151">
              <a:extLst>
                <a:ext uri="{FF2B5EF4-FFF2-40B4-BE49-F238E27FC236}">
                  <a16:creationId xmlns:a16="http://schemas.microsoft.com/office/drawing/2014/main" id="{7B6894EA-33DA-4E4D-BB8A-877D82EE5612}"/>
                </a:ext>
              </a:extLst>
            </p:cNvPr>
            <p:cNvSpPr>
              <a:spLocks noChangeShapeType="1"/>
            </p:cNvSpPr>
            <p:nvPr/>
          </p:nvSpPr>
          <p:spPr bwMode="auto">
            <a:xfrm flipH="1">
              <a:off x="3429000" y="53340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99" name="Line 152">
              <a:extLst>
                <a:ext uri="{FF2B5EF4-FFF2-40B4-BE49-F238E27FC236}">
                  <a16:creationId xmlns:a16="http://schemas.microsoft.com/office/drawing/2014/main" id="{ABB7870D-F7E0-4EF5-A378-A217503CF085}"/>
                </a:ext>
              </a:extLst>
            </p:cNvPr>
            <p:cNvSpPr>
              <a:spLocks noChangeShapeType="1"/>
            </p:cNvSpPr>
            <p:nvPr/>
          </p:nvSpPr>
          <p:spPr bwMode="auto">
            <a:xfrm flipH="1">
              <a:off x="4724400" y="53340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00" name="Line 153">
              <a:extLst>
                <a:ext uri="{FF2B5EF4-FFF2-40B4-BE49-F238E27FC236}">
                  <a16:creationId xmlns:a16="http://schemas.microsoft.com/office/drawing/2014/main" id="{DA955300-2209-4633-A9BB-82AC96C7D3D8}"/>
                </a:ext>
              </a:extLst>
            </p:cNvPr>
            <p:cNvSpPr>
              <a:spLocks noChangeShapeType="1"/>
            </p:cNvSpPr>
            <p:nvPr/>
          </p:nvSpPr>
          <p:spPr bwMode="auto">
            <a:xfrm flipH="1">
              <a:off x="6019800" y="53340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01" name="Line 154">
              <a:extLst>
                <a:ext uri="{FF2B5EF4-FFF2-40B4-BE49-F238E27FC236}">
                  <a16:creationId xmlns:a16="http://schemas.microsoft.com/office/drawing/2014/main" id="{A49BAAB4-14DB-459E-A668-C96D6F8E1FB7}"/>
                </a:ext>
              </a:extLst>
            </p:cNvPr>
            <p:cNvSpPr>
              <a:spLocks noChangeShapeType="1"/>
            </p:cNvSpPr>
            <p:nvPr/>
          </p:nvSpPr>
          <p:spPr bwMode="auto">
            <a:xfrm flipH="1">
              <a:off x="7391400" y="53340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02" name="Line 155">
              <a:extLst>
                <a:ext uri="{FF2B5EF4-FFF2-40B4-BE49-F238E27FC236}">
                  <a16:creationId xmlns:a16="http://schemas.microsoft.com/office/drawing/2014/main" id="{41BC4450-F880-43DD-8DDE-93F9694ADB27}"/>
                </a:ext>
              </a:extLst>
            </p:cNvPr>
            <p:cNvSpPr>
              <a:spLocks noChangeShapeType="1"/>
            </p:cNvSpPr>
            <p:nvPr/>
          </p:nvSpPr>
          <p:spPr bwMode="auto">
            <a:xfrm>
              <a:off x="6354763" y="5284788"/>
              <a:ext cx="427037" cy="27781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03" name="Line 156">
              <a:extLst>
                <a:ext uri="{FF2B5EF4-FFF2-40B4-BE49-F238E27FC236}">
                  <a16:creationId xmlns:a16="http://schemas.microsoft.com/office/drawing/2014/main" id="{2F2997EA-D066-4F37-B8D1-BBE3DA3E0950}"/>
                </a:ext>
              </a:extLst>
            </p:cNvPr>
            <p:cNvSpPr>
              <a:spLocks noChangeShapeType="1"/>
            </p:cNvSpPr>
            <p:nvPr/>
          </p:nvSpPr>
          <p:spPr bwMode="auto">
            <a:xfrm flipH="1">
              <a:off x="7062788" y="5257800"/>
              <a:ext cx="404812" cy="287338"/>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04" name="Line 157">
              <a:extLst>
                <a:ext uri="{FF2B5EF4-FFF2-40B4-BE49-F238E27FC236}">
                  <a16:creationId xmlns:a16="http://schemas.microsoft.com/office/drawing/2014/main" id="{A998AD9C-6E34-429B-8407-03B1EC0AFB1A}"/>
                </a:ext>
              </a:extLst>
            </p:cNvPr>
            <p:cNvSpPr>
              <a:spLocks noChangeShapeType="1"/>
            </p:cNvSpPr>
            <p:nvPr/>
          </p:nvSpPr>
          <p:spPr bwMode="auto">
            <a:xfrm flipH="1">
              <a:off x="6553200" y="5638800"/>
              <a:ext cx="228600" cy="762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05" name="Line 158">
              <a:extLst>
                <a:ext uri="{FF2B5EF4-FFF2-40B4-BE49-F238E27FC236}">
                  <a16:creationId xmlns:a16="http://schemas.microsoft.com/office/drawing/2014/main" id="{F6A32CE0-17DD-468B-8B8C-491AD81FC0FC}"/>
                </a:ext>
              </a:extLst>
            </p:cNvPr>
            <p:cNvSpPr>
              <a:spLocks noChangeShapeType="1"/>
            </p:cNvSpPr>
            <p:nvPr/>
          </p:nvSpPr>
          <p:spPr bwMode="auto">
            <a:xfrm>
              <a:off x="1295400" y="6019800"/>
              <a:ext cx="8382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06" name="Line 159">
              <a:extLst>
                <a:ext uri="{FF2B5EF4-FFF2-40B4-BE49-F238E27FC236}">
                  <a16:creationId xmlns:a16="http://schemas.microsoft.com/office/drawing/2014/main" id="{32E9D121-A155-47A7-B305-FF1AB40BCC23}"/>
                </a:ext>
              </a:extLst>
            </p:cNvPr>
            <p:cNvSpPr>
              <a:spLocks noChangeShapeType="1"/>
            </p:cNvSpPr>
            <p:nvPr/>
          </p:nvSpPr>
          <p:spPr bwMode="auto">
            <a:xfrm>
              <a:off x="2438400" y="6019800"/>
              <a:ext cx="10668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07" name="Line 160">
              <a:extLst>
                <a:ext uri="{FF2B5EF4-FFF2-40B4-BE49-F238E27FC236}">
                  <a16:creationId xmlns:a16="http://schemas.microsoft.com/office/drawing/2014/main" id="{58842052-3621-4AE1-A468-A1D2195EE17D}"/>
                </a:ext>
              </a:extLst>
            </p:cNvPr>
            <p:cNvSpPr>
              <a:spLocks noChangeShapeType="1"/>
            </p:cNvSpPr>
            <p:nvPr/>
          </p:nvSpPr>
          <p:spPr bwMode="auto">
            <a:xfrm>
              <a:off x="3810000" y="6019800"/>
              <a:ext cx="9906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08" name="Line 161">
              <a:extLst>
                <a:ext uri="{FF2B5EF4-FFF2-40B4-BE49-F238E27FC236}">
                  <a16:creationId xmlns:a16="http://schemas.microsoft.com/office/drawing/2014/main" id="{714205CC-92A3-4FE1-B1DF-01AC9E71CC66}"/>
                </a:ext>
              </a:extLst>
            </p:cNvPr>
            <p:cNvSpPr>
              <a:spLocks noChangeShapeType="1"/>
            </p:cNvSpPr>
            <p:nvPr/>
          </p:nvSpPr>
          <p:spPr bwMode="auto">
            <a:xfrm>
              <a:off x="5105400" y="6019800"/>
              <a:ext cx="9906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09" name="Line 162">
              <a:extLst>
                <a:ext uri="{FF2B5EF4-FFF2-40B4-BE49-F238E27FC236}">
                  <a16:creationId xmlns:a16="http://schemas.microsoft.com/office/drawing/2014/main" id="{6EA6AB5F-1D0F-4707-A692-F1C963B3B4A5}"/>
                </a:ext>
              </a:extLst>
            </p:cNvPr>
            <p:cNvSpPr>
              <a:spLocks noChangeShapeType="1"/>
            </p:cNvSpPr>
            <p:nvPr/>
          </p:nvSpPr>
          <p:spPr bwMode="auto">
            <a:xfrm>
              <a:off x="6400800" y="6019800"/>
              <a:ext cx="10668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10" name="Line 163">
              <a:extLst>
                <a:ext uri="{FF2B5EF4-FFF2-40B4-BE49-F238E27FC236}">
                  <a16:creationId xmlns:a16="http://schemas.microsoft.com/office/drawing/2014/main" id="{4AAC7F31-050B-4533-9281-7580895E4935}"/>
                </a:ext>
              </a:extLst>
            </p:cNvPr>
            <p:cNvSpPr>
              <a:spLocks noChangeShapeType="1"/>
            </p:cNvSpPr>
            <p:nvPr/>
          </p:nvSpPr>
          <p:spPr bwMode="auto">
            <a:xfrm flipH="1">
              <a:off x="2057400" y="61722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11" name="Line 164">
              <a:extLst>
                <a:ext uri="{FF2B5EF4-FFF2-40B4-BE49-F238E27FC236}">
                  <a16:creationId xmlns:a16="http://schemas.microsoft.com/office/drawing/2014/main" id="{5E9F1F6E-6234-4F40-9F1D-A6A3136B556A}"/>
                </a:ext>
              </a:extLst>
            </p:cNvPr>
            <p:cNvSpPr>
              <a:spLocks noChangeShapeType="1"/>
            </p:cNvSpPr>
            <p:nvPr/>
          </p:nvSpPr>
          <p:spPr bwMode="auto">
            <a:xfrm flipH="1">
              <a:off x="3429000" y="61722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12" name="Line 165">
              <a:extLst>
                <a:ext uri="{FF2B5EF4-FFF2-40B4-BE49-F238E27FC236}">
                  <a16:creationId xmlns:a16="http://schemas.microsoft.com/office/drawing/2014/main" id="{E03CD349-92E6-40D7-BDB5-A80BBBB87DCE}"/>
                </a:ext>
              </a:extLst>
            </p:cNvPr>
            <p:cNvSpPr>
              <a:spLocks noChangeShapeType="1"/>
            </p:cNvSpPr>
            <p:nvPr/>
          </p:nvSpPr>
          <p:spPr bwMode="auto">
            <a:xfrm flipH="1">
              <a:off x="4724400" y="61722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13" name="Line 166">
              <a:extLst>
                <a:ext uri="{FF2B5EF4-FFF2-40B4-BE49-F238E27FC236}">
                  <a16:creationId xmlns:a16="http://schemas.microsoft.com/office/drawing/2014/main" id="{13A0BD53-14C9-41B5-B6B2-9833743955E7}"/>
                </a:ext>
              </a:extLst>
            </p:cNvPr>
            <p:cNvSpPr>
              <a:spLocks noChangeShapeType="1"/>
            </p:cNvSpPr>
            <p:nvPr/>
          </p:nvSpPr>
          <p:spPr bwMode="auto">
            <a:xfrm flipH="1">
              <a:off x="6019800" y="61722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14" name="Line 167">
              <a:extLst>
                <a:ext uri="{FF2B5EF4-FFF2-40B4-BE49-F238E27FC236}">
                  <a16:creationId xmlns:a16="http://schemas.microsoft.com/office/drawing/2014/main" id="{C72BAEAB-8526-4F31-8C35-2868288E14D7}"/>
                </a:ext>
              </a:extLst>
            </p:cNvPr>
            <p:cNvSpPr>
              <a:spLocks noChangeShapeType="1"/>
            </p:cNvSpPr>
            <p:nvPr/>
          </p:nvSpPr>
          <p:spPr bwMode="auto">
            <a:xfrm flipH="1">
              <a:off x="7391400" y="61722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15" name="Line 168">
              <a:extLst>
                <a:ext uri="{FF2B5EF4-FFF2-40B4-BE49-F238E27FC236}">
                  <a16:creationId xmlns:a16="http://schemas.microsoft.com/office/drawing/2014/main" id="{29498C76-BFE9-4927-BD24-EE6F8E31AAB0}"/>
                </a:ext>
              </a:extLst>
            </p:cNvPr>
            <p:cNvSpPr>
              <a:spLocks noChangeShapeType="1"/>
            </p:cNvSpPr>
            <p:nvPr/>
          </p:nvSpPr>
          <p:spPr bwMode="auto">
            <a:xfrm>
              <a:off x="6354763" y="6122988"/>
              <a:ext cx="427037" cy="27781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16" name="Line 169">
              <a:extLst>
                <a:ext uri="{FF2B5EF4-FFF2-40B4-BE49-F238E27FC236}">
                  <a16:creationId xmlns:a16="http://schemas.microsoft.com/office/drawing/2014/main" id="{60BEFEFE-4F75-46C3-920A-35DCE5219E0A}"/>
                </a:ext>
              </a:extLst>
            </p:cNvPr>
            <p:cNvSpPr>
              <a:spLocks noChangeShapeType="1"/>
            </p:cNvSpPr>
            <p:nvPr/>
          </p:nvSpPr>
          <p:spPr bwMode="auto">
            <a:xfrm flipH="1">
              <a:off x="7062788" y="6096000"/>
              <a:ext cx="404812" cy="287338"/>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17" name="Line 170">
              <a:extLst>
                <a:ext uri="{FF2B5EF4-FFF2-40B4-BE49-F238E27FC236}">
                  <a16:creationId xmlns:a16="http://schemas.microsoft.com/office/drawing/2014/main" id="{60F188DE-3DC4-4131-BFF7-AFAAF1052855}"/>
                </a:ext>
              </a:extLst>
            </p:cNvPr>
            <p:cNvSpPr>
              <a:spLocks noChangeShapeType="1"/>
            </p:cNvSpPr>
            <p:nvPr/>
          </p:nvSpPr>
          <p:spPr bwMode="auto">
            <a:xfrm flipH="1">
              <a:off x="6553200" y="6477000"/>
              <a:ext cx="228600" cy="762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18" name="Line 171">
              <a:extLst>
                <a:ext uri="{FF2B5EF4-FFF2-40B4-BE49-F238E27FC236}">
                  <a16:creationId xmlns:a16="http://schemas.microsoft.com/office/drawing/2014/main" id="{77A2218D-1F97-4CB2-A92B-23C8194762D4}"/>
                </a:ext>
              </a:extLst>
            </p:cNvPr>
            <p:cNvSpPr>
              <a:spLocks noChangeShapeType="1"/>
            </p:cNvSpPr>
            <p:nvPr/>
          </p:nvSpPr>
          <p:spPr bwMode="auto">
            <a:xfrm>
              <a:off x="533400" y="2362200"/>
              <a:ext cx="465138" cy="287338"/>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19" name="Line 172">
              <a:extLst>
                <a:ext uri="{FF2B5EF4-FFF2-40B4-BE49-F238E27FC236}">
                  <a16:creationId xmlns:a16="http://schemas.microsoft.com/office/drawing/2014/main" id="{97A12FB1-1116-4AB1-B237-6C7ACBB1E578}"/>
                </a:ext>
              </a:extLst>
            </p:cNvPr>
            <p:cNvSpPr>
              <a:spLocks noChangeShapeType="1"/>
            </p:cNvSpPr>
            <p:nvPr/>
          </p:nvSpPr>
          <p:spPr bwMode="auto">
            <a:xfrm>
              <a:off x="485775" y="2419350"/>
              <a:ext cx="539750" cy="97790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20" name="Line 173">
              <a:extLst>
                <a:ext uri="{FF2B5EF4-FFF2-40B4-BE49-F238E27FC236}">
                  <a16:creationId xmlns:a16="http://schemas.microsoft.com/office/drawing/2014/main" id="{99B5BE65-1503-4ABF-B530-822B4B92AC16}"/>
                </a:ext>
              </a:extLst>
            </p:cNvPr>
            <p:cNvSpPr>
              <a:spLocks noChangeShapeType="1"/>
            </p:cNvSpPr>
            <p:nvPr/>
          </p:nvSpPr>
          <p:spPr bwMode="auto">
            <a:xfrm>
              <a:off x="438150" y="2425700"/>
              <a:ext cx="604838" cy="1792288"/>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21" name="Line 174">
              <a:extLst>
                <a:ext uri="{FF2B5EF4-FFF2-40B4-BE49-F238E27FC236}">
                  <a16:creationId xmlns:a16="http://schemas.microsoft.com/office/drawing/2014/main" id="{E0A3DABC-CF4B-473B-89BC-DD1CF46F1D9B}"/>
                </a:ext>
              </a:extLst>
            </p:cNvPr>
            <p:cNvSpPr>
              <a:spLocks noChangeShapeType="1"/>
            </p:cNvSpPr>
            <p:nvPr/>
          </p:nvSpPr>
          <p:spPr bwMode="auto">
            <a:xfrm>
              <a:off x="412750" y="2460625"/>
              <a:ext cx="655638" cy="2595563"/>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22" name="Line 175">
              <a:extLst>
                <a:ext uri="{FF2B5EF4-FFF2-40B4-BE49-F238E27FC236}">
                  <a16:creationId xmlns:a16="http://schemas.microsoft.com/office/drawing/2014/main" id="{A534B6E8-F0C3-4616-825E-C586FF7C5479}"/>
                </a:ext>
              </a:extLst>
            </p:cNvPr>
            <p:cNvSpPr>
              <a:spLocks noChangeShapeType="1"/>
            </p:cNvSpPr>
            <p:nvPr/>
          </p:nvSpPr>
          <p:spPr bwMode="auto">
            <a:xfrm>
              <a:off x="344488" y="2425700"/>
              <a:ext cx="727075" cy="3459163"/>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23" name="Text Box 177">
              <a:extLst>
                <a:ext uri="{FF2B5EF4-FFF2-40B4-BE49-F238E27FC236}">
                  <a16:creationId xmlns:a16="http://schemas.microsoft.com/office/drawing/2014/main" id="{89F6E05C-6142-40BA-B497-6C3BCD9BC017}"/>
                </a:ext>
              </a:extLst>
            </p:cNvPr>
            <p:cNvSpPr txBox="1">
              <a:spLocks noChangeArrowheads="1"/>
            </p:cNvSpPr>
            <p:nvPr/>
          </p:nvSpPr>
          <p:spPr bwMode="auto">
            <a:xfrm>
              <a:off x="1066800" y="914400"/>
              <a:ext cx="1646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ru-RU" sz="1800" i="1" dirty="0">
                  <a:latin typeface="Verdana" panose="020B0604030504040204" pitchFamily="34" charset="0"/>
                </a:rPr>
                <a:t>young forest</a:t>
              </a:r>
              <a:endParaRPr lang="ru-RU" altLang="ru-RU" sz="1800" i="1" dirty="0">
                <a:latin typeface="Verdana" panose="020B0604030504040204" pitchFamily="34" charset="0"/>
              </a:endParaRPr>
            </a:p>
          </p:txBody>
        </p:sp>
        <p:sp>
          <p:nvSpPr>
            <p:cNvPr id="12424" name="Text Box 178">
              <a:extLst>
                <a:ext uri="{FF2B5EF4-FFF2-40B4-BE49-F238E27FC236}">
                  <a16:creationId xmlns:a16="http://schemas.microsoft.com/office/drawing/2014/main" id="{CC7942D1-9656-40EC-B622-314339992868}"/>
                </a:ext>
              </a:extLst>
            </p:cNvPr>
            <p:cNvSpPr txBox="1">
              <a:spLocks noChangeArrowheads="1"/>
            </p:cNvSpPr>
            <p:nvPr/>
          </p:nvSpPr>
          <p:spPr bwMode="auto">
            <a:xfrm>
              <a:off x="990600" y="1219200"/>
              <a:ext cx="280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ru-RU" sz="1800">
                  <a:latin typeface="Verdana" panose="020B0604030504040204" pitchFamily="34" charset="0"/>
                </a:rPr>
                <a:t>I</a:t>
              </a:r>
              <a:endParaRPr lang="ru-RU" altLang="ru-RU" sz="1800">
                <a:latin typeface="Verdana" panose="020B0604030504040204" pitchFamily="34" charset="0"/>
              </a:endParaRPr>
            </a:p>
          </p:txBody>
        </p:sp>
        <p:sp>
          <p:nvSpPr>
            <p:cNvPr id="12425" name="Text Box 179">
              <a:extLst>
                <a:ext uri="{FF2B5EF4-FFF2-40B4-BE49-F238E27FC236}">
                  <a16:creationId xmlns:a16="http://schemas.microsoft.com/office/drawing/2014/main" id="{48CE93A7-507E-4891-927C-EC8DAE42E8AB}"/>
                </a:ext>
              </a:extLst>
            </p:cNvPr>
            <p:cNvSpPr txBox="1">
              <a:spLocks noChangeArrowheads="1"/>
            </p:cNvSpPr>
            <p:nvPr/>
          </p:nvSpPr>
          <p:spPr bwMode="auto">
            <a:xfrm>
              <a:off x="2057400" y="1219200"/>
              <a:ext cx="377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ru-RU" sz="1800">
                  <a:latin typeface="Verdana" panose="020B0604030504040204" pitchFamily="34" charset="0"/>
                </a:rPr>
                <a:t>II</a:t>
              </a:r>
              <a:endParaRPr lang="ru-RU" altLang="ru-RU" sz="1800">
                <a:latin typeface="Verdana" panose="020B0604030504040204" pitchFamily="34" charset="0"/>
              </a:endParaRPr>
            </a:p>
          </p:txBody>
        </p:sp>
        <p:sp>
          <p:nvSpPr>
            <p:cNvPr id="12426" name="Text Box 180">
              <a:extLst>
                <a:ext uri="{FF2B5EF4-FFF2-40B4-BE49-F238E27FC236}">
                  <a16:creationId xmlns:a16="http://schemas.microsoft.com/office/drawing/2014/main" id="{76CDB6D8-6967-42C1-9FF9-85587CE146E5}"/>
                </a:ext>
              </a:extLst>
            </p:cNvPr>
            <p:cNvSpPr txBox="1">
              <a:spLocks noChangeArrowheads="1"/>
            </p:cNvSpPr>
            <p:nvPr/>
          </p:nvSpPr>
          <p:spPr bwMode="auto">
            <a:xfrm>
              <a:off x="4800600" y="914400"/>
              <a:ext cx="11288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ru-RU" sz="1800" i="1" dirty="0">
                  <a:latin typeface="Verdana" panose="020B0604030504040204" pitchFamily="34" charset="0"/>
                </a:rPr>
                <a:t>ripening</a:t>
              </a:r>
              <a:endParaRPr lang="ru-RU" altLang="ru-RU" sz="1800" i="1" dirty="0">
                <a:latin typeface="Verdana" panose="020B0604030504040204" pitchFamily="34" charset="0"/>
              </a:endParaRPr>
            </a:p>
          </p:txBody>
        </p:sp>
        <p:sp>
          <p:nvSpPr>
            <p:cNvPr id="12427" name="Text Box 181">
              <a:extLst>
                <a:ext uri="{FF2B5EF4-FFF2-40B4-BE49-F238E27FC236}">
                  <a16:creationId xmlns:a16="http://schemas.microsoft.com/office/drawing/2014/main" id="{2CB55C6B-0F5F-4CCA-813A-1A5A281CBBBA}"/>
                </a:ext>
              </a:extLst>
            </p:cNvPr>
            <p:cNvSpPr txBox="1">
              <a:spLocks noChangeArrowheads="1"/>
            </p:cNvSpPr>
            <p:nvPr/>
          </p:nvSpPr>
          <p:spPr bwMode="auto">
            <a:xfrm>
              <a:off x="2947988" y="969640"/>
              <a:ext cx="17113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ru-RU" sz="1800" i="1" dirty="0">
                  <a:latin typeface="Verdana" panose="020B0604030504040204" pitchFamily="34" charset="0"/>
                </a:rPr>
                <a:t>middle</a:t>
              </a:r>
              <a:r>
                <a:rPr lang="ru-RU" altLang="ru-RU" sz="1800" i="1" dirty="0">
                  <a:latin typeface="Verdana" panose="020B0604030504040204" pitchFamily="34" charset="0"/>
                </a:rPr>
                <a:t>-</a:t>
              </a:r>
              <a:r>
                <a:rPr lang="en-US" altLang="ru-RU" sz="1800" i="1" dirty="0">
                  <a:latin typeface="Verdana" panose="020B0604030504040204" pitchFamily="34" charset="0"/>
                </a:rPr>
                <a:t>aged</a:t>
              </a:r>
              <a:endParaRPr lang="ru-RU" altLang="ru-RU" sz="1800" i="1" dirty="0">
                <a:latin typeface="Verdana" panose="020B0604030504040204" pitchFamily="34" charset="0"/>
              </a:endParaRPr>
            </a:p>
          </p:txBody>
        </p:sp>
        <p:sp>
          <p:nvSpPr>
            <p:cNvPr id="12428" name="Text Box 182">
              <a:extLst>
                <a:ext uri="{FF2B5EF4-FFF2-40B4-BE49-F238E27FC236}">
                  <a16:creationId xmlns:a16="http://schemas.microsoft.com/office/drawing/2014/main" id="{0D876441-0653-44DB-8881-25B098DDB8C3}"/>
                </a:ext>
              </a:extLst>
            </p:cNvPr>
            <p:cNvSpPr txBox="1">
              <a:spLocks noChangeArrowheads="1"/>
            </p:cNvSpPr>
            <p:nvPr/>
          </p:nvSpPr>
          <p:spPr bwMode="auto">
            <a:xfrm>
              <a:off x="6043284" y="942930"/>
              <a:ext cx="10198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ru-RU" sz="1800" i="1" dirty="0">
                  <a:latin typeface="Verdana" panose="020B0604030504040204" pitchFamily="34" charset="0"/>
                </a:rPr>
                <a:t>mature</a:t>
              </a:r>
              <a:endParaRPr lang="ru-RU" altLang="ru-RU" sz="1800" i="1" dirty="0">
                <a:latin typeface="Verdana" panose="020B0604030504040204" pitchFamily="34" charset="0"/>
              </a:endParaRPr>
            </a:p>
          </p:txBody>
        </p:sp>
        <p:sp>
          <p:nvSpPr>
            <p:cNvPr id="12429" name="Text Box 183">
              <a:extLst>
                <a:ext uri="{FF2B5EF4-FFF2-40B4-BE49-F238E27FC236}">
                  <a16:creationId xmlns:a16="http://schemas.microsoft.com/office/drawing/2014/main" id="{A103EFCB-630B-490E-ADBC-9E3C88B59443}"/>
                </a:ext>
              </a:extLst>
            </p:cNvPr>
            <p:cNvSpPr txBox="1">
              <a:spLocks noChangeArrowheads="1"/>
            </p:cNvSpPr>
            <p:nvPr/>
          </p:nvSpPr>
          <p:spPr bwMode="auto">
            <a:xfrm>
              <a:off x="7380288" y="1066800"/>
              <a:ext cx="16754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ru-RU" sz="1800" i="1" dirty="0">
                  <a:latin typeface="Verdana" panose="020B0604030504040204" pitchFamily="34" charset="0"/>
                </a:rPr>
                <a:t>overmatured</a:t>
              </a:r>
              <a:endParaRPr lang="ru-RU" altLang="ru-RU" sz="1800" i="1" dirty="0">
                <a:latin typeface="Verdana" panose="020B0604030504040204" pitchFamily="34" charset="0"/>
              </a:endParaRPr>
            </a:p>
          </p:txBody>
        </p:sp>
        <p:sp>
          <p:nvSpPr>
            <p:cNvPr id="12430" name="Line 184">
              <a:extLst>
                <a:ext uri="{FF2B5EF4-FFF2-40B4-BE49-F238E27FC236}">
                  <a16:creationId xmlns:a16="http://schemas.microsoft.com/office/drawing/2014/main" id="{00A08969-9F58-4DB0-9CE9-DCFB9BEBB9F2}"/>
                </a:ext>
              </a:extLst>
            </p:cNvPr>
            <p:cNvSpPr>
              <a:spLocks noChangeShapeType="1"/>
            </p:cNvSpPr>
            <p:nvPr/>
          </p:nvSpPr>
          <p:spPr bwMode="auto">
            <a:xfrm flipV="1">
              <a:off x="3654592" y="1245409"/>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31" name="Line 185">
              <a:extLst>
                <a:ext uri="{FF2B5EF4-FFF2-40B4-BE49-F238E27FC236}">
                  <a16:creationId xmlns:a16="http://schemas.microsoft.com/office/drawing/2014/main" id="{F2623103-0E65-406A-B7DB-C19EFC00EEB6}"/>
                </a:ext>
              </a:extLst>
            </p:cNvPr>
            <p:cNvSpPr>
              <a:spLocks noChangeShapeType="1"/>
            </p:cNvSpPr>
            <p:nvPr/>
          </p:nvSpPr>
          <p:spPr bwMode="auto">
            <a:xfrm flipV="1">
              <a:off x="7696200" y="13716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32" name="Line 186">
              <a:extLst>
                <a:ext uri="{FF2B5EF4-FFF2-40B4-BE49-F238E27FC236}">
                  <a16:creationId xmlns:a16="http://schemas.microsoft.com/office/drawing/2014/main" id="{84EA730F-8880-40F1-A789-8E8D7544AC8D}"/>
                </a:ext>
              </a:extLst>
            </p:cNvPr>
            <p:cNvSpPr>
              <a:spLocks noChangeShapeType="1"/>
            </p:cNvSpPr>
            <p:nvPr/>
          </p:nvSpPr>
          <p:spPr bwMode="auto">
            <a:xfrm>
              <a:off x="2286000" y="20574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33" name="Line 187">
              <a:extLst>
                <a:ext uri="{FF2B5EF4-FFF2-40B4-BE49-F238E27FC236}">
                  <a16:creationId xmlns:a16="http://schemas.microsoft.com/office/drawing/2014/main" id="{11A2B11B-2382-4B29-BF71-573CA7994AB4}"/>
                </a:ext>
              </a:extLst>
            </p:cNvPr>
            <p:cNvSpPr>
              <a:spLocks noChangeShapeType="1"/>
            </p:cNvSpPr>
            <p:nvPr/>
          </p:nvSpPr>
          <p:spPr bwMode="auto">
            <a:xfrm>
              <a:off x="3657600" y="20574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34" name="Line 188">
              <a:extLst>
                <a:ext uri="{FF2B5EF4-FFF2-40B4-BE49-F238E27FC236}">
                  <a16:creationId xmlns:a16="http://schemas.microsoft.com/office/drawing/2014/main" id="{94C4FFFC-E304-4B01-BF91-F9BD592BC6E9}"/>
                </a:ext>
              </a:extLst>
            </p:cNvPr>
            <p:cNvSpPr>
              <a:spLocks noChangeShapeType="1"/>
            </p:cNvSpPr>
            <p:nvPr/>
          </p:nvSpPr>
          <p:spPr bwMode="auto">
            <a:xfrm>
              <a:off x="4953000" y="20574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35" name="Line 189">
              <a:extLst>
                <a:ext uri="{FF2B5EF4-FFF2-40B4-BE49-F238E27FC236}">
                  <a16:creationId xmlns:a16="http://schemas.microsoft.com/office/drawing/2014/main" id="{42B7D24B-1283-43AC-98CD-1C3D06A78670}"/>
                </a:ext>
              </a:extLst>
            </p:cNvPr>
            <p:cNvSpPr>
              <a:spLocks noChangeShapeType="1"/>
            </p:cNvSpPr>
            <p:nvPr/>
          </p:nvSpPr>
          <p:spPr bwMode="auto">
            <a:xfrm>
              <a:off x="6248400" y="20574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36" name="Line 190">
              <a:extLst>
                <a:ext uri="{FF2B5EF4-FFF2-40B4-BE49-F238E27FC236}">
                  <a16:creationId xmlns:a16="http://schemas.microsoft.com/office/drawing/2014/main" id="{62319BE2-ED45-4869-97A5-161178AB2605}"/>
                </a:ext>
              </a:extLst>
            </p:cNvPr>
            <p:cNvSpPr>
              <a:spLocks noChangeShapeType="1"/>
            </p:cNvSpPr>
            <p:nvPr/>
          </p:nvSpPr>
          <p:spPr bwMode="auto">
            <a:xfrm>
              <a:off x="7620000" y="20574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37" name="Line 191">
              <a:extLst>
                <a:ext uri="{FF2B5EF4-FFF2-40B4-BE49-F238E27FC236}">
                  <a16:creationId xmlns:a16="http://schemas.microsoft.com/office/drawing/2014/main" id="{AB461B1B-2802-405A-A557-60FED8AADD7D}"/>
                </a:ext>
              </a:extLst>
            </p:cNvPr>
            <p:cNvSpPr>
              <a:spLocks noChangeShapeType="1"/>
            </p:cNvSpPr>
            <p:nvPr/>
          </p:nvSpPr>
          <p:spPr bwMode="auto">
            <a:xfrm>
              <a:off x="1143000" y="20574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38" name="Line 192">
              <a:extLst>
                <a:ext uri="{FF2B5EF4-FFF2-40B4-BE49-F238E27FC236}">
                  <a16:creationId xmlns:a16="http://schemas.microsoft.com/office/drawing/2014/main" id="{4619A397-3124-402E-9B92-8AA2E188ACC4}"/>
                </a:ext>
              </a:extLst>
            </p:cNvPr>
            <p:cNvSpPr>
              <a:spLocks noChangeShapeType="1"/>
            </p:cNvSpPr>
            <p:nvPr/>
          </p:nvSpPr>
          <p:spPr bwMode="auto">
            <a:xfrm>
              <a:off x="2286000" y="28956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39" name="Line 193">
              <a:extLst>
                <a:ext uri="{FF2B5EF4-FFF2-40B4-BE49-F238E27FC236}">
                  <a16:creationId xmlns:a16="http://schemas.microsoft.com/office/drawing/2014/main" id="{508645F6-A894-4F07-92A6-1009F806875B}"/>
                </a:ext>
              </a:extLst>
            </p:cNvPr>
            <p:cNvSpPr>
              <a:spLocks noChangeShapeType="1"/>
            </p:cNvSpPr>
            <p:nvPr/>
          </p:nvSpPr>
          <p:spPr bwMode="auto">
            <a:xfrm>
              <a:off x="3657600" y="28956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40" name="Line 194">
              <a:extLst>
                <a:ext uri="{FF2B5EF4-FFF2-40B4-BE49-F238E27FC236}">
                  <a16:creationId xmlns:a16="http://schemas.microsoft.com/office/drawing/2014/main" id="{B1F727FD-C1B4-43B7-855A-DE83E22BB5F3}"/>
                </a:ext>
              </a:extLst>
            </p:cNvPr>
            <p:cNvSpPr>
              <a:spLocks noChangeShapeType="1"/>
            </p:cNvSpPr>
            <p:nvPr/>
          </p:nvSpPr>
          <p:spPr bwMode="auto">
            <a:xfrm>
              <a:off x="4953000" y="28956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41" name="Line 195">
              <a:extLst>
                <a:ext uri="{FF2B5EF4-FFF2-40B4-BE49-F238E27FC236}">
                  <a16:creationId xmlns:a16="http://schemas.microsoft.com/office/drawing/2014/main" id="{956FCD6D-D009-427E-B989-98F29E4EDBFD}"/>
                </a:ext>
              </a:extLst>
            </p:cNvPr>
            <p:cNvSpPr>
              <a:spLocks noChangeShapeType="1"/>
            </p:cNvSpPr>
            <p:nvPr/>
          </p:nvSpPr>
          <p:spPr bwMode="auto">
            <a:xfrm>
              <a:off x="6248400" y="28956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42" name="Line 196">
              <a:extLst>
                <a:ext uri="{FF2B5EF4-FFF2-40B4-BE49-F238E27FC236}">
                  <a16:creationId xmlns:a16="http://schemas.microsoft.com/office/drawing/2014/main" id="{FC804FFE-ED78-4498-9B78-1DBB3341066A}"/>
                </a:ext>
              </a:extLst>
            </p:cNvPr>
            <p:cNvSpPr>
              <a:spLocks noChangeShapeType="1"/>
            </p:cNvSpPr>
            <p:nvPr/>
          </p:nvSpPr>
          <p:spPr bwMode="auto">
            <a:xfrm>
              <a:off x="7620000" y="28956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43" name="Line 197">
              <a:extLst>
                <a:ext uri="{FF2B5EF4-FFF2-40B4-BE49-F238E27FC236}">
                  <a16:creationId xmlns:a16="http://schemas.microsoft.com/office/drawing/2014/main" id="{6BB164E0-00AE-4127-9155-587F778C431E}"/>
                </a:ext>
              </a:extLst>
            </p:cNvPr>
            <p:cNvSpPr>
              <a:spLocks noChangeShapeType="1"/>
            </p:cNvSpPr>
            <p:nvPr/>
          </p:nvSpPr>
          <p:spPr bwMode="auto">
            <a:xfrm>
              <a:off x="1143000" y="28956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44" name="Line 198">
              <a:extLst>
                <a:ext uri="{FF2B5EF4-FFF2-40B4-BE49-F238E27FC236}">
                  <a16:creationId xmlns:a16="http://schemas.microsoft.com/office/drawing/2014/main" id="{CA6C70A8-F8AA-420B-90F2-AE9D1365F520}"/>
                </a:ext>
              </a:extLst>
            </p:cNvPr>
            <p:cNvSpPr>
              <a:spLocks noChangeShapeType="1"/>
            </p:cNvSpPr>
            <p:nvPr/>
          </p:nvSpPr>
          <p:spPr bwMode="auto">
            <a:xfrm>
              <a:off x="2286000" y="37338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45" name="Line 199">
              <a:extLst>
                <a:ext uri="{FF2B5EF4-FFF2-40B4-BE49-F238E27FC236}">
                  <a16:creationId xmlns:a16="http://schemas.microsoft.com/office/drawing/2014/main" id="{0702F094-0B5F-4727-BC1D-FB46BB10BC02}"/>
                </a:ext>
              </a:extLst>
            </p:cNvPr>
            <p:cNvSpPr>
              <a:spLocks noChangeShapeType="1"/>
            </p:cNvSpPr>
            <p:nvPr/>
          </p:nvSpPr>
          <p:spPr bwMode="auto">
            <a:xfrm>
              <a:off x="3657600" y="37338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46" name="Line 200">
              <a:extLst>
                <a:ext uri="{FF2B5EF4-FFF2-40B4-BE49-F238E27FC236}">
                  <a16:creationId xmlns:a16="http://schemas.microsoft.com/office/drawing/2014/main" id="{FED290B0-849D-433B-A854-8EE658351EF7}"/>
                </a:ext>
              </a:extLst>
            </p:cNvPr>
            <p:cNvSpPr>
              <a:spLocks noChangeShapeType="1"/>
            </p:cNvSpPr>
            <p:nvPr/>
          </p:nvSpPr>
          <p:spPr bwMode="auto">
            <a:xfrm>
              <a:off x="4953000" y="37338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47" name="Line 201">
              <a:extLst>
                <a:ext uri="{FF2B5EF4-FFF2-40B4-BE49-F238E27FC236}">
                  <a16:creationId xmlns:a16="http://schemas.microsoft.com/office/drawing/2014/main" id="{8161BF26-7817-4453-9DDC-89B01F6A9CC2}"/>
                </a:ext>
              </a:extLst>
            </p:cNvPr>
            <p:cNvSpPr>
              <a:spLocks noChangeShapeType="1"/>
            </p:cNvSpPr>
            <p:nvPr/>
          </p:nvSpPr>
          <p:spPr bwMode="auto">
            <a:xfrm>
              <a:off x="6248400" y="37338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48" name="Line 202">
              <a:extLst>
                <a:ext uri="{FF2B5EF4-FFF2-40B4-BE49-F238E27FC236}">
                  <a16:creationId xmlns:a16="http://schemas.microsoft.com/office/drawing/2014/main" id="{99F15232-C84C-40AD-9585-896337C96D61}"/>
                </a:ext>
              </a:extLst>
            </p:cNvPr>
            <p:cNvSpPr>
              <a:spLocks noChangeShapeType="1"/>
            </p:cNvSpPr>
            <p:nvPr/>
          </p:nvSpPr>
          <p:spPr bwMode="auto">
            <a:xfrm>
              <a:off x="7620000" y="37338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49" name="Line 203">
              <a:extLst>
                <a:ext uri="{FF2B5EF4-FFF2-40B4-BE49-F238E27FC236}">
                  <a16:creationId xmlns:a16="http://schemas.microsoft.com/office/drawing/2014/main" id="{1620A8D5-3E4A-42EB-877F-64E8FF2DEE28}"/>
                </a:ext>
              </a:extLst>
            </p:cNvPr>
            <p:cNvSpPr>
              <a:spLocks noChangeShapeType="1"/>
            </p:cNvSpPr>
            <p:nvPr/>
          </p:nvSpPr>
          <p:spPr bwMode="auto">
            <a:xfrm>
              <a:off x="1143000" y="37338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50" name="Line 204">
              <a:extLst>
                <a:ext uri="{FF2B5EF4-FFF2-40B4-BE49-F238E27FC236}">
                  <a16:creationId xmlns:a16="http://schemas.microsoft.com/office/drawing/2014/main" id="{257C6C65-437D-4119-9604-D02292C5EDD4}"/>
                </a:ext>
              </a:extLst>
            </p:cNvPr>
            <p:cNvSpPr>
              <a:spLocks noChangeShapeType="1"/>
            </p:cNvSpPr>
            <p:nvPr/>
          </p:nvSpPr>
          <p:spPr bwMode="auto">
            <a:xfrm>
              <a:off x="2286000" y="45720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51" name="Line 205">
              <a:extLst>
                <a:ext uri="{FF2B5EF4-FFF2-40B4-BE49-F238E27FC236}">
                  <a16:creationId xmlns:a16="http://schemas.microsoft.com/office/drawing/2014/main" id="{A3F51D5F-1B27-497C-AAB2-8AB5E0A3D8F9}"/>
                </a:ext>
              </a:extLst>
            </p:cNvPr>
            <p:cNvSpPr>
              <a:spLocks noChangeShapeType="1"/>
            </p:cNvSpPr>
            <p:nvPr/>
          </p:nvSpPr>
          <p:spPr bwMode="auto">
            <a:xfrm>
              <a:off x="3657600" y="45720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52" name="Line 206">
              <a:extLst>
                <a:ext uri="{FF2B5EF4-FFF2-40B4-BE49-F238E27FC236}">
                  <a16:creationId xmlns:a16="http://schemas.microsoft.com/office/drawing/2014/main" id="{33C34593-616D-4BD1-91B9-33198D34785A}"/>
                </a:ext>
              </a:extLst>
            </p:cNvPr>
            <p:cNvSpPr>
              <a:spLocks noChangeShapeType="1"/>
            </p:cNvSpPr>
            <p:nvPr/>
          </p:nvSpPr>
          <p:spPr bwMode="auto">
            <a:xfrm>
              <a:off x="4953000" y="45720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53" name="Line 207">
              <a:extLst>
                <a:ext uri="{FF2B5EF4-FFF2-40B4-BE49-F238E27FC236}">
                  <a16:creationId xmlns:a16="http://schemas.microsoft.com/office/drawing/2014/main" id="{21526659-37E8-4DAF-91CF-99EB6D8D61F1}"/>
                </a:ext>
              </a:extLst>
            </p:cNvPr>
            <p:cNvSpPr>
              <a:spLocks noChangeShapeType="1"/>
            </p:cNvSpPr>
            <p:nvPr/>
          </p:nvSpPr>
          <p:spPr bwMode="auto">
            <a:xfrm>
              <a:off x="6248400" y="45720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54" name="Line 208">
              <a:extLst>
                <a:ext uri="{FF2B5EF4-FFF2-40B4-BE49-F238E27FC236}">
                  <a16:creationId xmlns:a16="http://schemas.microsoft.com/office/drawing/2014/main" id="{0FF607D0-E610-44FA-A126-72545559FAF2}"/>
                </a:ext>
              </a:extLst>
            </p:cNvPr>
            <p:cNvSpPr>
              <a:spLocks noChangeShapeType="1"/>
            </p:cNvSpPr>
            <p:nvPr/>
          </p:nvSpPr>
          <p:spPr bwMode="auto">
            <a:xfrm>
              <a:off x="7620000" y="45720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55" name="Line 209">
              <a:extLst>
                <a:ext uri="{FF2B5EF4-FFF2-40B4-BE49-F238E27FC236}">
                  <a16:creationId xmlns:a16="http://schemas.microsoft.com/office/drawing/2014/main" id="{EF64DDFC-444D-4B71-A38D-5D3A3BEFD3FC}"/>
                </a:ext>
              </a:extLst>
            </p:cNvPr>
            <p:cNvSpPr>
              <a:spLocks noChangeShapeType="1"/>
            </p:cNvSpPr>
            <p:nvPr/>
          </p:nvSpPr>
          <p:spPr bwMode="auto">
            <a:xfrm>
              <a:off x="1143000" y="45720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56" name="Line 210">
              <a:extLst>
                <a:ext uri="{FF2B5EF4-FFF2-40B4-BE49-F238E27FC236}">
                  <a16:creationId xmlns:a16="http://schemas.microsoft.com/office/drawing/2014/main" id="{CF8AC033-AA50-4AB4-AAD3-D9F09B838A7E}"/>
                </a:ext>
              </a:extLst>
            </p:cNvPr>
            <p:cNvSpPr>
              <a:spLocks noChangeShapeType="1"/>
            </p:cNvSpPr>
            <p:nvPr/>
          </p:nvSpPr>
          <p:spPr bwMode="auto">
            <a:xfrm>
              <a:off x="2286000" y="54102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57" name="Line 211">
              <a:extLst>
                <a:ext uri="{FF2B5EF4-FFF2-40B4-BE49-F238E27FC236}">
                  <a16:creationId xmlns:a16="http://schemas.microsoft.com/office/drawing/2014/main" id="{404FA11B-0931-4CB9-8B35-66F033785728}"/>
                </a:ext>
              </a:extLst>
            </p:cNvPr>
            <p:cNvSpPr>
              <a:spLocks noChangeShapeType="1"/>
            </p:cNvSpPr>
            <p:nvPr/>
          </p:nvSpPr>
          <p:spPr bwMode="auto">
            <a:xfrm>
              <a:off x="3657600" y="54102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58" name="Line 212">
              <a:extLst>
                <a:ext uri="{FF2B5EF4-FFF2-40B4-BE49-F238E27FC236}">
                  <a16:creationId xmlns:a16="http://schemas.microsoft.com/office/drawing/2014/main" id="{B6E292D9-FD24-4BF6-9E81-44C64A97B548}"/>
                </a:ext>
              </a:extLst>
            </p:cNvPr>
            <p:cNvSpPr>
              <a:spLocks noChangeShapeType="1"/>
            </p:cNvSpPr>
            <p:nvPr/>
          </p:nvSpPr>
          <p:spPr bwMode="auto">
            <a:xfrm>
              <a:off x="4953000" y="54102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59" name="Line 213">
              <a:extLst>
                <a:ext uri="{FF2B5EF4-FFF2-40B4-BE49-F238E27FC236}">
                  <a16:creationId xmlns:a16="http://schemas.microsoft.com/office/drawing/2014/main" id="{7FC867C4-5E54-433B-AF98-8F2FBBF841F0}"/>
                </a:ext>
              </a:extLst>
            </p:cNvPr>
            <p:cNvSpPr>
              <a:spLocks noChangeShapeType="1"/>
            </p:cNvSpPr>
            <p:nvPr/>
          </p:nvSpPr>
          <p:spPr bwMode="auto">
            <a:xfrm>
              <a:off x="6248400" y="54102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60" name="Line 214">
              <a:extLst>
                <a:ext uri="{FF2B5EF4-FFF2-40B4-BE49-F238E27FC236}">
                  <a16:creationId xmlns:a16="http://schemas.microsoft.com/office/drawing/2014/main" id="{B908BC60-43B3-40E5-8D01-5EAD02D6F910}"/>
                </a:ext>
              </a:extLst>
            </p:cNvPr>
            <p:cNvSpPr>
              <a:spLocks noChangeShapeType="1"/>
            </p:cNvSpPr>
            <p:nvPr/>
          </p:nvSpPr>
          <p:spPr bwMode="auto">
            <a:xfrm>
              <a:off x="7620000" y="54102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61" name="Line 215">
              <a:extLst>
                <a:ext uri="{FF2B5EF4-FFF2-40B4-BE49-F238E27FC236}">
                  <a16:creationId xmlns:a16="http://schemas.microsoft.com/office/drawing/2014/main" id="{1417961F-1B04-421A-8ED5-224E5536E5EE}"/>
                </a:ext>
              </a:extLst>
            </p:cNvPr>
            <p:cNvSpPr>
              <a:spLocks noChangeShapeType="1"/>
            </p:cNvSpPr>
            <p:nvPr/>
          </p:nvSpPr>
          <p:spPr bwMode="auto">
            <a:xfrm>
              <a:off x="1143000" y="54102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63" name="Text Box 217">
              <a:extLst>
                <a:ext uri="{FF2B5EF4-FFF2-40B4-BE49-F238E27FC236}">
                  <a16:creationId xmlns:a16="http://schemas.microsoft.com/office/drawing/2014/main" id="{5A4A53CE-BDB4-480D-9CF2-78E7C737E252}"/>
                </a:ext>
              </a:extLst>
            </p:cNvPr>
            <p:cNvSpPr txBox="1">
              <a:spLocks noChangeArrowheads="1"/>
            </p:cNvSpPr>
            <p:nvPr/>
          </p:nvSpPr>
          <p:spPr bwMode="auto">
            <a:xfrm>
              <a:off x="1371600" y="15240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20</a:t>
              </a:r>
            </a:p>
          </p:txBody>
        </p:sp>
        <p:sp>
          <p:nvSpPr>
            <p:cNvPr id="12464" name="Text Box 218">
              <a:extLst>
                <a:ext uri="{FF2B5EF4-FFF2-40B4-BE49-F238E27FC236}">
                  <a16:creationId xmlns:a16="http://schemas.microsoft.com/office/drawing/2014/main" id="{5C1BC31B-6DCB-486C-BB1C-4148428B9B95}"/>
                </a:ext>
              </a:extLst>
            </p:cNvPr>
            <p:cNvSpPr txBox="1">
              <a:spLocks noChangeArrowheads="1"/>
            </p:cNvSpPr>
            <p:nvPr/>
          </p:nvSpPr>
          <p:spPr bwMode="auto">
            <a:xfrm>
              <a:off x="2590800" y="18288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20</a:t>
              </a:r>
            </a:p>
          </p:txBody>
        </p:sp>
        <p:sp>
          <p:nvSpPr>
            <p:cNvPr id="12465" name="Text Box 219">
              <a:extLst>
                <a:ext uri="{FF2B5EF4-FFF2-40B4-BE49-F238E27FC236}">
                  <a16:creationId xmlns:a16="http://schemas.microsoft.com/office/drawing/2014/main" id="{16DD4382-9B21-4A5D-A24E-C523D9B445FB}"/>
                </a:ext>
              </a:extLst>
            </p:cNvPr>
            <p:cNvSpPr txBox="1">
              <a:spLocks noChangeArrowheads="1"/>
            </p:cNvSpPr>
            <p:nvPr/>
          </p:nvSpPr>
          <p:spPr bwMode="auto">
            <a:xfrm>
              <a:off x="3910013" y="1828800"/>
              <a:ext cx="661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20</a:t>
              </a:r>
            </a:p>
          </p:txBody>
        </p:sp>
        <p:sp>
          <p:nvSpPr>
            <p:cNvPr id="12466" name="Text Box 220">
              <a:extLst>
                <a:ext uri="{FF2B5EF4-FFF2-40B4-BE49-F238E27FC236}">
                  <a16:creationId xmlns:a16="http://schemas.microsoft.com/office/drawing/2014/main" id="{A459CBE3-5325-45F1-AA2D-EEA3622911B2}"/>
                </a:ext>
              </a:extLst>
            </p:cNvPr>
            <p:cNvSpPr txBox="1">
              <a:spLocks noChangeArrowheads="1"/>
            </p:cNvSpPr>
            <p:nvPr/>
          </p:nvSpPr>
          <p:spPr bwMode="auto">
            <a:xfrm>
              <a:off x="5229225" y="18288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20</a:t>
              </a:r>
            </a:p>
          </p:txBody>
        </p:sp>
        <p:sp>
          <p:nvSpPr>
            <p:cNvPr id="12467" name="Text Box 221">
              <a:extLst>
                <a:ext uri="{FF2B5EF4-FFF2-40B4-BE49-F238E27FC236}">
                  <a16:creationId xmlns:a16="http://schemas.microsoft.com/office/drawing/2014/main" id="{1F5903E4-9D99-488E-A245-4CD3CC4C2CBA}"/>
                </a:ext>
              </a:extLst>
            </p:cNvPr>
            <p:cNvSpPr txBox="1">
              <a:spLocks noChangeArrowheads="1"/>
            </p:cNvSpPr>
            <p:nvPr/>
          </p:nvSpPr>
          <p:spPr bwMode="auto">
            <a:xfrm>
              <a:off x="6858000" y="15240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20</a:t>
              </a:r>
            </a:p>
          </p:txBody>
        </p:sp>
        <p:sp>
          <p:nvSpPr>
            <p:cNvPr id="12468" name="Text Box 247">
              <a:extLst>
                <a:ext uri="{FF2B5EF4-FFF2-40B4-BE49-F238E27FC236}">
                  <a16:creationId xmlns:a16="http://schemas.microsoft.com/office/drawing/2014/main" id="{AED3B4E0-F97F-4292-9DF4-FF12F3FBA7D5}"/>
                </a:ext>
              </a:extLst>
            </p:cNvPr>
            <p:cNvSpPr txBox="1">
              <a:spLocks noChangeArrowheads="1"/>
            </p:cNvSpPr>
            <p:nvPr/>
          </p:nvSpPr>
          <p:spPr bwMode="auto">
            <a:xfrm>
              <a:off x="1371600" y="26670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20</a:t>
              </a:r>
            </a:p>
          </p:txBody>
        </p:sp>
        <p:sp>
          <p:nvSpPr>
            <p:cNvPr id="12469" name="Text Box 248">
              <a:extLst>
                <a:ext uri="{FF2B5EF4-FFF2-40B4-BE49-F238E27FC236}">
                  <a16:creationId xmlns:a16="http://schemas.microsoft.com/office/drawing/2014/main" id="{BE236280-5857-474A-84A4-E5AC6ECDE7C5}"/>
                </a:ext>
              </a:extLst>
            </p:cNvPr>
            <p:cNvSpPr txBox="1">
              <a:spLocks noChangeArrowheads="1"/>
            </p:cNvSpPr>
            <p:nvPr/>
          </p:nvSpPr>
          <p:spPr bwMode="auto">
            <a:xfrm>
              <a:off x="2590800" y="26670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20</a:t>
              </a:r>
            </a:p>
          </p:txBody>
        </p:sp>
        <p:sp>
          <p:nvSpPr>
            <p:cNvPr id="12470" name="Text Box 249">
              <a:extLst>
                <a:ext uri="{FF2B5EF4-FFF2-40B4-BE49-F238E27FC236}">
                  <a16:creationId xmlns:a16="http://schemas.microsoft.com/office/drawing/2014/main" id="{FFB67984-19EC-471D-8708-9831A26F1044}"/>
                </a:ext>
              </a:extLst>
            </p:cNvPr>
            <p:cNvSpPr txBox="1">
              <a:spLocks noChangeArrowheads="1"/>
            </p:cNvSpPr>
            <p:nvPr/>
          </p:nvSpPr>
          <p:spPr bwMode="auto">
            <a:xfrm>
              <a:off x="3810000" y="26670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20</a:t>
              </a:r>
            </a:p>
          </p:txBody>
        </p:sp>
        <p:sp>
          <p:nvSpPr>
            <p:cNvPr id="12471" name="Text Box 250">
              <a:extLst>
                <a:ext uri="{FF2B5EF4-FFF2-40B4-BE49-F238E27FC236}">
                  <a16:creationId xmlns:a16="http://schemas.microsoft.com/office/drawing/2014/main" id="{7FEF1B65-C7D1-456D-B2DE-9FA7BB0DE1D7}"/>
                </a:ext>
              </a:extLst>
            </p:cNvPr>
            <p:cNvSpPr txBox="1">
              <a:spLocks noChangeArrowheads="1"/>
            </p:cNvSpPr>
            <p:nvPr/>
          </p:nvSpPr>
          <p:spPr bwMode="auto">
            <a:xfrm>
              <a:off x="5257800" y="26670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20</a:t>
              </a:r>
            </a:p>
          </p:txBody>
        </p:sp>
        <p:sp>
          <p:nvSpPr>
            <p:cNvPr id="12472" name="Text Box 252">
              <a:extLst>
                <a:ext uri="{FF2B5EF4-FFF2-40B4-BE49-F238E27FC236}">
                  <a16:creationId xmlns:a16="http://schemas.microsoft.com/office/drawing/2014/main" id="{0BCF248F-A254-44A2-9D6F-0CCE3ACC3B9F}"/>
                </a:ext>
              </a:extLst>
            </p:cNvPr>
            <p:cNvSpPr txBox="1">
              <a:spLocks noChangeArrowheads="1"/>
            </p:cNvSpPr>
            <p:nvPr/>
          </p:nvSpPr>
          <p:spPr bwMode="auto">
            <a:xfrm>
              <a:off x="1371600" y="35052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20</a:t>
              </a:r>
            </a:p>
          </p:txBody>
        </p:sp>
        <p:sp>
          <p:nvSpPr>
            <p:cNvPr id="12473" name="Text Box 253">
              <a:extLst>
                <a:ext uri="{FF2B5EF4-FFF2-40B4-BE49-F238E27FC236}">
                  <a16:creationId xmlns:a16="http://schemas.microsoft.com/office/drawing/2014/main" id="{04F54755-6809-4A9A-B30E-EB88226B6750}"/>
                </a:ext>
              </a:extLst>
            </p:cNvPr>
            <p:cNvSpPr txBox="1">
              <a:spLocks noChangeArrowheads="1"/>
            </p:cNvSpPr>
            <p:nvPr/>
          </p:nvSpPr>
          <p:spPr bwMode="auto">
            <a:xfrm>
              <a:off x="2590800" y="35052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20</a:t>
              </a:r>
            </a:p>
          </p:txBody>
        </p:sp>
        <p:sp>
          <p:nvSpPr>
            <p:cNvPr id="12474" name="Text Box 254">
              <a:extLst>
                <a:ext uri="{FF2B5EF4-FFF2-40B4-BE49-F238E27FC236}">
                  <a16:creationId xmlns:a16="http://schemas.microsoft.com/office/drawing/2014/main" id="{AF58AB2C-6782-459F-8EAD-E6586FAC444D}"/>
                </a:ext>
              </a:extLst>
            </p:cNvPr>
            <p:cNvSpPr txBox="1">
              <a:spLocks noChangeArrowheads="1"/>
            </p:cNvSpPr>
            <p:nvPr/>
          </p:nvSpPr>
          <p:spPr bwMode="auto">
            <a:xfrm>
              <a:off x="3810000" y="35052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20</a:t>
              </a:r>
            </a:p>
          </p:txBody>
        </p:sp>
        <p:sp>
          <p:nvSpPr>
            <p:cNvPr id="12475" name="Text Box 255">
              <a:extLst>
                <a:ext uri="{FF2B5EF4-FFF2-40B4-BE49-F238E27FC236}">
                  <a16:creationId xmlns:a16="http://schemas.microsoft.com/office/drawing/2014/main" id="{3F7301B0-B249-4771-81D1-4FD4276D6D11}"/>
                </a:ext>
              </a:extLst>
            </p:cNvPr>
            <p:cNvSpPr txBox="1">
              <a:spLocks noChangeArrowheads="1"/>
            </p:cNvSpPr>
            <p:nvPr/>
          </p:nvSpPr>
          <p:spPr bwMode="auto">
            <a:xfrm>
              <a:off x="5257800" y="35052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20</a:t>
              </a:r>
            </a:p>
          </p:txBody>
        </p:sp>
        <p:sp>
          <p:nvSpPr>
            <p:cNvPr id="12476" name="Text Box 256">
              <a:extLst>
                <a:ext uri="{FF2B5EF4-FFF2-40B4-BE49-F238E27FC236}">
                  <a16:creationId xmlns:a16="http://schemas.microsoft.com/office/drawing/2014/main" id="{29AD6CB3-0FFF-4D9E-BE81-C293026D154F}"/>
                </a:ext>
              </a:extLst>
            </p:cNvPr>
            <p:cNvSpPr txBox="1">
              <a:spLocks noChangeArrowheads="1"/>
            </p:cNvSpPr>
            <p:nvPr/>
          </p:nvSpPr>
          <p:spPr bwMode="auto">
            <a:xfrm>
              <a:off x="1371600" y="43434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40</a:t>
              </a:r>
            </a:p>
          </p:txBody>
        </p:sp>
        <p:sp>
          <p:nvSpPr>
            <p:cNvPr id="12477" name="Text Box 257">
              <a:extLst>
                <a:ext uri="{FF2B5EF4-FFF2-40B4-BE49-F238E27FC236}">
                  <a16:creationId xmlns:a16="http://schemas.microsoft.com/office/drawing/2014/main" id="{A5307F46-4146-4550-916E-51175599856F}"/>
                </a:ext>
              </a:extLst>
            </p:cNvPr>
            <p:cNvSpPr txBox="1">
              <a:spLocks noChangeArrowheads="1"/>
            </p:cNvSpPr>
            <p:nvPr/>
          </p:nvSpPr>
          <p:spPr bwMode="auto">
            <a:xfrm>
              <a:off x="2590800" y="43434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40</a:t>
              </a:r>
            </a:p>
          </p:txBody>
        </p:sp>
        <p:sp>
          <p:nvSpPr>
            <p:cNvPr id="12478" name="Text Box 258">
              <a:extLst>
                <a:ext uri="{FF2B5EF4-FFF2-40B4-BE49-F238E27FC236}">
                  <a16:creationId xmlns:a16="http://schemas.microsoft.com/office/drawing/2014/main" id="{2EB0A58F-EF8C-41D2-8B34-B0956BDDF053}"/>
                </a:ext>
              </a:extLst>
            </p:cNvPr>
            <p:cNvSpPr txBox="1">
              <a:spLocks noChangeArrowheads="1"/>
            </p:cNvSpPr>
            <p:nvPr/>
          </p:nvSpPr>
          <p:spPr bwMode="auto">
            <a:xfrm>
              <a:off x="3810000" y="43434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40</a:t>
              </a:r>
            </a:p>
          </p:txBody>
        </p:sp>
        <p:sp>
          <p:nvSpPr>
            <p:cNvPr id="12479" name="Text Box 259">
              <a:extLst>
                <a:ext uri="{FF2B5EF4-FFF2-40B4-BE49-F238E27FC236}">
                  <a16:creationId xmlns:a16="http://schemas.microsoft.com/office/drawing/2014/main" id="{12AE3726-4AD8-4B24-97EB-C3813B15E747}"/>
                </a:ext>
              </a:extLst>
            </p:cNvPr>
            <p:cNvSpPr txBox="1">
              <a:spLocks noChangeArrowheads="1"/>
            </p:cNvSpPr>
            <p:nvPr/>
          </p:nvSpPr>
          <p:spPr bwMode="auto">
            <a:xfrm>
              <a:off x="5257800" y="43434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40</a:t>
              </a:r>
            </a:p>
          </p:txBody>
        </p:sp>
        <p:sp>
          <p:nvSpPr>
            <p:cNvPr id="12480" name="Text Box 268">
              <a:extLst>
                <a:ext uri="{FF2B5EF4-FFF2-40B4-BE49-F238E27FC236}">
                  <a16:creationId xmlns:a16="http://schemas.microsoft.com/office/drawing/2014/main" id="{C1F7B18E-BC55-44D3-B57D-96703C615275}"/>
                </a:ext>
              </a:extLst>
            </p:cNvPr>
            <p:cNvSpPr txBox="1">
              <a:spLocks noChangeArrowheads="1"/>
            </p:cNvSpPr>
            <p:nvPr/>
          </p:nvSpPr>
          <p:spPr bwMode="auto">
            <a:xfrm>
              <a:off x="1371600" y="51816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10</a:t>
              </a:r>
            </a:p>
          </p:txBody>
        </p:sp>
        <p:sp>
          <p:nvSpPr>
            <p:cNvPr id="12481" name="Text Box 269">
              <a:extLst>
                <a:ext uri="{FF2B5EF4-FFF2-40B4-BE49-F238E27FC236}">
                  <a16:creationId xmlns:a16="http://schemas.microsoft.com/office/drawing/2014/main" id="{9A75F105-CF04-4762-B3ED-BF46F76A6AEC}"/>
                </a:ext>
              </a:extLst>
            </p:cNvPr>
            <p:cNvSpPr txBox="1">
              <a:spLocks noChangeArrowheads="1"/>
            </p:cNvSpPr>
            <p:nvPr/>
          </p:nvSpPr>
          <p:spPr bwMode="auto">
            <a:xfrm>
              <a:off x="2590800" y="51816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10</a:t>
              </a:r>
            </a:p>
          </p:txBody>
        </p:sp>
        <p:sp>
          <p:nvSpPr>
            <p:cNvPr id="12482" name="Text Box 270">
              <a:extLst>
                <a:ext uri="{FF2B5EF4-FFF2-40B4-BE49-F238E27FC236}">
                  <a16:creationId xmlns:a16="http://schemas.microsoft.com/office/drawing/2014/main" id="{CEA162E8-510E-4A09-893F-A41DE6CA01B7}"/>
                </a:ext>
              </a:extLst>
            </p:cNvPr>
            <p:cNvSpPr txBox="1">
              <a:spLocks noChangeArrowheads="1"/>
            </p:cNvSpPr>
            <p:nvPr/>
          </p:nvSpPr>
          <p:spPr bwMode="auto">
            <a:xfrm>
              <a:off x="3810000" y="51816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10</a:t>
              </a:r>
            </a:p>
          </p:txBody>
        </p:sp>
        <p:sp>
          <p:nvSpPr>
            <p:cNvPr id="12483" name="Text Box 271">
              <a:extLst>
                <a:ext uri="{FF2B5EF4-FFF2-40B4-BE49-F238E27FC236}">
                  <a16:creationId xmlns:a16="http://schemas.microsoft.com/office/drawing/2014/main" id="{41146D64-2CF9-4763-B794-CACC5CCFCF4C}"/>
                </a:ext>
              </a:extLst>
            </p:cNvPr>
            <p:cNvSpPr txBox="1">
              <a:spLocks noChangeArrowheads="1"/>
            </p:cNvSpPr>
            <p:nvPr/>
          </p:nvSpPr>
          <p:spPr bwMode="auto">
            <a:xfrm>
              <a:off x="5257800" y="51816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10</a:t>
              </a:r>
            </a:p>
          </p:txBody>
        </p:sp>
        <p:sp>
          <p:nvSpPr>
            <p:cNvPr id="12484" name="Text Box 272">
              <a:extLst>
                <a:ext uri="{FF2B5EF4-FFF2-40B4-BE49-F238E27FC236}">
                  <a16:creationId xmlns:a16="http://schemas.microsoft.com/office/drawing/2014/main" id="{7596434E-EC06-483E-970F-8D201BFD7E49}"/>
                </a:ext>
              </a:extLst>
            </p:cNvPr>
            <p:cNvSpPr txBox="1">
              <a:spLocks noChangeArrowheads="1"/>
            </p:cNvSpPr>
            <p:nvPr/>
          </p:nvSpPr>
          <p:spPr bwMode="auto">
            <a:xfrm>
              <a:off x="1371600" y="60198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10</a:t>
              </a:r>
            </a:p>
          </p:txBody>
        </p:sp>
        <p:sp>
          <p:nvSpPr>
            <p:cNvPr id="12485" name="Text Box 273">
              <a:extLst>
                <a:ext uri="{FF2B5EF4-FFF2-40B4-BE49-F238E27FC236}">
                  <a16:creationId xmlns:a16="http://schemas.microsoft.com/office/drawing/2014/main" id="{AA83D66A-214F-4D0E-8533-FC8DF1FB0EB2}"/>
                </a:ext>
              </a:extLst>
            </p:cNvPr>
            <p:cNvSpPr txBox="1">
              <a:spLocks noChangeArrowheads="1"/>
            </p:cNvSpPr>
            <p:nvPr/>
          </p:nvSpPr>
          <p:spPr bwMode="auto">
            <a:xfrm>
              <a:off x="2590800" y="60198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10</a:t>
              </a:r>
            </a:p>
          </p:txBody>
        </p:sp>
        <p:sp>
          <p:nvSpPr>
            <p:cNvPr id="12486" name="Text Box 274">
              <a:extLst>
                <a:ext uri="{FF2B5EF4-FFF2-40B4-BE49-F238E27FC236}">
                  <a16:creationId xmlns:a16="http://schemas.microsoft.com/office/drawing/2014/main" id="{BADABCA3-7F5A-4622-BF41-791391E30053}"/>
                </a:ext>
              </a:extLst>
            </p:cNvPr>
            <p:cNvSpPr txBox="1">
              <a:spLocks noChangeArrowheads="1"/>
            </p:cNvSpPr>
            <p:nvPr/>
          </p:nvSpPr>
          <p:spPr bwMode="auto">
            <a:xfrm>
              <a:off x="3810000" y="60198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10</a:t>
              </a:r>
            </a:p>
          </p:txBody>
        </p:sp>
        <p:sp>
          <p:nvSpPr>
            <p:cNvPr id="12487" name="Text Box 275">
              <a:extLst>
                <a:ext uri="{FF2B5EF4-FFF2-40B4-BE49-F238E27FC236}">
                  <a16:creationId xmlns:a16="http://schemas.microsoft.com/office/drawing/2014/main" id="{B464255F-7E06-48B1-8437-7EB2C3B6850B}"/>
                </a:ext>
              </a:extLst>
            </p:cNvPr>
            <p:cNvSpPr txBox="1">
              <a:spLocks noChangeArrowheads="1"/>
            </p:cNvSpPr>
            <p:nvPr/>
          </p:nvSpPr>
          <p:spPr bwMode="auto">
            <a:xfrm>
              <a:off x="5257800" y="60198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10</a:t>
              </a:r>
            </a:p>
          </p:txBody>
        </p:sp>
        <p:sp>
          <p:nvSpPr>
            <p:cNvPr id="12488" name="Line 277">
              <a:extLst>
                <a:ext uri="{FF2B5EF4-FFF2-40B4-BE49-F238E27FC236}">
                  <a16:creationId xmlns:a16="http://schemas.microsoft.com/office/drawing/2014/main" id="{088CFB99-2444-476B-93C7-EC85732254DD}"/>
                </a:ext>
              </a:extLst>
            </p:cNvPr>
            <p:cNvSpPr>
              <a:spLocks noChangeShapeType="1"/>
            </p:cNvSpPr>
            <p:nvPr/>
          </p:nvSpPr>
          <p:spPr bwMode="auto">
            <a:xfrm>
              <a:off x="6934200" y="58674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89" name="Line 278">
              <a:extLst>
                <a:ext uri="{FF2B5EF4-FFF2-40B4-BE49-F238E27FC236}">
                  <a16:creationId xmlns:a16="http://schemas.microsoft.com/office/drawing/2014/main" id="{5B4971F5-5B09-4DF9-BDD4-7E1A33CDDC45}"/>
                </a:ext>
              </a:extLst>
            </p:cNvPr>
            <p:cNvSpPr>
              <a:spLocks noChangeShapeType="1"/>
            </p:cNvSpPr>
            <p:nvPr/>
          </p:nvSpPr>
          <p:spPr bwMode="auto">
            <a:xfrm>
              <a:off x="6934200" y="4191000"/>
              <a:ext cx="0" cy="1219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90" name="Line 279">
              <a:extLst>
                <a:ext uri="{FF2B5EF4-FFF2-40B4-BE49-F238E27FC236}">
                  <a16:creationId xmlns:a16="http://schemas.microsoft.com/office/drawing/2014/main" id="{EBD4A7C5-0833-4C26-ADED-9A61D0856591}"/>
                </a:ext>
              </a:extLst>
            </p:cNvPr>
            <p:cNvSpPr>
              <a:spLocks noChangeShapeType="1"/>
            </p:cNvSpPr>
            <p:nvPr/>
          </p:nvSpPr>
          <p:spPr bwMode="auto">
            <a:xfrm>
              <a:off x="6934200" y="2514600"/>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91" name="Line 280">
              <a:extLst>
                <a:ext uri="{FF2B5EF4-FFF2-40B4-BE49-F238E27FC236}">
                  <a16:creationId xmlns:a16="http://schemas.microsoft.com/office/drawing/2014/main" id="{CE051E05-6A84-4D9E-BBCF-5410A6490413}"/>
                </a:ext>
              </a:extLst>
            </p:cNvPr>
            <p:cNvSpPr>
              <a:spLocks noChangeShapeType="1"/>
            </p:cNvSpPr>
            <p:nvPr/>
          </p:nvSpPr>
          <p:spPr bwMode="auto">
            <a:xfrm>
              <a:off x="6940550" y="3363913"/>
              <a:ext cx="0" cy="381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92" name="Text Box 282">
              <a:extLst>
                <a:ext uri="{FF2B5EF4-FFF2-40B4-BE49-F238E27FC236}">
                  <a16:creationId xmlns:a16="http://schemas.microsoft.com/office/drawing/2014/main" id="{03BF5060-F674-4521-A795-3E3FCE43EB06}"/>
                </a:ext>
              </a:extLst>
            </p:cNvPr>
            <p:cNvSpPr txBox="1">
              <a:spLocks noChangeArrowheads="1"/>
            </p:cNvSpPr>
            <p:nvPr/>
          </p:nvSpPr>
          <p:spPr bwMode="auto">
            <a:xfrm>
              <a:off x="0" y="609600"/>
              <a:ext cx="21771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ru-RU" sz="1800" i="1" dirty="0">
                  <a:latin typeface="Verdana" panose="020B0604030504040204" pitchFamily="34" charset="0"/>
                </a:rPr>
                <a:t>Forest-free areas</a:t>
              </a:r>
              <a:endParaRPr lang="ru-RU" altLang="ru-RU" sz="1800" i="1" dirty="0">
                <a:latin typeface="Verdana" panose="020B0604030504040204" pitchFamily="34" charset="0"/>
              </a:endParaRPr>
            </a:p>
          </p:txBody>
        </p:sp>
        <p:sp>
          <p:nvSpPr>
            <p:cNvPr id="12493" name="Line 283">
              <a:extLst>
                <a:ext uri="{FF2B5EF4-FFF2-40B4-BE49-F238E27FC236}">
                  <a16:creationId xmlns:a16="http://schemas.microsoft.com/office/drawing/2014/main" id="{0BB30CDB-D20C-4644-B775-7B8B9A0F925F}"/>
                </a:ext>
              </a:extLst>
            </p:cNvPr>
            <p:cNvSpPr>
              <a:spLocks noChangeShapeType="1"/>
            </p:cNvSpPr>
            <p:nvPr/>
          </p:nvSpPr>
          <p:spPr bwMode="auto">
            <a:xfrm flipV="1">
              <a:off x="381000" y="10668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95" name="Text Box 285">
              <a:extLst>
                <a:ext uri="{FF2B5EF4-FFF2-40B4-BE49-F238E27FC236}">
                  <a16:creationId xmlns:a16="http://schemas.microsoft.com/office/drawing/2014/main" id="{496D9A12-03DE-4976-994E-EABF1FA4120E}"/>
                </a:ext>
              </a:extLst>
            </p:cNvPr>
            <p:cNvSpPr txBox="1">
              <a:spLocks noChangeArrowheads="1"/>
            </p:cNvSpPr>
            <p:nvPr/>
          </p:nvSpPr>
          <p:spPr bwMode="auto">
            <a:xfrm>
              <a:off x="106363" y="2057400"/>
              <a:ext cx="436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ru-RU" sz="1800" i="1" dirty="0">
                  <a:latin typeface="Verdana" panose="020B0604030504040204" pitchFamily="34" charset="0"/>
                </a:rPr>
                <a:t>S</a:t>
              </a:r>
              <a:r>
                <a:rPr lang="en-US" altLang="ru-RU" sz="1800" i="1" baseline="-25000" dirty="0">
                  <a:latin typeface="Verdana" panose="020B0604030504040204" pitchFamily="34" charset="0"/>
                </a:rPr>
                <a:t>0</a:t>
              </a:r>
              <a:endParaRPr lang="ru-RU" altLang="ru-RU" sz="1800" i="1" baseline="-25000" dirty="0">
                <a:latin typeface="Verdana" panose="020B0604030504040204" pitchFamily="34" charset="0"/>
              </a:endParaRPr>
            </a:p>
          </p:txBody>
        </p:sp>
        <p:sp>
          <p:nvSpPr>
            <p:cNvPr id="12496" name="Line 286">
              <a:extLst>
                <a:ext uri="{FF2B5EF4-FFF2-40B4-BE49-F238E27FC236}">
                  <a16:creationId xmlns:a16="http://schemas.microsoft.com/office/drawing/2014/main" id="{FC3A4039-5337-49A6-B0B7-08F01215292A}"/>
                </a:ext>
              </a:extLst>
            </p:cNvPr>
            <p:cNvSpPr>
              <a:spLocks noChangeShapeType="1"/>
            </p:cNvSpPr>
            <p:nvPr/>
          </p:nvSpPr>
          <p:spPr bwMode="auto">
            <a:xfrm flipH="1" flipV="1">
              <a:off x="990600" y="6400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97" name="Line 287">
              <a:extLst>
                <a:ext uri="{FF2B5EF4-FFF2-40B4-BE49-F238E27FC236}">
                  <a16:creationId xmlns:a16="http://schemas.microsoft.com/office/drawing/2014/main" id="{7C978511-0C75-40D7-B529-71B94E553900}"/>
                </a:ext>
              </a:extLst>
            </p:cNvPr>
            <p:cNvSpPr>
              <a:spLocks noChangeShapeType="1"/>
            </p:cNvSpPr>
            <p:nvPr/>
          </p:nvSpPr>
          <p:spPr bwMode="auto">
            <a:xfrm flipV="1">
              <a:off x="1981200" y="6400800"/>
              <a:ext cx="1371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98" name="Line 288">
              <a:extLst>
                <a:ext uri="{FF2B5EF4-FFF2-40B4-BE49-F238E27FC236}">
                  <a16:creationId xmlns:a16="http://schemas.microsoft.com/office/drawing/2014/main" id="{117C47CB-E13F-4ACA-86DB-A1B1EA8DD995}"/>
                </a:ext>
              </a:extLst>
            </p:cNvPr>
            <p:cNvSpPr>
              <a:spLocks noChangeShapeType="1"/>
            </p:cNvSpPr>
            <p:nvPr/>
          </p:nvSpPr>
          <p:spPr bwMode="auto">
            <a:xfrm flipV="1">
              <a:off x="1981200" y="6553200"/>
              <a:ext cx="4495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499" name="Line 289">
              <a:extLst>
                <a:ext uri="{FF2B5EF4-FFF2-40B4-BE49-F238E27FC236}">
                  <a16:creationId xmlns:a16="http://schemas.microsoft.com/office/drawing/2014/main" id="{1409470B-50A6-4B73-BBE9-84DB14F2A9E7}"/>
                </a:ext>
              </a:extLst>
            </p:cNvPr>
            <p:cNvSpPr>
              <a:spLocks noChangeShapeType="1"/>
            </p:cNvSpPr>
            <p:nvPr/>
          </p:nvSpPr>
          <p:spPr bwMode="auto">
            <a:xfrm flipH="1">
              <a:off x="914400" y="19812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500" name="Line 290">
              <a:extLst>
                <a:ext uri="{FF2B5EF4-FFF2-40B4-BE49-F238E27FC236}">
                  <a16:creationId xmlns:a16="http://schemas.microsoft.com/office/drawing/2014/main" id="{BEC7643E-633D-4089-9A80-F06B467DFEE6}"/>
                </a:ext>
              </a:extLst>
            </p:cNvPr>
            <p:cNvSpPr>
              <a:spLocks noChangeShapeType="1"/>
            </p:cNvSpPr>
            <p:nvPr/>
          </p:nvSpPr>
          <p:spPr bwMode="auto">
            <a:xfrm flipH="1">
              <a:off x="914400" y="28194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501" name="Line 291">
              <a:extLst>
                <a:ext uri="{FF2B5EF4-FFF2-40B4-BE49-F238E27FC236}">
                  <a16:creationId xmlns:a16="http://schemas.microsoft.com/office/drawing/2014/main" id="{F6BEE4CF-7496-4A4E-AA4E-4FE2C1E1683C}"/>
                </a:ext>
              </a:extLst>
            </p:cNvPr>
            <p:cNvSpPr>
              <a:spLocks noChangeShapeType="1"/>
            </p:cNvSpPr>
            <p:nvPr/>
          </p:nvSpPr>
          <p:spPr bwMode="auto">
            <a:xfrm flipH="1">
              <a:off x="914400" y="36576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502" name="Line 292">
              <a:extLst>
                <a:ext uri="{FF2B5EF4-FFF2-40B4-BE49-F238E27FC236}">
                  <a16:creationId xmlns:a16="http://schemas.microsoft.com/office/drawing/2014/main" id="{97A1BCDD-E09C-42E4-AC50-C5176F698DF6}"/>
                </a:ext>
              </a:extLst>
            </p:cNvPr>
            <p:cNvSpPr>
              <a:spLocks noChangeShapeType="1"/>
            </p:cNvSpPr>
            <p:nvPr/>
          </p:nvSpPr>
          <p:spPr bwMode="auto">
            <a:xfrm flipH="1">
              <a:off x="914400" y="44958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503" name="Line 293">
              <a:extLst>
                <a:ext uri="{FF2B5EF4-FFF2-40B4-BE49-F238E27FC236}">
                  <a16:creationId xmlns:a16="http://schemas.microsoft.com/office/drawing/2014/main" id="{BD1102CA-816F-480E-B6AB-EE94C6BFB486}"/>
                </a:ext>
              </a:extLst>
            </p:cNvPr>
            <p:cNvSpPr>
              <a:spLocks noChangeShapeType="1"/>
            </p:cNvSpPr>
            <p:nvPr/>
          </p:nvSpPr>
          <p:spPr bwMode="auto">
            <a:xfrm flipH="1">
              <a:off x="914400" y="53340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504" name="Line 294">
              <a:extLst>
                <a:ext uri="{FF2B5EF4-FFF2-40B4-BE49-F238E27FC236}">
                  <a16:creationId xmlns:a16="http://schemas.microsoft.com/office/drawing/2014/main" id="{DAC5C31A-7B08-478F-9F91-30C43C1C5347}"/>
                </a:ext>
              </a:extLst>
            </p:cNvPr>
            <p:cNvSpPr>
              <a:spLocks noChangeShapeType="1"/>
            </p:cNvSpPr>
            <p:nvPr/>
          </p:nvSpPr>
          <p:spPr bwMode="auto">
            <a:xfrm flipH="1">
              <a:off x="914400" y="6172200"/>
              <a:ext cx="152400" cy="228600"/>
            </a:xfrm>
            <a:prstGeom prst="line">
              <a:avLst/>
            </a:prstGeom>
            <a:noFill/>
            <a:ln w="158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505" name="Text Box 295">
              <a:extLst>
                <a:ext uri="{FF2B5EF4-FFF2-40B4-BE49-F238E27FC236}">
                  <a16:creationId xmlns:a16="http://schemas.microsoft.com/office/drawing/2014/main" id="{9A44EF92-A1F7-42D9-8385-4FF3A0483A6F}"/>
                </a:ext>
              </a:extLst>
            </p:cNvPr>
            <p:cNvSpPr txBox="1">
              <a:spLocks noChangeArrowheads="1"/>
            </p:cNvSpPr>
            <p:nvPr/>
          </p:nvSpPr>
          <p:spPr bwMode="auto">
            <a:xfrm>
              <a:off x="6324600" y="48768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10</a:t>
              </a:r>
            </a:p>
          </p:txBody>
        </p:sp>
        <p:sp>
          <p:nvSpPr>
            <p:cNvPr id="12506" name="Text Box 296">
              <a:extLst>
                <a:ext uri="{FF2B5EF4-FFF2-40B4-BE49-F238E27FC236}">
                  <a16:creationId xmlns:a16="http://schemas.microsoft.com/office/drawing/2014/main" id="{DC2D499D-4536-48A0-9C4B-2001DE682BEB}"/>
                </a:ext>
              </a:extLst>
            </p:cNvPr>
            <p:cNvSpPr txBox="1">
              <a:spLocks noChangeArrowheads="1"/>
            </p:cNvSpPr>
            <p:nvPr/>
          </p:nvSpPr>
          <p:spPr bwMode="auto">
            <a:xfrm>
              <a:off x="6324600" y="4343400"/>
              <a:ext cx="661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ru-RU" altLang="ru-RU" sz="1600">
                  <a:latin typeface="Verdana" panose="020B0604030504040204" pitchFamily="34" charset="0"/>
                </a:rPr>
                <a:t>1</a:t>
              </a:r>
              <a:r>
                <a:rPr lang="en-US" altLang="ru-RU" sz="1600">
                  <a:latin typeface="Verdana" panose="020B0604030504040204" pitchFamily="34" charset="0"/>
                </a:rPr>
                <a:t>/</a:t>
              </a:r>
              <a:r>
                <a:rPr lang="ru-RU" altLang="ru-RU" sz="1600">
                  <a:latin typeface="Verdana" panose="020B0604030504040204" pitchFamily="34" charset="0"/>
                </a:rPr>
                <a:t>40</a:t>
              </a:r>
            </a:p>
          </p:txBody>
        </p:sp>
        <p:sp>
          <p:nvSpPr>
            <p:cNvPr id="225" name="Line 184">
              <a:extLst>
                <a:ext uri="{FF2B5EF4-FFF2-40B4-BE49-F238E27FC236}">
                  <a16:creationId xmlns:a16="http://schemas.microsoft.com/office/drawing/2014/main" id="{D75B49BA-053F-4BAE-B238-2EEDD60FC761}"/>
                </a:ext>
              </a:extLst>
            </p:cNvPr>
            <p:cNvSpPr>
              <a:spLocks noChangeShapeType="1"/>
            </p:cNvSpPr>
            <p:nvPr/>
          </p:nvSpPr>
          <p:spPr bwMode="auto">
            <a:xfrm flipV="1">
              <a:off x="4995152" y="1239924"/>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26" name="Line 184">
              <a:extLst>
                <a:ext uri="{FF2B5EF4-FFF2-40B4-BE49-F238E27FC236}">
                  <a16:creationId xmlns:a16="http://schemas.microsoft.com/office/drawing/2014/main" id="{17352FC8-E296-468B-863B-C3363FDC7DF7}"/>
                </a:ext>
              </a:extLst>
            </p:cNvPr>
            <p:cNvSpPr>
              <a:spLocks noChangeShapeType="1"/>
            </p:cNvSpPr>
            <p:nvPr/>
          </p:nvSpPr>
          <p:spPr bwMode="auto">
            <a:xfrm flipV="1">
              <a:off x="6244176" y="1219200"/>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219" name="Заголовок 2">
            <a:extLst>
              <a:ext uri="{FF2B5EF4-FFF2-40B4-BE49-F238E27FC236}">
                <a16:creationId xmlns:a16="http://schemas.microsoft.com/office/drawing/2014/main" id="{F9209084-7613-4CCD-9224-BF35AF0C21DA}"/>
              </a:ext>
            </a:extLst>
          </p:cNvPr>
          <p:cNvSpPr txBox="1">
            <a:spLocks/>
          </p:cNvSpPr>
          <p:nvPr/>
        </p:nvSpPr>
        <p:spPr>
          <a:xfrm>
            <a:off x="-14196" y="-73421"/>
            <a:ext cx="9144000" cy="622696"/>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fontAlgn="base"/>
            <a:r>
              <a:rPr lang="en-US" sz="3600" kern="0" dirty="0">
                <a:solidFill>
                  <a:schemeClr val="tx1"/>
                </a:solidFill>
                <a:latin typeface="+mj-lt"/>
              </a:rPr>
              <a:t>Forest dynamics example for Irkutsk region</a:t>
            </a:r>
            <a:endParaRPr lang="ru-RU" sz="3600" kern="0" dirty="0">
              <a:solidFill>
                <a:schemeClr val="tx1"/>
              </a:solidFill>
              <a:latin typeface="+mj-lt"/>
            </a:endParaRPr>
          </a:p>
        </p:txBody>
      </p:sp>
      <p:sp>
        <p:nvSpPr>
          <p:cNvPr id="224" name="Прямоугольник: скругленные углы 223">
            <a:extLst>
              <a:ext uri="{FF2B5EF4-FFF2-40B4-BE49-F238E27FC236}">
                <a16:creationId xmlns:a16="http://schemas.microsoft.com/office/drawing/2014/main" id="{9B396EC4-AC72-4399-B36D-9A1BA6D75904}"/>
              </a:ext>
            </a:extLst>
          </p:cNvPr>
          <p:cNvSpPr/>
          <p:nvPr/>
        </p:nvSpPr>
        <p:spPr>
          <a:xfrm>
            <a:off x="3478590" y="1416225"/>
            <a:ext cx="1800200" cy="4824536"/>
          </a:xfrm>
          <a:prstGeom prst="roundRect">
            <a:avLst/>
          </a:prstGeom>
          <a:solidFill>
            <a:schemeClr val="accent4">
              <a:lumMod val="20000"/>
              <a:lumOff val="80000"/>
              <a:alpha val="19000"/>
            </a:schemeClr>
          </a:solidFill>
          <a:ln w="63500">
            <a:solidFill>
              <a:schemeClr val="accent4">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7" name="Прямоугольник: скругленные углы 226">
            <a:extLst>
              <a:ext uri="{FF2B5EF4-FFF2-40B4-BE49-F238E27FC236}">
                <a16:creationId xmlns:a16="http://schemas.microsoft.com/office/drawing/2014/main" id="{B3DA0FEA-D8F0-47AC-9970-8E0B04645626}"/>
              </a:ext>
            </a:extLst>
          </p:cNvPr>
          <p:cNvSpPr/>
          <p:nvPr/>
        </p:nvSpPr>
        <p:spPr>
          <a:xfrm>
            <a:off x="6084168" y="1419796"/>
            <a:ext cx="1800200" cy="4824536"/>
          </a:xfrm>
          <a:prstGeom prst="roundRect">
            <a:avLst/>
          </a:prstGeom>
          <a:solidFill>
            <a:schemeClr val="accent2">
              <a:lumMod val="40000"/>
              <a:lumOff val="60000"/>
              <a:alpha val="19000"/>
            </a:schemeClr>
          </a:solidFill>
          <a:ln w="63500">
            <a:solidFill>
              <a:schemeClr val="accent2">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DD2FD42-F0A7-405B-9989-BCDEDBBC2EF0}"/>
              </a:ext>
            </a:extLst>
          </p:cNvPr>
          <p:cNvSpPr>
            <a:spLocks noGrp="1" noChangeArrowheads="1"/>
          </p:cNvSpPr>
          <p:nvPr>
            <p:ph type="title"/>
          </p:nvPr>
        </p:nvSpPr>
        <p:spPr>
          <a:xfrm>
            <a:off x="179512" y="476672"/>
            <a:ext cx="8278688" cy="644951"/>
          </a:xfrm>
        </p:spPr>
        <p:txBody>
          <a:bodyPr/>
          <a:lstStyle/>
          <a:p>
            <a:r>
              <a:rPr lang="en-US" altLang="ru-RU" sz="3600" kern="0" dirty="0">
                <a:ea typeface="+mn-ea"/>
                <a:cs typeface="+mn-cs"/>
              </a:rPr>
              <a:t>The natural dynamics </a:t>
            </a:r>
            <a:r>
              <a:rPr lang="en-US" altLang="ru-RU" sz="3600" b="1" kern="0" dirty="0">
                <a:ea typeface="+mn-ea"/>
                <a:cs typeface="+mn-cs"/>
              </a:rPr>
              <a:t>without reforestation (</a:t>
            </a:r>
            <a:r>
              <a:rPr lang="zh-TW" altLang="en-US" sz="3600" dirty="0"/>
              <a:t>植樹造林</a:t>
            </a:r>
            <a:r>
              <a:rPr lang="en-US" altLang="zh-TW" sz="3600" dirty="0"/>
              <a:t>)</a:t>
            </a:r>
            <a:endParaRPr lang="ru-RU" altLang="ru-RU" sz="3600" b="1" kern="0" dirty="0">
              <a:ea typeface="+mn-ea"/>
              <a:cs typeface="+mn-cs"/>
            </a:endParaRPr>
          </a:p>
        </p:txBody>
      </p:sp>
      <p:pic>
        <p:nvPicPr>
          <p:cNvPr id="25603" name="Picture 4" descr="C:\Python21\quant\natural.jpg">
            <a:extLst>
              <a:ext uri="{FF2B5EF4-FFF2-40B4-BE49-F238E27FC236}">
                <a16:creationId xmlns:a16="http://schemas.microsoft.com/office/drawing/2014/main" id="{F526B39E-7E2A-4F68-BD71-ECE0FB69F4E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120744"/>
            <a:ext cx="6552728" cy="52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Объект 1">
            <a:extLst>
              <a:ext uri="{FF2B5EF4-FFF2-40B4-BE49-F238E27FC236}">
                <a16:creationId xmlns:a16="http://schemas.microsoft.com/office/drawing/2014/main" id="{DEB7CE63-A40C-4F81-8CB3-24F038380A20}"/>
              </a:ext>
            </a:extLst>
          </p:cNvPr>
          <p:cNvSpPr txBox="1">
            <a:spLocks/>
          </p:cNvSpPr>
          <p:nvPr/>
        </p:nvSpPr>
        <p:spPr>
          <a:xfrm>
            <a:off x="0" y="6360598"/>
            <a:ext cx="8568952" cy="504056"/>
          </a:xfrm>
          <a:prstGeom prst="rect">
            <a:avLst/>
          </a:prstGeom>
        </p:spPr>
        <p:txBody>
          <a:bodyPr>
            <a:norm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None/>
            </a:pPr>
            <a:r>
              <a:rPr lang="en-US" sz="2400" b="1" dirty="0">
                <a:effectLst/>
              </a:rPr>
              <a:t>Numbers encode wood species.</a:t>
            </a:r>
            <a:endParaRPr lang="ru-RU" sz="2400" dirty="0">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5F7946F-DBD3-48F4-B9CB-F6E7BAC374DB}"/>
              </a:ext>
            </a:extLst>
          </p:cNvPr>
          <p:cNvSpPr>
            <a:spLocks noChangeArrowheads="1"/>
          </p:cNvSpPr>
          <p:nvPr/>
        </p:nvSpPr>
        <p:spPr bwMode="auto">
          <a:xfrm>
            <a:off x="143508" y="142141"/>
            <a:ext cx="8856984" cy="105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3600" kern="0" dirty="0">
                <a:effectLst>
                  <a:outerShdw blurRad="38100" dist="38100" dir="2700000" algn="tl">
                    <a:srgbClr val="000000">
                      <a:alpha val="43137"/>
                    </a:srgbClr>
                  </a:outerShdw>
                </a:effectLst>
                <a:latin typeface="+mj-lt"/>
              </a:rPr>
              <a:t>The natural dynamics with</a:t>
            </a:r>
            <a:br>
              <a:rPr lang="en-US" altLang="ru-RU" sz="3600" kern="0" dirty="0">
                <a:effectLst>
                  <a:outerShdw blurRad="38100" dist="38100" dir="2700000" algn="tl">
                    <a:srgbClr val="000000">
                      <a:alpha val="43137"/>
                    </a:srgbClr>
                  </a:outerShdw>
                </a:effectLst>
                <a:latin typeface="+mj-lt"/>
              </a:rPr>
            </a:br>
            <a:r>
              <a:rPr lang="en-US" altLang="ru-RU" sz="3600" b="1" kern="0" dirty="0"/>
              <a:t>reforestation </a:t>
            </a:r>
            <a:r>
              <a:rPr lang="en-US" altLang="ru-RU" sz="3600" kern="0" dirty="0"/>
              <a:t>(</a:t>
            </a:r>
            <a:r>
              <a:rPr lang="zh-TW" altLang="en-US" sz="3600" dirty="0"/>
              <a:t>植樹造林</a:t>
            </a:r>
            <a:r>
              <a:rPr lang="en-US" altLang="zh-TW" sz="3600" dirty="0"/>
              <a:t>)</a:t>
            </a:r>
            <a:endParaRPr lang="ru-RU" altLang="ru-RU" sz="3600" kern="0" dirty="0">
              <a:effectLst>
                <a:outerShdw blurRad="38100" dist="38100" dir="2700000" algn="tl">
                  <a:srgbClr val="000000">
                    <a:alpha val="43137"/>
                  </a:srgbClr>
                </a:outerShdw>
              </a:effectLst>
              <a:latin typeface="+mj-lt"/>
            </a:endParaRPr>
          </a:p>
        </p:txBody>
      </p:sp>
      <p:pic>
        <p:nvPicPr>
          <p:cNvPr id="26627" name="Picture 4" descr="C:\Python21\quant\_.jpg">
            <a:extLst>
              <a:ext uri="{FF2B5EF4-FFF2-40B4-BE49-F238E27FC236}">
                <a16:creationId xmlns:a16="http://schemas.microsoft.com/office/drawing/2014/main" id="{F85DA492-2AD0-4B82-AE8A-4D6235135D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1340768"/>
            <a:ext cx="6912768" cy="540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AD834E1-1AC3-4F2F-BEDA-B9DAAB3E4CC3}"/>
              </a:ext>
            </a:extLst>
          </p:cNvPr>
          <p:cNvSpPr>
            <a:spLocks noChangeArrowheads="1"/>
          </p:cNvSpPr>
          <p:nvPr/>
        </p:nvSpPr>
        <p:spPr bwMode="auto">
          <a:xfrm>
            <a:off x="323528" y="116632"/>
            <a:ext cx="7772400" cy="105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3600" kern="0" dirty="0">
                <a:effectLst>
                  <a:outerShdw blurRad="38100" dist="38100" dir="2700000" algn="tl">
                    <a:srgbClr val="000000">
                      <a:alpha val="43137"/>
                    </a:srgbClr>
                  </a:outerShdw>
                </a:effectLst>
                <a:latin typeface="+mj-lt"/>
              </a:rPr>
              <a:t>The </a:t>
            </a:r>
            <a:r>
              <a:rPr lang="en-US" altLang="ru-RU" sz="3600" b="1" kern="0" dirty="0">
                <a:effectLst>
                  <a:outerShdw blurRad="38100" dist="38100" dir="2700000" algn="tl">
                    <a:srgbClr val="000000">
                      <a:alpha val="43137"/>
                    </a:srgbClr>
                  </a:outerShdw>
                </a:effectLst>
                <a:latin typeface="+mj-lt"/>
              </a:rPr>
              <a:t>impact</a:t>
            </a:r>
            <a:r>
              <a:rPr lang="en-US" altLang="ru-RU" sz="3600" kern="0" dirty="0">
                <a:effectLst>
                  <a:outerShdw blurRad="38100" dist="38100" dir="2700000" algn="tl">
                    <a:srgbClr val="000000">
                      <a:alpha val="43137"/>
                    </a:srgbClr>
                  </a:outerShdw>
                </a:effectLst>
                <a:latin typeface="+mj-lt"/>
              </a:rPr>
              <a:t> of the </a:t>
            </a:r>
            <a:r>
              <a:rPr lang="en-US" altLang="ru-RU" sz="3600" b="1" kern="0" dirty="0">
                <a:effectLst>
                  <a:outerShdw blurRad="38100" dist="38100" dir="2700000" algn="tl">
                    <a:srgbClr val="000000">
                      <a:alpha val="43137"/>
                    </a:srgbClr>
                  </a:outerShdw>
                </a:effectLst>
                <a:latin typeface="+mj-lt"/>
              </a:rPr>
              <a:t>reforestation</a:t>
            </a:r>
            <a:endParaRPr lang="ru-RU" altLang="ru-RU" sz="3600" b="1" kern="0" dirty="0">
              <a:effectLst>
                <a:outerShdw blurRad="38100" dist="38100" dir="2700000" algn="tl">
                  <a:srgbClr val="000000">
                    <a:alpha val="43137"/>
                  </a:srgbClr>
                </a:outerShdw>
              </a:effectLst>
              <a:latin typeface="+mj-lt"/>
            </a:endParaRPr>
          </a:p>
          <a:p>
            <a:r>
              <a:rPr lang="en-US" altLang="ru-RU" sz="3600" kern="0" dirty="0">
                <a:effectLst>
                  <a:outerShdw blurRad="38100" dist="38100" dir="2700000" algn="tl">
                    <a:srgbClr val="000000">
                      <a:alpha val="43137"/>
                    </a:srgbClr>
                  </a:outerShdw>
                </a:effectLst>
                <a:latin typeface="+mj-lt"/>
              </a:rPr>
              <a:t>to the forest dynamics</a:t>
            </a:r>
            <a:endParaRPr lang="ru-RU" altLang="ru-RU" sz="3600" kern="0" dirty="0">
              <a:effectLst>
                <a:outerShdw blurRad="38100" dist="38100" dir="2700000" algn="tl">
                  <a:srgbClr val="000000">
                    <a:alpha val="43137"/>
                  </a:srgbClr>
                </a:outerShdw>
              </a:effectLst>
              <a:latin typeface="+mj-lt"/>
            </a:endParaRPr>
          </a:p>
        </p:txBody>
      </p:sp>
      <p:pic>
        <p:nvPicPr>
          <p:cNvPr id="27651" name="Picture 4" descr="C:\Python21\quant\_.jpg">
            <a:extLst>
              <a:ext uri="{FF2B5EF4-FFF2-40B4-BE49-F238E27FC236}">
                <a16:creationId xmlns:a16="http://schemas.microsoft.com/office/drawing/2014/main" id="{FF4382C0-A464-4432-B7AC-F9E8367519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8123" y="1459523"/>
            <a:ext cx="6260123" cy="4906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C48D59F-2365-4745-BC7C-3620D314B625}"/>
              </a:ext>
            </a:extLst>
          </p:cNvPr>
          <p:cNvSpPr>
            <a:spLocks noChangeArrowheads="1"/>
          </p:cNvSpPr>
          <p:nvPr/>
        </p:nvSpPr>
        <p:spPr bwMode="auto">
          <a:xfrm>
            <a:off x="251520" y="263769"/>
            <a:ext cx="8206680" cy="105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3600" kern="0" dirty="0">
                <a:effectLst>
                  <a:outerShdw blurRad="38100" dist="38100" dir="2700000" algn="tl">
                    <a:srgbClr val="000000">
                      <a:alpha val="43137"/>
                    </a:srgbClr>
                  </a:outerShdw>
                </a:effectLst>
                <a:latin typeface="+mj-lt"/>
              </a:rPr>
              <a:t>Intense </a:t>
            </a:r>
            <a:r>
              <a:rPr lang="en-US" altLang="ru-RU" sz="3600" b="1" kern="0" dirty="0">
                <a:effectLst>
                  <a:outerShdw blurRad="38100" dist="38100" dir="2700000" algn="tl">
                    <a:srgbClr val="000000">
                      <a:alpha val="43137"/>
                    </a:srgbClr>
                  </a:outerShdw>
                </a:effectLst>
                <a:latin typeface="+mj-lt"/>
              </a:rPr>
              <a:t>logging </a:t>
            </a:r>
            <a:r>
              <a:rPr lang="en-US" altLang="ru-RU" sz="3600" kern="0" dirty="0">
                <a:effectLst>
                  <a:outerShdw blurRad="38100" dist="38100" dir="2700000" algn="tl">
                    <a:srgbClr val="000000">
                      <a:alpha val="43137"/>
                    </a:srgbClr>
                  </a:outerShdw>
                </a:effectLst>
                <a:latin typeface="+mj-lt"/>
              </a:rPr>
              <a:t>(</a:t>
            </a:r>
            <a:r>
              <a:rPr lang="ja-JP" altLang="en-US" sz="3600" kern="0" dirty="0">
                <a:effectLst>
                  <a:outerShdw blurRad="38100" dist="38100" dir="2700000" algn="tl">
                    <a:srgbClr val="000000">
                      <a:alpha val="43137"/>
                    </a:srgbClr>
                  </a:outerShdw>
                </a:effectLst>
                <a:latin typeface="+mj-lt"/>
              </a:rPr>
              <a:t>測井</a:t>
            </a:r>
            <a:r>
              <a:rPr lang="en-US" altLang="ru-RU" sz="3600" kern="0" dirty="0">
                <a:effectLst>
                  <a:outerShdw blurRad="38100" dist="38100" dir="2700000" algn="tl">
                    <a:srgbClr val="000000">
                      <a:alpha val="43137"/>
                    </a:srgbClr>
                  </a:outerShdw>
                </a:effectLst>
                <a:latin typeface="+mj-lt"/>
              </a:rPr>
              <a:t>) without </a:t>
            </a:r>
            <a:r>
              <a:rPr lang="en-US" altLang="ru-RU" sz="3600" b="1" kern="0" dirty="0">
                <a:effectLst>
                  <a:outerShdw blurRad="38100" dist="38100" dir="2700000" algn="tl">
                    <a:srgbClr val="000000">
                      <a:alpha val="43137"/>
                    </a:srgbClr>
                  </a:outerShdw>
                </a:effectLst>
                <a:latin typeface="+mj-lt"/>
              </a:rPr>
              <a:t>reforestation</a:t>
            </a:r>
            <a:endParaRPr lang="ru-RU" altLang="ru-RU" sz="3600" b="1" kern="0" dirty="0">
              <a:effectLst>
                <a:outerShdw blurRad="38100" dist="38100" dir="2700000" algn="tl">
                  <a:srgbClr val="000000">
                    <a:alpha val="43137"/>
                  </a:srgbClr>
                </a:outerShdw>
              </a:effectLst>
              <a:latin typeface="+mj-lt"/>
            </a:endParaRPr>
          </a:p>
        </p:txBody>
      </p:sp>
      <p:pic>
        <p:nvPicPr>
          <p:cNvPr id="28675" name="Picture 4" descr="C:\Python21\quant\_.jpg">
            <a:extLst>
              <a:ext uri="{FF2B5EF4-FFF2-40B4-BE49-F238E27FC236}">
                <a16:creationId xmlns:a16="http://schemas.microsoft.com/office/drawing/2014/main" id="{D8C46CFD-1008-4731-8874-68B604BF9BC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0351" y="1527658"/>
            <a:ext cx="6639062" cy="521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D987F77-CF53-4A95-9814-10ACC11AA845}"/>
              </a:ext>
            </a:extLst>
          </p:cNvPr>
          <p:cNvSpPr>
            <a:spLocks noChangeArrowheads="1"/>
          </p:cNvSpPr>
          <p:nvPr/>
        </p:nvSpPr>
        <p:spPr bwMode="auto">
          <a:xfrm>
            <a:off x="179512" y="263769"/>
            <a:ext cx="8784976" cy="105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3600" b="1" kern="0" dirty="0">
                <a:effectLst>
                  <a:outerShdw blurRad="38100" dist="38100" dir="2700000" algn="tl">
                    <a:srgbClr val="000000">
                      <a:alpha val="43137"/>
                    </a:srgbClr>
                  </a:outerShdw>
                </a:effectLst>
                <a:latin typeface="+mj-lt"/>
              </a:rPr>
              <a:t>Impact</a:t>
            </a:r>
            <a:r>
              <a:rPr lang="en-US" altLang="ru-RU" sz="3600" kern="0" dirty="0">
                <a:effectLst>
                  <a:outerShdw blurRad="38100" dist="38100" dir="2700000" algn="tl">
                    <a:srgbClr val="000000">
                      <a:alpha val="43137"/>
                    </a:srgbClr>
                  </a:outerShdw>
                </a:effectLst>
                <a:latin typeface="+mj-lt"/>
              </a:rPr>
              <a:t> of </a:t>
            </a:r>
            <a:r>
              <a:rPr lang="en-US" altLang="ru-RU" sz="3600" b="1" kern="0" dirty="0">
                <a:effectLst>
                  <a:outerShdw blurRad="38100" dist="38100" dir="2700000" algn="tl">
                    <a:srgbClr val="000000">
                      <a:alpha val="43137"/>
                    </a:srgbClr>
                  </a:outerShdw>
                </a:effectLst>
                <a:latin typeface="+mj-lt"/>
              </a:rPr>
              <a:t>logging</a:t>
            </a:r>
            <a:r>
              <a:rPr lang="en-US" altLang="ru-RU" sz="3600" kern="0" dirty="0">
                <a:effectLst>
                  <a:outerShdw blurRad="38100" dist="38100" dir="2700000" algn="tl">
                    <a:srgbClr val="000000">
                      <a:alpha val="43137"/>
                    </a:srgbClr>
                  </a:outerShdw>
                </a:effectLst>
                <a:latin typeface="+mj-lt"/>
              </a:rPr>
              <a:t> </a:t>
            </a:r>
            <a:r>
              <a:rPr lang="en-US" altLang="ru-RU" sz="3600" b="1" kern="0" dirty="0">
                <a:effectLst>
                  <a:outerShdw blurRad="38100" dist="38100" dir="2700000" algn="tl">
                    <a:srgbClr val="000000">
                      <a:alpha val="43137"/>
                    </a:srgbClr>
                  </a:outerShdw>
                </a:effectLst>
                <a:latin typeface="+mj-lt"/>
              </a:rPr>
              <a:t>with</a:t>
            </a:r>
            <a:r>
              <a:rPr lang="en-US" altLang="ru-RU" sz="3600" kern="0" dirty="0">
                <a:effectLst>
                  <a:outerShdw blurRad="38100" dist="38100" dir="2700000" algn="tl">
                    <a:srgbClr val="000000">
                      <a:alpha val="43137"/>
                    </a:srgbClr>
                  </a:outerShdw>
                </a:effectLst>
                <a:latin typeface="+mj-lt"/>
              </a:rPr>
              <a:t> </a:t>
            </a:r>
            <a:r>
              <a:rPr lang="en-US" altLang="ru-RU" sz="3600" b="1" kern="0" dirty="0">
                <a:effectLst>
                  <a:outerShdw blurRad="38100" dist="38100" dir="2700000" algn="tl">
                    <a:srgbClr val="000000">
                      <a:alpha val="43137"/>
                    </a:srgbClr>
                  </a:outerShdw>
                </a:effectLst>
                <a:latin typeface="+mj-lt"/>
              </a:rPr>
              <a:t>reforestation</a:t>
            </a:r>
            <a:r>
              <a:rPr lang="en-US" altLang="ru-RU" sz="3600" kern="0" dirty="0">
                <a:effectLst>
                  <a:outerShdw blurRad="38100" dist="38100" dir="2700000" algn="tl">
                    <a:srgbClr val="000000">
                      <a:alpha val="43137"/>
                    </a:srgbClr>
                  </a:outerShdw>
                </a:effectLst>
                <a:latin typeface="+mj-lt"/>
              </a:rPr>
              <a:t> to the natural forest dynamics</a:t>
            </a:r>
            <a:endParaRPr lang="ru-RU" altLang="ru-RU" sz="3600" kern="0" dirty="0">
              <a:effectLst>
                <a:outerShdw blurRad="38100" dist="38100" dir="2700000" algn="tl">
                  <a:srgbClr val="000000">
                    <a:alpha val="43137"/>
                  </a:srgbClr>
                </a:outerShdw>
              </a:effectLst>
              <a:latin typeface="+mj-lt"/>
            </a:endParaRPr>
          </a:p>
        </p:txBody>
      </p:sp>
      <p:pic>
        <p:nvPicPr>
          <p:cNvPr id="29699" name="Picture 4" descr="C:\Python21\quant\_.jpg">
            <a:extLst>
              <a:ext uri="{FF2B5EF4-FFF2-40B4-BE49-F238E27FC236}">
                <a16:creationId xmlns:a16="http://schemas.microsoft.com/office/drawing/2014/main" id="{281DA896-9762-468E-993D-7AB9B318EF5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7108" y="1670537"/>
            <a:ext cx="6551276" cy="4991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Рисунок 1">
            <a:extLst>
              <a:ext uri="{FF2B5EF4-FFF2-40B4-BE49-F238E27FC236}">
                <a16:creationId xmlns:a16="http://schemas.microsoft.com/office/drawing/2014/main" id="{31354ED7-E43E-4A70-85D3-77E0A606F1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4125" y="1280368"/>
            <a:ext cx="7980363" cy="546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Заголовок 2">
            <a:extLst>
              <a:ext uri="{FF2B5EF4-FFF2-40B4-BE49-F238E27FC236}">
                <a16:creationId xmlns:a16="http://schemas.microsoft.com/office/drawing/2014/main" id="{9E9D9B15-FBE8-470C-BAFD-01DE72F45F69}"/>
              </a:ext>
            </a:extLst>
          </p:cNvPr>
          <p:cNvSpPr txBox="1">
            <a:spLocks/>
          </p:cNvSpPr>
          <p:nvPr/>
        </p:nvSpPr>
        <p:spPr>
          <a:xfrm>
            <a:off x="0" y="574056"/>
            <a:ext cx="9144000" cy="622696"/>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fontAlgn="base"/>
            <a:r>
              <a:rPr lang="en-US" sz="3600" kern="0" dirty="0">
                <a:solidFill>
                  <a:schemeClr val="tx1"/>
                </a:solidFill>
                <a:latin typeface="+mj-lt"/>
              </a:rPr>
              <a:t>Forest dynamics forecasting</a:t>
            </a:r>
            <a:br>
              <a:rPr lang="en-US" sz="3600" kern="0" dirty="0">
                <a:solidFill>
                  <a:schemeClr val="tx1"/>
                </a:solidFill>
                <a:latin typeface="+mj-lt"/>
              </a:rPr>
            </a:br>
            <a:r>
              <a:rPr lang="en-US" sz="3600" kern="0" dirty="0">
                <a:solidFill>
                  <a:schemeClr val="tx1"/>
                </a:solidFill>
                <a:latin typeface="+mj-lt"/>
              </a:rPr>
              <a:t>for </a:t>
            </a:r>
            <a:r>
              <a:rPr lang="en-US" sz="3600" kern="0" dirty="0" err="1">
                <a:solidFill>
                  <a:schemeClr val="tx1"/>
                </a:solidFill>
                <a:latin typeface="+mj-lt"/>
              </a:rPr>
              <a:t>forestries</a:t>
            </a:r>
            <a:r>
              <a:rPr lang="en-US" sz="3600" kern="0" dirty="0">
                <a:solidFill>
                  <a:schemeClr val="tx1"/>
                </a:solidFill>
                <a:latin typeface="+mj-lt"/>
              </a:rPr>
              <a:t> (</a:t>
            </a:r>
            <a:r>
              <a:rPr lang="ja-JP" altLang="en-US" sz="3600" kern="0" dirty="0">
                <a:solidFill>
                  <a:schemeClr val="tx1"/>
                </a:solidFill>
                <a:latin typeface="+mj-lt"/>
              </a:rPr>
              <a:t>林業</a:t>
            </a:r>
            <a:r>
              <a:rPr lang="en-US" sz="3600" kern="0" dirty="0">
                <a:solidFill>
                  <a:schemeClr val="tx1"/>
                </a:solidFill>
                <a:latin typeface="+mj-lt"/>
              </a:rPr>
              <a:t>)</a:t>
            </a:r>
            <a:endParaRPr lang="ru-RU" sz="3600" kern="0" dirty="0">
              <a:solidFill>
                <a:schemeClr val="tx1"/>
              </a:solidFill>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323528" y="-27384"/>
            <a:ext cx="7543800" cy="914400"/>
          </a:xfrm>
        </p:spPr>
        <p:txBody>
          <a:bodyPr/>
          <a:lstStyle/>
          <a:p>
            <a:pPr lvl="1" fontAlgn="base"/>
            <a:r>
              <a:rPr lang="en-US" sz="3600" dirty="0">
                <a:solidFill>
                  <a:schemeClr val="tx1"/>
                </a:solidFill>
                <a:latin typeface="+mj-lt"/>
              </a:rPr>
              <a:t>Verification of the model</a:t>
            </a:r>
            <a:endParaRPr lang="ru-RU" sz="3600" dirty="0">
              <a:solidFill>
                <a:schemeClr val="tx1"/>
              </a:solidFill>
              <a:latin typeface="+mj-lt"/>
            </a:endParaRPr>
          </a:p>
        </p:txBody>
      </p:sp>
      <p:sp>
        <p:nvSpPr>
          <p:cNvPr id="2" name="Прямоугольник 1"/>
          <p:cNvSpPr/>
          <p:nvPr/>
        </p:nvSpPr>
        <p:spPr>
          <a:xfrm>
            <a:off x="251520" y="3807038"/>
            <a:ext cx="8670794" cy="2862322"/>
          </a:xfrm>
          <a:prstGeom prst="rect">
            <a:avLst/>
          </a:prstGeom>
        </p:spPr>
        <p:txBody>
          <a:bodyPr wrap="square">
            <a:spAutoFit/>
          </a:bodyPr>
          <a:lstStyle/>
          <a:p>
            <a:r>
              <a:rPr lang="en-US" sz="2000" dirty="0"/>
              <a:t>Verification of the adequacy of the model and coefficients of transition </a:t>
            </a:r>
            <a:r>
              <a:rPr lang="en-US" sz="2000" i="1" dirty="0" err="1"/>
              <a:t>a</a:t>
            </a:r>
            <a:r>
              <a:rPr lang="en-US" sz="2000" i="1" baseline="-25000" dirty="0" err="1"/>
              <a:t>ij</a:t>
            </a:r>
            <a:r>
              <a:rPr lang="en-US" sz="2000" dirty="0"/>
              <a:t> calculation is done on the base of forestry input data of Baikal region for 1973. Input includes natural dynamics – the distribution of forest areas by age categories, anthropogenic use and adverse factors – volumes of cuttings, fires and forest plantations on the territory of 53 forest districts. Computations for the model were conducted for an interval of 45 years. The final results of the simulation were compared with the available data on forest areas for 2017, obtained from the official «Forest Plan of the Irkutsk Region».</a:t>
            </a:r>
            <a:endParaRPr lang="ru-RU" sz="2000" dirty="0">
              <a:latin typeface="Calibri" panose="020F0502020204030204" pitchFamily="34" charset="0"/>
              <a:cs typeface="Calibri" panose="020F0502020204030204" pitchFamily="34" charset="0"/>
            </a:endParaRPr>
          </a:p>
        </p:txBody>
      </p:sp>
      <p:pic>
        <p:nvPicPr>
          <p:cNvPr id="2050" name="Диаграмма 1"/>
          <p:cNvPicPr>
            <a:picLocks noChangeArrowheads="1"/>
          </p:cNvPicPr>
          <p:nvPr/>
        </p:nvPicPr>
        <p:blipFill rotWithShape="1">
          <a:blip r:embed="rId2">
            <a:extLst>
              <a:ext uri="{28A0092B-C50C-407E-A947-70E740481C1C}">
                <a14:useLocalDpi xmlns:a14="http://schemas.microsoft.com/office/drawing/2010/main" val="0"/>
              </a:ext>
            </a:extLst>
          </a:blip>
          <a:srcRect l="4120" r="2182" b="9414"/>
          <a:stretch/>
        </p:blipFill>
        <p:spPr bwMode="auto">
          <a:xfrm>
            <a:off x="395536" y="980728"/>
            <a:ext cx="8137437" cy="273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32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179512" y="44624"/>
            <a:ext cx="7543800" cy="819674"/>
          </a:xfrm>
        </p:spPr>
        <p:txBody>
          <a:bodyPr/>
          <a:lstStyle/>
          <a:p>
            <a:r>
              <a:rPr lang="en-US" sz="3600" dirty="0"/>
              <a:t>Verification of the model</a:t>
            </a:r>
            <a:endParaRPr lang="ru-RU" sz="3600" dirty="0"/>
          </a:p>
        </p:txBody>
      </p:sp>
      <p:sp>
        <p:nvSpPr>
          <p:cNvPr id="5" name="Прямоугольник 4"/>
          <p:cNvSpPr/>
          <p:nvPr/>
        </p:nvSpPr>
        <p:spPr>
          <a:xfrm>
            <a:off x="2771800" y="980728"/>
            <a:ext cx="6336704" cy="369332"/>
          </a:xfrm>
          <a:prstGeom prst="rect">
            <a:avLst/>
          </a:prstGeom>
        </p:spPr>
        <p:txBody>
          <a:bodyPr wrap="square">
            <a:spAutoFit/>
          </a:bodyPr>
          <a:lstStyle/>
          <a:p>
            <a:pPr lvl="0" indent="450850" fontAlgn="base">
              <a:spcBef>
                <a:spcPct val="0"/>
              </a:spcBef>
              <a:spcAft>
                <a:spcPct val="0"/>
              </a:spcAft>
            </a:pPr>
            <a:r>
              <a:rPr lang="en-US" dirty="0"/>
              <a:t>COMPARISON OF REAL AND CALCULATED DATA</a:t>
            </a:r>
            <a:endParaRPr lang="ru-RU" altLang="ru-RU" b="1"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6" name="Прямоугольник 5"/>
              <p:cNvSpPr/>
              <p:nvPr/>
            </p:nvSpPr>
            <p:spPr>
              <a:xfrm>
                <a:off x="467544" y="5661248"/>
                <a:ext cx="8064896" cy="807913"/>
              </a:xfrm>
              <a:prstGeom prst="rect">
                <a:avLst/>
              </a:prstGeom>
            </p:spPr>
            <p:txBody>
              <a:bodyPr wrap="square">
                <a:spAutoFit/>
              </a:bodyPr>
              <a:lstStyle/>
              <a:p>
                <a:r>
                  <a:rPr lang="en-US" dirty="0"/>
                  <a:t>The formula of the error is as follows:                        </a:t>
                </a:r>
                <a14:m>
                  <m:oMath xmlns:m="http://schemas.openxmlformats.org/officeDocument/2006/math">
                    <m:r>
                      <a:rPr lang="ru-RU" i="1">
                        <a:latin typeface="Cambria Math"/>
                      </a:rPr>
                      <m:t>Е=</m:t>
                    </m:r>
                    <m:f>
                      <m:fPr>
                        <m:ctrlPr>
                          <a:rPr lang="ru-RU" i="1">
                            <a:latin typeface="Cambria Math" panose="02040503050406030204" pitchFamily="18" charset="0"/>
                          </a:rPr>
                        </m:ctrlPr>
                      </m:fPr>
                      <m:num>
                        <m:r>
                          <a:rPr lang="ru-RU" i="1">
                            <a:latin typeface="Cambria Math"/>
                          </a:rPr>
                          <m:t>|</m:t>
                        </m:r>
                        <m:sSub>
                          <m:sSubPr>
                            <m:ctrlPr>
                              <a:rPr lang="ru-RU" i="1">
                                <a:latin typeface="Cambria Math" panose="02040503050406030204" pitchFamily="18" charset="0"/>
                              </a:rPr>
                            </m:ctrlPr>
                          </m:sSubPr>
                          <m:e>
                            <m:r>
                              <a:rPr lang="ru-RU" i="1">
                                <a:latin typeface="Cambria Math"/>
                              </a:rPr>
                              <m:t>𝑆</m:t>
                            </m:r>
                          </m:e>
                          <m:sub>
                            <m:r>
                              <a:rPr lang="ru-RU" i="1">
                                <a:latin typeface="Cambria Math"/>
                              </a:rPr>
                              <m:t>𝑐𝑎𝑙𝑐</m:t>
                            </m:r>
                          </m:sub>
                        </m:sSub>
                        <m:r>
                          <a:rPr lang="ru-RU" i="1">
                            <a:latin typeface="Cambria Math"/>
                          </a:rPr>
                          <m:t>−</m:t>
                        </m:r>
                        <m:sSub>
                          <m:sSubPr>
                            <m:ctrlPr>
                              <a:rPr lang="ru-RU" i="1">
                                <a:latin typeface="Cambria Math" panose="02040503050406030204" pitchFamily="18" charset="0"/>
                              </a:rPr>
                            </m:ctrlPr>
                          </m:sSubPr>
                          <m:e>
                            <m:r>
                              <a:rPr lang="ru-RU" i="1">
                                <a:latin typeface="Cambria Math"/>
                              </a:rPr>
                              <m:t>𝑆</m:t>
                            </m:r>
                          </m:e>
                          <m:sub>
                            <m:r>
                              <a:rPr lang="ru-RU" i="1">
                                <a:latin typeface="Cambria Math"/>
                              </a:rPr>
                              <m:t>𝑡𝑟𝑢𝑒</m:t>
                            </m:r>
                          </m:sub>
                        </m:sSub>
                        <m:r>
                          <a:rPr lang="ru-RU" i="1">
                            <a:latin typeface="Cambria Math"/>
                          </a:rPr>
                          <m:t>|</m:t>
                        </m:r>
                      </m:num>
                      <m:den>
                        <m:sSub>
                          <m:sSubPr>
                            <m:ctrlPr>
                              <a:rPr lang="ru-RU" i="1">
                                <a:latin typeface="Cambria Math" panose="02040503050406030204" pitchFamily="18" charset="0"/>
                              </a:rPr>
                            </m:ctrlPr>
                          </m:sSubPr>
                          <m:e>
                            <m:r>
                              <a:rPr lang="ru-RU" i="1">
                                <a:latin typeface="Cambria Math"/>
                              </a:rPr>
                              <m:t>𝑆</m:t>
                            </m:r>
                          </m:e>
                          <m:sub>
                            <m:r>
                              <a:rPr lang="ru-RU" i="1">
                                <a:latin typeface="Cambria Math"/>
                              </a:rPr>
                              <m:t>𝑡𝑟𝑢𝑒</m:t>
                            </m:r>
                          </m:sub>
                        </m:sSub>
                      </m:den>
                    </m:f>
                    <m:r>
                      <a:rPr lang="ru-RU" i="1">
                        <a:latin typeface="Cambria Math"/>
                      </a:rPr>
                      <m:t>∗100%</m:t>
                    </m:r>
                  </m:oMath>
                </a14:m>
                <a:r>
                  <a:rPr lang="ru-RU" dirty="0"/>
                  <a:t>, </a:t>
                </a:r>
              </a:p>
              <a:p>
                <a:r>
                  <a:rPr lang="en-US" dirty="0"/>
                  <a:t>where </a:t>
                </a:r>
                <a:r>
                  <a:rPr lang="en-US" dirty="0" err="1"/>
                  <a:t>S</a:t>
                </a:r>
                <a:r>
                  <a:rPr lang="en-US" baseline="-25000" dirty="0" err="1"/>
                  <a:t>calc</a:t>
                </a:r>
                <a:r>
                  <a:rPr lang="en-US" dirty="0"/>
                  <a:t>  is simulation data, </a:t>
                </a:r>
                <a:r>
                  <a:rPr lang="en-US" dirty="0" err="1"/>
                  <a:t>S</a:t>
                </a:r>
                <a:r>
                  <a:rPr lang="en-US" baseline="-25000" dirty="0" err="1"/>
                  <a:t>true</a:t>
                </a:r>
                <a:r>
                  <a:rPr lang="en-US" dirty="0"/>
                  <a:t> is actual data.</a:t>
                </a:r>
                <a:endParaRPr lang="ru-RU" dirty="0"/>
              </a:p>
            </p:txBody>
          </p:sp>
        </mc:Choice>
        <mc:Fallback>
          <p:sp>
            <p:nvSpPr>
              <p:cNvPr id="6" name="Прямоугольник 5"/>
              <p:cNvSpPr>
                <a:spLocks noRot="1" noChangeAspect="1" noMove="1" noResize="1" noEditPoints="1" noAdjustHandles="1" noChangeArrowheads="1" noChangeShapeType="1" noTextEdit="1"/>
              </p:cNvSpPr>
              <p:nvPr/>
            </p:nvSpPr>
            <p:spPr>
              <a:xfrm>
                <a:off x="467544" y="5661248"/>
                <a:ext cx="8064896" cy="807913"/>
              </a:xfrm>
              <a:prstGeom prst="rect">
                <a:avLst/>
              </a:prstGeom>
              <a:blipFill>
                <a:blip r:embed="rId2"/>
                <a:stretch>
                  <a:fillRect l="-680" b="-11364"/>
                </a:stretch>
              </a:blipFill>
            </p:spPr>
            <p:txBody>
              <a:bodyPr/>
              <a:lstStyle/>
              <a:p>
                <a:r>
                  <a:rPr lang="ru-RU">
                    <a:noFill/>
                  </a:rPr>
                  <a:t> </a:t>
                </a:r>
              </a:p>
            </p:txBody>
          </p:sp>
        </mc:Fallback>
      </mc:AlternateContent>
      <p:graphicFrame>
        <p:nvGraphicFramePr>
          <p:cNvPr id="4" name="Таблица 3"/>
          <p:cNvGraphicFramePr>
            <a:graphicFrameLocks noGrp="1"/>
          </p:cNvGraphicFramePr>
          <p:nvPr>
            <p:extLst>
              <p:ext uri="{D42A27DB-BD31-4B8C-83A1-F6EECF244321}">
                <p14:modId xmlns:p14="http://schemas.microsoft.com/office/powerpoint/2010/main" val="2330475749"/>
              </p:ext>
            </p:extLst>
          </p:nvPr>
        </p:nvGraphicFramePr>
        <p:xfrm>
          <a:off x="323528" y="1350060"/>
          <a:ext cx="8208911" cy="4131963"/>
        </p:xfrm>
        <a:graphic>
          <a:graphicData uri="http://schemas.openxmlformats.org/drawingml/2006/table">
            <a:tbl>
              <a:tblPr firstRow="1" firstCol="1" bandRow="1">
                <a:tableStyleId>{93296810-A885-4BE3-A3E7-6D5BEEA58F35}</a:tableStyleId>
              </a:tblPr>
              <a:tblGrid>
                <a:gridCol w="2854092">
                  <a:extLst>
                    <a:ext uri="{9D8B030D-6E8A-4147-A177-3AD203B41FA5}">
                      <a16:colId xmlns:a16="http://schemas.microsoft.com/office/drawing/2014/main" val="20000"/>
                    </a:ext>
                  </a:extLst>
                </a:gridCol>
                <a:gridCol w="1394380">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1368151">
                  <a:extLst>
                    <a:ext uri="{9D8B030D-6E8A-4147-A177-3AD203B41FA5}">
                      <a16:colId xmlns:a16="http://schemas.microsoft.com/office/drawing/2014/main" val="20004"/>
                    </a:ext>
                  </a:extLst>
                </a:gridCol>
              </a:tblGrid>
              <a:tr h="459107">
                <a:tc rowSpan="2">
                  <a:txBody>
                    <a:bodyPr/>
                    <a:lstStyle/>
                    <a:p>
                      <a:pPr indent="31750" algn="just">
                        <a:lnSpc>
                          <a:spcPct val="95000"/>
                        </a:lnSpc>
                        <a:spcAft>
                          <a:spcPts val="600"/>
                        </a:spcAft>
                      </a:pPr>
                      <a:r>
                        <a:rPr lang="en-US" sz="1600" dirty="0">
                          <a:effectLst/>
                        </a:rPr>
                        <a:t>Area type</a:t>
                      </a:r>
                      <a:endParaRPr lang="ru-RU" sz="1600" dirty="0">
                        <a:effectLst/>
                        <a:latin typeface="Times New Roman"/>
                        <a:ea typeface="SimSun"/>
                      </a:endParaRPr>
                    </a:p>
                  </a:txBody>
                  <a:tcPr marL="68580" marR="68580" marT="0" marB="0" anchor="ctr"/>
                </a:tc>
                <a:tc gridSpan="2">
                  <a:txBody>
                    <a:bodyPr/>
                    <a:lstStyle/>
                    <a:p>
                      <a:pPr indent="35560" algn="just">
                        <a:lnSpc>
                          <a:spcPct val="95000"/>
                        </a:lnSpc>
                        <a:spcAft>
                          <a:spcPts val="600"/>
                        </a:spcAft>
                      </a:pPr>
                      <a:r>
                        <a:rPr lang="en-US" sz="1600">
                          <a:effectLst/>
                        </a:rPr>
                        <a:t>Actual data, years</a:t>
                      </a:r>
                      <a:endParaRPr lang="ru-RU" sz="1600">
                        <a:effectLst/>
                        <a:latin typeface="Times New Roman"/>
                        <a:ea typeface="SimSun"/>
                      </a:endParaRPr>
                    </a:p>
                  </a:txBody>
                  <a:tcPr marL="68580" marR="68580" marT="0" marB="0" anchor="ctr"/>
                </a:tc>
                <a:tc hMerge="1">
                  <a:txBody>
                    <a:bodyPr/>
                    <a:lstStyle/>
                    <a:p>
                      <a:endParaRPr lang="ru-RU"/>
                    </a:p>
                  </a:txBody>
                  <a:tcPr/>
                </a:tc>
                <a:tc rowSpan="2">
                  <a:txBody>
                    <a:bodyPr/>
                    <a:lstStyle/>
                    <a:p>
                      <a:pPr indent="6350" algn="just">
                        <a:lnSpc>
                          <a:spcPct val="95000"/>
                        </a:lnSpc>
                        <a:spcAft>
                          <a:spcPts val="600"/>
                        </a:spcAft>
                      </a:pPr>
                      <a:r>
                        <a:rPr lang="en-US" sz="1600">
                          <a:effectLst/>
                        </a:rPr>
                        <a:t>Simulation</a:t>
                      </a:r>
                      <a:endParaRPr lang="ru-RU" sz="1600">
                        <a:effectLst/>
                        <a:latin typeface="Times New Roman"/>
                        <a:ea typeface="SimSun"/>
                      </a:endParaRPr>
                    </a:p>
                  </a:txBody>
                  <a:tcPr marL="68580" marR="68580" marT="0" marB="0" anchor="ctr"/>
                </a:tc>
                <a:tc rowSpan="2">
                  <a:txBody>
                    <a:bodyPr/>
                    <a:lstStyle/>
                    <a:p>
                      <a:pPr indent="183515" algn="just">
                        <a:lnSpc>
                          <a:spcPct val="95000"/>
                        </a:lnSpc>
                        <a:spcAft>
                          <a:spcPts val="600"/>
                        </a:spcAft>
                      </a:pPr>
                      <a:r>
                        <a:rPr lang="en-US" sz="1600">
                          <a:effectLst/>
                        </a:rPr>
                        <a:t>Error, %</a:t>
                      </a:r>
                      <a:endParaRPr lang="ru-RU" sz="1600">
                        <a:effectLst/>
                        <a:latin typeface="Times New Roman"/>
                        <a:ea typeface="SimSun"/>
                      </a:endParaRPr>
                    </a:p>
                  </a:txBody>
                  <a:tcPr marL="68580" marR="68580" marT="0" marB="0" anchor="ctr"/>
                </a:tc>
                <a:extLst>
                  <a:ext uri="{0D108BD9-81ED-4DB2-BD59-A6C34878D82A}">
                    <a16:rowId xmlns:a16="http://schemas.microsoft.com/office/drawing/2014/main" val="10000"/>
                  </a:ext>
                </a:extLst>
              </a:tr>
              <a:tr h="459107">
                <a:tc vMerge="1">
                  <a:txBody>
                    <a:bodyPr/>
                    <a:lstStyle/>
                    <a:p>
                      <a:endParaRPr lang="ru-RU"/>
                    </a:p>
                  </a:txBody>
                  <a:tcPr/>
                </a:tc>
                <a:tc>
                  <a:txBody>
                    <a:bodyPr/>
                    <a:lstStyle/>
                    <a:p>
                      <a:pPr indent="35560" algn="just">
                        <a:lnSpc>
                          <a:spcPct val="95000"/>
                        </a:lnSpc>
                        <a:spcAft>
                          <a:spcPts val="600"/>
                        </a:spcAft>
                      </a:pPr>
                      <a:r>
                        <a:rPr lang="en-US" sz="1600">
                          <a:effectLst/>
                        </a:rPr>
                        <a:t>1973-1985</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dirty="0">
                          <a:effectLst/>
                        </a:rPr>
                        <a:t>2017</a:t>
                      </a:r>
                      <a:endParaRPr lang="ru-RU" sz="1600" dirty="0">
                        <a:effectLst/>
                        <a:latin typeface="Times New Roman"/>
                        <a:ea typeface="SimSun"/>
                      </a:endParaRPr>
                    </a:p>
                  </a:txBody>
                  <a:tcPr marL="68580" marR="68580" marT="0" marB="0" anchor="ctr"/>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10001"/>
                  </a:ext>
                </a:extLst>
              </a:tr>
              <a:tr h="459107">
                <a:tc>
                  <a:txBody>
                    <a:bodyPr/>
                    <a:lstStyle/>
                    <a:p>
                      <a:pPr indent="31750" algn="just">
                        <a:lnSpc>
                          <a:spcPct val="95000"/>
                        </a:lnSpc>
                        <a:spcAft>
                          <a:spcPts val="600"/>
                        </a:spcAft>
                      </a:pPr>
                      <a:r>
                        <a:rPr lang="en-US" sz="1600">
                          <a:effectLst/>
                        </a:rPr>
                        <a:t>Non-forested</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5108,223</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dirty="0">
                          <a:effectLst/>
                        </a:rPr>
                        <a:t>4670,194</a:t>
                      </a:r>
                      <a:endParaRPr lang="ru-RU" sz="1600" dirty="0">
                        <a:effectLst/>
                        <a:latin typeface="Times New Roman"/>
                        <a:ea typeface="SimSun"/>
                      </a:endParaRPr>
                    </a:p>
                  </a:txBody>
                  <a:tcPr marL="68580" marR="68580" marT="0" marB="0" anchor="ctr"/>
                </a:tc>
                <a:tc>
                  <a:txBody>
                    <a:bodyPr/>
                    <a:lstStyle/>
                    <a:p>
                      <a:pPr indent="6350" algn="just">
                        <a:lnSpc>
                          <a:spcPct val="95000"/>
                        </a:lnSpc>
                        <a:spcAft>
                          <a:spcPts val="600"/>
                        </a:spcAft>
                      </a:pPr>
                      <a:r>
                        <a:rPr lang="en-US" sz="1600">
                          <a:effectLst/>
                        </a:rPr>
                        <a:t>4401,66</a:t>
                      </a:r>
                      <a:endParaRPr lang="ru-RU" sz="1600">
                        <a:effectLst/>
                        <a:latin typeface="Times New Roman"/>
                        <a:ea typeface="SimSun"/>
                      </a:endParaRPr>
                    </a:p>
                  </a:txBody>
                  <a:tcPr marL="68580" marR="68580" marT="0" marB="0" anchor="ctr"/>
                </a:tc>
                <a:tc>
                  <a:txBody>
                    <a:bodyPr/>
                    <a:lstStyle/>
                    <a:p>
                      <a:pPr indent="183515" algn="just">
                        <a:lnSpc>
                          <a:spcPct val="95000"/>
                        </a:lnSpc>
                        <a:spcAft>
                          <a:spcPts val="600"/>
                        </a:spcAft>
                      </a:pPr>
                      <a:r>
                        <a:rPr lang="en-US" sz="1600">
                          <a:effectLst/>
                        </a:rPr>
                        <a:t>5,75</a:t>
                      </a:r>
                      <a:endParaRPr lang="ru-RU" sz="1600">
                        <a:effectLst/>
                        <a:latin typeface="Times New Roman"/>
                        <a:ea typeface="SimSun"/>
                      </a:endParaRPr>
                    </a:p>
                  </a:txBody>
                  <a:tcPr marL="68580" marR="68580" marT="0" marB="0" anchor="ctr"/>
                </a:tc>
                <a:extLst>
                  <a:ext uri="{0D108BD9-81ED-4DB2-BD59-A6C34878D82A}">
                    <a16:rowId xmlns:a16="http://schemas.microsoft.com/office/drawing/2014/main" val="10002"/>
                  </a:ext>
                </a:extLst>
              </a:tr>
              <a:tr h="459107">
                <a:tc>
                  <a:txBody>
                    <a:bodyPr/>
                    <a:lstStyle/>
                    <a:p>
                      <a:pPr indent="31750" algn="just">
                        <a:lnSpc>
                          <a:spcPct val="95000"/>
                        </a:lnSpc>
                        <a:spcAft>
                          <a:spcPts val="600"/>
                        </a:spcAft>
                      </a:pPr>
                      <a:r>
                        <a:rPr lang="en-US" sz="1600">
                          <a:effectLst/>
                        </a:rPr>
                        <a:t>Uncovered</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3273,893</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3032,455</a:t>
                      </a:r>
                      <a:endParaRPr lang="ru-RU" sz="1600">
                        <a:effectLst/>
                        <a:latin typeface="Times New Roman"/>
                        <a:ea typeface="SimSun"/>
                      </a:endParaRPr>
                    </a:p>
                  </a:txBody>
                  <a:tcPr marL="68580" marR="68580" marT="0" marB="0" anchor="ctr"/>
                </a:tc>
                <a:tc>
                  <a:txBody>
                    <a:bodyPr/>
                    <a:lstStyle/>
                    <a:p>
                      <a:pPr indent="6350" algn="just">
                        <a:lnSpc>
                          <a:spcPct val="95000"/>
                        </a:lnSpc>
                        <a:spcAft>
                          <a:spcPts val="600"/>
                        </a:spcAft>
                      </a:pPr>
                      <a:r>
                        <a:rPr lang="en-US" sz="1600">
                          <a:effectLst/>
                        </a:rPr>
                        <a:t>3166,37</a:t>
                      </a:r>
                      <a:endParaRPr lang="ru-RU" sz="1600">
                        <a:effectLst/>
                        <a:latin typeface="Times New Roman"/>
                        <a:ea typeface="SimSun"/>
                      </a:endParaRPr>
                    </a:p>
                  </a:txBody>
                  <a:tcPr marL="68580" marR="68580" marT="0" marB="0" anchor="ctr"/>
                </a:tc>
                <a:tc>
                  <a:txBody>
                    <a:bodyPr/>
                    <a:lstStyle/>
                    <a:p>
                      <a:pPr indent="183515" algn="just">
                        <a:lnSpc>
                          <a:spcPct val="95000"/>
                        </a:lnSpc>
                        <a:spcAft>
                          <a:spcPts val="600"/>
                        </a:spcAft>
                      </a:pPr>
                      <a:r>
                        <a:rPr lang="en-US" sz="1600">
                          <a:effectLst/>
                        </a:rPr>
                        <a:t>4,42</a:t>
                      </a:r>
                      <a:endParaRPr lang="ru-RU" sz="1600">
                        <a:effectLst/>
                        <a:latin typeface="Times New Roman"/>
                        <a:ea typeface="SimSun"/>
                      </a:endParaRPr>
                    </a:p>
                  </a:txBody>
                  <a:tcPr marL="68580" marR="68580" marT="0" marB="0" anchor="ctr"/>
                </a:tc>
                <a:extLst>
                  <a:ext uri="{0D108BD9-81ED-4DB2-BD59-A6C34878D82A}">
                    <a16:rowId xmlns:a16="http://schemas.microsoft.com/office/drawing/2014/main" val="10003"/>
                  </a:ext>
                </a:extLst>
              </a:tr>
              <a:tr h="459107">
                <a:tc>
                  <a:txBody>
                    <a:bodyPr/>
                    <a:lstStyle/>
                    <a:p>
                      <a:pPr indent="31750" algn="just">
                        <a:lnSpc>
                          <a:spcPct val="95000"/>
                        </a:lnSpc>
                        <a:spcAft>
                          <a:spcPts val="600"/>
                        </a:spcAft>
                      </a:pPr>
                      <a:r>
                        <a:rPr lang="en-US" sz="1600">
                          <a:effectLst/>
                        </a:rPr>
                        <a:t>Young</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12161,067</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12847,546</a:t>
                      </a:r>
                      <a:endParaRPr lang="ru-RU" sz="1600">
                        <a:effectLst/>
                        <a:latin typeface="Times New Roman"/>
                        <a:ea typeface="SimSun"/>
                      </a:endParaRPr>
                    </a:p>
                  </a:txBody>
                  <a:tcPr marL="68580" marR="68580" marT="0" marB="0" anchor="ctr"/>
                </a:tc>
                <a:tc>
                  <a:txBody>
                    <a:bodyPr/>
                    <a:lstStyle/>
                    <a:p>
                      <a:pPr indent="6350" algn="just">
                        <a:lnSpc>
                          <a:spcPct val="95000"/>
                        </a:lnSpc>
                        <a:spcAft>
                          <a:spcPts val="600"/>
                        </a:spcAft>
                      </a:pPr>
                      <a:r>
                        <a:rPr lang="en-US" sz="1600">
                          <a:effectLst/>
                        </a:rPr>
                        <a:t>12</a:t>
                      </a:r>
                      <a:r>
                        <a:rPr lang="ru-RU" sz="1600">
                          <a:effectLst/>
                        </a:rPr>
                        <a:t>0</a:t>
                      </a:r>
                      <a:r>
                        <a:rPr lang="en-US" sz="1600">
                          <a:effectLst/>
                        </a:rPr>
                        <a:t>44,61</a:t>
                      </a:r>
                      <a:endParaRPr lang="ru-RU" sz="1600">
                        <a:effectLst/>
                        <a:latin typeface="Times New Roman"/>
                        <a:ea typeface="SimSun"/>
                      </a:endParaRPr>
                    </a:p>
                  </a:txBody>
                  <a:tcPr marL="68580" marR="68580" marT="0" marB="0" anchor="ctr"/>
                </a:tc>
                <a:tc>
                  <a:txBody>
                    <a:bodyPr/>
                    <a:lstStyle/>
                    <a:p>
                      <a:pPr indent="183515" algn="just">
                        <a:lnSpc>
                          <a:spcPct val="95000"/>
                        </a:lnSpc>
                        <a:spcAft>
                          <a:spcPts val="600"/>
                        </a:spcAft>
                      </a:pPr>
                      <a:r>
                        <a:rPr lang="ru-RU" sz="1600">
                          <a:effectLst/>
                        </a:rPr>
                        <a:t>6</a:t>
                      </a:r>
                      <a:r>
                        <a:rPr lang="en-US" sz="1600">
                          <a:effectLst/>
                        </a:rPr>
                        <a:t>,</a:t>
                      </a:r>
                      <a:r>
                        <a:rPr lang="ru-RU" sz="1600">
                          <a:effectLst/>
                        </a:rPr>
                        <a:t>25</a:t>
                      </a:r>
                      <a:endParaRPr lang="ru-RU" sz="1600">
                        <a:effectLst/>
                        <a:latin typeface="Times New Roman"/>
                        <a:ea typeface="SimSun"/>
                      </a:endParaRPr>
                    </a:p>
                  </a:txBody>
                  <a:tcPr marL="68580" marR="68580" marT="0" marB="0" anchor="ctr"/>
                </a:tc>
                <a:extLst>
                  <a:ext uri="{0D108BD9-81ED-4DB2-BD59-A6C34878D82A}">
                    <a16:rowId xmlns:a16="http://schemas.microsoft.com/office/drawing/2014/main" val="10004"/>
                  </a:ext>
                </a:extLst>
              </a:tr>
              <a:tr h="459107">
                <a:tc>
                  <a:txBody>
                    <a:bodyPr/>
                    <a:lstStyle/>
                    <a:p>
                      <a:pPr indent="31750" algn="just">
                        <a:lnSpc>
                          <a:spcPct val="95000"/>
                        </a:lnSpc>
                        <a:spcAft>
                          <a:spcPts val="600"/>
                        </a:spcAft>
                      </a:pPr>
                      <a:r>
                        <a:rPr lang="en-US" sz="1600">
                          <a:effectLst/>
                        </a:rPr>
                        <a:t>Middle-aged</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12648,814</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13411,571</a:t>
                      </a:r>
                      <a:endParaRPr lang="ru-RU" sz="1600">
                        <a:effectLst/>
                        <a:latin typeface="Times New Roman"/>
                        <a:ea typeface="SimSun"/>
                      </a:endParaRPr>
                    </a:p>
                  </a:txBody>
                  <a:tcPr marL="68580" marR="68580" marT="0" marB="0" anchor="ctr"/>
                </a:tc>
                <a:tc>
                  <a:txBody>
                    <a:bodyPr/>
                    <a:lstStyle/>
                    <a:p>
                      <a:pPr indent="6350" algn="just">
                        <a:lnSpc>
                          <a:spcPct val="95000"/>
                        </a:lnSpc>
                        <a:spcAft>
                          <a:spcPts val="600"/>
                        </a:spcAft>
                      </a:pPr>
                      <a:r>
                        <a:rPr lang="en-US" sz="1600">
                          <a:effectLst/>
                        </a:rPr>
                        <a:t>13137,08</a:t>
                      </a:r>
                      <a:endParaRPr lang="ru-RU" sz="1600">
                        <a:effectLst/>
                        <a:latin typeface="Times New Roman"/>
                        <a:ea typeface="SimSun"/>
                      </a:endParaRPr>
                    </a:p>
                  </a:txBody>
                  <a:tcPr marL="68580" marR="68580" marT="0" marB="0" anchor="ctr"/>
                </a:tc>
                <a:tc>
                  <a:txBody>
                    <a:bodyPr/>
                    <a:lstStyle/>
                    <a:p>
                      <a:pPr indent="183515" algn="just">
                        <a:lnSpc>
                          <a:spcPct val="95000"/>
                        </a:lnSpc>
                        <a:spcAft>
                          <a:spcPts val="600"/>
                        </a:spcAft>
                      </a:pPr>
                      <a:r>
                        <a:rPr lang="en-US" sz="1600">
                          <a:effectLst/>
                        </a:rPr>
                        <a:t>2,05</a:t>
                      </a:r>
                      <a:endParaRPr lang="ru-RU" sz="1600">
                        <a:effectLst/>
                        <a:latin typeface="Times New Roman"/>
                        <a:ea typeface="SimSun"/>
                      </a:endParaRPr>
                    </a:p>
                  </a:txBody>
                  <a:tcPr marL="68580" marR="68580" marT="0" marB="0" anchor="ctr"/>
                </a:tc>
                <a:extLst>
                  <a:ext uri="{0D108BD9-81ED-4DB2-BD59-A6C34878D82A}">
                    <a16:rowId xmlns:a16="http://schemas.microsoft.com/office/drawing/2014/main" val="10005"/>
                  </a:ext>
                </a:extLst>
              </a:tr>
              <a:tr h="459107">
                <a:tc>
                  <a:txBody>
                    <a:bodyPr/>
                    <a:lstStyle/>
                    <a:p>
                      <a:pPr indent="31750" algn="just">
                        <a:lnSpc>
                          <a:spcPct val="95000"/>
                        </a:lnSpc>
                        <a:spcAft>
                          <a:spcPts val="600"/>
                        </a:spcAft>
                      </a:pPr>
                      <a:r>
                        <a:rPr lang="en-US" sz="1600" dirty="0">
                          <a:effectLst/>
                        </a:rPr>
                        <a:t>Ripening</a:t>
                      </a:r>
                      <a:endParaRPr lang="ru-RU" sz="1600" dirty="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5783,593</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6170,173</a:t>
                      </a:r>
                      <a:endParaRPr lang="ru-RU" sz="1600">
                        <a:effectLst/>
                        <a:latin typeface="Times New Roman"/>
                        <a:ea typeface="SimSun"/>
                      </a:endParaRPr>
                    </a:p>
                  </a:txBody>
                  <a:tcPr marL="68580" marR="68580" marT="0" marB="0" anchor="ctr"/>
                </a:tc>
                <a:tc>
                  <a:txBody>
                    <a:bodyPr/>
                    <a:lstStyle/>
                    <a:p>
                      <a:pPr indent="6350" algn="just">
                        <a:lnSpc>
                          <a:spcPct val="95000"/>
                        </a:lnSpc>
                        <a:spcAft>
                          <a:spcPts val="600"/>
                        </a:spcAft>
                      </a:pPr>
                      <a:r>
                        <a:rPr lang="en-US" sz="1600">
                          <a:effectLst/>
                        </a:rPr>
                        <a:t>6215,15</a:t>
                      </a:r>
                      <a:endParaRPr lang="ru-RU" sz="1600">
                        <a:effectLst/>
                        <a:latin typeface="Times New Roman"/>
                        <a:ea typeface="SimSun"/>
                      </a:endParaRPr>
                    </a:p>
                  </a:txBody>
                  <a:tcPr marL="68580" marR="68580" marT="0" marB="0" anchor="ctr"/>
                </a:tc>
                <a:tc>
                  <a:txBody>
                    <a:bodyPr/>
                    <a:lstStyle/>
                    <a:p>
                      <a:pPr indent="183515" algn="just">
                        <a:lnSpc>
                          <a:spcPct val="95000"/>
                        </a:lnSpc>
                        <a:spcAft>
                          <a:spcPts val="600"/>
                        </a:spcAft>
                      </a:pPr>
                      <a:r>
                        <a:rPr lang="en-US" sz="1600">
                          <a:effectLst/>
                        </a:rPr>
                        <a:t>0,73</a:t>
                      </a:r>
                      <a:endParaRPr lang="ru-RU" sz="1600">
                        <a:effectLst/>
                        <a:latin typeface="Times New Roman"/>
                        <a:ea typeface="SimSun"/>
                      </a:endParaRPr>
                    </a:p>
                  </a:txBody>
                  <a:tcPr marL="68580" marR="68580" marT="0" marB="0" anchor="ctr"/>
                </a:tc>
                <a:extLst>
                  <a:ext uri="{0D108BD9-81ED-4DB2-BD59-A6C34878D82A}">
                    <a16:rowId xmlns:a16="http://schemas.microsoft.com/office/drawing/2014/main" val="10006"/>
                  </a:ext>
                </a:extLst>
              </a:tr>
              <a:tr h="459107">
                <a:tc>
                  <a:txBody>
                    <a:bodyPr/>
                    <a:lstStyle/>
                    <a:p>
                      <a:pPr indent="31750" algn="just">
                        <a:lnSpc>
                          <a:spcPct val="95000"/>
                        </a:lnSpc>
                        <a:spcAft>
                          <a:spcPts val="600"/>
                        </a:spcAft>
                      </a:pPr>
                      <a:r>
                        <a:rPr lang="en-US" sz="1600">
                          <a:effectLst/>
                        </a:rPr>
                        <a:t>Mature and overmature</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24444,429</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24128,406</a:t>
                      </a:r>
                      <a:endParaRPr lang="ru-RU" sz="1600">
                        <a:effectLst/>
                        <a:latin typeface="Times New Roman"/>
                        <a:ea typeface="SimSun"/>
                      </a:endParaRPr>
                    </a:p>
                  </a:txBody>
                  <a:tcPr marL="68580" marR="68580" marT="0" marB="0" anchor="ctr"/>
                </a:tc>
                <a:tc>
                  <a:txBody>
                    <a:bodyPr/>
                    <a:lstStyle/>
                    <a:p>
                      <a:pPr indent="6350" algn="just">
                        <a:lnSpc>
                          <a:spcPct val="95000"/>
                        </a:lnSpc>
                        <a:spcAft>
                          <a:spcPts val="600"/>
                        </a:spcAft>
                      </a:pPr>
                      <a:r>
                        <a:rPr lang="en-US" sz="1600">
                          <a:effectLst/>
                        </a:rPr>
                        <a:t>2</a:t>
                      </a:r>
                      <a:r>
                        <a:rPr lang="ru-RU" sz="1600">
                          <a:effectLst/>
                        </a:rPr>
                        <a:t>3</a:t>
                      </a:r>
                      <a:r>
                        <a:rPr lang="en-US" sz="1600">
                          <a:effectLst/>
                        </a:rPr>
                        <a:t>089,60</a:t>
                      </a:r>
                      <a:endParaRPr lang="ru-RU" sz="1600">
                        <a:effectLst/>
                        <a:latin typeface="Times New Roman"/>
                        <a:ea typeface="SimSun"/>
                      </a:endParaRPr>
                    </a:p>
                  </a:txBody>
                  <a:tcPr marL="68580" marR="68580" marT="0" marB="0" anchor="ctr"/>
                </a:tc>
                <a:tc>
                  <a:txBody>
                    <a:bodyPr/>
                    <a:lstStyle/>
                    <a:p>
                      <a:pPr indent="183515" algn="just">
                        <a:lnSpc>
                          <a:spcPct val="95000"/>
                        </a:lnSpc>
                        <a:spcAft>
                          <a:spcPts val="600"/>
                        </a:spcAft>
                      </a:pPr>
                      <a:r>
                        <a:rPr lang="ru-RU" sz="1600">
                          <a:effectLst/>
                        </a:rPr>
                        <a:t>4</a:t>
                      </a:r>
                      <a:r>
                        <a:rPr lang="en-US" sz="1600">
                          <a:effectLst/>
                        </a:rPr>
                        <a:t>,</a:t>
                      </a:r>
                      <a:r>
                        <a:rPr lang="ru-RU" sz="1600">
                          <a:effectLst/>
                        </a:rPr>
                        <a:t>3</a:t>
                      </a:r>
                      <a:endParaRPr lang="ru-RU" sz="1600">
                        <a:effectLst/>
                        <a:latin typeface="Times New Roman"/>
                        <a:ea typeface="SimSun"/>
                      </a:endParaRPr>
                    </a:p>
                  </a:txBody>
                  <a:tcPr marL="68580" marR="68580" marT="0" marB="0" anchor="ctr"/>
                </a:tc>
                <a:extLst>
                  <a:ext uri="{0D108BD9-81ED-4DB2-BD59-A6C34878D82A}">
                    <a16:rowId xmlns:a16="http://schemas.microsoft.com/office/drawing/2014/main" val="10007"/>
                  </a:ext>
                </a:extLst>
              </a:tr>
              <a:tr h="459107">
                <a:tc>
                  <a:txBody>
                    <a:bodyPr/>
                    <a:lstStyle/>
                    <a:p>
                      <a:pPr indent="31750" algn="just">
                        <a:lnSpc>
                          <a:spcPct val="95000"/>
                        </a:lnSpc>
                        <a:spcAft>
                          <a:spcPts val="600"/>
                        </a:spcAft>
                      </a:pPr>
                      <a:r>
                        <a:rPr lang="en-US" sz="1600" dirty="0">
                          <a:effectLst/>
                        </a:rPr>
                        <a:t>Total</a:t>
                      </a:r>
                      <a:endParaRPr lang="ru-RU" sz="1600" dirty="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63420,02</a:t>
                      </a:r>
                      <a:endParaRPr lang="ru-RU" sz="1600">
                        <a:effectLst/>
                        <a:latin typeface="Times New Roman"/>
                        <a:ea typeface="SimSun"/>
                      </a:endParaRPr>
                    </a:p>
                  </a:txBody>
                  <a:tcPr marL="68580" marR="68580" marT="0" marB="0" anchor="ctr"/>
                </a:tc>
                <a:tc>
                  <a:txBody>
                    <a:bodyPr/>
                    <a:lstStyle/>
                    <a:p>
                      <a:pPr indent="35560" algn="just">
                        <a:lnSpc>
                          <a:spcPct val="95000"/>
                        </a:lnSpc>
                        <a:spcAft>
                          <a:spcPts val="600"/>
                        </a:spcAft>
                      </a:pPr>
                      <a:r>
                        <a:rPr lang="en-US" sz="1600">
                          <a:effectLst/>
                        </a:rPr>
                        <a:t>64260,35</a:t>
                      </a:r>
                      <a:endParaRPr lang="ru-RU" sz="1600">
                        <a:effectLst/>
                        <a:latin typeface="Times New Roman"/>
                        <a:ea typeface="SimSun"/>
                      </a:endParaRPr>
                    </a:p>
                  </a:txBody>
                  <a:tcPr marL="68580" marR="68580" marT="0" marB="0" anchor="ctr"/>
                </a:tc>
                <a:tc>
                  <a:txBody>
                    <a:bodyPr/>
                    <a:lstStyle/>
                    <a:p>
                      <a:pPr indent="6350" algn="just">
                        <a:lnSpc>
                          <a:spcPct val="95000"/>
                        </a:lnSpc>
                        <a:spcAft>
                          <a:spcPts val="600"/>
                        </a:spcAft>
                      </a:pPr>
                      <a:r>
                        <a:rPr lang="en-US" sz="1600">
                          <a:effectLst/>
                        </a:rPr>
                        <a:t>62054,47</a:t>
                      </a:r>
                      <a:endParaRPr lang="ru-RU" sz="1600">
                        <a:effectLst/>
                        <a:latin typeface="Times New Roman"/>
                        <a:ea typeface="SimSun"/>
                      </a:endParaRPr>
                    </a:p>
                  </a:txBody>
                  <a:tcPr marL="68580" marR="68580" marT="0" marB="0" anchor="ctr"/>
                </a:tc>
                <a:tc>
                  <a:txBody>
                    <a:bodyPr/>
                    <a:lstStyle/>
                    <a:p>
                      <a:pPr indent="183515" algn="just">
                        <a:lnSpc>
                          <a:spcPct val="95000"/>
                        </a:lnSpc>
                        <a:spcAft>
                          <a:spcPts val="600"/>
                        </a:spcAft>
                      </a:pPr>
                      <a:r>
                        <a:rPr lang="en-US" sz="1600" dirty="0">
                          <a:effectLst/>
                        </a:rPr>
                        <a:t>3,43</a:t>
                      </a:r>
                      <a:endParaRPr lang="ru-RU" sz="1600" dirty="0">
                        <a:effectLst/>
                        <a:latin typeface="Times New Roman"/>
                        <a:ea typeface="SimSun"/>
                      </a:endParaRPr>
                    </a:p>
                  </a:txBody>
                  <a:tcPr marL="68580" marR="68580"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75347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7260" y="-29365"/>
            <a:ext cx="7543800" cy="914400"/>
          </a:xfrm>
        </p:spPr>
        <p:txBody>
          <a:bodyPr/>
          <a:lstStyle/>
          <a:p>
            <a:r>
              <a:rPr lang="en-US" dirty="0">
                <a:effectLst/>
              </a:rPr>
              <a:t>Resulted map </a:t>
            </a:r>
            <a:endParaRPr lang="ru-RU" dirty="0"/>
          </a:p>
        </p:txBody>
      </p:sp>
      <p:sp>
        <p:nvSpPr>
          <p:cNvPr id="6" name="Прямоугольник 5"/>
          <p:cNvSpPr/>
          <p:nvPr/>
        </p:nvSpPr>
        <p:spPr>
          <a:xfrm>
            <a:off x="107504" y="5038144"/>
            <a:ext cx="8424936" cy="1631216"/>
          </a:xfrm>
          <a:prstGeom prst="rect">
            <a:avLst/>
          </a:prstGeom>
        </p:spPr>
        <p:txBody>
          <a:bodyPr wrap="square">
            <a:spAutoFit/>
          </a:bodyPr>
          <a:lstStyle/>
          <a:p>
            <a:r>
              <a:rPr lang="en-US" sz="2000" dirty="0"/>
              <a:t>The difference between the forest area for all categories of age at the end and the beginning of the simulation interval was taken as a value. Lighter shades correspond to negative values ​​relative to the initial values, it is a decrease, darker shades is positive values, i.e. their area increases. </a:t>
            </a:r>
            <a:endParaRPr lang="ru-RU" sz="2000" dirty="0"/>
          </a:p>
        </p:txBody>
      </p:sp>
      <p:pic>
        <p:nvPicPr>
          <p:cNvPr id="4098" name="Рисунок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30927"/>
            <a:ext cx="5348942" cy="401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p:cNvSpPr/>
          <p:nvPr/>
        </p:nvSpPr>
        <p:spPr>
          <a:xfrm>
            <a:off x="5724128" y="930927"/>
            <a:ext cx="3347864" cy="2585323"/>
          </a:xfrm>
          <a:prstGeom prst="rect">
            <a:avLst/>
          </a:prstGeom>
        </p:spPr>
        <p:txBody>
          <a:bodyPr wrap="square">
            <a:spAutoFit/>
          </a:bodyPr>
          <a:lstStyle/>
          <a:p>
            <a:r>
              <a:rPr lang="en-US" dirty="0"/>
              <a:t>For example, calculations were carried out for a period of 50 years, taking into account the preservation of the current volumes of logging, fires and other adverse factors. The simulation results are shown on the map of the Irkutsk region. </a:t>
            </a:r>
            <a:endParaRPr lang="ru-RU" dirty="0"/>
          </a:p>
        </p:txBody>
      </p:sp>
    </p:spTree>
    <p:extLst>
      <p:ext uri="{BB962C8B-B14F-4D97-AF65-F5344CB8AC3E}">
        <p14:creationId xmlns:p14="http://schemas.microsoft.com/office/powerpoint/2010/main" val="185483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98307" y="476672"/>
            <a:ext cx="8568952" cy="5328592"/>
          </a:xfrm>
        </p:spPr>
        <p:txBody>
          <a:bodyPr>
            <a:normAutofit/>
          </a:bodyPr>
          <a:lstStyle/>
          <a:p>
            <a:pPr>
              <a:buFont typeface="Wingdings" panose="05000000000000000000" pitchFamily="2" charset="2"/>
              <a:buChar char="q"/>
            </a:pPr>
            <a:r>
              <a:rPr lang="en-US" sz="2400" b="1" dirty="0">
                <a:effectLst/>
              </a:rPr>
              <a:t>Assessment</a:t>
            </a:r>
            <a:r>
              <a:rPr lang="en-US" sz="2400" dirty="0">
                <a:effectLst/>
              </a:rPr>
              <a:t> of the </a:t>
            </a:r>
            <a:r>
              <a:rPr lang="en-US" sz="2400" b="1" dirty="0">
                <a:effectLst/>
              </a:rPr>
              <a:t>forest resource development </a:t>
            </a:r>
            <a:r>
              <a:rPr lang="en-US" sz="2400" dirty="0">
                <a:effectLst/>
              </a:rPr>
              <a:t>in time (predict the results) </a:t>
            </a:r>
            <a:r>
              <a:rPr lang="en-US" sz="2400" b="1" dirty="0">
                <a:effectLst/>
              </a:rPr>
              <a:t>under the impact</a:t>
            </a:r>
            <a:r>
              <a:rPr lang="en-US" sz="2400" dirty="0">
                <a:effectLst/>
              </a:rPr>
              <a:t> of various </a:t>
            </a:r>
            <a:r>
              <a:rPr lang="en-US" sz="2400" b="1" dirty="0">
                <a:effectLst/>
              </a:rPr>
              <a:t>factors</a:t>
            </a:r>
            <a:r>
              <a:rPr lang="en-US" sz="2400" dirty="0">
                <a:effectLst/>
              </a:rPr>
              <a:t>.</a:t>
            </a:r>
            <a:endParaRPr lang="ru-RU" sz="2400" dirty="0">
              <a:effectLst/>
            </a:endParaRPr>
          </a:p>
          <a:p>
            <a:pPr>
              <a:buFont typeface="Wingdings" panose="05000000000000000000" pitchFamily="2" charset="2"/>
              <a:buChar char="q"/>
            </a:pPr>
            <a:r>
              <a:rPr lang="en-US" sz="2400" dirty="0">
                <a:effectLst/>
              </a:rPr>
              <a:t>We investigate a corresponding model, giving the </a:t>
            </a:r>
            <a:r>
              <a:rPr lang="en-US" sz="2400" b="1" dirty="0">
                <a:effectLst/>
              </a:rPr>
              <a:t>parameters</a:t>
            </a:r>
            <a:r>
              <a:rPr lang="en-US" sz="2400" dirty="0">
                <a:effectLst/>
              </a:rPr>
              <a:t> of </a:t>
            </a:r>
            <a:r>
              <a:rPr lang="en-US" sz="2400" b="1" dirty="0">
                <a:effectLst/>
              </a:rPr>
              <a:t>natural dynamics </a:t>
            </a:r>
            <a:r>
              <a:rPr lang="en-US" sz="2400" dirty="0">
                <a:effectLst/>
              </a:rPr>
              <a:t>and </a:t>
            </a:r>
            <a:r>
              <a:rPr lang="en-US" sz="2400" b="1" dirty="0">
                <a:effectLst/>
              </a:rPr>
              <a:t>human impact, a SCENARIO</a:t>
            </a:r>
            <a:r>
              <a:rPr lang="en-US" sz="2400" dirty="0">
                <a:effectLst/>
              </a:rPr>
              <a:t>. </a:t>
            </a:r>
          </a:p>
          <a:p>
            <a:pPr>
              <a:buFont typeface="Wingdings" panose="05000000000000000000" pitchFamily="2" charset="2"/>
              <a:buChar char="q"/>
            </a:pPr>
            <a:r>
              <a:rPr lang="en-US" sz="2400" dirty="0">
                <a:effectLst/>
              </a:rPr>
              <a:t>A set of various scenarios forms </a:t>
            </a:r>
            <a:r>
              <a:rPr lang="en-US" sz="2400" b="1" dirty="0">
                <a:effectLst/>
              </a:rPr>
              <a:t>information for decision support</a:t>
            </a:r>
            <a:r>
              <a:rPr lang="en-US" sz="2400" dirty="0">
                <a:effectLst/>
              </a:rPr>
              <a:t>, e.g., choosing a management strategy that </a:t>
            </a:r>
            <a:r>
              <a:rPr lang="en-US" sz="2400" b="1" dirty="0">
                <a:effectLst/>
              </a:rPr>
              <a:t>combine economic efficiency </a:t>
            </a:r>
            <a:r>
              <a:rPr lang="en-US" sz="2400" dirty="0">
                <a:effectLst/>
              </a:rPr>
              <a:t>in the operation </a:t>
            </a:r>
            <a:r>
              <a:rPr lang="en-US" sz="2400" b="1" dirty="0">
                <a:effectLst/>
              </a:rPr>
              <a:t>with maintaining the ecological environment</a:t>
            </a:r>
            <a:r>
              <a:rPr lang="en-US" sz="2400" dirty="0">
                <a:effectLst/>
              </a:rPr>
              <a:t>.</a:t>
            </a:r>
            <a:endParaRPr lang="ru-RU" sz="2400" dirty="0">
              <a:effectLst/>
            </a:endParaRPr>
          </a:p>
        </p:txBody>
      </p:sp>
      <p:pic>
        <p:nvPicPr>
          <p:cNvPr id="1027" name="Picture 3" descr="D:\Asya\IDSTU\trees_1.png"/>
          <p:cNvPicPr>
            <a:picLocks noChangeAspect="1" noChangeArrowheads="1"/>
          </p:cNvPicPr>
          <p:nvPr/>
        </p:nvPicPr>
        <p:blipFill rotWithShape="1">
          <a:blip r:embed="rId2">
            <a:extLst>
              <a:ext uri="{28A0092B-C50C-407E-A947-70E740481C1C}">
                <a14:useLocalDpi xmlns:a14="http://schemas.microsoft.com/office/drawing/2010/main" val="0"/>
              </a:ext>
            </a:extLst>
          </a:blip>
          <a:srcRect l="14375" r="10038"/>
          <a:stretch/>
        </p:blipFill>
        <p:spPr bwMode="auto">
          <a:xfrm>
            <a:off x="-1" y="5661248"/>
            <a:ext cx="9165569" cy="1440160"/>
          </a:xfrm>
          <a:prstGeom prst="rect">
            <a:avLst/>
          </a:prstGeom>
          <a:noFill/>
          <a:extLst>
            <a:ext uri="{909E8E84-426E-40DD-AFC4-6F175D3DCCD1}">
              <a14:hiddenFill xmlns:a14="http://schemas.microsoft.com/office/drawing/2010/main">
                <a:solidFill>
                  <a:srgbClr val="FFFFFF"/>
                </a:solidFill>
              </a14:hiddenFill>
            </a:ext>
          </a:extLst>
        </p:spPr>
      </p:pic>
      <p:sp>
        <p:nvSpPr>
          <p:cNvPr id="4" name="Заголовок 2">
            <a:extLst>
              <a:ext uri="{FF2B5EF4-FFF2-40B4-BE49-F238E27FC236}">
                <a16:creationId xmlns:a16="http://schemas.microsoft.com/office/drawing/2014/main" id="{C5B844A4-B5CF-4B56-AFB1-096F10B03A51}"/>
              </a:ext>
            </a:extLst>
          </p:cNvPr>
          <p:cNvSpPr>
            <a:spLocks noGrp="1"/>
          </p:cNvSpPr>
          <p:nvPr>
            <p:ph type="title"/>
          </p:nvPr>
        </p:nvSpPr>
        <p:spPr>
          <a:xfrm>
            <a:off x="323528" y="-27384"/>
            <a:ext cx="7543800" cy="914400"/>
          </a:xfrm>
        </p:spPr>
        <p:txBody>
          <a:bodyPr/>
          <a:lstStyle/>
          <a:p>
            <a:pPr lvl="1" fontAlgn="base"/>
            <a:r>
              <a:rPr lang="en-US" sz="3600" dirty="0">
                <a:solidFill>
                  <a:schemeClr val="tx1"/>
                </a:solidFill>
                <a:latin typeface="+mj-lt"/>
              </a:rPr>
              <a:t>Aim of research</a:t>
            </a:r>
            <a:endParaRPr lang="ru-RU" sz="3600" dirty="0">
              <a:solidFill>
                <a:schemeClr val="tx1"/>
              </a:solidFill>
              <a:latin typeface="+mj-lt"/>
            </a:endParaRPr>
          </a:p>
        </p:txBody>
      </p:sp>
    </p:spTree>
    <p:extLst>
      <p:ext uri="{BB962C8B-B14F-4D97-AF65-F5344CB8AC3E}">
        <p14:creationId xmlns:p14="http://schemas.microsoft.com/office/powerpoint/2010/main" val="27797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7ABCBF5B-8D78-4AF6-AFAE-2F64EF54C0DE}"/>
              </a:ext>
            </a:extLst>
          </p:cNvPr>
          <p:cNvSpPr>
            <a:spLocks noChangeArrowheads="1"/>
          </p:cNvSpPr>
          <p:nvPr/>
        </p:nvSpPr>
        <p:spPr bwMode="auto">
          <a:xfrm>
            <a:off x="0" y="0"/>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ru-RU" sz="3600" dirty="0">
                <a:effectLst>
                  <a:outerShdw blurRad="38100" dist="38100" dir="2700000" algn="tl">
                    <a:srgbClr val="000000">
                      <a:alpha val="43137"/>
                    </a:srgbClr>
                  </a:outerShdw>
                </a:effectLst>
                <a:latin typeface="+mj-lt"/>
                <a:ea typeface="+mj-ea"/>
                <a:cs typeface="+mj-cs"/>
              </a:rPr>
              <a:t>Decision support system architecture</a:t>
            </a:r>
            <a:endParaRPr lang="ru-RU" altLang="ru-RU" sz="3600" dirty="0">
              <a:effectLst>
                <a:outerShdw blurRad="38100" dist="38100" dir="2700000" algn="tl">
                  <a:srgbClr val="000000">
                    <a:alpha val="43137"/>
                  </a:srgbClr>
                </a:outerShdw>
              </a:effectLst>
              <a:latin typeface="+mj-lt"/>
              <a:ea typeface="+mj-ea"/>
              <a:cs typeface="+mj-cs"/>
            </a:endParaRPr>
          </a:p>
        </p:txBody>
      </p:sp>
      <p:sp>
        <p:nvSpPr>
          <p:cNvPr id="4099" name="Rectangle 8">
            <a:extLst>
              <a:ext uri="{FF2B5EF4-FFF2-40B4-BE49-F238E27FC236}">
                <a16:creationId xmlns:a16="http://schemas.microsoft.com/office/drawing/2014/main" id="{8280B50F-944F-41B8-A096-C9447019680E}"/>
              </a:ext>
            </a:extLst>
          </p:cNvPr>
          <p:cNvSpPr>
            <a:spLocks noChangeArrowheads="1"/>
          </p:cNvSpPr>
          <p:nvPr/>
        </p:nvSpPr>
        <p:spPr bwMode="auto">
          <a:xfrm>
            <a:off x="381000" y="4071938"/>
            <a:ext cx="2395538" cy="24511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4100" name="Text Box 9">
            <a:extLst>
              <a:ext uri="{FF2B5EF4-FFF2-40B4-BE49-F238E27FC236}">
                <a16:creationId xmlns:a16="http://schemas.microsoft.com/office/drawing/2014/main" id="{8A3B3D82-D2C0-4BC4-B217-944BDE0FAB25}"/>
              </a:ext>
            </a:extLst>
          </p:cNvPr>
          <p:cNvSpPr txBox="1">
            <a:spLocks noChangeArrowheads="1"/>
          </p:cNvSpPr>
          <p:nvPr/>
        </p:nvSpPr>
        <p:spPr bwMode="auto">
          <a:xfrm>
            <a:off x="792738" y="5724557"/>
            <a:ext cx="116407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spAutoFit/>
          </a:bodyPr>
          <a:lstStyle>
            <a:lvl1pPr defTabSz="912813" eaLnBrk="0" hangingPunct="0">
              <a:defRPr sz="2400">
                <a:solidFill>
                  <a:schemeClr val="tx1"/>
                </a:solidFill>
                <a:latin typeface="Times New Roman" panose="02020603050405020304" pitchFamily="18" charset="0"/>
              </a:defRPr>
            </a:lvl1pPr>
            <a:lvl2pPr marL="742950" indent="-285750" defTabSz="912813" eaLnBrk="0" hangingPunct="0">
              <a:defRPr sz="2400">
                <a:solidFill>
                  <a:schemeClr val="tx1"/>
                </a:solidFill>
                <a:latin typeface="Times New Roman" panose="02020603050405020304" pitchFamily="18" charset="0"/>
              </a:defRPr>
            </a:lvl2pPr>
            <a:lvl3pPr marL="1143000" indent="-228600" defTabSz="912813" eaLnBrk="0" hangingPunct="0">
              <a:defRPr sz="2400">
                <a:solidFill>
                  <a:schemeClr val="tx1"/>
                </a:solidFill>
                <a:latin typeface="Times New Roman" panose="02020603050405020304" pitchFamily="18" charset="0"/>
              </a:defRPr>
            </a:lvl3pPr>
            <a:lvl4pPr marL="1600200" indent="-228600" defTabSz="912813" eaLnBrk="0" hangingPunct="0">
              <a:defRPr sz="2400">
                <a:solidFill>
                  <a:schemeClr val="tx1"/>
                </a:solidFill>
                <a:latin typeface="Times New Roman" panose="02020603050405020304" pitchFamily="18" charset="0"/>
              </a:defRPr>
            </a:lvl4pPr>
            <a:lvl5pPr marL="2057400" indent="-228600" defTabSz="912813" eaLnBrk="0" hangingPunct="0">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ru-RU" sz="1600" dirty="0">
                <a:latin typeface="Verdana" panose="020B0604030504040204" pitchFamily="34" charset="0"/>
              </a:rPr>
              <a:t>Inference</a:t>
            </a:r>
            <a:br>
              <a:rPr lang="en-US" altLang="ru-RU" sz="1600" dirty="0">
                <a:latin typeface="Verdana" panose="020B0604030504040204" pitchFamily="34" charset="0"/>
              </a:rPr>
            </a:br>
            <a:r>
              <a:rPr lang="en-US" altLang="ru-RU" sz="1600" dirty="0">
                <a:latin typeface="Verdana" panose="020B0604030504040204" pitchFamily="34" charset="0"/>
              </a:rPr>
              <a:t>machine</a:t>
            </a:r>
            <a:endParaRPr lang="ru-RU" altLang="ru-RU" sz="1600" dirty="0">
              <a:latin typeface="Verdana" panose="020B0604030504040204" pitchFamily="34" charset="0"/>
            </a:endParaRPr>
          </a:p>
        </p:txBody>
      </p:sp>
      <p:sp>
        <p:nvSpPr>
          <p:cNvPr id="4101" name="Rectangle 10">
            <a:extLst>
              <a:ext uri="{FF2B5EF4-FFF2-40B4-BE49-F238E27FC236}">
                <a16:creationId xmlns:a16="http://schemas.microsoft.com/office/drawing/2014/main" id="{97C10975-454F-420F-B26C-B17408878625}"/>
              </a:ext>
            </a:extLst>
          </p:cNvPr>
          <p:cNvSpPr>
            <a:spLocks noChangeArrowheads="1"/>
          </p:cNvSpPr>
          <p:nvPr/>
        </p:nvSpPr>
        <p:spPr bwMode="auto">
          <a:xfrm>
            <a:off x="381000" y="5464175"/>
            <a:ext cx="1916113" cy="10588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4102" name="Text Box 11">
            <a:extLst>
              <a:ext uri="{FF2B5EF4-FFF2-40B4-BE49-F238E27FC236}">
                <a16:creationId xmlns:a16="http://schemas.microsoft.com/office/drawing/2014/main" id="{386B8751-1149-4AFC-A636-87EAF6320555}"/>
              </a:ext>
            </a:extLst>
          </p:cNvPr>
          <p:cNvSpPr txBox="1">
            <a:spLocks noChangeArrowheads="1"/>
          </p:cNvSpPr>
          <p:nvPr/>
        </p:nvSpPr>
        <p:spPr bwMode="auto">
          <a:xfrm>
            <a:off x="395536" y="4221088"/>
            <a:ext cx="2155825" cy="830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lvl1pPr defTabSz="912813" eaLnBrk="0" hangingPunct="0">
              <a:defRPr sz="2400">
                <a:solidFill>
                  <a:schemeClr val="tx1"/>
                </a:solidFill>
                <a:latin typeface="Times New Roman" panose="02020603050405020304" pitchFamily="18" charset="0"/>
              </a:defRPr>
            </a:lvl1pPr>
            <a:lvl2pPr marL="742950" indent="-285750" defTabSz="912813" eaLnBrk="0" hangingPunct="0">
              <a:defRPr sz="2400">
                <a:solidFill>
                  <a:schemeClr val="tx1"/>
                </a:solidFill>
                <a:latin typeface="Times New Roman" panose="02020603050405020304" pitchFamily="18" charset="0"/>
              </a:defRPr>
            </a:lvl2pPr>
            <a:lvl3pPr marL="1143000" indent="-228600" defTabSz="912813" eaLnBrk="0" hangingPunct="0">
              <a:defRPr sz="2400">
                <a:solidFill>
                  <a:schemeClr val="tx1"/>
                </a:solidFill>
                <a:latin typeface="Times New Roman" panose="02020603050405020304" pitchFamily="18" charset="0"/>
              </a:defRPr>
            </a:lvl3pPr>
            <a:lvl4pPr marL="1600200" indent="-228600" defTabSz="912813" eaLnBrk="0" hangingPunct="0">
              <a:defRPr sz="2400">
                <a:solidFill>
                  <a:schemeClr val="tx1"/>
                </a:solidFill>
                <a:latin typeface="Times New Roman" panose="02020603050405020304" pitchFamily="18" charset="0"/>
              </a:defRPr>
            </a:lvl4pPr>
            <a:lvl5pPr marL="2057400" indent="-228600" defTabSz="912813" eaLnBrk="0" hangingPunct="0">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ru-RU" sz="1600" dirty="0">
                <a:latin typeface="Verdana" panose="020B0604030504040204" pitchFamily="34" charset="0"/>
              </a:rPr>
              <a:t>Artificial</a:t>
            </a:r>
            <a:br>
              <a:rPr lang="en-US" altLang="ru-RU" sz="1600" dirty="0">
                <a:latin typeface="Verdana" panose="020B0604030504040204" pitchFamily="34" charset="0"/>
              </a:rPr>
            </a:br>
            <a:r>
              <a:rPr lang="en-US" altLang="ru-RU" sz="1600" dirty="0">
                <a:latin typeface="Verdana" panose="020B0604030504040204" pitchFamily="34" charset="0"/>
              </a:rPr>
              <a:t>intelligent</a:t>
            </a:r>
            <a:br>
              <a:rPr lang="en-US" altLang="ru-RU" sz="1600" dirty="0">
                <a:latin typeface="Verdana" panose="020B0604030504040204" pitchFamily="34" charset="0"/>
              </a:rPr>
            </a:br>
            <a:r>
              <a:rPr lang="en-US" altLang="ru-RU" sz="1600" dirty="0">
                <a:latin typeface="Verdana" panose="020B0604030504040204" pitchFamily="34" charset="0"/>
              </a:rPr>
              <a:t>subsystem</a:t>
            </a:r>
            <a:endParaRPr lang="ru-RU" altLang="ru-RU" sz="1600" dirty="0">
              <a:latin typeface="Verdana" panose="020B0604030504040204" pitchFamily="34" charset="0"/>
            </a:endParaRPr>
          </a:p>
        </p:txBody>
      </p:sp>
      <p:sp>
        <p:nvSpPr>
          <p:cNvPr id="4103" name="Rectangle 12">
            <a:extLst>
              <a:ext uri="{FF2B5EF4-FFF2-40B4-BE49-F238E27FC236}">
                <a16:creationId xmlns:a16="http://schemas.microsoft.com/office/drawing/2014/main" id="{D1E2E4F0-340E-4875-A55C-7059A3715BA7}"/>
              </a:ext>
            </a:extLst>
          </p:cNvPr>
          <p:cNvSpPr>
            <a:spLocks noChangeArrowheads="1"/>
          </p:cNvSpPr>
          <p:nvPr/>
        </p:nvSpPr>
        <p:spPr bwMode="auto">
          <a:xfrm>
            <a:off x="5291138" y="4071938"/>
            <a:ext cx="3471862" cy="24511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4104" name="Text Box 13">
            <a:extLst>
              <a:ext uri="{FF2B5EF4-FFF2-40B4-BE49-F238E27FC236}">
                <a16:creationId xmlns:a16="http://schemas.microsoft.com/office/drawing/2014/main" id="{C7BD778C-7AAC-496B-AFB2-0174034270A7}"/>
              </a:ext>
            </a:extLst>
          </p:cNvPr>
          <p:cNvSpPr txBox="1">
            <a:spLocks noChangeArrowheads="1"/>
          </p:cNvSpPr>
          <p:nvPr/>
        </p:nvSpPr>
        <p:spPr bwMode="auto">
          <a:xfrm>
            <a:off x="6580437" y="5562600"/>
            <a:ext cx="1560018" cy="830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spAutoFit/>
          </a:bodyPr>
          <a:lstStyle>
            <a:lvl1pPr defTabSz="912813" eaLnBrk="0" hangingPunct="0">
              <a:defRPr sz="2400">
                <a:solidFill>
                  <a:schemeClr val="tx1"/>
                </a:solidFill>
                <a:latin typeface="Times New Roman" panose="02020603050405020304" pitchFamily="18" charset="0"/>
              </a:defRPr>
            </a:lvl1pPr>
            <a:lvl2pPr marL="742950" indent="-285750" defTabSz="912813" eaLnBrk="0" hangingPunct="0">
              <a:defRPr sz="2400">
                <a:solidFill>
                  <a:schemeClr val="tx1"/>
                </a:solidFill>
                <a:latin typeface="Times New Roman" panose="02020603050405020304" pitchFamily="18" charset="0"/>
              </a:defRPr>
            </a:lvl2pPr>
            <a:lvl3pPr marL="1143000" indent="-228600" defTabSz="912813" eaLnBrk="0" hangingPunct="0">
              <a:defRPr sz="2400">
                <a:solidFill>
                  <a:schemeClr val="tx1"/>
                </a:solidFill>
                <a:latin typeface="Times New Roman" panose="02020603050405020304" pitchFamily="18" charset="0"/>
              </a:defRPr>
            </a:lvl3pPr>
            <a:lvl4pPr marL="1600200" indent="-228600" defTabSz="912813" eaLnBrk="0" hangingPunct="0">
              <a:defRPr sz="2400">
                <a:solidFill>
                  <a:schemeClr val="tx1"/>
                </a:solidFill>
                <a:latin typeface="Times New Roman" panose="02020603050405020304" pitchFamily="18" charset="0"/>
              </a:defRPr>
            </a:lvl4pPr>
            <a:lvl5pPr marL="2057400" indent="-228600" defTabSz="912813" eaLnBrk="0" hangingPunct="0">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ru-RU" sz="1600" dirty="0">
                <a:latin typeface="Verdana" panose="020B0604030504040204" pitchFamily="34" charset="0"/>
              </a:rPr>
              <a:t>Mathematical</a:t>
            </a:r>
            <a:br>
              <a:rPr lang="en-US" altLang="ru-RU" sz="1600" dirty="0">
                <a:latin typeface="Verdana" panose="020B0604030504040204" pitchFamily="34" charset="0"/>
              </a:rPr>
            </a:br>
            <a:r>
              <a:rPr lang="en-US" altLang="ru-RU" sz="1600" dirty="0">
                <a:latin typeface="Verdana" panose="020B0604030504040204" pitchFamily="34" charset="0"/>
              </a:rPr>
              <a:t>model</a:t>
            </a:r>
            <a:br>
              <a:rPr lang="en-US" altLang="ru-RU" sz="1600" dirty="0">
                <a:latin typeface="Verdana" panose="020B0604030504040204" pitchFamily="34" charset="0"/>
              </a:rPr>
            </a:br>
            <a:r>
              <a:rPr lang="en-US" altLang="ru-RU" sz="1600" dirty="0">
                <a:latin typeface="Verdana" panose="020B0604030504040204" pitchFamily="34" charset="0"/>
              </a:rPr>
              <a:t>identification</a:t>
            </a:r>
            <a:endParaRPr lang="ru-RU" altLang="ru-RU" sz="1600" dirty="0">
              <a:latin typeface="Verdana" panose="020B0604030504040204" pitchFamily="34" charset="0"/>
            </a:endParaRPr>
          </a:p>
        </p:txBody>
      </p:sp>
      <p:sp>
        <p:nvSpPr>
          <p:cNvPr id="4105" name="Rectangle 14">
            <a:extLst>
              <a:ext uri="{FF2B5EF4-FFF2-40B4-BE49-F238E27FC236}">
                <a16:creationId xmlns:a16="http://schemas.microsoft.com/office/drawing/2014/main" id="{416A214E-EAD7-419E-98B3-62C65164E850}"/>
              </a:ext>
            </a:extLst>
          </p:cNvPr>
          <p:cNvSpPr>
            <a:spLocks noChangeArrowheads="1"/>
          </p:cNvSpPr>
          <p:nvPr/>
        </p:nvSpPr>
        <p:spPr bwMode="auto">
          <a:xfrm>
            <a:off x="6069013" y="5464175"/>
            <a:ext cx="2693987" cy="10588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4106" name="Text Box 15">
            <a:extLst>
              <a:ext uri="{FF2B5EF4-FFF2-40B4-BE49-F238E27FC236}">
                <a16:creationId xmlns:a16="http://schemas.microsoft.com/office/drawing/2014/main" id="{C24B886E-F3B6-45E8-8D62-E0ECEAC97D3C}"/>
              </a:ext>
            </a:extLst>
          </p:cNvPr>
          <p:cNvSpPr txBox="1">
            <a:spLocks noChangeArrowheads="1"/>
          </p:cNvSpPr>
          <p:nvPr/>
        </p:nvSpPr>
        <p:spPr bwMode="auto">
          <a:xfrm>
            <a:off x="5529263" y="4238625"/>
            <a:ext cx="3114675"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lvl1pPr defTabSz="912813" eaLnBrk="0" hangingPunct="0">
              <a:defRPr sz="2400">
                <a:solidFill>
                  <a:schemeClr val="tx1"/>
                </a:solidFill>
                <a:latin typeface="Times New Roman" panose="02020603050405020304" pitchFamily="18" charset="0"/>
              </a:defRPr>
            </a:lvl1pPr>
            <a:lvl2pPr marL="742950" indent="-285750" defTabSz="912813" eaLnBrk="0" hangingPunct="0">
              <a:defRPr sz="2400">
                <a:solidFill>
                  <a:schemeClr val="tx1"/>
                </a:solidFill>
                <a:latin typeface="Times New Roman" panose="02020603050405020304" pitchFamily="18" charset="0"/>
              </a:defRPr>
            </a:lvl2pPr>
            <a:lvl3pPr marL="1143000" indent="-228600" defTabSz="912813" eaLnBrk="0" hangingPunct="0">
              <a:defRPr sz="2400">
                <a:solidFill>
                  <a:schemeClr val="tx1"/>
                </a:solidFill>
                <a:latin typeface="Times New Roman" panose="02020603050405020304" pitchFamily="18" charset="0"/>
              </a:defRPr>
            </a:lvl3pPr>
            <a:lvl4pPr marL="1600200" indent="-228600" defTabSz="912813" eaLnBrk="0" hangingPunct="0">
              <a:defRPr sz="2400">
                <a:solidFill>
                  <a:schemeClr val="tx1"/>
                </a:solidFill>
                <a:latin typeface="Times New Roman" panose="02020603050405020304" pitchFamily="18" charset="0"/>
              </a:defRPr>
            </a:lvl4pPr>
            <a:lvl5pPr marL="2057400" indent="-228600" defTabSz="912813" eaLnBrk="0" hangingPunct="0">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ru-RU" sz="1600" dirty="0">
                <a:latin typeface="Verdana" panose="020B0604030504040204" pitchFamily="34" charset="0"/>
              </a:rPr>
              <a:t>Multivariant</a:t>
            </a:r>
            <a:br>
              <a:rPr lang="en-US" altLang="ru-RU" sz="1600" dirty="0">
                <a:latin typeface="Verdana" panose="020B0604030504040204" pitchFamily="34" charset="0"/>
              </a:rPr>
            </a:br>
            <a:r>
              <a:rPr lang="en-US" altLang="ru-RU" sz="1600" dirty="0">
                <a:latin typeface="Verdana" panose="020B0604030504040204" pitchFamily="34" charset="0"/>
              </a:rPr>
              <a:t>forecasting</a:t>
            </a:r>
            <a:endParaRPr lang="ru-RU" altLang="ru-RU" sz="1600" dirty="0">
              <a:latin typeface="Verdana" panose="020B0604030504040204" pitchFamily="34" charset="0"/>
            </a:endParaRPr>
          </a:p>
        </p:txBody>
      </p:sp>
      <p:sp>
        <p:nvSpPr>
          <p:cNvPr id="4107" name="Rectangle 16">
            <a:extLst>
              <a:ext uri="{FF2B5EF4-FFF2-40B4-BE49-F238E27FC236}">
                <a16:creationId xmlns:a16="http://schemas.microsoft.com/office/drawing/2014/main" id="{3D93552B-5389-4F75-8705-1AF266385A28}"/>
              </a:ext>
            </a:extLst>
          </p:cNvPr>
          <p:cNvSpPr>
            <a:spLocks noChangeArrowheads="1"/>
          </p:cNvSpPr>
          <p:nvPr/>
        </p:nvSpPr>
        <p:spPr bwMode="auto">
          <a:xfrm>
            <a:off x="4391025" y="2455863"/>
            <a:ext cx="4371975" cy="406717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4108" name="Text Box 17">
            <a:extLst>
              <a:ext uri="{FF2B5EF4-FFF2-40B4-BE49-F238E27FC236}">
                <a16:creationId xmlns:a16="http://schemas.microsoft.com/office/drawing/2014/main" id="{1FBDBAC4-23D1-49E5-8BEC-01D0DB9C1594}"/>
              </a:ext>
            </a:extLst>
          </p:cNvPr>
          <p:cNvSpPr txBox="1">
            <a:spLocks noChangeArrowheads="1"/>
          </p:cNvSpPr>
          <p:nvPr/>
        </p:nvSpPr>
        <p:spPr bwMode="auto">
          <a:xfrm>
            <a:off x="5940152" y="2565400"/>
            <a:ext cx="282284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8" tIns="45714" rIns="91428" bIns="45714">
            <a:spAutoFit/>
          </a:bodyPr>
          <a:lstStyle>
            <a:lvl1pPr defTabSz="912813" eaLnBrk="0" hangingPunct="0">
              <a:defRPr sz="2400">
                <a:solidFill>
                  <a:schemeClr val="tx1"/>
                </a:solidFill>
                <a:latin typeface="Times New Roman" panose="02020603050405020304" pitchFamily="18" charset="0"/>
              </a:defRPr>
            </a:lvl1pPr>
            <a:lvl2pPr marL="742950" indent="-285750" defTabSz="912813" eaLnBrk="0" hangingPunct="0">
              <a:defRPr sz="2400">
                <a:solidFill>
                  <a:schemeClr val="tx1"/>
                </a:solidFill>
                <a:latin typeface="Times New Roman" panose="02020603050405020304" pitchFamily="18" charset="0"/>
              </a:defRPr>
            </a:lvl2pPr>
            <a:lvl3pPr marL="1143000" indent="-228600" defTabSz="912813" eaLnBrk="0" hangingPunct="0">
              <a:defRPr sz="2400">
                <a:solidFill>
                  <a:schemeClr val="tx1"/>
                </a:solidFill>
                <a:latin typeface="Times New Roman" panose="02020603050405020304" pitchFamily="18" charset="0"/>
              </a:defRPr>
            </a:lvl3pPr>
            <a:lvl4pPr marL="1600200" indent="-228600" defTabSz="912813" eaLnBrk="0" hangingPunct="0">
              <a:defRPr sz="2400">
                <a:solidFill>
                  <a:schemeClr val="tx1"/>
                </a:solidFill>
                <a:latin typeface="Times New Roman" panose="02020603050405020304" pitchFamily="18" charset="0"/>
              </a:defRPr>
            </a:lvl4pPr>
            <a:lvl5pPr marL="2057400" indent="-228600" defTabSz="912813" eaLnBrk="0" hangingPunct="0">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ru-RU" sz="1600" dirty="0">
                <a:latin typeface="Verdana" panose="020B0604030504040204" pitchFamily="34" charset="0"/>
              </a:rPr>
              <a:t>Solution estimator</a:t>
            </a:r>
            <a:endParaRPr lang="ru-RU" altLang="ru-RU" sz="1600" dirty="0">
              <a:latin typeface="Verdana" panose="020B0604030504040204" pitchFamily="34" charset="0"/>
            </a:endParaRPr>
          </a:p>
        </p:txBody>
      </p:sp>
      <p:sp>
        <p:nvSpPr>
          <p:cNvPr id="4109" name="Rectangle 18">
            <a:extLst>
              <a:ext uri="{FF2B5EF4-FFF2-40B4-BE49-F238E27FC236}">
                <a16:creationId xmlns:a16="http://schemas.microsoft.com/office/drawing/2014/main" id="{EB9F4B7D-A396-4C02-8517-3394C83BB9C9}"/>
              </a:ext>
            </a:extLst>
          </p:cNvPr>
          <p:cNvSpPr>
            <a:spLocks noChangeArrowheads="1"/>
          </p:cNvSpPr>
          <p:nvPr/>
        </p:nvSpPr>
        <p:spPr bwMode="auto">
          <a:xfrm>
            <a:off x="2416175" y="3068638"/>
            <a:ext cx="3173413" cy="1223962"/>
          </a:xfrm>
          <a:prstGeom prst="rect">
            <a:avLst/>
          </a:prstGeom>
          <a:solidFill>
            <a:srgbClr val="34485B"/>
          </a:solidFill>
          <a:ln w="38100">
            <a:solidFill>
              <a:schemeClr val="tx1"/>
            </a:solidFill>
            <a:miter lim="800000"/>
            <a:headEnd/>
            <a:tailEnd/>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4110" name="Text Box 19">
            <a:extLst>
              <a:ext uri="{FF2B5EF4-FFF2-40B4-BE49-F238E27FC236}">
                <a16:creationId xmlns:a16="http://schemas.microsoft.com/office/drawing/2014/main" id="{0E67C5AC-3CE5-455A-92ED-E58E6C7CEA32}"/>
              </a:ext>
            </a:extLst>
          </p:cNvPr>
          <p:cNvSpPr txBox="1">
            <a:spLocks noChangeArrowheads="1"/>
          </p:cNvSpPr>
          <p:nvPr/>
        </p:nvSpPr>
        <p:spPr bwMode="auto">
          <a:xfrm>
            <a:off x="2595563" y="3348038"/>
            <a:ext cx="285908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lvl1pPr defTabSz="912813" eaLnBrk="0" hangingPunct="0">
              <a:defRPr sz="2400">
                <a:solidFill>
                  <a:schemeClr val="tx1"/>
                </a:solidFill>
                <a:latin typeface="Times New Roman" panose="02020603050405020304" pitchFamily="18" charset="0"/>
              </a:defRPr>
            </a:lvl1pPr>
            <a:lvl2pPr marL="742950" indent="-285750" defTabSz="912813" eaLnBrk="0" hangingPunct="0">
              <a:defRPr sz="2400">
                <a:solidFill>
                  <a:schemeClr val="tx1"/>
                </a:solidFill>
                <a:latin typeface="Times New Roman" panose="02020603050405020304" pitchFamily="18" charset="0"/>
              </a:defRPr>
            </a:lvl2pPr>
            <a:lvl3pPr marL="1143000" indent="-228600" defTabSz="912813" eaLnBrk="0" hangingPunct="0">
              <a:defRPr sz="2400">
                <a:solidFill>
                  <a:schemeClr val="tx1"/>
                </a:solidFill>
                <a:latin typeface="Times New Roman" panose="02020603050405020304" pitchFamily="18" charset="0"/>
              </a:defRPr>
            </a:lvl3pPr>
            <a:lvl4pPr marL="1600200" indent="-228600" defTabSz="912813" eaLnBrk="0" hangingPunct="0">
              <a:defRPr sz="2400">
                <a:solidFill>
                  <a:schemeClr val="tx1"/>
                </a:solidFill>
                <a:latin typeface="Times New Roman" panose="02020603050405020304" pitchFamily="18" charset="0"/>
              </a:defRPr>
            </a:lvl4pPr>
            <a:lvl5pPr marL="2057400" indent="-228600" defTabSz="912813" eaLnBrk="0" hangingPunct="0">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ru-RU" sz="1600" dirty="0">
                <a:latin typeface="Verdana" panose="020B0604030504040204" pitchFamily="34" charset="0"/>
              </a:rPr>
              <a:t>Solution</a:t>
            </a:r>
            <a:br>
              <a:rPr lang="en-US" altLang="ru-RU" sz="1600" dirty="0">
                <a:latin typeface="Verdana" panose="020B0604030504040204" pitchFamily="34" charset="0"/>
              </a:rPr>
            </a:br>
            <a:r>
              <a:rPr lang="en-US" altLang="ru-RU" sz="1600" dirty="0">
                <a:latin typeface="Verdana" panose="020B0604030504040204" pitchFamily="34" charset="0"/>
              </a:rPr>
              <a:t>generator</a:t>
            </a:r>
            <a:endParaRPr lang="ru-RU" altLang="ru-RU" sz="1600" dirty="0">
              <a:latin typeface="Verdana" panose="020B0604030504040204" pitchFamily="34" charset="0"/>
            </a:endParaRPr>
          </a:p>
        </p:txBody>
      </p:sp>
      <p:sp>
        <p:nvSpPr>
          <p:cNvPr id="4111" name="AutoShape 20">
            <a:extLst>
              <a:ext uri="{FF2B5EF4-FFF2-40B4-BE49-F238E27FC236}">
                <a16:creationId xmlns:a16="http://schemas.microsoft.com/office/drawing/2014/main" id="{EC7186EF-E679-4B92-84B6-202789E646D4}"/>
              </a:ext>
            </a:extLst>
          </p:cNvPr>
          <p:cNvSpPr>
            <a:spLocks noChangeArrowheads="1"/>
          </p:cNvSpPr>
          <p:nvPr/>
        </p:nvSpPr>
        <p:spPr bwMode="auto">
          <a:xfrm>
            <a:off x="6367463" y="838200"/>
            <a:ext cx="2395537" cy="1058863"/>
          </a:xfrm>
          <a:prstGeom prst="roundRect">
            <a:avLst>
              <a:gd name="adj" fmla="val 16667"/>
            </a:avLst>
          </a:prstGeom>
          <a:noFill/>
          <a:ln w="38100">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4112" name="Text Box 21">
            <a:extLst>
              <a:ext uri="{FF2B5EF4-FFF2-40B4-BE49-F238E27FC236}">
                <a16:creationId xmlns:a16="http://schemas.microsoft.com/office/drawing/2014/main" id="{88A63A5D-8E2D-4E94-B819-2881DD2744C8}"/>
              </a:ext>
            </a:extLst>
          </p:cNvPr>
          <p:cNvSpPr txBox="1">
            <a:spLocks noChangeArrowheads="1"/>
          </p:cNvSpPr>
          <p:nvPr/>
        </p:nvSpPr>
        <p:spPr bwMode="auto">
          <a:xfrm>
            <a:off x="6488113" y="1196752"/>
            <a:ext cx="2155825" cy="338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lvl1pPr defTabSz="912813" eaLnBrk="0" hangingPunct="0">
              <a:defRPr sz="2400">
                <a:solidFill>
                  <a:schemeClr val="tx1"/>
                </a:solidFill>
                <a:latin typeface="Times New Roman" panose="02020603050405020304" pitchFamily="18" charset="0"/>
              </a:defRPr>
            </a:lvl1pPr>
            <a:lvl2pPr marL="742950" indent="-285750" defTabSz="912813" eaLnBrk="0" hangingPunct="0">
              <a:defRPr sz="2400">
                <a:solidFill>
                  <a:schemeClr val="tx1"/>
                </a:solidFill>
                <a:latin typeface="Times New Roman" panose="02020603050405020304" pitchFamily="18" charset="0"/>
              </a:defRPr>
            </a:lvl2pPr>
            <a:lvl3pPr marL="1143000" indent="-228600" defTabSz="912813" eaLnBrk="0" hangingPunct="0">
              <a:defRPr sz="2400">
                <a:solidFill>
                  <a:schemeClr val="tx1"/>
                </a:solidFill>
                <a:latin typeface="Times New Roman" panose="02020603050405020304" pitchFamily="18" charset="0"/>
              </a:defRPr>
            </a:lvl3pPr>
            <a:lvl4pPr marL="1600200" indent="-228600" defTabSz="912813" eaLnBrk="0" hangingPunct="0">
              <a:defRPr sz="2400">
                <a:solidFill>
                  <a:schemeClr val="tx1"/>
                </a:solidFill>
                <a:latin typeface="Times New Roman" panose="02020603050405020304" pitchFamily="18" charset="0"/>
              </a:defRPr>
            </a:lvl4pPr>
            <a:lvl5pPr marL="2057400" indent="-228600" defTabSz="912813" eaLnBrk="0" hangingPunct="0">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ru-RU" sz="1600" dirty="0">
                <a:latin typeface="Verdana" panose="020B0604030504040204" pitchFamily="34" charset="0"/>
              </a:rPr>
              <a:t>Decision maker</a:t>
            </a:r>
            <a:endParaRPr lang="ru-RU" altLang="ru-RU" sz="1600" dirty="0">
              <a:latin typeface="Verdana" panose="020B0604030504040204" pitchFamily="34" charset="0"/>
            </a:endParaRPr>
          </a:p>
        </p:txBody>
      </p:sp>
      <p:sp>
        <p:nvSpPr>
          <p:cNvPr id="4113" name="Rectangle 22">
            <a:extLst>
              <a:ext uri="{FF2B5EF4-FFF2-40B4-BE49-F238E27FC236}">
                <a16:creationId xmlns:a16="http://schemas.microsoft.com/office/drawing/2014/main" id="{E3BF4755-F464-422E-B150-2D1B0D30AF27}"/>
              </a:ext>
            </a:extLst>
          </p:cNvPr>
          <p:cNvSpPr>
            <a:spLocks noChangeArrowheads="1"/>
          </p:cNvSpPr>
          <p:nvPr/>
        </p:nvSpPr>
        <p:spPr bwMode="auto">
          <a:xfrm>
            <a:off x="381000" y="2341563"/>
            <a:ext cx="8382000" cy="418147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4114" name="Text Box 23">
            <a:extLst>
              <a:ext uri="{FF2B5EF4-FFF2-40B4-BE49-F238E27FC236}">
                <a16:creationId xmlns:a16="http://schemas.microsoft.com/office/drawing/2014/main" id="{7F540ACA-EE50-4CF0-834D-EDBB28877AD7}"/>
              </a:ext>
            </a:extLst>
          </p:cNvPr>
          <p:cNvSpPr txBox="1">
            <a:spLocks noChangeArrowheads="1"/>
          </p:cNvSpPr>
          <p:nvPr/>
        </p:nvSpPr>
        <p:spPr bwMode="auto">
          <a:xfrm>
            <a:off x="381000" y="2400300"/>
            <a:ext cx="1916113"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lvl1pPr defTabSz="912813" eaLnBrk="0" hangingPunct="0">
              <a:defRPr sz="2400">
                <a:solidFill>
                  <a:schemeClr val="tx1"/>
                </a:solidFill>
                <a:latin typeface="Times New Roman" panose="02020603050405020304" pitchFamily="18" charset="0"/>
              </a:defRPr>
            </a:lvl1pPr>
            <a:lvl2pPr marL="742950" indent="-285750" defTabSz="912813" eaLnBrk="0" hangingPunct="0">
              <a:defRPr sz="2400">
                <a:solidFill>
                  <a:schemeClr val="tx1"/>
                </a:solidFill>
                <a:latin typeface="Times New Roman" panose="02020603050405020304" pitchFamily="18" charset="0"/>
              </a:defRPr>
            </a:lvl2pPr>
            <a:lvl3pPr marL="1143000" indent="-228600" defTabSz="912813" eaLnBrk="0" hangingPunct="0">
              <a:defRPr sz="2400">
                <a:solidFill>
                  <a:schemeClr val="tx1"/>
                </a:solidFill>
                <a:latin typeface="Times New Roman" panose="02020603050405020304" pitchFamily="18" charset="0"/>
              </a:defRPr>
            </a:lvl3pPr>
            <a:lvl4pPr marL="1600200" indent="-228600" defTabSz="912813" eaLnBrk="0" hangingPunct="0">
              <a:defRPr sz="2400">
                <a:solidFill>
                  <a:schemeClr val="tx1"/>
                </a:solidFill>
                <a:latin typeface="Times New Roman" panose="02020603050405020304" pitchFamily="18" charset="0"/>
              </a:defRPr>
            </a:lvl4pPr>
            <a:lvl5pPr marL="2057400" indent="-228600" defTabSz="912813" eaLnBrk="0" hangingPunct="0">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ru-RU" sz="1600" dirty="0">
                <a:latin typeface="Verdana" panose="020B0604030504040204" pitchFamily="34" charset="0"/>
              </a:rPr>
              <a:t>Decision</a:t>
            </a:r>
            <a:br>
              <a:rPr lang="en-US" altLang="ru-RU" sz="1600" dirty="0">
                <a:latin typeface="Verdana" panose="020B0604030504040204" pitchFamily="34" charset="0"/>
              </a:rPr>
            </a:br>
            <a:r>
              <a:rPr lang="en-US" altLang="ru-RU" sz="1600" dirty="0">
                <a:latin typeface="Verdana" panose="020B0604030504040204" pitchFamily="34" charset="0"/>
              </a:rPr>
              <a:t>support system</a:t>
            </a:r>
            <a:endParaRPr lang="ru-RU" altLang="ru-RU" sz="1600" dirty="0">
              <a:latin typeface="Verdana" panose="020B0604030504040204" pitchFamily="34" charset="0"/>
            </a:endParaRPr>
          </a:p>
        </p:txBody>
      </p:sp>
      <p:sp>
        <p:nvSpPr>
          <p:cNvPr id="4115" name="AutoShape 24">
            <a:extLst>
              <a:ext uri="{FF2B5EF4-FFF2-40B4-BE49-F238E27FC236}">
                <a16:creationId xmlns:a16="http://schemas.microsoft.com/office/drawing/2014/main" id="{2F3A4A55-6E9F-4D96-9FC2-42C1FA2F7905}"/>
              </a:ext>
            </a:extLst>
          </p:cNvPr>
          <p:cNvSpPr>
            <a:spLocks noChangeArrowheads="1"/>
          </p:cNvSpPr>
          <p:nvPr/>
        </p:nvSpPr>
        <p:spPr bwMode="auto">
          <a:xfrm>
            <a:off x="3314700" y="838200"/>
            <a:ext cx="2395538" cy="1058863"/>
          </a:xfrm>
          <a:prstGeom prst="roundRect">
            <a:avLst>
              <a:gd name="adj" fmla="val 16667"/>
            </a:avLst>
          </a:prstGeom>
          <a:noFill/>
          <a:ln w="38100">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4116" name="Text Box 25">
            <a:extLst>
              <a:ext uri="{FF2B5EF4-FFF2-40B4-BE49-F238E27FC236}">
                <a16:creationId xmlns:a16="http://schemas.microsoft.com/office/drawing/2014/main" id="{EEAA6183-2A90-4236-9CE3-B6ED67D3F301}"/>
              </a:ext>
            </a:extLst>
          </p:cNvPr>
          <p:cNvSpPr txBox="1">
            <a:spLocks noChangeArrowheads="1"/>
          </p:cNvSpPr>
          <p:nvPr/>
        </p:nvSpPr>
        <p:spPr bwMode="auto">
          <a:xfrm>
            <a:off x="3434556" y="1052736"/>
            <a:ext cx="2155825"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lvl1pPr defTabSz="912813" eaLnBrk="0" hangingPunct="0">
              <a:defRPr sz="2400">
                <a:solidFill>
                  <a:schemeClr val="tx1"/>
                </a:solidFill>
                <a:latin typeface="Times New Roman" panose="02020603050405020304" pitchFamily="18" charset="0"/>
              </a:defRPr>
            </a:lvl1pPr>
            <a:lvl2pPr marL="742950" indent="-285750" defTabSz="912813" eaLnBrk="0" hangingPunct="0">
              <a:defRPr sz="2400">
                <a:solidFill>
                  <a:schemeClr val="tx1"/>
                </a:solidFill>
                <a:latin typeface="Times New Roman" panose="02020603050405020304" pitchFamily="18" charset="0"/>
              </a:defRPr>
            </a:lvl2pPr>
            <a:lvl3pPr marL="1143000" indent="-228600" defTabSz="912813" eaLnBrk="0" hangingPunct="0">
              <a:defRPr sz="2400">
                <a:solidFill>
                  <a:schemeClr val="tx1"/>
                </a:solidFill>
                <a:latin typeface="Times New Roman" panose="02020603050405020304" pitchFamily="18" charset="0"/>
              </a:defRPr>
            </a:lvl3pPr>
            <a:lvl4pPr marL="1600200" indent="-228600" defTabSz="912813" eaLnBrk="0" hangingPunct="0">
              <a:defRPr sz="2400">
                <a:solidFill>
                  <a:schemeClr val="tx1"/>
                </a:solidFill>
                <a:latin typeface="Times New Roman" panose="02020603050405020304" pitchFamily="18" charset="0"/>
              </a:defRPr>
            </a:lvl4pPr>
            <a:lvl5pPr marL="2057400" indent="-228600" defTabSz="912813" eaLnBrk="0" hangingPunct="0">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ru-RU" sz="1600" dirty="0">
                <a:latin typeface="Verdana" panose="020B0604030504040204" pitchFamily="34" charset="0"/>
              </a:rPr>
              <a:t>Problem</a:t>
            </a:r>
            <a:br>
              <a:rPr lang="en-US" altLang="ru-RU" sz="1600" dirty="0">
                <a:latin typeface="Verdana" panose="020B0604030504040204" pitchFamily="34" charset="0"/>
              </a:rPr>
            </a:br>
            <a:r>
              <a:rPr lang="en-US" altLang="ru-RU" sz="1600" dirty="0">
                <a:latin typeface="Verdana" panose="020B0604030504040204" pitchFamily="34" charset="0"/>
              </a:rPr>
              <a:t>description</a:t>
            </a:r>
            <a:endParaRPr lang="ru-RU" altLang="ru-RU" sz="1600" dirty="0">
              <a:latin typeface="Verdana" panose="020B0604030504040204" pitchFamily="34" charset="0"/>
            </a:endParaRPr>
          </a:p>
        </p:txBody>
      </p:sp>
      <p:sp>
        <p:nvSpPr>
          <p:cNvPr id="4117" name="AutoShape 26">
            <a:extLst>
              <a:ext uri="{FF2B5EF4-FFF2-40B4-BE49-F238E27FC236}">
                <a16:creationId xmlns:a16="http://schemas.microsoft.com/office/drawing/2014/main" id="{3B27E969-7D91-4D15-9263-6DA9DB0A1538}"/>
              </a:ext>
            </a:extLst>
          </p:cNvPr>
          <p:cNvSpPr>
            <a:spLocks noChangeArrowheads="1"/>
          </p:cNvSpPr>
          <p:nvPr/>
        </p:nvSpPr>
        <p:spPr bwMode="auto">
          <a:xfrm>
            <a:off x="860425" y="838200"/>
            <a:ext cx="2393950" cy="1058863"/>
          </a:xfrm>
          <a:prstGeom prst="roundRect">
            <a:avLst>
              <a:gd name="adj" fmla="val 16667"/>
            </a:avLst>
          </a:prstGeom>
          <a:noFill/>
          <a:ln w="38100">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4118" name="Text Box 27">
            <a:extLst>
              <a:ext uri="{FF2B5EF4-FFF2-40B4-BE49-F238E27FC236}">
                <a16:creationId xmlns:a16="http://schemas.microsoft.com/office/drawing/2014/main" id="{1731F5B5-2B4E-4A83-A622-B3284D3D1D68}"/>
              </a:ext>
            </a:extLst>
          </p:cNvPr>
          <p:cNvSpPr txBox="1">
            <a:spLocks noChangeArrowheads="1"/>
          </p:cNvSpPr>
          <p:nvPr/>
        </p:nvSpPr>
        <p:spPr bwMode="auto">
          <a:xfrm>
            <a:off x="979488" y="911225"/>
            <a:ext cx="21558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lvl1pPr defTabSz="912813" eaLnBrk="0" hangingPunct="0">
              <a:defRPr sz="2400">
                <a:solidFill>
                  <a:schemeClr val="tx1"/>
                </a:solidFill>
                <a:latin typeface="Times New Roman" panose="02020603050405020304" pitchFamily="18" charset="0"/>
              </a:defRPr>
            </a:lvl1pPr>
            <a:lvl2pPr marL="742950" indent="-285750" defTabSz="912813" eaLnBrk="0" hangingPunct="0">
              <a:defRPr sz="2400">
                <a:solidFill>
                  <a:schemeClr val="tx1"/>
                </a:solidFill>
                <a:latin typeface="Times New Roman" panose="02020603050405020304" pitchFamily="18" charset="0"/>
              </a:defRPr>
            </a:lvl2pPr>
            <a:lvl3pPr marL="1143000" indent="-228600" defTabSz="912813" eaLnBrk="0" hangingPunct="0">
              <a:defRPr sz="2400">
                <a:solidFill>
                  <a:schemeClr val="tx1"/>
                </a:solidFill>
                <a:latin typeface="Times New Roman" panose="02020603050405020304" pitchFamily="18" charset="0"/>
              </a:defRPr>
            </a:lvl3pPr>
            <a:lvl4pPr marL="1600200" indent="-228600" defTabSz="912813" eaLnBrk="0" hangingPunct="0">
              <a:defRPr sz="2400">
                <a:solidFill>
                  <a:schemeClr val="tx1"/>
                </a:solidFill>
                <a:latin typeface="Times New Roman" panose="02020603050405020304" pitchFamily="18" charset="0"/>
              </a:defRPr>
            </a:lvl4pPr>
            <a:lvl5pPr marL="2057400" indent="-228600" defTabSz="912813" eaLnBrk="0" hangingPunct="0">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ru-RU" altLang="ru-RU" sz="1600" dirty="0">
              <a:latin typeface="Verdana" panose="020B0604030504040204" pitchFamily="34" charset="0"/>
            </a:endParaRPr>
          </a:p>
          <a:p>
            <a:pPr algn="ctr" eaLnBrk="1" hangingPunct="1"/>
            <a:r>
              <a:rPr lang="en-US" altLang="ru-RU" sz="1600" dirty="0">
                <a:latin typeface="Verdana" panose="020B0604030504040204" pitchFamily="34" charset="0"/>
              </a:rPr>
              <a:t>Data</a:t>
            </a:r>
            <a:endParaRPr lang="ru-RU" altLang="ru-RU" sz="1600" dirty="0">
              <a:latin typeface="Verdana" panose="020B0604030504040204" pitchFamily="34" charset="0"/>
            </a:endParaRPr>
          </a:p>
        </p:txBody>
      </p:sp>
      <p:sp>
        <p:nvSpPr>
          <p:cNvPr id="4119" name="Line 28">
            <a:extLst>
              <a:ext uri="{FF2B5EF4-FFF2-40B4-BE49-F238E27FC236}">
                <a16:creationId xmlns:a16="http://schemas.microsoft.com/office/drawing/2014/main" id="{64B2C958-DB92-4A61-A8F0-7E7FD6A7918C}"/>
              </a:ext>
            </a:extLst>
          </p:cNvPr>
          <p:cNvSpPr>
            <a:spLocks noChangeShapeType="1"/>
          </p:cNvSpPr>
          <p:nvPr/>
        </p:nvSpPr>
        <p:spPr bwMode="auto">
          <a:xfrm>
            <a:off x="7567613" y="1897063"/>
            <a:ext cx="0" cy="4445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120" name="Line 29">
            <a:extLst>
              <a:ext uri="{FF2B5EF4-FFF2-40B4-BE49-F238E27FC236}">
                <a16:creationId xmlns:a16="http://schemas.microsoft.com/office/drawing/2014/main" id="{727A4860-A348-4EC4-A5BF-44500C638619}"/>
              </a:ext>
            </a:extLst>
          </p:cNvPr>
          <p:cNvSpPr>
            <a:spLocks noChangeShapeType="1"/>
          </p:cNvSpPr>
          <p:nvPr/>
        </p:nvSpPr>
        <p:spPr bwMode="auto">
          <a:xfrm>
            <a:off x="3614738" y="1897063"/>
            <a:ext cx="0" cy="11715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121" name="Line 30">
            <a:extLst>
              <a:ext uri="{FF2B5EF4-FFF2-40B4-BE49-F238E27FC236}">
                <a16:creationId xmlns:a16="http://schemas.microsoft.com/office/drawing/2014/main" id="{8C88F200-D8B7-4773-9654-195D104EC30A}"/>
              </a:ext>
            </a:extLst>
          </p:cNvPr>
          <p:cNvSpPr>
            <a:spLocks noChangeShapeType="1"/>
          </p:cNvSpPr>
          <p:nvPr/>
        </p:nvSpPr>
        <p:spPr bwMode="auto">
          <a:xfrm>
            <a:off x="2955925" y="1897063"/>
            <a:ext cx="0" cy="11715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122" name="Line 31">
            <a:extLst>
              <a:ext uri="{FF2B5EF4-FFF2-40B4-BE49-F238E27FC236}">
                <a16:creationId xmlns:a16="http://schemas.microsoft.com/office/drawing/2014/main" id="{774ADC6A-508C-4641-A340-15939792E045}"/>
              </a:ext>
            </a:extLst>
          </p:cNvPr>
          <p:cNvSpPr>
            <a:spLocks noChangeShapeType="1"/>
          </p:cNvSpPr>
          <p:nvPr/>
        </p:nvSpPr>
        <p:spPr bwMode="auto">
          <a:xfrm>
            <a:off x="2776538" y="5576888"/>
            <a:ext cx="329247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123" name="Line 32">
            <a:extLst>
              <a:ext uri="{FF2B5EF4-FFF2-40B4-BE49-F238E27FC236}">
                <a16:creationId xmlns:a16="http://schemas.microsoft.com/office/drawing/2014/main" id="{03F05606-AD8A-49ED-AE80-409B974DDF98}"/>
              </a:ext>
            </a:extLst>
          </p:cNvPr>
          <p:cNvSpPr>
            <a:spLocks noChangeShapeType="1"/>
          </p:cNvSpPr>
          <p:nvPr/>
        </p:nvSpPr>
        <p:spPr bwMode="auto">
          <a:xfrm flipH="1">
            <a:off x="2776538" y="4292600"/>
            <a:ext cx="477837" cy="4476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124" name="Line 33">
            <a:extLst>
              <a:ext uri="{FF2B5EF4-FFF2-40B4-BE49-F238E27FC236}">
                <a16:creationId xmlns:a16="http://schemas.microsoft.com/office/drawing/2014/main" id="{5C492836-4C73-4B3A-BF74-09B506A50953}"/>
              </a:ext>
            </a:extLst>
          </p:cNvPr>
          <p:cNvSpPr>
            <a:spLocks noChangeShapeType="1"/>
          </p:cNvSpPr>
          <p:nvPr/>
        </p:nvSpPr>
        <p:spPr bwMode="auto">
          <a:xfrm>
            <a:off x="2776538" y="5299075"/>
            <a:ext cx="25146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125" name="Line 34">
            <a:extLst>
              <a:ext uri="{FF2B5EF4-FFF2-40B4-BE49-F238E27FC236}">
                <a16:creationId xmlns:a16="http://schemas.microsoft.com/office/drawing/2014/main" id="{140F8695-C4B1-4767-A7A3-C8AE80157306}"/>
              </a:ext>
            </a:extLst>
          </p:cNvPr>
          <p:cNvSpPr>
            <a:spLocks noChangeShapeType="1"/>
          </p:cNvSpPr>
          <p:nvPr/>
        </p:nvSpPr>
        <p:spPr bwMode="auto">
          <a:xfrm>
            <a:off x="2776538" y="5018088"/>
            <a:ext cx="1614487"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126" name="Line 35">
            <a:extLst>
              <a:ext uri="{FF2B5EF4-FFF2-40B4-BE49-F238E27FC236}">
                <a16:creationId xmlns:a16="http://schemas.microsoft.com/office/drawing/2014/main" id="{EA2B2CEF-0EA3-46D6-A773-587306FC625D}"/>
              </a:ext>
            </a:extLst>
          </p:cNvPr>
          <p:cNvSpPr>
            <a:spLocks noChangeShapeType="1"/>
          </p:cNvSpPr>
          <p:nvPr/>
        </p:nvSpPr>
        <p:spPr bwMode="auto">
          <a:xfrm flipH="1" flipV="1">
            <a:off x="3973513" y="4292600"/>
            <a:ext cx="417512" cy="3905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127" name="Line 36">
            <a:extLst>
              <a:ext uri="{FF2B5EF4-FFF2-40B4-BE49-F238E27FC236}">
                <a16:creationId xmlns:a16="http://schemas.microsoft.com/office/drawing/2014/main" id="{403D7182-CF17-42F2-B5E1-19EF4844A070}"/>
              </a:ext>
            </a:extLst>
          </p:cNvPr>
          <p:cNvSpPr>
            <a:spLocks noChangeShapeType="1"/>
          </p:cNvSpPr>
          <p:nvPr/>
        </p:nvSpPr>
        <p:spPr bwMode="auto">
          <a:xfrm>
            <a:off x="2955925" y="2678113"/>
            <a:ext cx="14351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128" name="AutoShape 37">
            <a:extLst>
              <a:ext uri="{FF2B5EF4-FFF2-40B4-BE49-F238E27FC236}">
                <a16:creationId xmlns:a16="http://schemas.microsoft.com/office/drawing/2014/main" id="{E2071D3F-1EBD-43A0-A0D7-BC20345E0205}"/>
              </a:ext>
            </a:extLst>
          </p:cNvPr>
          <p:cNvSpPr>
            <a:spLocks noChangeArrowheads="1"/>
          </p:cNvSpPr>
          <p:nvPr/>
        </p:nvSpPr>
        <p:spPr bwMode="auto">
          <a:xfrm>
            <a:off x="2595563" y="5799138"/>
            <a:ext cx="1438275" cy="669925"/>
          </a:xfrm>
          <a:prstGeom prst="roundRect">
            <a:avLst>
              <a:gd name="adj" fmla="val 16667"/>
            </a:avLst>
          </a:prstGeom>
          <a:solidFill>
            <a:srgbClr val="324256"/>
          </a:solidFill>
          <a:ln w="38100">
            <a:solidFill>
              <a:schemeClr val="tx1"/>
            </a:solidFill>
            <a:prstDash val="sysDot"/>
            <a:round/>
            <a:headEnd/>
            <a:tailEnd/>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ru-RU" altLang="ru-RU"/>
          </a:p>
        </p:txBody>
      </p:sp>
      <p:sp>
        <p:nvSpPr>
          <p:cNvPr id="4129" name="Text Box 38">
            <a:extLst>
              <a:ext uri="{FF2B5EF4-FFF2-40B4-BE49-F238E27FC236}">
                <a16:creationId xmlns:a16="http://schemas.microsoft.com/office/drawing/2014/main" id="{4A176A13-5203-4BF2-AC45-B83719840551}"/>
              </a:ext>
            </a:extLst>
          </p:cNvPr>
          <p:cNvSpPr txBox="1">
            <a:spLocks noChangeArrowheads="1"/>
          </p:cNvSpPr>
          <p:nvPr/>
        </p:nvSpPr>
        <p:spPr bwMode="auto">
          <a:xfrm>
            <a:off x="2595563" y="5799138"/>
            <a:ext cx="1377950"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8" tIns="45714" rIns="91428" bIns="45714">
            <a:spAutoFit/>
          </a:bodyPr>
          <a:lstStyle>
            <a:lvl1pPr defTabSz="912813" eaLnBrk="0" hangingPunct="0">
              <a:defRPr sz="2400">
                <a:solidFill>
                  <a:schemeClr val="tx1"/>
                </a:solidFill>
                <a:latin typeface="Times New Roman" panose="02020603050405020304" pitchFamily="18" charset="0"/>
              </a:defRPr>
            </a:lvl1pPr>
            <a:lvl2pPr marL="742950" indent="-285750" defTabSz="912813" eaLnBrk="0" hangingPunct="0">
              <a:defRPr sz="2400">
                <a:solidFill>
                  <a:schemeClr val="tx1"/>
                </a:solidFill>
                <a:latin typeface="Times New Roman" panose="02020603050405020304" pitchFamily="18" charset="0"/>
              </a:defRPr>
            </a:lvl2pPr>
            <a:lvl3pPr marL="1143000" indent="-228600" defTabSz="912813" eaLnBrk="0" hangingPunct="0">
              <a:defRPr sz="2400">
                <a:solidFill>
                  <a:schemeClr val="tx1"/>
                </a:solidFill>
                <a:latin typeface="Times New Roman" panose="02020603050405020304" pitchFamily="18" charset="0"/>
              </a:defRPr>
            </a:lvl3pPr>
            <a:lvl4pPr marL="1600200" indent="-228600" defTabSz="912813" eaLnBrk="0" hangingPunct="0">
              <a:defRPr sz="2400">
                <a:solidFill>
                  <a:schemeClr val="tx1"/>
                </a:solidFill>
                <a:latin typeface="Times New Roman" panose="02020603050405020304" pitchFamily="18" charset="0"/>
              </a:defRPr>
            </a:lvl4pPr>
            <a:lvl5pPr marL="2057400" indent="-228600" defTabSz="912813" eaLnBrk="0" hangingPunct="0">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ru-RU" sz="1600" dirty="0">
                <a:latin typeface="Verdana" panose="020B0604030504040204" pitchFamily="34" charset="0"/>
              </a:rPr>
              <a:t>Knowledge</a:t>
            </a:r>
            <a:br>
              <a:rPr lang="en-US" altLang="ru-RU" sz="1600" dirty="0">
                <a:latin typeface="Verdana" panose="020B0604030504040204" pitchFamily="34" charset="0"/>
              </a:rPr>
            </a:br>
            <a:r>
              <a:rPr lang="en-US" altLang="ru-RU" sz="1600" dirty="0">
                <a:latin typeface="Verdana" panose="020B0604030504040204" pitchFamily="34" charset="0"/>
              </a:rPr>
              <a:t>base</a:t>
            </a:r>
            <a:endParaRPr lang="ru-RU" altLang="ru-RU" sz="1600" dirty="0">
              <a:latin typeface="Verdana" panose="020B0604030504040204" pitchFamily="34" charset="0"/>
            </a:endParaRPr>
          </a:p>
        </p:txBody>
      </p:sp>
      <p:sp>
        <p:nvSpPr>
          <p:cNvPr id="4130" name="Line 39">
            <a:extLst>
              <a:ext uri="{FF2B5EF4-FFF2-40B4-BE49-F238E27FC236}">
                <a16:creationId xmlns:a16="http://schemas.microsoft.com/office/drawing/2014/main" id="{6CA86220-129C-4932-AE2A-14749FD11A7B}"/>
              </a:ext>
            </a:extLst>
          </p:cNvPr>
          <p:cNvSpPr>
            <a:spLocks noChangeShapeType="1"/>
          </p:cNvSpPr>
          <p:nvPr/>
        </p:nvSpPr>
        <p:spPr bwMode="auto">
          <a:xfrm flipH="1">
            <a:off x="2297113" y="6132513"/>
            <a:ext cx="2984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99592" y="2636912"/>
            <a:ext cx="7632848" cy="1080120"/>
          </a:xfrm>
        </p:spPr>
        <p:txBody>
          <a:bodyPr/>
          <a:lstStyle/>
          <a:p>
            <a:r>
              <a:rPr lang="en-US" dirty="0"/>
              <a:t>Thanks for your attention</a:t>
            </a:r>
            <a:r>
              <a:rPr lang="ru-RU" dirty="0"/>
              <a:t>!</a:t>
            </a:r>
          </a:p>
        </p:txBody>
      </p:sp>
    </p:spTree>
    <p:extLst>
      <p:ext uri="{BB962C8B-B14F-4D97-AF65-F5344CB8AC3E}">
        <p14:creationId xmlns:p14="http://schemas.microsoft.com/office/powerpoint/2010/main" val="11831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Объект 1"/>
              <p:cNvSpPr>
                <a:spLocks noGrp="1"/>
              </p:cNvSpPr>
              <p:nvPr>
                <p:ph idx="1"/>
              </p:nvPr>
            </p:nvSpPr>
            <p:spPr>
              <a:xfrm>
                <a:off x="179512" y="836712"/>
                <a:ext cx="8712968" cy="5688632"/>
              </a:xfrm>
            </p:spPr>
            <p:txBody>
              <a:bodyPr>
                <a:noAutofit/>
              </a:bodyPr>
              <a:lstStyle/>
              <a:p>
                <a:pPr marL="18288" indent="0">
                  <a:buNone/>
                </a:pPr>
                <a14:m>
                  <m:oMathPara xmlns:m="http://schemas.openxmlformats.org/officeDocument/2006/math">
                    <m:oMathParaPr>
                      <m:jc m:val="left"/>
                    </m:oMathParaPr>
                    <m:oMath xmlns:m="http://schemas.openxmlformats.org/officeDocument/2006/math">
                      <m:f>
                        <m:fPr>
                          <m:ctrlPr>
                            <a:rPr lang="ru-RU" sz="2200" i="1">
                              <a:effectLst/>
                              <a:latin typeface="Cambria Math" panose="02040503050406030204" pitchFamily="18" charset="0"/>
                            </a:rPr>
                          </m:ctrlPr>
                        </m:fPr>
                        <m:num>
                          <m:r>
                            <a:rPr lang="ru-RU" sz="2200" i="1">
                              <a:effectLst/>
                              <a:latin typeface="Cambria Math"/>
                            </a:rPr>
                            <m:t>𝑑</m:t>
                          </m:r>
                          <m:sSub>
                            <m:sSubPr>
                              <m:ctrlPr>
                                <a:rPr lang="ru-RU" sz="2200" i="1">
                                  <a:effectLst/>
                                  <a:latin typeface="Cambria Math" panose="02040503050406030204" pitchFamily="18" charset="0"/>
                                </a:rPr>
                              </m:ctrlPr>
                            </m:sSubPr>
                            <m:e>
                              <m:r>
                                <a:rPr lang="ru-RU" sz="2200" i="1">
                                  <a:effectLst/>
                                  <a:latin typeface="Cambria Math"/>
                                </a:rPr>
                                <m:t>𝑆</m:t>
                              </m:r>
                            </m:e>
                            <m:sub>
                              <m:r>
                                <a:rPr lang="en-US" sz="2200" i="1">
                                  <a:effectLst/>
                                  <a:latin typeface="Cambria Math"/>
                                </a:rPr>
                                <m:t>𝑁</m:t>
                              </m:r>
                            </m:sub>
                          </m:sSub>
                        </m:num>
                        <m:den>
                          <m:r>
                            <a:rPr lang="ru-RU" sz="2200" i="1">
                              <a:effectLst/>
                              <a:latin typeface="Cambria Math"/>
                            </a:rPr>
                            <m:t>𝑑</m:t>
                          </m:r>
                          <m:r>
                            <a:rPr lang="en-US" sz="2200" i="1">
                              <a:effectLst/>
                              <a:latin typeface="Cambria Math"/>
                            </a:rPr>
                            <m:t>𝑡</m:t>
                          </m:r>
                        </m:den>
                      </m:f>
                      <m:r>
                        <a:rPr lang="ru-RU" sz="2200" i="1">
                          <a:effectLst/>
                          <a:latin typeface="Cambria Math"/>
                        </a:rPr>
                        <m:t>=−</m:t>
                      </m:r>
                      <m:sSub>
                        <m:sSubPr>
                          <m:ctrlPr>
                            <a:rPr lang="ru-RU" sz="2200" i="1">
                              <a:effectLst/>
                              <a:latin typeface="Cambria Math" panose="02040503050406030204" pitchFamily="18" charset="0"/>
                            </a:rPr>
                          </m:ctrlPr>
                        </m:sSubPr>
                        <m:e>
                          <m:r>
                            <a:rPr lang="ru-RU" sz="2200" i="1">
                              <a:effectLst/>
                              <a:latin typeface="Cambria Math"/>
                            </a:rPr>
                            <m:t>𝑎</m:t>
                          </m:r>
                        </m:e>
                        <m:sub>
                          <m:r>
                            <a:rPr lang="ru-RU" sz="2200" i="1">
                              <a:effectLst/>
                              <a:latin typeface="Cambria Math"/>
                            </a:rPr>
                            <m:t>𝑁</m:t>
                          </m:r>
                          <m:r>
                            <a:rPr lang="ru-RU" sz="2200" i="1">
                              <a:effectLst/>
                              <a:latin typeface="Cambria Math"/>
                            </a:rPr>
                            <m:t>0</m:t>
                          </m:r>
                        </m:sub>
                      </m:sSub>
                      <m:sSub>
                        <m:sSubPr>
                          <m:ctrlPr>
                            <a:rPr lang="ru-RU" sz="2200" i="1">
                              <a:effectLst/>
                              <a:latin typeface="Cambria Math" panose="02040503050406030204" pitchFamily="18" charset="0"/>
                            </a:rPr>
                          </m:ctrlPr>
                        </m:sSubPr>
                        <m:e>
                          <m:r>
                            <a:rPr lang="ru-RU" sz="2200" i="1">
                              <a:effectLst/>
                              <a:latin typeface="Cambria Math"/>
                            </a:rPr>
                            <m:t>𝑆</m:t>
                          </m:r>
                        </m:e>
                        <m:sub>
                          <m:r>
                            <a:rPr lang="ru-RU" sz="2200" i="1">
                              <a:effectLst/>
                              <a:latin typeface="Cambria Math"/>
                            </a:rPr>
                            <m:t>𝑁</m:t>
                          </m:r>
                        </m:sub>
                      </m:sSub>
                      <m:r>
                        <a:rPr lang="ru-RU" sz="2200" i="1">
                          <a:effectLst/>
                          <a:latin typeface="Cambria Math"/>
                        </a:rPr>
                        <m:t>(</m:t>
                      </m:r>
                      <m:r>
                        <a:rPr lang="en-US" sz="2200" i="1">
                          <a:effectLst/>
                          <a:latin typeface="Cambria Math"/>
                        </a:rPr>
                        <m:t>𝑡</m:t>
                      </m:r>
                      <m:r>
                        <a:rPr lang="en-US" sz="2200" i="1">
                          <a:effectLst/>
                          <a:latin typeface="Cambria Math"/>
                        </a:rPr>
                        <m:t>)+</m:t>
                      </m:r>
                      <m:sSub>
                        <m:sSubPr>
                          <m:ctrlPr>
                            <a:rPr lang="ru-RU" sz="2200" i="1">
                              <a:effectLst/>
                              <a:latin typeface="Cambria Math" panose="02040503050406030204" pitchFamily="18" charset="0"/>
                            </a:rPr>
                          </m:ctrlPr>
                        </m:sSubPr>
                        <m:e>
                          <m:r>
                            <a:rPr lang="ru-RU" sz="2200" i="1">
                              <a:effectLst/>
                              <a:latin typeface="Cambria Math"/>
                            </a:rPr>
                            <m:t>𝑢</m:t>
                          </m:r>
                        </m:e>
                        <m:sub>
                          <m:r>
                            <a:rPr lang="en-US" sz="2200" i="1">
                              <a:effectLst/>
                              <a:latin typeface="Cambria Math"/>
                            </a:rPr>
                            <m:t>𝑛𝑜𝑛</m:t>
                          </m:r>
                          <m:r>
                            <a:rPr lang="en-US" sz="2200" i="1">
                              <a:effectLst/>
                              <a:latin typeface="Cambria Math"/>
                            </a:rPr>
                            <m:t> </m:t>
                          </m:r>
                          <m:r>
                            <a:rPr lang="en-US" sz="2200" i="1">
                              <a:effectLst/>
                              <a:latin typeface="Cambria Math"/>
                            </a:rPr>
                            <m:t>𝑁</m:t>
                          </m:r>
                        </m:sub>
                      </m:sSub>
                      <m:r>
                        <a:rPr lang="ru-RU" sz="2200" i="1">
                          <a:effectLst/>
                          <a:latin typeface="Cambria Math"/>
                        </a:rPr>
                        <m:t>(</m:t>
                      </m:r>
                      <m:r>
                        <a:rPr lang="en-US" sz="2200" i="1">
                          <a:effectLst/>
                          <a:latin typeface="Cambria Math"/>
                        </a:rPr>
                        <m:t>𝑡</m:t>
                      </m:r>
                      <m:r>
                        <a:rPr lang="ru-RU" sz="2200" i="1">
                          <a:effectLst/>
                          <a:latin typeface="Cambria Math"/>
                        </a:rPr>
                        <m:t>);</m:t>
                      </m:r>
                    </m:oMath>
                  </m:oMathPara>
                </a14:m>
                <a:endParaRPr lang="ru-RU" sz="2200" dirty="0">
                  <a:effectLst/>
                  <a:latin typeface="Calibri" panose="020F0502020204030204" pitchFamily="34" charset="0"/>
                  <a:cs typeface="Calibri" panose="020F0502020204030204" pitchFamily="34" charset="0"/>
                </a:endParaRPr>
              </a:p>
              <a:p>
                <a:pPr marL="18288" indent="0">
                  <a:buNone/>
                </a:pPr>
                <a14:m>
                  <m:oMathPara xmlns:m="http://schemas.openxmlformats.org/officeDocument/2006/math">
                    <m:oMathParaPr>
                      <m:jc m:val="left"/>
                    </m:oMathParaPr>
                    <m:oMath xmlns:m="http://schemas.openxmlformats.org/officeDocument/2006/math">
                      <m:f>
                        <m:fPr>
                          <m:ctrlPr>
                            <a:rPr lang="ru-RU" sz="2200" i="1">
                              <a:effectLst/>
                              <a:latin typeface="Cambria Math" panose="02040503050406030204" pitchFamily="18" charset="0"/>
                            </a:rPr>
                          </m:ctrlPr>
                        </m:fPr>
                        <m:num>
                          <m:r>
                            <a:rPr lang="ru-RU" sz="2200" i="1">
                              <a:effectLst/>
                              <a:latin typeface="Cambria Math"/>
                            </a:rPr>
                            <m:t>𝑑</m:t>
                          </m:r>
                          <m:sSub>
                            <m:sSubPr>
                              <m:ctrlPr>
                                <a:rPr lang="ru-RU" sz="2200" i="1">
                                  <a:effectLst/>
                                  <a:latin typeface="Cambria Math" panose="02040503050406030204" pitchFamily="18" charset="0"/>
                                </a:rPr>
                              </m:ctrlPr>
                            </m:sSubPr>
                            <m:e>
                              <m:r>
                                <a:rPr lang="ru-RU" sz="2200" i="1">
                                  <a:effectLst/>
                                  <a:latin typeface="Cambria Math"/>
                                </a:rPr>
                                <m:t>𝑆</m:t>
                              </m:r>
                            </m:e>
                            <m:sub>
                              <m:r>
                                <a:rPr lang="en-US" sz="2200" i="1">
                                  <a:effectLst/>
                                  <a:latin typeface="Cambria Math"/>
                                </a:rPr>
                                <m:t>0</m:t>
                              </m:r>
                            </m:sub>
                          </m:sSub>
                        </m:num>
                        <m:den>
                          <m:r>
                            <a:rPr lang="ru-RU" sz="2200" i="1">
                              <a:effectLst/>
                              <a:latin typeface="Cambria Math"/>
                            </a:rPr>
                            <m:t>𝑑</m:t>
                          </m:r>
                          <m:r>
                            <a:rPr lang="en-US" sz="2200" i="1">
                              <a:effectLst/>
                              <a:latin typeface="Cambria Math"/>
                            </a:rPr>
                            <m:t>𝑡</m:t>
                          </m:r>
                        </m:den>
                      </m:f>
                      <m:r>
                        <a:rPr lang="en-US" sz="2200" i="1">
                          <a:effectLst/>
                          <a:latin typeface="Cambria Math"/>
                        </a:rPr>
                        <m:t>=</m:t>
                      </m:r>
                      <m:sSub>
                        <m:sSubPr>
                          <m:ctrlPr>
                            <a:rPr lang="ru-RU" sz="2200" i="1">
                              <a:effectLst/>
                              <a:latin typeface="Cambria Math" panose="02040503050406030204" pitchFamily="18" charset="0"/>
                            </a:rPr>
                          </m:ctrlPr>
                        </m:sSubPr>
                        <m:e>
                          <m:r>
                            <a:rPr lang="ru-RU" sz="2200" i="1">
                              <a:effectLst/>
                              <a:latin typeface="Cambria Math"/>
                            </a:rPr>
                            <m:t>𝑎</m:t>
                          </m:r>
                        </m:e>
                        <m:sub>
                          <m:r>
                            <a:rPr lang="ru-RU" sz="2200" i="1">
                              <a:effectLst/>
                              <a:latin typeface="Cambria Math"/>
                            </a:rPr>
                            <m:t>𝑁</m:t>
                          </m:r>
                          <m:r>
                            <a:rPr lang="en-US" sz="2200" i="1">
                              <a:effectLst/>
                              <a:latin typeface="Cambria Math"/>
                            </a:rPr>
                            <m:t>0</m:t>
                          </m:r>
                        </m:sub>
                      </m:sSub>
                      <m:sSub>
                        <m:sSubPr>
                          <m:ctrlPr>
                            <a:rPr lang="ru-RU" sz="2200" i="1">
                              <a:effectLst/>
                              <a:latin typeface="Cambria Math" panose="02040503050406030204" pitchFamily="18" charset="0"/>
                            </a:rPr>
                          </m:ctrlPr>
                        </m:sSubPr>
                        <m:e>
                          <m:r>
                            <a:rPr lang="ru-RU" sz="2200" i="1">
                              <a:effectLst/>
                              <a:latin typeface="Cambria Math"/>
                            </a:rPr>
                            <m:t>𝑆</m:t>
                          </m:r>
                        </m:e>
                        <m:sub>
                          <m:r>
                            <a:rPr lang="ru-RU" sz="2200" i="1">
                              <a:effectLst/>
                              <a:latin typeface="Cambria Math"/>
                            </a:rPr>
                            <m:t>𝑁</m:t>
                          </m:r>
                        </m:sub>
                      </m:sSub>
                      <m:d>
                        <m:dPr>
                          <m:ctrlPr>
                            <a:rPr lang="ru-RU" sz="2200" i="1">
                              <a:effectLst/>
                              <a:latin typeface="Cambria Math" panose="02040503050406030204" pitchFamily="18" charset="0"/>
                            </a:rPr>
                          </m:ctrlPr>
                        </m:dPr>
                        <m:e>
                          <m:r>
                            <a:rPr lang="ru-RU" sz="2200" i="1">
                              <a:effectLst/>
                              <a:latin typeface="Cambria Math"/>
                            </a:rPr>
                            <m:t>𝑡</m:t>
                          </m:r>
                        </m:e>
                      </m:d>
                      <m:r>
                        <a:rPr lang="en-US" sz="2200" i="1">
                          <a:effectLst/>
                          <a:latin typeface="Cambria Math"/>
                        </a:rPr>
                        <m:t>−</m:t>
                      </m:r>
                      <m:sSub>
                        <m:sSubPr>
                          <m:ctrlPr>
                            <a:rPr lang="ru-RU" sz="2200" i="1">
                              <a:effectLst/>
                              <a:latin typeface="Cambria Math" panose="02040503050406030204" pitchFamily="18" charset="0"/>
                            </a:rPr>
                          </m:ctrlPr>
                        </m:sSubPr>
                        <m:e>
                          <m:r>
                            <a:rPr lang="ru-RU" sz="2200" i="1">
                              <a:effectLst/>
                              <a:latin typeface="Cambria Math"/>
                            </a:rPr>
                            <m:t>𝑎</m:t>
                          </m:r>
                        </m:e>
                        <m:sub>
                          <m:r>
                            <a:rPr lang="en-US" sz="2200" i="1">
                              <a:effectLst/>
                              <a:latin typeface="Cambria Math"/>
                            </a:rPr>
                            <m:t>01</m:t>
                          </m:r>
                        </m:sub>
                      </m:sSub>
                      <m:sSub>
                        <m:sSubPr>
                          <m:ctrlPr>
                            <a:rPr lang="ru-RU" sz="2200" i="1">
                              <a:effectLst/>
                              <a:latin typeface="Cambria Math" panose="02040503050406030204" pitchFamily="18" charset="0"/>
                            </a:rPr>
                          </m:ctrlPr>
                        </m:sSubPr>
                        <m:e>
                          <m:r>
                            <a:rPr lang="ru-RU" sz="2200" i="1">
                              <a:effectLst/>
                              <a:latin typeface="Cambria Math"/>
                            </a:rPr>
                            <m:t>𝑆</m:t>
                          </m:r>
                        </m:e>
                        <m:sub>
                          <m:r>
                            <a:rPr lang="en-US" sz="2200" i="1">
                              <a:effectLst/>
                              <a:latin typeface="Cambria Math"/>
                            </a:rPr>
                            <m:t>0</m:t>
                          </m:r>
                        </m:sub>
                      </m:sSub>
                      <m:d>
                        <m:dPr>
                          <m:ctrlPr>
                            <a:rPr lang="ru-RU" sz="2200" i="1">
                              <a:effectLst/>
                              <a:latin typeface="Cambria Math" panose="02040503050406030204" pitchFamily="18" charset="0"/>
                            </a:rPr>
                          </m:ctrlPr>
                        </m:dPr>
                        <m:e>
                          <m:r>
                            <a:rPr lang="ru-RU" sz="2200" i="1">
                              <a:effectLst/>
                              <a:latin typeface="Cambria Math"/>
                            </a:rPr>
                            <m:t>𝑡</m:t>
                          </m:r>
                        </m:e>
                      </m:d>
                      <m:r>
                        <a:rPr lang="en-US" sz="2200" i="1">
                          <a:effectLst/>
                          <a:latin typeface="Cambria Math"/>
                        </a:rPr>
                        <m:t>+</m:t>
                      </m:r>
                      <m:sSub>
                        <m:sSubPr>
                          <m:ctrlPr>
                            <a:rPr lang="ru-RU" sz="2200" i="1">
                              <a:effectLst/>
                              <a:latin typeface="Cambria Math" panose="02040503050406030204" pitchFamily="18" charset="0"/>
                            </a:rPr>
                          </m:ctrlPr>
                        </m:sSubPr>
                        <m:e>
                          <m:r>
                            <a:rPr lang="ru-RU" sz="2200" i="1">
                              <a:effectLst/>
                              <a:latin typeface="Cambria Math"/>
                            </a:rPr>
                            <m:t>𝑢</m:t>
                          </m:r>
                        </m:e>
                        <m:sub>
                          <m:r>
                            <a:rPr lang="en-US" sz="2200" i="1">
                              <a:effectLst/>
                              <a:latin typeface="Cambria Math"/>
                            </a:rPr>
                            <m:t>𝑛𝑐𝑜𝑣</m:t>
                          </m:r>
                          <m:r>
                            <a:rPr lang="en-US" sz="2200" i="1">
                              <a:effectLst/>
                              <a:latin typeface="Cambria Math"/>
                            </a:rPr>
                            <m:t> 0</m:t>
                          </m:r>
                        </m:sub>
                      </m:sSub>
                      <m:r>
                        <a:rPr lang="en-US" sz="2200" i="1">
                          <a:effectLst/>
                          <a:latin typeface="Cambria Math"/>
                        </a:rPr>
                        <m:t>(</m:t>
                      </m:r>
                      <m:r>
                        <a:rPr lang="en-US" sz="2200" i="1">
                          <a:effectLst/>
                          <a:latin typeface="Cambria Math"/>
                        </a:rPr>
                        <m:t>𝑡</m:t>
                      </m:r>
                      <m:r>
                        <a:rPr lang="en-US" sz="2200" i="1">
                          <a:effectLst/>
                          <a:latin typeface="Cambria Math"/>
                        </a:rPr>
                        <m:t>)+</m:t>
                      </m:r>
                      <m:sSub>
                        <m:sSubPr>
                          <m:ctrlPr>
                            <a:rPr lang="ru-RU" sz="2200" i="1">
                              <a:effectLst/>
                              <a:latin typeface="Cambria Math" panose="02040503050406030204" pitchFamily="18" charset="0"/>
                            </a:rPr>
                          </m:ctrlPr>
                        </m:sSubPr>
                        <m:e>
                          <m:r>
                            <a:rPr lang="ru-RU" sz="2200" i="1">
                              <a:effectLst/>
                              <a:latin typeface="Cambria Math"/>
                            </a:rPr>
                            <m:t>𝑢</m:t>
                          </m:r>
                        </m:e>
                        <m:sub>
                          <m:r>
                            <a:rPr lang="ru-RU" sz="2200" i="1">
                              <a:effectLst/>
                              <a:latin typeface="Cambria Math"/>
                            </a:rPr>
                            <m:t>𝑐𝑢𝑡</m:t>
                          </m:r>
                          <m:r>
                            <a:rPr lang="en-US" sz="2200" i="1">
                              <a:effectLst/>
                              <a:latin typeface="Cambria Math"/>
                            </a:rPr>
                            <m:t> 0</m:t>
                          </m:r>
                        </m:sub>
                      </m:sSub>
                      <m:r>
                        <a:rPr lang="en-US" sz="2200" i="1">
                          <a:effectLst/>
                          <a:latin typeface="Cambria Math"/>
                        </a:rPr>
                        <m:t>(</m:t>
                      </m:r>
                      <m:r>
                        <a:rPr lang="en-US" sz="2200" i="1">
                          <a:effectLst/>
                          <a:latin typeface="Cambria Math"/>
                        </a:rPr>
                        <m:t>𝑡</m:t>
                      </m:r>
                      <m:r>
                        <a:rPr lang="en-US" sz="2200" i="1">
                          <a:effectLst/>
                          <a:latin typeface="Cambria Math"/>
                        </a:rPr>
                        <m:t>)−</m:t>
                      </m:r>
                      <m:sSub>
                        <m:sSubPr>
                          <m:ctrlPr>
                            <a:rPr lang="ru-RU" sz="2200" i="1">
                              <a:effectLst/>
                              <a:latin typeface="Cambria Math" panose="02040503050406030204" pitchFamily="18" charset="0"/>
                            </a:rPr>
                          </m:ctrlPr>
                        </m:sSubPr>
                        <m:e>
                          <m:r>
                            <a:rPr lang="ru-RU" sz="2200" i="1">
                              <a:effectLst/>
                              <a:latin typeface="Cambria Math"/>
                            </a:rPr>
                            <m:t>𝑢</m:t>
                          </m:r>
                        </m:e>
                        <m:sub>
                          <m:r>
                            <a:rPr lang="ru-RU" sz="2200" i="1">
                              <a:effectLst/>
                              <a:latin typeface="Cambria Math"/>
                            </a:rPr>
                            <m:t>𝑛𝑜𝑛</m:t>
                          </m:r>
                          <m:r>
                            <a:rPr lang="en-US" sz="2200" i="1">
                              <a:effectLst/>
                              <a:latin typeface="Cambria Math"/>
                            </a:rPr>
                            <m:t> 0</m:t>
                          </m:r>
                        </m:sub>
                      </m:sSub>
                      <m:r>
                        <a:rPr lang="en-US" sz="2200" i="1">
                          <a:effectLst/>
                          <a:latin typeface="Cambria Math"/>
                        </a:rPr>
                        <m:t>(</m:t>
                      </m:r>
                      <m:r>
                        <a:rPr lang="en-US" sz="2200" i="1">
                          <a:effectLst/>
                          <a:latin typeface="Cambria Math"/>
                        </a:rPr>
                        <m:t>𝑡</m:t>
                      </m:r>
                      <m:r>
                        <a:rPr lang="en-US" sz="2200" i="1">
                          <a:effectLst/>
                          <a:latin typeface="Cambria Math"/>
                        </a:rPr>
                        <m:t>);</m:t>
                      </m:r>
                    </m:oMath>
                  </m:oMathPara>
                </a14:m>
                <a:endParaRPr lang="ru-RU" sz="2200" dirty="0">
                  <a:effectLst/>
                  <a:latin typeface="Calibri" panose="020F0502020204030204" pitchFamily="34" charset="0"/>
                  <a:cs typeface="Calibri" panose="020F0502020204030204" pitchFamily="34" charset="0"/>
                </a:endParaRPr>
              </a:p>
              <a:p>
                <a:pPr marL="18288" indent="0">
                  <a:buNone/>
                </a:pPr>
                <a14:m>
                  <m:oMathPara xmlns:m="http://schemas.openxmlformats.org/officeDocument/2006/math">
                    <m:oMathParaPr>
                      <m:jc m:val="left"/>
                    </m:oMathParaPr>
                    <m:oMath xmlns:m="http://schemas.openxmlformats.org/officeDocument/2006/math">
                      <m:f>
                        <m:fPr>
                          <m:ctrlPr>
                            <a:rPr lang="ru-RU" sz="2200" i="1">
                              <a:effectLst/>
                              <a:latin typeface="Cambria Math" panose="02040503050406030204" pitchFamily="18" charset="0"/>
                            </a:rPr>
                          </m:ctrlPr>
                        </m:fPr>
                        <m:num>
                          <m:r>
                            <a:rPr lang="ru-RU" sz="2200" i="1">
                              <a:effectLst/>
                              <a:latin typeface="Cambria Math"/>
                            </a:rPr>
                            <m:t>𝑑</m:t>
                          </m:r>
                          <m:sSub>
                            <m:sSubPr>
                              <m:ctrlPr>
                                <a:rPr lang="ru-RU" sz="2200" i="1">
                                  <a:effectLst/>
                                  <a:latin typeface="Cambria Math" panose="02040503050406030204" pitchFamily="18" charset="0"/>
                                </a:rPr>
                              </m:ctrlPr>
                            </m:sSubPr>
                            <m:e>
                              <m:r>
                                <a:rPr lang="ru-RU" sz="2200" i="1">
                                  <a:effectLst/>
                                  <a:latin typeface="Cambria Math"/>
                                </a:rPr>
                                <m:t>𝑆</m:t>
                              </m:r>
                            </m:e>
                            <m:sub>
                              <m:r>
                                <a:rPr lang="ru-RU" sz="2200" i="1">
                                  <a:effectLst/>
                                  <a:latin typeface="Cambria Math"/>
                                </a:rPr>
                                <m:t>𝑖</m:t>
                              </m:r>
                            </m:sub>
                          </m:sSub>
                        </m:num>
                        <m:den>
                          <m:r>
                            <a:rPr lang="ru-RU" sz="2200" i="1">
                              <a:effectLst/>
                              <a:latin typeface="Cambria Math"/>
                            </a:rPr>
                            <m:t>𝑑</m:t>
                          </m:r>
                          <m:r>
                            <a:rPr lang="en-US" sz="2200" i="1">
                              <a:effectLst/>
                              <a:latin typeface="Cambria Math"/>
                            </a:rPr>
                            <m:t>𝑡</m:t>
                          </m:r>
                        </m:den>
                      </m:f>
                      <m:r>
                        <a:rPr lang="ru-RU" sz="2200" i="1">
                          <a:effectLst/>
                          <a:latin typeface="Cambria Math"/>
                        </a:rPr>
                        <m:t>=</m:t>
                      </m:r>
                      <m:sSub>
                        <m:sSubPr>
                          <m:ctrlPr>
                            <a:rPr lang="ru-RU" sz="2200" i="1">
                              <a:effectLst/>
                              <a:latin typeface="Cambria Math" panose="02040503050406030204" pitchFamily="18" charset="0"/>
                            </a:rPr>
                          </m:ctrlPr>
                        </m:sSubPr>
                        <m:e>
                          <m:r>
                            <a:rPr lang="ru-RU" sz="2200" i="1">
                              <a:effectLst/>
                              <a:latin typeface="Cambria Math"/>
                            </a:rPr>
                            <m:t>𝑎</m:t>
                          </m:r>
                        </m:e>
                        <m:sub>
                          <m:r>
                            <a:rPr lang="ru-RU" sz="2200" i="1">
                              <a:effectLst/>
                              <a:latin typeface="Cambria Math"/>
                            </a:rPr>
                            <m:t>𝑖</m:t>
                          </m:r>
                          <m:r>
                            <a:rPr lang="ru-RU" sz="2200" i="1">
                              <a:effectLst/>
                              <a:latin typeface="Cambria Math"/>
                            </a:rPr>
                            <m:t>−1</m:t>
                          </m:r>
                          <m:r>
                            <a:rPr lang="ru-RU" sz="2200" i="1">
                              <a:effectLst/>
                              <a:latin typeface="Cambria Math"/>
                            </a:rPr>
                            <m:t>𝑖</m:t>
                          </m:r>
                        </m:sub>
                      </m:sSub>
                      <m:sSub>
                        <m:sSubPr>
                          <m:ctrlPr>
                            <a:rPr lang="ru-RU" sz="2200" i="1">
                              <a:effectLst/>
                              <a:latin typeface="Cambria Math" panose="02040503050406030204" pitchFamily="18" charset="0"/>
                            </a:rPr>
                          </m:ctrlPr>
                        </m:sSubPr>
                        <m:e>
                          <m:r>
                            <a:rPr lang="ru-RU" sz="2200" i="1">
                              <a:effectLst/>
                              <a:latin typeface="Cambria Math"/>
                            </a:rPr>
                            <m:t>𝑆</m:t>
                          </m:r>
                        </m:e>
                        <m:sub>
                          <m:r>
                            <a:rPr lang="ru-RU" sz="2200" i="1">
                              <a:effectLst/>
                              <a:latin typeface="Cambria Math"/>
                            </a:rPr>
                            <m:t>𝑖</m:t>
                          </m:r>
                          <m:r>
                            <a:rPr lang="ru-RU" sz="2200" i="1">
                              <a:effectLst/>
                              <a:latin typeface="Cambria Math"/>
                            </a:rPr>
                            <m:t>−1</m:t>
                          </m:r>
                        </m:sub>
                      </m:sSub>
                      <m:r>
                        <a:rPr lang="ru-RU" sz="2200" i="1">
                          <a:effectLst/>
                          <a:latin typeface="Cambria Math"/>
                        </a:rPr>
                        <m:t>(</m:t>
                      </m:r>
                      <m:r>
                        <a:rPr lang="ru-RU" sz="2200" i="1">
                          <a:effectLst/>
                          <a:latin typeface="Cambria Math"/>
                        </a:rPr>
                        <m:t>𝑡</m:t>
                      </m:r>
                      <m:r>
                        <a:rPr lang="ru-RU" sz="2200" i="1">
                          <a:effectLst/>
                          <a:latin typeface="Cambria Math"/>
                        </a:rPr>
                        <m:t>)−</m:t>
                      </m:r>
                      <m:sSub>
                        <m:sSubPr>
                          <m:ctrlPr>
                            <a:rPr lang="ru-RU" sz="2200" i="1">
                              <a:effectLst/>
                              <a:latin typeface="Cambria Math" panose="02040503050406030204" pitchFamily="18" charset="0"/>
                            </a:rPr>
                          </m:ctrlPr>
                        </m:sSubPr>
                        <m:e>
                          <m:r>
                            <a:rPr lang="ru-RU" sz="2200" i="1">
                              <a:effectLst/>
                              <a:latin typeface="Cambria Math"/>
                            </a:rPr>
                            <m:t>𝑎</m:t>
                          </m:r>
                        </m:e>
                        <m:sub>
                          <m:r>
                            <a:rPr lang="ru-RU" sz="2200" i="1">
                              <a:effectLst/>
                              <a:latin typeface="Cambria Math"/>
                            </a:rPr>
                            <m:t>𝑖</m:t>
                          </m:r>
                          <m:r>
                            <a:rPr lang="ru-RU" sz="2200" i="1">
                              <a:effectLst/>
                              <a:latin typeface="Cambria Math"/>
                            </a:rPr>
                            <m:t> </m:t>
                          </m:r>
                          <m:r>
                            <a:rPr lang="ru-RU" sz="2200" i="1">
                              <a:effectLst/>
                              <a:latin typeface="Cambria Math"/>
                            </a:rPr>
                            <m:t>𝑖</m:t>
                          </m:r>
                          <m:r>
                            <a:rPr lang="ru-RU" sz="2200" i="1">
                              <a:effectLst/>
                              <a:latin typeface="Cambria Math"/>
                            </a:rPr>
                            <m:t>+1</m:t>
                          </m:r>
                        </m:sub>
                      </m:sSub>
                      <m:sSub>
                        <m:sSubPr>
                          <m:ctrlPr>
                            <a:rPr lang="ru-RU" sz="2200" i="1">
                              <a:effectLst/>
                              <a:latin typeface="Cambria Math" panose="02040503050406030204" pitchFamily="18" charset="0"/>
                            </a:rPr>
                          </m:ctrlPr>
                        </m:sSubPr>
                        <m:e>
                          <m:r>
                            <a:rPr lang="ru-RU" sz="2200" i="1">
                              <a:effectLst/>
                              <a:latin typeface="Cambria Math"/>
                            </a:rPr>
                            <m:t>𝑆</m:t>
                          </m:r>
                        </m:e>
                        <m:sub>
                          <m:r>
                            <a:rPr lang="ru-RU" sz="2200" i="1">
                              <a:effectLst/>
                              <a:latin typeface="Cambria Math"/>
                            </a:rPr>
                            <m:t>𝑖</m:t>
                          </m:r>
                        </m:sub>
                      </m:sSub>
                      <m:r>
                        <a:rPr lang="ru-RU" sz="2200" i="1">
                          <a:effectLst/>
                          <a:latin typeface="Cambria Math"/>
                        </a:rPr>
                        <m:t>(</m:t>
                      </m:r>
                      <m:r>
                        <a:rPr lang="ru-RU" sz="2200" i="1">
                          <a:effectLst/>
                          <a:latin typeface="Cambria Math"/>
                        </a:rPr>
                        <m:t>𝑡</m:t>
                      </m:r>
                      <m:r>
                        <a:rPr lang="ru-RU" sz="2200" i="1">
                          <a:effectLst/>
                          <a:latin typeface="Cambria Math"/>
                        </a:rPr>
                        <m:t>)−</m:t>
                      </m:r>
                      <m:sSub>
                        <m:sSubPr>
                          <m:ctrlPr>
                            <a:rPr lang="ru-RU" sz="2200" i="1">
                              <a:effectLst/>
                              <a:latin typeface="Cambria Math" panose="02040503050406030204" pitchFamily="18" charset="0"/>
                            </a:rPr>
                          </m:ctrlPr>
                        </m:sSubPr>
                        <m:e>
                          <m:r>
                            <a:rPr lang="ru-RU" sz="2200" i="1">
                              <a:effectLst/>
                              <a:latin typeface="Cambria Math"/>
                            </a:rPr>
                            <m:t>𝑢</m:t>
                          </m:r>
                        </m:e>
                        <m:sub>
                          <m:r>
                            <a:rPr lang="en-US" sz="2200" i="1">
                              <a:effectLst/>
                              <a:latin typeface="Cambria Math"/>
                            </a:rPr>
                            <m:t>𝑛𝑜𝑛</m:t>
                          </m:r>
                          <m:r>
                            <a:rPr lang="en-US" sz="2200" i="1">
                              <a:effectLst/>
                              <a:latin typeface="Cambria Math"/>
                            </a:rPr>
                            <m:t> </m:t>
                          </m:r>
                          <m:r>
                            <a:rPr lang="en-US" sz="2200" i="1">
                              <a:effectLst/>
                              <a:latin typeface="Cambria Math"/>
                            </a:rPr>
                            <m:t>𝑖</m:t>
                          </m:r>
                        </m:sub>
                      </m:sSub>
                      <m:r>
                        <a:rPr lang="ru-RU" sz="2200" i="1">
                          <a:effectLst/>
                          <a:latin typeface="Cambria Math"/>
                        </a:rPr>
                        <m:t>(</m:t>
                      </m:r>
                      <m:r>
                        <a:rPr lang="en-US" sz="2200" i="1">
                          <a:effectLst/>
                          <a:latin typeface="Cambria Math"/>
                        </a:rPr>
                        <m:t>𝑡</m:t>
                      </m:r>
                      <m:r>
                        <a:rPr lang="ru-RU" sz="2200" i="1">
                          <a:effectLst/>
                          <a:latin typeface="Cambria Math"/>
                        </a:rPr>
                        <m:t>)−</m:t>
                      </m:r>
                      <m:sSub>
                        <m:sSubPr>
                          <m:ctrlPr>
                            <a:rPr lang="ru-RU" sz="2200" i="1">
                              <a:effectLst/>
                              <a:latin typeface="Cambria Math" panose="02040503050406030204" pitchFamily="18" charset="0"/>
                            </a:rPr>
                          </m:ctrlPr>
                        </m:sSubPr>
                        <m:e>
                          <m:r>
                            <a:rPr lang="ru-RU" sz="2200" i="1">
                              <a:effectLst/>
                              <a:latin typeface="Cambria Math"/>
                            </a:rPr>
                            <m:t>𝑢</m:t>
                          </m:r>
                        </m:e>
                        <m:sub>
                          <m:r>
                            <a:rPr lang="ru-RU" sz="2200" i="1">
                              <a:effectLst/>
                              <a:latin typeface="Cambria Math"/>
                            </a:rPr>
                            <m:t>𝑛𝑐𝑜𝑣</m:t>
                          </m:r>
                          <m:r>
                            <a:rPr lang="ru-RU" sz="2200" i="1">
                              <a:effectLst/>
                              <a:latin typeface="Cambria Math"/>
                            </a:rPr>
                            <m:t> </m:t>
                          </m:r>
                          <m:r>
                            <a:rPr lang="ru-RU" sz="2200" i="1">
                              <a:effectLst/>
                              <a:latin typeface="Cambria Math"/>
                            </a:rPr>
                            <m:t>𝑖</m:t>
                          </m:r>
                        </m:sub>
                      </m:sSub>
                      <m:r>
                        <a:rPr lang="ru-RU" sz="2200" i="1">
                          <a:effectLst/>
                          <a:latin typeface="Cambria Math"/>
                        </a:rPr>
                        <m:t>(</m:t>
                      </m:r>
                      <m:r>
                        <a:rPr lang="en-US" sz="2200" i="1">
                          <a:effectLst/>
                          <a:latin typeface="Cambria Math"/>
                        </a:rPr>
                        <m:t>𝑡</m:t>
                      </m:r>
                      <m:r>
                        <a:rPr lang="ru-RU" sz="2200" i="1">
                          <a:effectLst/>
                          <a:latin typeface="Cambria Math"/>
                        </a:rPr>
                        <m:t>)−</m:t>
                      </m:r>
                      <m:sSub>
                        <m:sSubPr>
                          <m:ctrlPr>
                            <a:rPr lang="ru-RU" sz="2200" i="1">
                              <a:effectLst/>
                              <a:latin typeface="Cambria Math" panose="02040503050406030204" pitchFamily="18" charset="0"/>
                            </a:rPr>
                          </m:ctrlPr>
                        </m:sSubPr>
                        <m:e>
                          <m:r>
                            <a:rPr lang="ru-RU" sz="2200" i="1">
                              <a:effectLst/>
                              <a:latin typeface="Cambria Math"/>
                            </a:rPr>
                            <m:t>𝑢</m:t>
                          </m:r>
                        </m:e>
                        <m:sub>
                          <m:r>
                            <a:rPr lang="ru-RU" sz="2200" i="1">
                              <a:effectLst/>
                              <a:latin typeface="Cambria Math"/>
                            </a:rPr>
                            <m:t>𝑐𝑢𝑡</m:t>
                          </m:r>
                          <m:r>
                            <a:rPr lang="ru-RU" sz="2200" i="1">
                              <a:effectLst/>
                              <a:latin typeface="Cambria Math"/>
                            </a:rPr>
                            <m:t> </m:t>
                          </m:r>
                          <m:r>
                            <a:rPr lang="ru-RU" sz="2200" i="1">
                              <a:effectLst/>
                              <a:latin typeface="Cambria Math"/>
                            </a:rPr>
                            <m:t>𝑖</m:t>
                          </m:r>
                        </m:sub>
                      </m:sSub>
                      <m:r>
                        <a:rPr lang="ru-RU" sz="2200" i="1">
                          <a:effectLst/>
                          <a:latin typeface="Cambria Math"/>
                        </a:rPr>
                        <m:t>(</m:t>
                      </m:r>
                      <m:r>
                        <a:rPr lang="en-US" sz="2200" i="1">
                          <a:effectLst/>
                          <a:latin typeface="Cambria Math"/>
                        </a:rPr>
                        <m:t>𝑡</m:t>
                      </m:r>
                      <m:r>
                        <a:rPr lang="ru-RU" sz="2200" i="1">
                          <a:effectLst/>
                          <a:latin typeface="Cambria Math"/>
                        </a:rPr>
                        <m:t>),</m:t>
                      </m:r>
                    </m:oMath>
                  </m:oMathPara>
                </a14:m>
                <a:endParaRPr lang="ru-RU" sz="2200" dirty="0">
                  <a:effectLst/>
                  <a:latin typeface="Calibri" panose="020F0502020204030204" pitchFamily="34" charset="0"/>
                  <a:cs typeface="Calibri" panose="020F0502020204030204" pitchFamily="34" charset="0"/>
                </a:endParaRPr>
              </a:p>
              <a:p>
                <a:pPr marL="18288" indent="0">
                  <a:buNone/>
                </a:pPr>
                <a:endParaRPr lang="ru-RU" sz="2000" dirty="0">
                  <a:effectLst/>
                  <a:latin typeface="Calibri" panose="020F0502020204030204" pitchFamily="34" charset="0"/>
                  <a:cs typeface="Calibri" panose="020F0502020204030204" pitchFamily="34" charset="0"/>
                </a:endParaRPr>
              </a:p>
              <a:p>
                <a:pPr marL="18288" indent="0">
                  <a:buNone/>
                </a:pPr>
                <a:r>
                  <a:rPr lang="en-US" sz="2000" dirty="0">
                    <a:effectLst/>
                  </a:rPr>
                  <a:t>where </a:t>
                </a:r>
                <a:r>
                  <a:rPr lang="en-US" sz="2000" i="1" dirty="0" err="1">
                    <a:effectLst/>
                  </a:rPr>
                  <a:t>a</a:t>
                </a:r>
                <a:r>
                  <a:rPr lang="en-US" sz="2000" i="1" baseline="-25000" dirty="0" err="1">
                    <a:effectLst/>
                  </a:rPr>
                  <a:t>ij</a:t>
                </a:r>
                <a:r>
                  <a:rPr lang="en-US" sz="2000" dirty="0">
                    <a:effectLst/>
                  </a:rPr>
                  <a:t> are the coefficients of transition from one category of land or age group to the next; </a:t>
                </a:r>
                <a:r>
                  <a:rPr lang="en-US" sz="2000" i="1" dirty="0">
                    <a:effectLst/>
                  </a:rPr>
                  <a:t>S</a:t>
                </a:r>
                <a:r>
                  <a:rPr lang="en-US" sz="2000" i="1" baseline="-25000" dirty="0">
                    <a:effectLst/>
                  </a:rPr>
                  <a:t>N</a:t>
                </a:r>
                <a:r>
                  <a:rPr lang="en-US" sz="2000" dirty="0">
                    <a:effectLst/>
                  </a:rPr>
                  <a:t> is the non-forest area;</a:t>
                </a:r>
                <a:endParaRPr lang="ru-RU" sz="2000" dirty="0">
                  <a:effectLst/>
                </a:endParaRPr>
              </a:p>
              <a:p>
                <a:pPr marL="18288" indent="0">
                  <a:buNone/>
                </a:pPr>
                <a:r>
                  <a:rPr lang="en-US" sz="2000" i="1" dirty="0">
                    <a:effectLst/>
                  </a:rPr>
                  <a:t>S</a:t>
                </a:r>
                <a:r>
                  <a:rPr lang="en-US" sz="2000" i="1" baseline="-25000" dirty="0">
                    <a:effectLst/>
                  </a:rPr>
                  <a:t>0</a:t>
                </a:r>
                <a:r>
                  <a:rPr lang="en-US" sz="2000" dirty="0">
                    <a:effectLst/>
                  </a:rPr>
                  <a:t> is an area that is uncovered by forest;</a:t>
                </a:r>
                <a:endParaRPr lang="ru-RU" sz="2000" dirty="0">
                  <a:effectLst/>
                </a:endParaRPr>
              </a:p>
              <a:p>
                <a:pPr marL="18288" indent="0">
                  <a:buNone/>
                </a:pPr>
                <a:r>
                  <a:rPr lang="en-US" sz="2000" i="1" dirty="0">
                    <a:effectLst/>
                  </a:rPr>
                  <a:t>Si</a:t>
                </a:r>
                <a:r>
                  <a:rPr lang="en-US" sz="2000" dirty="0">
                    <a:effectLst/>
                  </a:rPr>
                  <a:t> is forest areas of different classes of age;</a:t>
                </a:r>
                <a:endParaRPr lang="ru-RU" sz="2000" dirty="0">
                  <a:effectLst/>
                </a:endParaRPr>
              </a:p>
              <a:p>
                <a:pPr marL="18288" indent="0">
                  <a:buNone/>
                </a:pPr>
                <a:r>
                  <a:rPr lang="en-US" sz="2000" i="1" dirty="0" err="1">
                    <a:effectLst/>
                  </a:rPr>
                  <a:t>u</a:t>
                </a:r>
                <a:r>
                  <a:rPr lang="en-US" sz="2000" i="1" baseline="-25000" dirty="0" err="1">
                    <a:effectLst/>
                  </a:rPr>
                  <a:t>non</a:t>
                </a:r>
                <a:r>
                  <a:rPr lang="en-US" sz="2000" i="1" baseline="-25000" dirty="0">
                    <a:effectLst/>
                  </a:rPr>
                  <a:t> </a:t>
                </a:r>
                <a:r>
                  <a:rPr lang="en-US" sz="2000" i="1" baseline="-25000" dirty="0" err="1">
                    <a:effectLst/>
                  </a:rPr>
                  <a:t>i</a:t>
                </a:r>
                <a:r>
                  <a:rPr lang="en-US" sz="2000" dirty="0">
                    <a:effectLst/>
                  </a:rPr>
                  <a:t> is annual increase in non-forest area at the expense of other categories of land;</a:t>
                </a:r>
                <a:endParaRPr lang="ru-RU" sz="2000" dirty="0">
                  <a:effectLst/>
                </a:endParaRPr>
              </a:p>
              <a:p>
                <a:pPr marL="18288" indent="0">
                  <a:buNone/>
                </a:pPr>
                <a:r>
                  <a:rPr lang="en-US" sz="2000" i="1" dirty="0" err="1">
                    <a:effectLst/>
                  </a:rPr>
                  <a:t>u</a:t>
                </a:r>
                <a:r>
                  <a:rPr lang="en-US" sz="2000" i="1" baseline="-25000" dirty="0" err="1">
                    <a:effectLst/>
                  </a:rPr>
                  <a:t>ncov</a:t>
                </a:r>
                <a:r>
                  <a:rPr lang="en-US" sz="2000" i="1" baseline="-25000" dirty="0">
                    <a:effectLst/>
                  </a:rPr>
                  <a:t> </a:t>
                </a:r>
                <a:r>
                  <a:rPr lang="en-US" sz="2000" i="1" baseline="-25000" dirty="0" err="1">
                    <a:effectLst/>
                  </a:rPr>
                  <a:t>i</a:t>
                </a:r>
                <a:r>
                  <a:rPr lang="en-US" sz="2000" dirty="0">
                    <a:effectLst/>
                  </a:rPr>
                  <a:t> is increase in the area uncovered by forest;</a:t>
                </a:r>
                <a:endParaRPr lang="ru-RU" sz="2000" dirty="0">
                  <a:effectLst/>
                </a:endParaRPr>
              </a:p>
              <a:p>
                <a:pPr marL="18288" indent="0">
                  <a:buNone/>
                </a:pPr>
                <a:r>
                  <a:rPr lang="en-US" sz="2000" i="1" dirty="0" err="1">
                    <a:effectLst/>
                  </a:rPr>
                  <a:t>u</a:t>
                </a:r>
                <a:r>
                  <a:rPr lang="en-US" sz="2000" i="1" baseline="-25000" dirty="0" err="1">
                    <a:effectLst/>
                  </a:rPr>
                  <a:t>cut</a:t>
                </a:r>
                <a:r>
                  <a:rPr lang="en-US" sz="2000" i="1" baseline="-25000" dirty="0">
                    <a:effectLst/>
                  </a:rPr>
                  <a:t> </a:t>
                </a:r>
                <a:r>
                  <a:rPr lang="en-US" sz="2000" i="1" baseline="-25000" dirty="0" err="1">
                    <a:effectLst/>
                  </a:rPr>
                  <a:t>i</a:t>
                </a:r>
                <a:r>
                  <a:rPr lang="en-US" sz="2000" dirty="0">
                    <a:effectLst/>
                  </a:rPr>
                  <a:t> is the area of cutting, is subtracted only from the category of mature and over-mature forests, in other classes of age cutting is not carried out. </a:t>
                </a:r>
                <a:endParaRPr lang="ru-RU" sz="2000" dirty="0">
                  <a:effectLst/>
                </a:endParaRPr>
              </a:p>
            </p:txBody>
          </p:sp>
        </mc:Choice>
        <mc:Fallback>
          <p:sp>
            <p:nvSpPr>
              <p:cNvPr id="2" name="Объект 1"/>
              <p:cNvSpPr>
                <a:spLocks noGrp="1" noRot="1" noChangeAspect="1" noMove="1" noResize="1" noEditPoints="1" noAdjustHandles="1" noChangeArrowheads="1" noChangeShapeType="1" noTextEdit="1"/>
              </p:cNvSpPr>
              <p:nvPr>
                <p:ph idx="1"/>
              </p:nvPr>
            </p:nvSpPr>
            <p:spPr>
              <a:xfrm>
                <a:off x="179512" y="836712"/>
                <a:ext cx="8712968" cy="5688632"/>
              </a:xfrm>
              <a:blipFill>
                <a:blip r:embed="rId2"/>
                <a:stretch>
                  <a:fillRect l="-490" r="-70" b="-107"/>
                </a:stretch>
              </a:blipFill>
            </p:spPr>
            <p:txBody>
              <a:bodyPr/>
              <a:lstStyle/>
              <a:p>
                <a:r>
                  <a:rPr lang="ru-RU">
                    <a:noFill/>
                  </a:rPr>
                  <a:t> </a:t>
                </a:r>
              </a:p>
            </p:txBody>
          </p:sp>
        </mc:Fallback>
      </mc:AlternateContent>
      <p:sp>
        <p:nvSpPr>
          <p:cNvPr id="4" name="Заголовок 3"/>
          <p:cNvSpPr>
            <a:spLocks noGrp="1"/>
          </p:cNvSpPr>
          <p:nvPr>
            <p:ph type="title"/>
          </p:nvPr>
        </p:nvSpPr>
        <p:spPr>
          <a:xfrm>
            <a:off x="539552" y="44624"/>
            <a:ext cx="7543800" cy="648072"/>
          </a:xfrm>
        </p:spPr>
        <p:txBody>
          <a:bodyPr/>
          <a:lstStyle/>
          <a:p>
            <a:r>
              <a:rPr lang="en-US" sz="3600" dirty="0">
                <a:effectLst/>
              </a:rPr>
              <a:t>Mathematical model</a:t>
            </a:r>
            <a:endParaRPr lang="ru-RU" dirty="0"/>
          </a:p>
        </p:txBody>
      </p:sp>
    </p:spTree>
    <p:extLst>
      <p:ext uri="{BB962C8B-B14F-4D97-AF65-F5344CB8AC3E}">
        <p14:creationId xmlns:p14="http://schemas.microsoft.com/office/powerpoint/2010/main" val="660379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548680"/>
            <a:ext cx="8640960" cy="5832648"/>
          </a:xfrm>
        </p:spPr>
        <p:txBody>
          <a:bodyPr>
            <a:normAutofit/>
          </a:bodyPr>
          <a:lstStyle/>
          <a:p>
            <a:pPr marL="18288" indent="0" hangingPunct="0">
              <a:buNone/>
            </a:pPr>
            <a:r>
              <a:rPr lang="en-US" sz="2200" dirty="0">
                <a:effectLst/>
              </a:rPr>
              <a:t>The fires (43.7%), forest diseases (25.2%) and insect damage (16.2%) are the most important factors of destruction of forest resources, we take them into account in the model:</a:t>
            </a:r>
          </a:p>
          <a:p>
            <a:pPr marL="18288" indent="0" hangingPunct="0">
              <a:buNone/>
            </a:pPr>
            <a:endParaRPr lang="ru-RU" sz="2400" dirty="0">
              <a:effectLst/>
            </a:endParaRPr>
          </a:p>
          <a:p>
            <a:pPr marL="18288" indent="0">
              <a:buNone/>
            </a:pPr>
            <a:endParaRPr lang="en-US" sz="1600" dirty="0">
              <a:effectLst/>
            </a:endParaRPr>
          </a:p>
          <a:p>
            <a:pPr marL="18288" indent="0">
              <a:buNone/>
            </a:pPr>
            <a:r>
              <a:rPr lang="en-US" sz="2200" dirty="0">
                <a:effectLst/>
              </a:rPr>
              <a:t>The increase in non-forest area in the process of forest exploitation is as follows:</a:t>
            </a:r>
            <a:endParaRPr lang="ru-RU" sz="2200" dirty="0">
              <a:effectLst/>
            </a:endParaRPr>
          </a:p>
          <a:p>
            <a:endParaRPr lang="ru-RU" sz="2200" dirty="0">
              <a:effectLst/>
            </a:endParaRPr>
          </a:p>
          <a:p>
            <a:pPr marL="18288" indent="0">
              <a:buNone/>
            </a:pPr>
            <a:endParaRPr lang="en-US" sz="2200" dirty="0">
              <a:effectLst/>
            </a:endParaRPr>
          </a:p>
          <a:p>
            <a:pPr marL="18288" indent="0">
              <a:buNone/>
            </a:pPr>
            <a:r>
              <a:rPr lang="en-US" sz="2200" dirty="0">
                <a:effectLst/>
              </a:rPr>
              <a:t>Here </a:t>
            </a:r>
            <a:r>
              <a:rPr lang="en-US" sz="2200" i="1" dirty="0" err="1">
                <a:effectLst/>
              </a:rPr>
              <a:t>k</a:t>
            </a:r>
            <a:r>
              <a:rPr lang="en-US" sz="2200" i="1" baseline="-25000" dirty="0" err="1">
                <a:effectLst/>
              </a:rPr>
              <a:t>N</a:t>
            </a:r>
            <a:r>
              <a:rPr lang="en-US" sz="2200" dirty="0">
                <a:effectLst/>
              </a:rPr>
              <a:t> is the area of settlements per person, the remaining coefficients characterize the increase of forest population, </a:t>
            </a:r>
            <a:r>
              <a:rPr lang="en-US" sz="2200" i="1" dirty="0">
                <a:effectLst/>
              </a:rPr>
              <a:t>∆N</a:t>
            </a:r>
            <a:r>
              <a:rPr lang="en-US" sz="2200" dirty="0">
                <a:effectLst/>
              </a:rPr>
              <a:t>, agricultural area, </a:t>
            </a:r>
            <a:r>
              <a:rPr lang="en-US" sz="2200" i="1" dirty="0">
                <a:effectLst/>
              </a:rPr>
              <a:t>∆S, </a:t>
            </a:r>
            <a:r>
              <a:rPr lang="en-US" sz="2200" dirty="0">
                <a:effectLst/>
              </a:rPr>
              <a:t>recreational zones, </a:t>
            </a:r>
            <a:r>
              <a:rPr lang="en-US" sz="2200" i="1" dirty="0">
                <a:effectLst/>
              </a:rPr>
              <a:t>∆R,</a:t>
            </a:r>
            <a:r>
              <a:rPr lang="en-US" sz="2200" dirty="0">
                <a:effectLst/>
              </a:rPr>
              <a:t> area of fields, </a:t>
            </a:r>
            <a:r>
              <a:rPr lang="en-US" sz="2200" i="1" dirty="0">
                <a:effectLst/>
              </a:rPr>
              <a:t>∆G</a:t>
            </a:r>
            <a:r>
              <a:rPr lang="en-US" sz="2200" dirty="0">
                <a:effectLst/>
              </a:rPr>
              <a:t>, construction of linear objects, </a:t>
            </a:r>
            <a:r>
              <a:rPr lang="en-US" sz="2200" i="1" dirty="0">
                <a:effectLst/>
              </a:rPr>
              <a:t>∆Bl, </a:t>
            </a:r>
            <a:r>
              <a:rPr lang="en-US" sz="2200" dirty="0">
                <a:effectLst/>
              </a:rPr>
              <a:t>and maintenance of hydraulic structures, </a:t>
            </a:r>
            <a:r>
              <a:rPr lang="en-US" sz="2200" i="1" dirty="0">
                <a:effectLst/>
              </a:rPr>
              <a:t>∆</a:t>
            </a:r>
            <a:r>
              <a:rPr lang="en-US" sz="2200" i="1" dirty="0" err="1">
                <a:effectLst/>
              </a:rPr>
              <a:t>Bv</a:t>
            </a:r>
            <a:r>
              <a:rPr lang="en-US" sz="2200" dirty="0">
                <a:effectLst/>
              </a:rPr>
              <a:t>.</a:t>
            </a:r>
            <a:endParaRPr lang="ru-RU" sz="2200" dirty="0">
              <a:effectLst/>
            </a:endParaRPr>
          </a:p>
        </p:txBody>
      </p:sp>
      <p:graphicFrame>
        <p:nvGraphicFramePr>
          <p:cNvPr id="3" name="Объект 2"/>
          <p:cNvGraphicFramePr>
            <a:graphicFrameLocks noChangeAspect="1"/>
          </p:cNvGraphicFramePr>
          <p:nvPr>
            <p:extLst>
              <p:ext uri="{D42A27DB-BD31-4B8C-83A1-F6EECF244321}">
                <p14:modId xmlns:p14="http://schemas.microsoft.com/office/powerpoint/2010/main" val="993390496"/>
              </p:ext>
            </p:extLst>
          </p:nvPr>
        </p:nvGraphicFramePr>
        <p:xfrm>
          <a:off x="2915816" y="2276872"/>
          <a:ext cx="2971279" cy="576064"/>
        </p:xfrm>
        <a:graphic>
          <a:graphicData uri="http://schemas.openxmlformats.org/presentationml/2006/ole">
            <mc:AlternateContent xmlns:mc="http://schemas.openxmlformats.org/markup-compatibility/2006">
              <mc:Choice xmlns:v="urn:schemas-microsoft-com:vml" Requires="v">
                <p:oleObj spid="_x0000_s1072" name="Equation" r:id="rId3" imgW="1244520" imgH="241200" progId="Equation.DSMT4">
                  <p:embed/>
                </p:oleObj>
              </mc:Choice>
              <mc:Fallback>
                <p:oleObj name="Equation" r:id="rId3" imgW="1244520" imgH="241200" progId="Equation.DSMT4">
                  <p:embed/>
                  <p:pic>
                    <p:nvPicPr>
                      <p:cNvPr id="0" name=""/>
                      <p:cNvPicPr/>
                      <p:nvPr/>
                    </p:nvPicPr>
                    <p:blipFill>
                      <a:blip r:embed="rId4"/>
                      <a:stretch>
                        <a:fillRect/>
                      </a:stretch>
                    </p:blipFill>
                    <p:spPr>
                      <a:xfrm>
                        <a:off x="2915816" y="2276872"/>
                        <a:ext cx="2971279" cy="576064"/>
                      </a:xfrm>
                      <a:prstGeom prst="rect">
                        <a:avLst/>
                      </a:prstGeom>
                    </p:spPr>
                  </p:pic>
                </p:oleObj>
              </mc:Fallback>
            </mc:AlternateContent>
          </a:graphicData>
        </a:graphic>
      </p:graphicFrame>
      <p:graphicFrame>
        <p:nvGraphicFramePr>
          <p:cNvPr id="4" name="Объект 3"/>
          <p:cNvGraphicFramePr>
            <a:graphicFrameLocks noChangeAspect="1"/>
          </p:cNvGraphicFramePr>
          <p:nvPr>
            <p:extLst>
              <p:ext uri="{D42A27DB-BD31-4B8C-83A1-F6EECF244321}">
                <p14:modId xmlns:p14="http://schemas.microsoft.com/office/powerpoint/2010/main" val="641102804"/>
              </p:ext>
            </p:extLst>
          </p:nvPr>
        </p:nvGraphicFramePr>
        <p:xfrm>
          <a:off x="1476375" y="3573463"/>
          <a:ext cx="6018213" cy="549275"/>
        </p:xfrm>
        <a:graphic>
          <a:graphicData uri="http://schemas.openxmlformats.org/presentationml/2006/ole">
            <mc:AlternateContent xmlns:mc="http://schemas.openxmlformats.org/markup-compatibility/2006">
              <mc:Choice xmlns:v="urn:schemas-microsoft-com:vml" Requires="v">
                <p:oleObj spid="_x0000_s1073" name="Equation" r:id="rId5" imgW="2501640" imgH="228600" progId="Equation.DSMT4">
                  <p:embed/>
                </p:oleObj>
              </mc:Choice>
              <mc:Fallback>
                <p:oleObj name="Equation" r:id="rId5" imgW="2501640" imgH="228600" progId="Equation.DSMT4">
                  <p:embed/>
                  <p:pic>
                    <p:nvPicPr>
                      <p:cNvPr id="0" name=""/>
                      <p:cNvPicPr/>
                      <p:nvPr/>
                    </p:nvPicPr>
                    <p:blipFill>
                      <a:blip r:embed="rId6"/>
                      <a:stretch>
                        <a:fillRect/>
                      </a:stretch>
                    </p:blipFill>
                    <p:spPr>
                      <a:xfrm>
                        <a:off x="1476375" y="3573463"/>
                        <a:ext cx="6018213" cy="549275"/>
                      </a:xfrm>
                      <a:prstGeom prst="rect">
                        <a:avLst/>
                      </a:prstGeom>
                    </p:spPr>
                  </p:pic>
                </p:oleObj>
              </mc:Fallback>
            </mc:AlternateContent>
          </a:graphicData>
        </a:graphic>
      </p:graphicFrame>
      <p:sp>
        <p:nvSpPr>
          <p:cNvPr id="5" name="Заголовок 3">
            <a:extLst>
              <a:ext uri="{FF2B5EF4-FFF2-40B4-BE49-F238E27FC236}">
                <a16:creationId xmlns:a16="http://schemas.microsoft.com/office/drawing/2014/main" id="{EBCE726F-0273-453A-A518-7767FFA74964}"/>
              </a:ext>
            </a:extLst>
          </p:cNvPr>
          <p:cNvSpPr>
            <a:spLocks noGrp="1"/>
          </p:cNvSpPr>
          <p:nvPr>
            <p:ph type="title"/>
          </p:nvPr>
        </p:nvSpPr>
        <p:spPr>
          <a:xfrm>
            <a:off x="539552" y="44624"/>
            <a:ext cx="7543800" cy="648072"/>
          </a:xfrm>
        </p:spPr>
        <p:txBody>
          <a:bodyPr/>
          <a:lstStyle/>
          <a:p>
            <a:r>
              <a:rPr lang="en-US" sz="3600" dirty="0">
                <a:effectLst/>
              </a:rPr>
              <a:t>Anthropogenic impact assessment</a:t>
            </a:r>
            <a:endParaRPr lang="ru-RU" dirty="0"/>
          </a:p>
        </p:txBody>
      </p:sp>
    </p:spTree>
    <p:extLst>
      <p:ext uri="{BB962C8B-B14F-4D97-AF65-F5344CB8AC3E}">
        <p14:creationId xmlns:p14="http://schemas.microsoft.com/office/powerpoint/2010/main" val="660130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7503ABC-AF0E-4148-AB0C-E5DC8DF8F163}"/>
              </a:ext>
            </a:extLst>
          </p:cNvPr>
          <p:cNvSpPr>
            <a:spLocks noGrp="1" noChangeArrowheads="1"/>
          </p:cNvSpPr>
          <p:nvPr>
            <p:ph type="title"/>
          </p:nvPr>
        </p:nvSpPr>
        <p:spPr>
          <a:xfrm>
            <a:off x="0" y="109362"/>
            <a:ext cx="8636224" cy="730841"/>
          </a:xfrm>
        </p:spPr>
        <p:txBody>
          <a:bodyPr/>
          <a:lstStyle/>
          <a:p>
            <a:r>
              <a:rPr lang="ru-RU" altLang="ru-RU" sz="3600" dirty="0" err="1">
                <a:effectLst/>
              </a:rPr>
              <a:t>Graph</a:t>
            </a:r>
            <a:r>
              <a:rPr lang="ru-RU" altLang="ru-RU" sz="3600" dirty="0">
                <a:effectLst/>
              </a:rPr>
              <a:t> </a:t>
            </a:r>
            <a:r>
              <a:rPr lang="en-US" altLang="ru-RU" sz="3600" dirty="0">
                <a:effectLst/>
              </a:rPr>
              <a:t>representation</a:t>
            </a:r>
            <a:r>
              <a:rPr lang="ru-RU" altLang="ru-RU" sz="3600" dirty="0">
                <a:effectLst/>
              </a:rPr>
              <a:t> </a:t>
            </a:r>
            <a:r>
              <a:rPr lang="ru-RU" altLang="ru-RU" sz="3600" dirty="0" err="1">
                <a:effectLst/>
              </a:rPr>
              <a:t>of</a:t>
            </a:r>
            <a:r>
              <a:rPr lang="ru-RU" altLang="ru-RU" sz="3600" dirty="0">
                <a:effectLst/>
              </a:rPr>
              <a:t> </a:t>
            </a:r>
            <a:r>
              <a:rPr lang="ru-RU" altLang="ru-RU" sz="3600" dirty="0" err="1">
                <a:effectLst/>
              </a:rPr>
              <a:t>the</a:t>
            </a:r>
            <a:r>
              <a:rPr lang="ru-RU" altLang="ru-RU" sz="3600" dirty="0">
                <a:effectLst/>
              </a:rPr>
              <a:t> </a:t>
            </a:r>
            <a:r>
              <a:rPr lang="ru-RU" altLang="ru-RU" sz="3600" dirty="0" err="1">
                <a:effectLst/>
              </a:rPr>
              <a:t>equation</a:t>
            </a:r>
            <a:endParaRPr lang="ru-RU" altLang="ru-RU" sz="3600" dirty="0">
              <a:effectLst/>
            </a:endParaRPr>
          </a:p>
        </p:txBody>
      </p:sp>
      <p:sp>
        <p:nvSpPr>
          <p:cNvPr id="20483" name="Oval 3">
            <a:extLst>
              <a:ext uri="{FF2B5EF4-FFF2-40B4-BE49-F238E27FC236}">
                <a16:creationId xmlns:a16="http://schemas.microsoft.com/office/drawing/2014/main" id="{A858986A-E951-4F74-8C81-3C1CAAE8A0A0}"/>
              </a:ext>
            </a:extLst>
          </p:cNvPr>
          <p:cNvSpPr>
            <a:spLocks noChangeArrowheads="1"/>
          </p:cNvSpPr>
          <p:nvPr/>
        </p:nvSpPr>
        <p:spPr bwMode="auto">
          <a:xfrm>
            <a:off x="6934200" y="5046785"/>
            <a:ext cx="1066800" cy="98473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ru-RU" altLang="ru-RU" sz="2215"/>
          </a:p>
        </p:txBody>
      </p:sp>
      <p:sp>
        <p:nvSpPr>
          <p:cNvPr id="20484" name="Oval 4">
            <a:extLst>
              <a:ext uri="{FF2B5EF4-FFF2-40B4-BE49-F238E27FC236}">
                <a16:creationId xmlns:a16="http://schemas.microsoft.com/office/drawing/2014/main" id="{1E947814-6356-4A67-90E8-6149B49B2FAB}"/>
              </a:ext>
            </a:extLst>
          </p:cNvPr>
          <p:cNvSpPr>
            <a:spLocks noChangeArrowheads="1"/>
          </p:cNvSpPr>
          <p:nvPr/>
        </p:nvSpPr>
        <p:spPr bwMode="auto">
          <a:xfrm>
            <a:off x="6858000" y="2162908"/>
            <a:ext cx="1066800" cy="98473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ru-RU" altLang="ru-RU" sz="2215"/>
          </a:p>
        </p:txBody>
      </p:sp>
      <p:sp>
        <p:nvSpPr>
          <p:cNvPr id="20485" name="Oval 5">
            <a:extLst>
              <a:ext uri="{FF2B5EF4-FFF2-40B4-BE49-F238E27FC236}">
                <a16:creationId xmlns:a16="http://schemas.microsoft.com/office/drawing/2014/main" id="{CB0DFA94-E090-4A08-AB12-161AE189199F}"/>
              </a:ext>
            </a:extLst>
          </p:cNvPr>
          <p:cNvSpPr>
            <a:spLocks noChangeArrowheads="1"/>
          </p:cNvSpPr>
          <p:nvPr/>
        </p:nvSpPr>
        <p:spPr bwMode="auto">
          <a:xfrm>
            <a:off x="6858000" y="3710354"/>
            <a:ext cx="1066800" cy="98473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ru-RU" altLang="ru-RU" sz="2215"/>
          </a:p>
        </p:txBody>
      </p:sp>
      <p:sp>
        <p:nvSpPr>
          <p:cNvPr id="20486" name="Oval 6">
            <a:extLst>
              <a:ext uri="{FF2B5EF4-FFF2-40B4-BE49-F238E27FC236}">
                <a16:creationId xmlns:a16="http://schemas.microsoft.com/office/drawing/2014/main" id="{F521D8DC-7540-4900-BB23-CECD8235B842}"/>
              </a:ext>
            </a:extLst>
          </p:cNvPr>
          <p:cNvSpPr>
            <a:spLocks noChangeArrowheads="1"/>
          </p:cNvSpPr>
          <p:nvPr/>
        </p:nvSpPr>
        <p:spPr bwMode="auto">
          <a:xfrm>
            <a:off x="3886200" y="3147646"/>
            <a:ext cx="1066800" cy="98473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ru-RU" altLang="ru-RU" sz="2215"/>
          </a:p>
        </p:txBody>
      </p:sp>
      <p:sp>
        <p:nvSpPr>
          <p:cNvPr id="20487" name="Oval 7">
            <a:extLst>
              <a:ext uri="{FF2B5EF4-FFF2-40B4-BE49-F238E27FC236}">
                <a16:creationId xmlns:a16="http://schemas.microsoft.com/office/drawing/2014/main" id="{63D348A3-CE18-4A41-8BEC-581DCE44EF3A}"/>
              </a:ext>
            </a:extLst>
          </p:cNvPr>
          <p:cNvSpPr>
            <a:spLocks noChangeArrowheads="1"/>
          </p:cNvSpPr>
          <p:nvPr/>
        </p:nvSpPr>
        <p:spPr bwMode="auto">
          <a:xfrm>
            <a:off x="1295400" y="4695093"/>
            <a:ext cx="1066800" cy="98473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ru-RU" altLang="ru-RU" sz="2215"/>
          </a:p>
        </p:txBody>
      </p:sp>
      <p:sp>
        <p:nvSpPr>
          <p:cNvPr id="20488" name="Oval 8">
            <a:extLst>
              <a:ext uri="{FF2B5EF4-FFF2-40B4-BE49-F238E27FC236}">
                <a16:creationId xmlns:a16="http://schemas.microsoft.com/office/drawing/2014/main" id="{DAF7F2F7-CE17-4678-8131-85193531389F}"/>
              </a:ext>
            </a:extLst>
          </p:cNvPr>
          <p:cNvSpPr>
            <a:spLocks noChangeArrowheads="1"/>
          </p:cNvSpPr>
          <p:nvPr/>
        </p:nvSpPr>
        <p:spPr bwMode="auto">
          <a:xfrm>
            <a:off x="1447800" y="1740877"/>
            <a:ext cx="1066800" cy="98473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ru-RU" altLang="ru-RU" sz="2215"/>
          </a:p>
        </p:txBody>
      </p:sp>
      <p:cxnSp>
        <p:nvCxnSpPr>
          <p:cNvPr id="20489" name="AutoShape 9">
            <a:extLst>
              <a:ext uri="{FF2B5EF4-FFF2-40B4-BE49-F238E27FC236}">
                <a16:creationId xmlns:a16="http://schemas.microsoft.com/office/drawing/2014/main" id="{98975A2A-6546-4C50-8BBD-F61EA3E06F88}"/>
              </a:ext>
            </a:extLst>
          </p:cNvPr>
          <p:cNvCxnSpPr>
            <a:cxnSpLocks noChangeShapeType="1"/>
            <a:stCxn id="20488" idx="6"/>
            <a:endCxn id="20486" idx="1"/>
          </p:cNvCxnSpPr>
          <p:nvPr/>
        </p:nvCxnSpPr>
        <p:spPr bwMode="auto">
          <a:xfrm>
            <a:off x="2514600" y="2233246"/>
            <a:ext cx="1527829" cy="1058612"/>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0" name="AutoShape 10">
            <a:extLst>
              <a:ext uri="{FF2B5EF4-FFF2-40B4-BE49-F238E27FC236}">
                <a16:creationId xmlns:a16="http://schemas.microsoft.com/office/drawing/2014/main" id="{5DD33391-6854-4195-9B52-8C36D7CDA527}"/>
              </a:ext>
            </a:extLst>
          </p:cNvPr>
          <p:cNvCxnSpPr>
            <a:cxnSpLocks noChangeShapeType="1"/>
            <a:stCxn id="20487" idx="6"/>
            <a:endCxn id="20486" idx="3"/>
          </p:cNvCxnSpPr>
          <p:nvPr/>
        </p:nvCxnSpPr>
        <p:spPr bwMode="auto">
          <a:xfrm flipV="1">
            <a:off x="2362200" y="3988172"/>
            <a:ext cx="1680229" cy="1199290"/>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1" name="AutoShape 11">
            <a:extLst>
              <a:ext uri="{FF2B5EF4-FFF2-40B4-BE49-F238E27FC236}">
                <a16:creationId xmlns:a16="http://schemas.microsoft.com/office/drawing/2014/main" id="{DF01A2C0-1291-4A82-A8B7-3A1CB9B568BD}"/>
              </a:ext>
            </a:extLst>
          </p:cNvPr>
          <p:cNvCxnSpPr>
            <a:cxnSpLocks noChangeShapeType="1"/>
            <a:stCxn id="20486" idx="7"/>
            <a:endCxn id="20484" idx="2"/>
          </p:cNvCxnSpPr>
          <p:nvPr/>
        </p:nvCxnSpPr>
        <p:spPr bwMode="auto">
          <a:xfrm rot="5400000" flipH="1" flipV="1">
            <a:off x="5509095" y="1942954"/>
            <a:ext cx="636581" cy="2061229"/>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2" name="AutoShape 12">
            <a:extLst>
              <a:ext uri="{FF2B5EF4-FFF2-40B4-BE49-F238E27FC236}">
                <a16:creationId xmlns:a16="http://schemas.microsoft.com/office/drawing/2014/main" id="{64DDDDAB-FD20-41F0-9556-7AFEA8457066}"/>
              </a:ext>
            </a:extLst>
          </p:cNvPr>
          <p:cNvCxnSpPr>
            <a:cxnSpLocks noChangeShapeType="1"/>
            <a:stCxn id="20486" idx="6"/>
            <a:endCxn id="20485" idx="1"/>
          </p:cNvCxnSpPr>
          <p:nvPr/>
        </p:nvCxnSpPr>
        <p:spPr bwMode="auto">
          <a:xfrm>
            <a:off x="4953000" y="3640015"/>
            <a:ext cx="2061229" cy="214551"/>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3" name="AutoShape 13">
            <a:extLst>
              <a:ext uri="{FF2B5EF4-FFF2-40B4-BE49-F238E27FC236}">
                <a16:creationId xmlns:a16="http://schemas.microsoft.com/office/drawing/2014/main" id="{70CA6E76-C9ED-4E19-8FA7-AF219421D1A2}"/>
              </a:ext>
            </a:extLst>
          </p:cNvPr>
          <p:cNvCxnSpPr>
            <a:cxnSpLocks noChangeShapeType="1"/>
            <a:stCxn id="20486" idx="5"/>
            <a:endCxn id="20483" idx="2"/>
          </p:cNvCxnSpPr>
          <p:nvPr/>
        </p:nvCxnSpPr>
        <p:spPr bwMode="auto">
          <a:xfrm rot="16200000" flipH="1">
            <a:off x="5090014" y="3712553"/>
            <a:ext cx="1532792" cy="2120411"/>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94" name="Text Box 14">
            <a:extLst>
              <a:ext uri="{FF2B5EF4-FFF2-40B4-BE49-F238E27FC236}">
                <a16:creationId xmlns:a16="http://schemas.microsoft.com/office/drawing/2014/main" id="{5224C7A8-24B7-4FC5-99EE-F7A760DCCB8D}"/>
              </a:ext>
            </a:extLst>
          </p:cNvPr>
          <p:cNvSpPr txBox="1">
            <a:spLocks noChangeArrowheads="1"/>
          </p:cNvSpPr>
          <p:nvPr/>
        </p:nvSpPr>
        <p:spPr bwMode="auto">
          <a:xfrm>
            <a:off x="4191000" y="3217985"/>
            <a:ext cx="482824" cy="66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3692" i="1" dirty="0"/>
              <a:t>x</a:t>
            </a:r>
            <a:r>
              <a:rPr lang="en-US" altLang="ru-RU" sz="3692" i="1" baseline="-25000" dirty="0"/>
              <a:t>i</a:t>
            </a:r>
            <a:endParaRPr lang="ru-RU" altLang="ru-RU" sz="3692" i="1" baseline="-25000" dirty="0"/>
          </a:p>
        </p:txBody>
      </p:sp>
      <p:sp>
        <p:nvSpPr>
          <p:cNvPr id="20495" name="Text Box 15">
            <a:extLst>
              <a:ext uri="{FF2B5EF4-FFF2-40B4-BE49-F238E27FC236}">
                <a16:creationId xmlns:a16="http://schemas.microsoft.com/office/drawing/2014/main" id="{64B9AF9B-D1D1-44CF-92B6-806C4503146C}"/>
              </a:ext>
            </a:extLst>
          </p:cNvPr>
          <p:cNvSpPr txBox="1">
            <a:spLocks noChangeArrowheads="1"/>
          </p:cNvSpPr>
          <p:nvPr/>
        </p:nvSpPr>
        <p:spPr bwMode="auto">
          <a:xfrm>
            <a:off x="5334000" y="2022231"/>
            <a:ext cx="667170" cy="66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3692" i="1"/>
              <a:t>a</a:t>
            </a:r>
            <a:r>
              <a:rPr lang="en-US" altLang="ru-RU" sz="3692" i="1" baseline="-25000"/>
              <a:t>i3</a:t>
            </a:r>
            <a:endParaRPr lang="ru-RU" altLang="ru-RU" sz="3692" i="1" baseline="-25000"/>
          </a:p>
        </p:txBody>
      </p:sp>
      <p:sp>
        <p:nvSpPr>
          <p:cNvPr id="20496" name="Text Box 16">
            <a:extLst>
              <a:ext uri="{FF2B5EF4-FFF2-40B4-BE49-F238E27FC236}">
                <a16:creationId xmlns:a16="http://schemas.microsoft.com/office/drawing/2014/main" id="{294083B0-B2CB-4EE0-ACD2-27D753E6A36A}"/>
              </a:ext>
            </a:extLst>
          </p:cNvPr>
          <p:cNvSpPr txBox="1">
            <a:spLocks noChangeArrowheads="1"/>
          </p:cNvSpPr>
          <p:nvPr/>
        </p:nvSpPr>
        <p:spPr bwMode="auto">
          <a:xfrm>
            <a:off x="5630917" y="2938677"/>
            <a:ext cx="667170" cy="66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3692" i="1" dirty="0"/>
              <a:t>a</a:t>
            </a:r>
            <a:r>
              <a:rPr lang="en-US" altLang="ru-RU" sz="3692" i="1" baseline="-25000" dirty="0"/>
              <a:t>i4</a:t>
            </a:r>
            <a:endParaRPr lang="ru-RU" altLang="ru-RU" sz="3692" i="1" baseline="-25000" dirty="0"/>
          </a:p>
        </p:txBody>
      </p:sp>
      <p:sp>
        <p:nvSpPr>
          <p:cNvPr id="20497" name="Text Box 17">
            <a:extLst>
              <a:ext uri="{FF2B5EF4-FFF2-40B4-BE49-F238E27FC236}">
                <a16:creationId xmlns:a16="http://schemas.microsoft.com/office/drawing/2014/main" id="{D3E44134-6599-422F-8E8C-2727256234C1}"/>
              </a:ext>
            </a:extLst>
          </p:cNvPr>
          <p:cNvSpPr txBox="1">
            <a:spLocks noChangeArrowheads="1"/>
          </p:cNvSpPr>
          <p:nvPr/>
        </p:nvSpPr>
        <p:spPr bwMode="auto">
          <a:xfrm>
            <a:off x="5105400" y="4160227"/>
            <a:ext cx="667170" cy="66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3692" i="1" dirty="0"/>
              <a:t>a</a:t>
            </a:r>
            <a:r>
              <a:rPr lang="en-US" altLang="ru-RU" sz="3692" i="1" baseline="-25000" dirty="0"/>
              <a:t>i5</a:t>
            </a:r>
            <a:endParaRPr lang="ru-RU" altLang="ru-RU" sz="3692" i="1" baseline="-25000" dirty="0"/>
          </a:p>
        </p:txBody>
      </p:sp>
      <p:sp>
        <p:nvSpPr>
          <p:cNvPr id="20498" name="Text Box 18">
            <a:extLst>
              <a:ext uri="{FF2B5EF4-FFF2-40B4-BE49-F238E27FC236}">
                <a16:creationId xmlns:a16="http://schemas.microsoft.com/office/drawing/2014/main" id="{6445EF83-AAF2-4976-A6EC-9441FF34BC2C}"/>
              </a:ext>
            </a:extLst>
          </p:cNvPr>
          <p:cNvSpPr txBox="1">
            <a:spLocks noChangeArrowheads="1"/>
          </p:cNvSpPr>
          <p:nvPr/>
        </p:nvSpPr>
        <p:spPr bwMode="auto">
          <a:xfrm>
            <a:off x="3245968" y="1739426"/>
            <a:ext cx="667170" cy="66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3692" i="1" dirty="0"/>
              <a:t>a</a:t>
            </a:r>
            <a:r>
              <a:rPr lang="en-US" altLang="ru-RU" sz="3692" i="1" baseline="-25000" dirty="0"/>
              <a:t>1i</a:t>
            </a:r>
            <a:endParaRPr lang="ru-RU" altLang="ru-RU" sz="3692" i="1" baseline="-25000" dirty="0"/>
          </a:p>
        </p:txBody>
      </p:sp>
      <p:sp>
        <p:nvSpPr>
          <p:cNvPr id="20499" name="Text Box 19">
            <a:extLst>
              <a:ext uri="{FF2B5EF4-FFF2-40B4-BE49-F238E27FC236}">
                <a16:creationId xmlns:a16="http://schemas.microsoft.com/office/drawing/2014/main" id="{278FF1E6-6C20-4FCD-9693-C2E9A5465267}"/>
              </a:ext>
            </a:extLst>
          </p:cNvPr>
          <p:cNvSpPr txBox="1">
            <a:spLocks noChangeArrowheads="1"/>
          </p:cNvSpPr>
          <p:nvPr/>
        </p:nvSpPr>
        <p:spPr bwMode="auto">
          <a:xfrm>
            <a:off x="2514600" y="4273062"/>
            <a:ext cx="667170" cy="66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3692" i="1"/>
              <a:t>a</a:t>
            </a:r>
            <a:r>
              <a:rPr lang="en-US" altLang="ru-RU" sz="3692" i="1" baseline="-25000"/>
              <a:t>2i</a:t>
            </a:r>
            <a:endParaRPr lang="ru-RU" altLang="ru-RU" sz="3692" i="1" baseline="-25000"/>
          </a:p>
        </p:txBody>
      </p:sp>
      <p:sp>
        <p:nvSpPr>
          <p:cNvPr id="20500" name="Text Box 20">
            <a:extLst>
              <a:ext uri="{FF2B5EF4-FFF2-40B4-BE49-F238E27FC236}">
                <a16:creationId xmlns:a16="http://schemas.microsoft.com/office/drawing/2014/main" id="{76CE1916-C2DF-4C2C-8CE8-1E6A648BEF9F}"/>
              </a:ext>
            </a:extLst>
          </p:cNvPr>
          <p:cNvSpPr txBox="1">
            <a:spLocks noChangeArrowheads="1"/>
          </p:cNvSpPr>
          <p:nvPr/>
        </p:nvSpPr>
        <p:spPr bwMode="auto">
          <a:xfrm>
            <a:off x="1752600" y="1881554"/>
            <a:ext cx="551754" cy="66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3692" i="1"/>
              <a:t>x</a:t>
            </a:r>
            <a:r>
              <a:rPr lang="ru-RU" altLang="ru-RU" sz="3692" i="1" baseline="-25000"/>
              <a:t>1</a:t>
            </a:r>
          </a:p>
        </p:txBody>
      </p:sp>
      <p:sp>
        <p:nvSpPr>
          <p:cNvPr id="20501" name="Text Box 21">
            <a:extLst>
              <a:ext uri="{FF2B5EF4-FFF2-40B4-BE49-F238E27FC236}">
                <a16:creationId xmlns:a16="http://schemas.microsoft.com/office/drawing/2014/main" id="{5FE84202-90C5-4F8A-A095-119221D2EC4C}"/>
              </a:ext>
            </a:extLst>
          </p:cNvPr>
          <p:cNvSpPr txBox="1">
            <a:spLocks noChangeArrowheads="1"/>
          </p:cNvSpPr>
          <p:nvPr/>
        </p:nvSpPr>
        <p:spPr bwMode="auto">
          <a:xfrm>
            <a:off x="1600200" y="4765431"/>
            <a:ext cx="551754" cy="66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3692" i="1"/>
              <a:t>x</a:t>
            </a:r>
            <a:r>
              <a:rPr lang="ru-RU" altLang="ru-RU" sz="3692" i="1" baseline="-25000"/>
              <a:t>2</a:t>
            </a:r>
          </a:p>
        </p:txBody>
      </p:sp>
      <p:sp>
        <p:nvSpPr>
          <p:cNvPr id="20502" name="Text Box 22">
            <a:extLst>
              <a:ext uri="{FF2B5EF4-FFF2-40B4-BE49-F238E27FC236}">
                <a16:creationId xmlns:a16="http://schemas.microsoft.com/office/drawing/2014/main" id="{8C010D1B-D983-45CC-B0E6-A4E5F82C3D82}"/>
              </a:ext>
            </a:extLst>
          </p:cNvPr>
          <p:cNvSpPr txBox="1">
            <a:spLocks noChangeArrowheads="1"/>
          </p:cNvSpPr>
          <p:nvPr/>
        </p:nvSpPr>
        <p:spPr bwMode="auto">
          <a:xfrm>
            <a:off x="7162800" y="2233246"/>
            <a:ext cx="551754" cy="66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3692" i="1"/>
              <a:t>x</a:t>
            </a:r>
            <a:r>
              <a:rPr lang="en-US" altLang="ru-RU" sz="3692" i="1" baseline="-25000"/>
              <a:t>3</a:t>
            </a:r>
            <a:endParaRPr lang="ru-RU" altLang="ru-RU" sz="3692" i="1" baseline="-25000"/>
          </a:p>
        </p:txBody>
      </p:sp>
      <p:sp>
        <p:nvSpPr>
          <p:cNvPr id="20503" name="Text Box 23">
            <a:extLst>
              <a:ext uri="{FF2B5EF4-FFF2-40B4-BE49-F238E27FC236}">
                <a16:creationId xmlns:a16="http://schemas.microsoft.com/office/drawing/2014/main" id="{8F0679DA-25DF-46F3-8C5D-85435213F0A5}"/>
              </a:ext>
            </a:extLst>
          </p:cNvPr>
          <p:cNvSpPr txBox="1">
            <a:spLocks noChangeArrowheads="1"/>
          </p:cNvSpPr>
          <p:nvPr/>
        </p:nvSpPr>
        <p:spPr bwMode="auto">
          <a:xfrm>
            <a:off x="7162800" y="3836377"/>
            <a:ext cx="551754" cy="66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3692" i="1"/>
              <a:t>x</a:t>
            </a:r>
            <a:r>
              <a:rPr lang="en-US" altLang="ru-RU" sz="3692" i="1" baseline="-25000"/>
              <a:t>4</a:t>
            </a:r>
            <a:endParaRPr lang="ru-RU" altLang="ru-RU" sz="3692" i="1" baseline="-25000"/>
          </a:p>
        </p:txBody>
      </p:sp>
      <p:sp>
        <p:nvSpPr>
          <p:cNvPr id="20504" name="Text Box 24">
            <a:extLst>
              <a:ext uri="{FF2B5EF4-FFF2-40B4-BE49-F238E27FC236}">
                <a16:creationId xmlns:a16="http://schemas.microsoft.com/office/drawing/2014/main" id="{74AFCA18-096E-41C2-B9AA-5015FC6A5BF3}"/>
              </a:ext>
            </a:extLst>
          </p:cNvPr>
          <p:cNvSpPr txBox="1">
            <a:spLocks noChangeArrowheads="1"/>
          </p:cNvSpPr>
          <p:nvPr/>
        </p:nvSpPr>
        <p:spPr bwMode="auto">
          <a:xfrm>
            <a:off x="7239000" y="5187462"/>
            <a:ext cx="551754" cy="66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3692" i="1"/>
              <a:t>x</a:t>
            </a:r>
            <a:r>
              <a:rPr lang="en-US" altLang="ru-RU" sz="3692" i="1" baseline="-25000"/>
              <a:t>5</a:t>
            </a:r>
            <a:endParaRPr lang="ru-RU" altLang="ru-RU" sz="3692" i="1" baseline="-25000"/>
          </a:p>
        </p:txBody>
      </p:sp>
      <p:cxnSp>
        <p:nvCxnSpPr>
          <p:cNvPr id="20505" name="AutoShape 25">
            <a:extLst>
              <a:ext uri="{FF2B5EF4-FFF2-40B4-BE49-F238E27FC236}">
                <a16:creationId xmlns:a16="http://schemas.microsoft.com/office/drawing/2014/main" id="{8D8249A6-8547-4D76-921D-895A35C337DB}"/>
              </a:ext>
            </a:extLst>
          </p:cNvPr>
          <p:cNvCxnSpPr>
            <a:cxnSpLocks noChangeShapeType="1"/>
            <a:endCxn id="20487" idx="1"/>
          </p:cNvCxnSpPr>
          <p:nvPr/>
        </p:nvCxnSpPr>
        <p:spPr bwMode="auto">
          <a:xfrm>
            <a:off x="492369" y="4484077"/>
            <a:ext cx="959260" cy="355228"/>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6" name="AutoShape 26">
            <a:extLst>
              <a:ext uri="{FF2B5EF4-FFF2-40B4-BE49-F238E27FC236}">
                <a16:creationId xmlns:a16="http://schemas.microsoft.com/office/drawing/2014/main" id="{BB792DBE-EBA3-476F-A953-43FA05054E27}"/>
              </a:ext>
            </a:extLst>
          </p:cNvPr>
          <p:cNvCxnSpPr>
            <a:cxnSpLocks noChangeShapeType="1"/>
            <a:endCxn id="20488" idx="1"/>
          </p:cNvCxnSpPr>
          <p:nvPr/>
        </p:nvCxnSpPr>
        <p:spPr bwMode="auto">
          <a:xfrm>
            <a:off x="633046" y="1600200"/>
            <a:ext cx="970983" cy="284889"/>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7" name="AutoShape 27">
            <a:extLst>
              <a:ext uri="{FF2B5EF4-FFF2-40B4-BE49-F238E27FC236}">
                <a16:creationId xmlns:a16="http://schemas.microsoft.com/office/drawing/2014/main" id="{055EB102-7593-4892-9FE1-2B5D8A80FD84}"/>
              </a:ext>
            </a:extLst>
          </p:cNvPr>
          <p:cNvCxnSpPr>
            <a:cxnSpLocks noChangeShapeType="1"/>
            <a:stCxn id="20484" idx="6"/>
          </p:cNvCxnSpPr>
          <p:nvPr/>
        </p:nvCxnSpPr>
        <p:spPr bwMode="auto">
          <a:xfrm>
            <a:off x="7924800" y="2655277"/>
            <a:ext cx="711424" cy="12700"/>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8" name="AutoShape 28">
            <a:extLst>
              <a:ext uri="{FF2B5EF4-FFF2-40B4-BE49-F238E27FC236}">
                <a16:creationId xmlns:a16="http://schemas.microsoft.com/office/drawing/2014/main" id="{5803AC73-0D03-4C13-AAD2-F3B3F4FEB557}"/>
              </a:ext>
            </a:extLst>
          </p:cNvPr>
          <p:cNvCxnSpPr>
            <a:cxnSpLocks noChangeShapeType="1"/>
            <a:stCxn id="20485" idx="6"/>
          </p:cNvCxnSpPr>
          <p:nvPr/>
        </p:nvCxnSpPr>
        <p:spPr bwMode="auto">
          <a:xfrm>
            <a:off x="7924800" y="4202723"/>
            <a:ext cx="711424" cy="12700"/>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Прямоугольник 3">
            <a:extLst>
              <a:ext uri="{FF2B5EF4-FFF2-40B4-BE49-F238E27FC236}">
                <a16:creationId xmlns:a16="http://schemas.microsoft.com/office/drawing/2014/main" id="{DECC3878-D848-4FAA-BFC7-822D3C0788A4}"/>
              </a:ext>
            </a:extLst>
          </p:cNvPr>
          <p:cNvSpPr/>
          <p:nvPr/>
        </p:nvSpPr>
        <p:spPr>
          <a:xfrm>
            <a:off x="3886199" y="5104322"/>
            <a:ext cx="1068977" cy="98473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2" name="AutoShape 9">
            <a:extLst>
              <a:ext uri="{FF2B5EF4-FFF2-40B4-BE49-F238E27FC236}">
                <a16:creationId xmlns:a16="http://schemas.microsoft.com/office/drawing/2014/main" id="{3991A6CD-C5DB-4770-9F59-D67B51E5BC0A}"/>
              </a:ext>
            </a:extLst>
          </p:cNvPr>
          <p:cNvCxnSpPr>
            <a:cxnSpLocks noChangeShapeType="1"/>
            <a:stCxn id="20486" idx="4"/>
            <a:endCxn id="4" idx="0"/>
          </p:cNvCxnSpPr>
          <p:nvPr/>
        </p:nvCxnSpPr>
        <p:spPr bwMode="auto">
          <a:xfrm rot="16200000" flipH="1">
            <a:off x="3934175" y="4617809"/>
            <a:ext cx="971938" cy="1088"/>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 Box 14">
            <a:extLst>
              <a:ext uri="{FF2B5EF4-FFF2-40B4-BE49-F238E27FC236}">
                <a16:creationId xmlns:a16="http://schemas.microsoft.com/office/drawing/2014/main" id="{C72E8359-7C10-4D44-8AA2-5518BC0CBF7B}"/>
              </a:ext>
            </a:extLst>
          </p:cNvPr>
          <p:cNvSpPr txBox="1">
            <a:spLocks noChangeArrowheads="1"/>
          </p:cNvSpPr>
          <p:nvPr/>
        </p:nvSpPr>
        <p:spPr bwMode="auto">
          <a:xfrm>
            <a:off x="4210927" y="5111765"/>
            <a:ext cx="551754" cy="66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3692" i="1" dirty="0" err="1"/>
              <a:t>x</a:t>
            </a:r>
            <a:r>
              <a:rPr lang="en-US" altLang="ru-RU" sz="3692" i="1" baseline="-25000" dirty="0" err="1"/>
              <a:t>u</a:t>
            </a:r>
            <a:endParaRPr lang="ru-RU" altLang="ru-RU" sz="3692" i="1" baseline="-25000" dirty="0"/>
          </a:p>
        </p:txBody>
      </p:sp>
      <p:sp>
        <p:nvSpPr>
          <p:cNvPr id="49" name="Text Box 17">
            <a:extLst>
              <a:ext uri="{FF2B5EF4-FFF2-40B4-BE49-F238E27FC236}">
                <a16:creationId xmlns:a16="http://schemas.microsoft.com/office/drawing/2014/main" id="{88580BEF-FC78-4AEF-BBF8-7B642011755C}"/>
              </a:ext>
            </a:extLst>
          </p:cNvPr>
          <p:cNvSpPr txBox="1">
            <a:spLocks noChangeArrowheads="1"/>
          </p:cNvSpPr>
          <p:nvPr/>
        </p:nvSpPr>
        <p:spPr bwMode="auto">
          <a:xfrm>
            <a:off x="3955889" y="4250085"/>
            <a:ext cx="510076" cy="66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3692" i="1" dirty="0" err="1"/>
              <a:t>u</a:t>
            </a:r>
            <a:r>
              <a:rPr lang="en-US" altLang="ru-RU" sz="3692" i="1" baseline="-25000" dirty="0" err="1"/>
              <a:t>j</a:t>
            </a:r>
            <a:endParaRPr lang="ru-RU" altLang="ru-RU" sz="3692" i="1" baseline="-25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97E8415-A7F5-4E94-B72C-65C2DF9C425C}"/>
              </a:ext>
            </a:extLst>
          </p:cNvPr>
          <p:cNvSpPr>
            <a:spLocks noGrp="1" noChangeArrowheads="1"/>
          </p:cNvSpPr>
          <p:nvPr>
            <p:ph type="title"/>
          </p:nvPr>
        </p:nvSpPr>
        <p:spPr>
          <a:xfrm>
            <a:off x="685800" y="116633"/>
            <a:ext cx="7772400" cy="792088"/>
          </a:xfrm>
        </p:spPr>
        <p:txBody>
          <a:bodyPr/>
          <a:lstStyle/>
          <a:p>
            <a:r>
              <a:rPr lang="ru-RU" altLang="ru-RU" sz="3600" dirty="0" err="1">
                <a:effectLst/>
              </a:rPr>
              <a:t>Knowledge</a:t>
            </a:r>
            <a:r>
              <a:rPr lang="ru-RU" altLang="ru-RU" sz="3600" dirty="0">
                <a:effectLst/>
              </a:rPr>
              <a:t> </a:t>
            </a:r>
            <a:r>
              <a:rPr lang="ru-RU" altLang="ru-RU" sz="3600" dirty="0" err="1">
                <a:effectLst/>
              </a:rPr>
              <a:t>Base</a:t>
            </a:r>
            <a:endParaRPr lang="ru-RU" altLang="ru-RU" sz="3600" dirty="0">
              <a:effectLst/>
            </a:endParaRPr>
          </a:p>
        </p:txBody>
      </p:sp>
      <p:sp>
        <p:nvSpPr>
          <p:cNvPr id="21507" name="Rectangle 3">
            <a:extLst>
              <a:ext uri="{FF2B5EF4-FFF2-40B4-BE49-F238E27FC236}">
                <a16:creationId xmlns:a16="http://schemas.microsoft.com/office/drawing/2014/main" id="{04F17A6A-AA78-4871-8605-606C0D183BE1}"/>
              </a:ext>
            </a:extLst>
          </p:cNvPr>
          <p:cNvSpPr>
            <a:spLocks noChangeArrowheads="1"/>
          </p:cNvSpPr>
          <p:nvPr/>
        </p:nvSpPr>
        <p:spPr bwMode="auto">
          <a:xfrm>
            <a:off x="2321169" y="4062046"/>
            <a:ext cx="6248400"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ru-RU" altLang="ru-RU" sz="1477" dirty="0" err="1"/>
              <a:t>fm</a:t>
            </a:r>
            <a:r>
              <a:rPr lang="ru-RU" altLang="ru-RU" sz="1477" dirty="0"/>
              <a:t> </a:t>
            </a:r>
            <a:r>
              <a:rPr lang="ru-RU" altLang="ru-RU" sz="1477" dirty="0" err="1"/>
              <a:t>ModelDeterm</a:t>
            </a:r>
            <a:r>
              <a:rPr lang="ru-RU" altLang="ru-RU" sz="1477" dirty="0"/>
              <a:t>()=a:a,t0[</a:t>
            </a:r>
            <a:r>
              <a:rPr lang="ru-RU" altLang="ru-RU" sz="1477" dirty="0" err="1"/>
              <a:t>Problem</a:t>
            </a:r>
            <a:r>
              <a:rPr lang="ru-RU" altLang="ru-RU" sz="1477" dirty="0"/>
              <a:t>(a, </a:t>
            </a:r>
            <a:r>
              <a:rPr lang="ru-RU" altLang="ru-RU" sz="1477" dirty="0" err="1"/>
              <a:t>model_dyn</a:t>
            </a:r>
            <a:r>
              <a:rPr lang="ru-RU" altLang="ru-RU" sz="1477" dirty="0"/>
              <a:t>), </a:t>
            </a:r>
            <a:r>
              <a:rPr lang="ru-RU" altLang="ru-RU" sz="1477" dirty="0" err="1"/>
              <a:t>Prognose</a:t>
            </a:r>
            <a:r>
              <a:rPr lang="ru-RU" altLang="ru-RU" sz="1477" dirty="0"/>
              <a:t>(a, </a:t>
            </a:r>
            <a:r>
              <a:rPr lang="ru-RU" altLang="ru-RU" sz="1477" dirty="0" err="1"/>
              <a:t>ten_years</a:t>
            </a:r>
            <a:r>
              <a:rPr lang="ru-RU" altLang="ru-RU" sz="1477" dirty="0"/>
              <a:t>, t0), </a:t>
            </a:r>
            <a:r>
              <a:rPr lang="ru-RU" altLang="ru-RU" sz="1477" dirty="0" err="1"/>
              <a:t>Geosystem_Range</a:t>
            </a:r>
            <a:r>
              <a:rPr lang="ru-RU" altLang="ru-RU" sz="1477" dirty="0"/>
              <a:t>(a, </a:t>
            </a:r>
            <a:r>
              <a:rPr lang="ru-RU" altLang="ru-RU" sz="1477" dirty="0" err="1"/>
              <a:t>landscape</a:t>
            </a:r>
            <a:r>
              <a:rPr lang="ru-RU" altLang="ru-RU" sz="1477" dirty="0"/>
              <a:t>), </a:t>
            </a:r>
            <a:r>
              <a:rPr lang="ru-RU" altLang="ru-RU" sz="1477" dirty="0" err="1"/>
              <a:t>Landscape_Type</a:t>
            </a:r>
            <a:r>
              <a:rPr lang="ru-RU" altLang="ru-RU" sz="1477" dirty="0"/>
              <a:t>(a, </a:t>
            </a:r>
            <a:r>
              <a:rPr lang="ru-RU" altLang="ru-RU" sz="1477" dirty="0" err="1"/>
              <a:t>forest</a:t>
            </a:r>
            <a:r>
              <a:rPr lang="ru-RU" altLang="ru-RU" sz="1477" dirty="0"/>
              <a:t>) &gt; e:m,s0[ModelType(m, a, </a:t>
            </a:r>
            <a:r>
              <a:rPr lang="ru-RU" altLang="ru-RU" sz="1477" dirty="0" err="1"/>
              <a:t>forest_res</a:t>
            </a:r>
            <a:r>
              <a:rPr lang="ru-RU" altLang="ru-RU" sz="1477" dirty="0"/>
              <a:t>, t0), </a:t>
            </a:r>
            <a:r>
              <a:rPr lang="ru-RU" altLang="ru-RU" sz="1477" dirty="0" err="1"/>
              <a:t>State</a:t>
            </a:r>
            <a:r>
              <a:rPr lang="ru-RU" altLang="ru-RU" sz="1477" dirty="0"/>
              <a:t>(m, s0, </a:t>
            </a:r>
            <a:r>
              <a:rPr lang="ru-RU" altLang="ru-RU" sz="1477" dirty="0" err="1"/>
              <a:t>no_forest</a:t>
            </a:r>
            <a:r>
              <a:rPr lang="ru-RU" altLang="ru-RU" sz="1477" dirty="0"/>
              <a:t>,		</a:t>
            </a:r>
            <a:r>
              <a:rPr lang="ru-RU" altLang="ru-RU" sz="1477" dirty="0" err="1"/>
              <a:t>square</a:t>
            </a:r>
            <a:r>
              <a:rPr lang="ru-RU" altLang="ru-RU" sz="1477" dirty="0"/>
              <a:t>(</a:t>
            </a:r>
            <a:r>
              <a:rPr lang="ru-RU" altLang="ru-RU" sz="1477" dirty="0" err="1"/>
              <a:t>None</a:t>
            </a:r>
            <a:r>
              <a:rPr lang="ru-RU" altLang="ru-RU" sz="1477" dirty="0"/>
              <a:t>, </a:t>
            </a:r>
            <a:r>
              <a:rPr lang="ru-RU" altLang="ru-RU" sz="1477" dirty="0" err="1"/>
              <a:t>no_forest</a:t>
            </a:r>
            <a:r>
              <a:rPr lang="ru-RU" altLang="ru-RU" sz="1477" dirty="0"/>
              <a:t>, t0))]];</a:t>
            </a:r>
          </a:p>
        </p:txBody>
      </p:sp>
      <p:sp>
        <p:nvSpPr>
          <p:cNvPr id="21508" name="Oval 5">
            <a:extLst>
              <a:ext uri="{FF2B5EF4-FFF2-40B4-BE49-F238E27FC236}">
                <a16:creationId xmlns:a16="http://schemas.microsoft.com/office/drawing/2014/main" id="{54AB1B8C-2D2C-4001-8B2C-71C03956DED6}"/>
              </a:ext>
            </a:extLst>
          </p:cNvPr>
          <p:cNvSpPr>
            <a:spLocks noChangeArrowheads="1"/>
          </p:cNvSpPr>
          <p:nvPr/>
        </p:nvSpPr>
        <p:spPr bwMode="auto">
          <a:xfrm>
            <a:off x="914400" y="4132385"/>
            <a:ext cx="533400" cy="492369"/>
          </a:xfrm>
          <a:prstGeom prst="ellipse">
            <a:avLst/>
          </a:prstGeom>
          <a:noFill/>
          <a:ln w="28575">
            <a:solidFill>
              <a:schemeClr val="tx1"/>
            </a:solidFill>
            <a:round/>
            <a:headEnd/>
            <a:tailEnd/>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ru-RU" sz="2215" i="1">
                <a:latin typeface="Arial Cyr" panose="020B0604020202020204" pitchFamily="34" charset="0"/>
              </a:rPr>
              <a:t>S</a:t>
            </a:r>
            <a:r>
              <a:rPr lang="en-US" altLang="ru-RU" sz="2215" i="1" baseline="-25000">
                <a:latin typeface="Arial Cyr" panose="020B0604020202020204" pitchFamily="34" charset="0"/>
              </a:rPr>
              <a:t>0</a:t>
            </a:r>
            <a:endParaRPr lang="ru-RU" altLang="ru-RU" sz="2215" i="1">
              <a:latin typeface="Arial Cyr" panose="020B0604020202020204" pitchFamily="34" charset="0"/>
            </a:endParaRPr>
          </a:p>
        </p:txBody>
      </p:sp>
      <p:sp>
        <p:nvSpPr>
          <p:cNvPr id="21509" name="Text Box 6">
            <a:extLst>
              <a:ext uri="{FF2B5EF4-FFF2-40B4-BE49-F238E27FC236}">
                <a16:creationId xmlns:a16="http://schemas.microsoft.com/office/drawing/2014/main" id="{2E30CA79-A997-4052-A2AD-85440F3D7661}"/>
              </a:ext>
            </a:extLst>
          </p:cNvPr>
          <p:cNvSpPr txBox="1">
            <a:spLocks noChangeArrowheads="1"/>
          </p:cNvSpPr>
          <p:nvPr/>
        </p:nvSpPr>
        <p:spPr bwMode="auto">
          <a:xfrm>
            <a:off x="1125415" y="2162908"/>
            <a:ext cx="6467220" cy="1455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ru-RU" altLang="ru-RU" sz="2215">
                <a:latin typeface="Symbol" panose="05050102010706020507" pitchFamily="18" charset="2"/>
              </a:rPr>
              <a:t>"</a:t>
            </a:r>
            <a:r>
              <a:rPr lang="en-US" altLang="ru-RU" sz="2215" i="1">
                <a:latin typeface="Arial Cyr" panose="020B0604020202020204" pitchFamily="34" charset="0"/>
              </a:rPr>
              <a:t>a,t</a:t>
            </a:r>
            <a:r>
              <a:rPr lang="en-US" altLang="ru-RU" sz="2215" baseline="-25000">
                <a:latin typeface="Arial Cyr" panose="020B0604020202020204" pitchFamily="34" charset="0"/>
              </a:rPr>
              <a:t>0</a:t>
            </a:r>
            <a:r>
              <a:rPr lang="en-US" altLang="ru-RU" sz="2215" i="1">
                <a:latin typeface="Arial Cyr" panose="020B0604020202020204" pitchFamily="34" charset="0"/>
              </a:rPr>
              <a:t>:Problem(a,model_dyn),Progn(a,ten_year,t</a:t>
            </a:r>
            <a:r>
              <a:rPr lang="en-US" altLang="ru-RU" sz="2215" baseline="-25000">
                <a:latin typeface="Arial Cyr" panose="020B0604020202020204" pitchFamily="34" charset="0"/>
              </a:rPr>
              <a:t>0</a:t>
            </a:r>
            <a:r>
              <a:rPr lang="en-US" altLang="ru-RU" sz="2215" i="1">
                <a:latin typeface="Arial Cyr" panose="020B0604020202020204" pitchFamily="34" charset="0"/>
              </a:rPr>
              <a:t>),</a:t>
            </a:r>
          </a:p>
          <a:p>
            <a:r>
              <a:rPr lang="en-US" altLang="ru-RU" sz="2215" i="1">
                <a:latin typeface="Arial Cyr" panose="020B0604020202020204" pitchFamily="34" charset="0"/>
              </a:rPr>
              <a:t>GR(a,landscape),LT(a,forest)</a:t>
            </a:r>
            <a:r>
              <a:rPr lang="en-US" altLang="ru-RU" sz="2215" i="1">
                <a:latin typeface="Verdana" panose="020B0604030504040204" pitchFamily="34" charset="0"/>
              </a:rPr>
              <a:t> </a:t>
            </a:r>
            <a:r>
              <a:rPr lang="ru-RU" altLang="ru-RU" sz="2215" i="1">
                <a:latin typeface="Symbol" panose="05050102010706020507" pitchFamily="18" charset="2"/>
              </a:rPr>
              <a:t>® </a:t>
            </a:r>
            <a:endParaRPr lang="en-US" altLang="ru-RU" sz="2215" i="1">
              <a:latin typeface="Symbol" panose="05050102010706020507" pitchFamily="18" charset="2"/>
            </a:endParaRPr>
          </a:p>
          <a:p>
            <a:r>
              <a:rPr lang="en-US" altLang="ru-RU" sz="2215" i="1">
                <a:latin typeface="Symbol" panose="05050102010706020507" pitchFamily="18" charset="2"/>
              </a:rPr>
              <a:t>	</a:t>
            </a:r>
            <a:r>
              <a:rPr lang="en-US" altLang="ru-RU" sz="2215">
                <a:latin typeface="Symbol" panose="05050102010706020507" pitchFamily="18" charset="2"/>
              </a:rPr>
              <a:t>$</a:t>
            </a:r>
            <a:r>
              <a:rPr lang="en-US" altLang="ru-RU" sz="2215" i="1">
                <a:latin typeface="Arial Cyr" panose="020B0604020202020204" pitchFamily="34" charset="0"/>
              </a:rPr>
              <a:t>m,S</a:t>
            </a:r>
            <a:r>
              <a:rPr lang="en-US" altLang="ru-RU" sz="2215" baseline="-25000">
                <a:latin typeface="Arial Cyr" panose="020B0604020202020204" pitchFamily="34" charset="0"/>
              </a:rPr>
              <a:t>0</a:t>
            </a:r>
            <a:r>
              <a:rPr lang="en-US" altLang="ru-RU" sz="2215" i="1">
                <a:latin typeface="Arial Cyr" panose="020B0604020202020204" pitchFamily="34" charset="0"/>
              </a:rPr>
              <a:t>:MT(m,a,forest_res,t</a:t>
            </a:r>
            <a:r>
              <a:rPr lang="en-US" altLang="ru-RU" sz="2215" baseline="-25000">
                <a:latin typeface="Arial Cyr" panose="020B0604020202020204" pitchFamily="34" charset="0"/>
              </a:rPr>
              <a:t>0</a:t>
            </a:r>
            <a:r>
              <a:rPr lang="en-US" altLang="ru-RU" sz="2215" i="1">
                <a:latin typeface="Arial Cyr" panose="020B0604020202020204" pitchFamily="34" charset="0"/>
              </a:rPr>
              <a:t>),</a:t>
            </a:r>
          </a:p>
          <a:p>
            <a:r>
              <a:rPr lang="en-US" altLang="ru-RU" sz="2215" i="1">
                <a:latin typeface="Arial Cyr" panose="020B0604020202020204" pitchFamily="34" charset="0"/>
              </a:rPr>
              <a:t>		State(m,S</a:t>
            </a:r>
            <a:r>
              <a:rPr lang="en-US" altLang="ru-RU" sz="2215" baseline="-25000">
                <a:latin typeface="Arial Cyr" panose="020B0604020202020204" pitchFamily="34" charset="0"/>
              </a:rPr>
              <a:t>0,</a:t>
            </a:r>
            <a:r>
              <a:rPr lang="en-US" altLang="ru-RU" sz="2215" i="1">
                <a:latin typeface="Arial Cyr" panose="020B0604020202020204" pitchFamily="34" charset="0"/>
              </a:rPr>
              <a:t>square(no_forest,t</a:t>
            </a:r>
            <a:r>
              <a:rPr lang="en-US" altLang="ru-RU" sz="2215" baseline="-25000">
                <a:latin typeface="Arial Cyr" panose="020B0604020202020204" pitchFamily="34" charset="0"/>
              </a:rPr>
              <a:t>0</a:t>
            </a:r>
            <a:r>
              <a:rPr lang="en-US" altLang="ru-RU" sz="2215" i="1">
                <a:latin typeface="Arial Cyr" panose="020B0604020202020204" pitchFamily="34" charset="0"/>
              </a:rPr>
              <a:t>))</a:t>
            </a:r>
            <a:endParaRPr lang="ru-RU" altLang="ru-RU" sz="2215" i="1">
              <a:latin typeface="Arial Cyr"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Oval 3">
            <a:extLst>
              <a:ext uri="{FF2B5EF4-FFF2-40B4-BE49-F238E27FC236}">
                <a16:creationId xmlns:a16="http://schemas.microsoft.com/office/drawing/2014/main" id="{F9C57E42-26BB-4019-A041-949451F461A6}"/>
              </a:ext>
            </a:extLst>
          </p:cNvPr>
          <p:cNvSpPr>
            <a:spLocks noChangeArrowheads="1"/>
          </p:cNvSpPr>
          <p:nvPr/>
        </p:nvSpPr>
        <p:spPr bwMode="auto">
          <a:xfrm>
            <a:off x="457200" y="4765431"/>
            <a:ext cx="533400" cy="492369"/>
          </a:xfrm>
          <a:prstGeom prst="ellipse">
            <a:avLst/>
          </a:prstGeom>
          <a:noFill/>
          <a:ln w="28575">
            <a:solidFill>
              <a:schemeClr val="tx1"/>
            </a:solidFill>
            <a:prstDash val="sysDot"/>
            <a:round/>
            <a:headEnd/>
            <a:tailEnd/>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ru-RU" sz="2215" i="1">
                <a:latin typeface="Arial Cyr" panose="020B0604020202020204" pitchFamily="34" charset="0"/>
              </a:rPr>
              <a:t>S</a:t>
            </a:r>
            <a:r>
              <a:rPr lang="en-US" altLang="ru-RU" sz="2215" i="1" baseline="-25000">
                <a:latin typeface="Arial Cyr" panose="020B0604020202020204" pitchFamily="34" charset="0"/>
              </a:rPr>
              <a:t>0</a:t>
            </a:r>
            <a:endParaRPr lang="ru-RU" altLang="ru-RU" sz="2215" i="1">
              <a:latin typeface="Arial Cyr" panose="020B0604020202020204" pitchFamily="34" charset="0"/>
            </a:endParaRPr>
          </a:p>
        </p:txBody>
      </p:sp>
      <p:sp>
        <p:nvSpPr>
          <p:cNvPr id="22532" name="Oval 4">
            <a:extLst>
              <a:ext uri="{FF2B5EF4-FFF2-40B4-BE49-F238E27FC236}">
                <a16:creationId xmlns:a16="http://schemas.microsoft.com/office/drawing/2014/main" id="{4FD0BE9F-36E1-48D5-B294-97EB5E6AC43A}"/>
              </a:ext>
            </a:extLst>
          </p:cNvPr>
          <p:cNvSpPr>
            <a:spLocks noChangeArrowheads="1"/>
          </p:cNvSpPr>
          <p:nvPr/>
        </p:nvSpPr>
        <p:spPr bwMode="auto">
          <a:xfrm>
            <a:off x="1524000" y="4835769"/>
            <a:ext cx="533400" cy="492369"/>
          </a:xfrm>
          <a:prstGeom prst="ellipse">
            <a:avLst/>
          </a:prstGeom>
          <a:noFill/>
          <a:ln w="28575">
            <a:solidFill>
              <a:schemeClr val="tx1"/>
            </a:solidFill>
            <a:round/>
            <a:headEnd/>
            <a:tailEnd/>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ru-RU" sz="2215" i="1">
                <a:latin typeface="Arial Cyr" panose="020B0604020202020204" pitchFamily="34" charset="0"/>
              </a:rPr>
              <a:t>S</a:t>
            </a:r>
            <a:r>
              <a:rPr lang="en-US" altLang="ru-RU" sz="2215" i="1" baseline="-25000">
                <a:latin typeface="Arial Cyr" panose="020B0604020202020204" pitchFamily="34" charset="0"/>
              </a:rPr>
              <a:t>k</a:t>
            </a:r>
            <a:endParaRPr lang="ru-RU" altLang="ru-RU" sz="2215" i="1">
              <a:latin typeface="Arial Cyr" panose="020B0604020202020204" pitchFamily="34" charset="0"/>
            </a:endParaRPr>
          </a:p>
        </p:txBody>
      </p:sp>
      <p:sp>
        <p:nvSpPr>
          <p:cNvPr id="22533" name="Oval 5">
            <a:extLst>
              <a:ext uri="{FF2B5EF4-FFF2-40B4-BE49-F238E27FC236}">
                <a16:creationId xmlns:a16="http://schemas.microsoft.com/office/drawing/2014/main" id="{72D0BA90-0A8F-4EA9-975F-A2A1B28BE5BC}"/>
              </a:ext>
            </a:extLst>
          </p:cNvPr>
          <p:cNvSpPr>
            <a:spLocks noChangeArrowheads="1"/>
          </p:cNvSpPr>
          <p:nvPr/>
        </p:nvSpPr>
        <p:spPr bwMode="auto">
          <a:xfrm>
            <a:off x="1066800" y="4062046"/>
            <a:ext cx="533400" cy="492369"/>
          </a:xfrm>
          <a:prstGeom prst="ellipse">
            <a:avLst/>
          </a:prstGeom>
          <a:noFill/>
          <a:ln w="28575">
            <a:solidFill>
              <a:schemeClr val="tx1"/>
            </a:solidFill>
            <a:round/>
            <a:headEnd/>
            <a:tailEnd/>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ru-RU" sz="2215" i="1">
                <a:latin typeface="Arial Cyr" panose="020B0604020202020204" pitchFamily="34" charset="0"/>
              </a:rPr>
              <a:t>S</a:t>
            </a:r>
            <a:r>
              <a:rPr lang="en-US" altLang="ru-RU" sz="2215" i="1" baseline="-25000">
                <a:latin typeface="Arial Cyr" panose="020B0604020202020204" pitchFamily="34" charset="0"/>
              </a:rPr>
              <a:t>I</a:t>
            </a:r>
            <a:endParaRPr lang="ru-RU" altLang="ru-RU" sz="2215" i="1">
              <a:latin typeface="Arial Cyr" panose="020B0604020202020204" pitchFamily="34" charset="0"/>
            </a:endParaRPr>
          </a:p>
        </p:txBody>
      </p:sp>
      <p:cxnSp>
        <p:nvCxnSpPr>
          <p:cNvPr id="22534" name="AutoShape 6">
            <a:extLst>
              <a:ext uri="{FF2B5EF4-FFF2-40B4-BE49-F238E27FC236}">
                <a16:creationId xmlns:a16="http://schemas.microsoft.com/office/drawing/2014/main" id="{B26B34F6-827C-455F-9E12-DC77088571EE}"/>
              </a:ext>
            </a:extLst>
          </p:cNvPr>
          <p:cNvCxnSpPr>
            <a:cxnSpLocks noChangeShapeType="1"/>
            <a:stCxn id="22531" idx="0"/>
            <a:endCxn id="22533" idx="2"/>
          </p:cNvCxnSpPr>
          <p:nvPr/>
        </p:nvCxnSpPr>
        <p:spPr bwMode="auto">
          <a:xfrm rot="16200000">
            <a:off x="666750" y="4365381"/>
            <a:ext cx="444012" cy="329712"/>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35" name="AutoShape 7">
            <a:extLst>
              <a:ext uri="{FF2B5EF4-FFF2-40B4-BE49-F238E27FC236}">
                <a16:creationId xmlns:a16="http://schemas.microsoft.com/office/drawing/2014/main" id="{A487D898-D5E2-4546-AF08-0D8003346B50}"/>
              </a:ext>
            </a:extLst>
          </p:cNvPr>
          <p:cNvSpPr>
            <a:spLocks noChangeArrowheads="1"/>
          </p:cNvSpPr>
          <p:nvPr/>
        </p:nvSpPr>
        <p:spPr bwMode="auto">
          <a:xfrm>
            <a:off x="1219200" y="4765431"/>
            <a:ext cx="1905000" cy="844062"/>
          </a:xfrm>
          <a:prstGeom prst="roundRect">
            <a:avLst>
              <a:gd name="adj" fmla="val 16667"/>
            </a:avLst>
          </a:prstGeom>
          <a:noFill/>
          <a:ln w="222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ru-RU" altLang="ru-RU" sz="2215"/>
          </a:p>
        </p:txBody>
      </p:sp>
      <p:sp>
        <p:nvSpPr>
          <p:cNvPr id="22536" name="Text Box 8">
            <a:extLst>
              <a:ext uri="{FF2B5EF4-FFF2-40B4-BE49-F238E27FC236}">
                <a16:creationId xmlns:a16="http://schemas.microsoft.com/office/drawing/2014/main" id="{240D5756-47B4-4DCD-B45E-08C50E249460}"/>
              </a:ext>
            </a:extLst>
          </p:cNvPr>
          <p:cNvSpPr txBox="1">
            <a:spLocks noChangeArrowheads="1"/>
          </p:cNvSpPr>
          <p:nvPr/>
        </p:nvSpPr>
        <p:spPr bwMode="auto">
          <a:xfrm>
            <a:off x="2362200" y="4778620"/>
            <a:ext cx="540533" cy="859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4985">
                <a:latin typeface="Arial Cyr" panose="020B0604020202020204" pitchFamily="34" charset="0"/>
              </a:rPr>
              <a:t>?</a:t>
            </a:r>
            <a:endParaRPr lang="ru-RU" altLang="ru-RU" sz="4985">
              <a:latin typeface="Arial Cyr" panose="020B0604020202020204" pitchFamily="34" charset="0"/>
            </a:endParaRPr>
          </a:p>
        </p:txBody>
      </p:sp>
      <p:cxnSp>
        <p:nvCxnSpPr>
          <p:cNvPr id="22537" name="AutoShape 9">
            <a:extLst>
              <a:ext uri="{FF2B5EF4-FFF2-40B4-BE49-F238E27FC236}">
                <a16:creationId xmlns:a16="http://schemas.microsoft.com/office/drawing/2014/main" id="{2C157AF4-E94E-4F0A-A15B-A2CB96C594D5}"/>
              </a:ext>
            </a:extLst>
          </p:cNvPr>
          <p:cNvCxnSpPr>
            <a:cxnSpLocks noChangeShapeType="1"/>
            <a:stCxn id="22531" idx="6"/>
            <a:endCxn id="22532" idx="2"/>
          </p:cNvCxnSpPr>
          <p:nvPr/>
        </p:nvCxnSpPr>
        <p:spPr bwMode="auto">
          <a:xfrm>
            <a:off x="1003789" y="5011616"/>
            <a:ext cx="507023" cy="70338"/>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8" name="AutoShape 10">
            <a:extLst>
              <a:ext uri="{FF2B5EF4-FFF2-40B4-BE49-F238E27FC236}">
                <a16:creationId xmlns:a16="http://schemas.microsoft.com/office/drawing/2014/main" id="{53769441-F24C-47B4-A376-1F016E4FDDAF}"/>
              </a:ext>
            </a:extLst>
          </p:cNvPr>
          <p:cNvCxnSpPr>
            <a:cxnSpLocks noChangeShapeType="1"/>
            <a:stCxn id="22532" idx="0"/>
            <a:endCxn id="22533" idx="5"/>
          </p:cNvCxnSpPr>
          <p:nvPr/>
        </p:nvCxnSpPr>
        <p:spPr bwMode="auto">
          <a:xfrm rot="5400000" flipH="1">
            <a:off x="1493227" y="4525109"/>
            <a:ext cx="326781" cy="268165"/>
          </a:xfrm>
          <a:prstGeom prst="curvedConnector3">
            <a:avLst>
              <a:gd name="adj1" fmla="val 39014"/>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39" name="Rectangle 12">
            <a:extLst>
              <a:ext uri="{FF2B5EF4-FFF2-40B4-BE49-F238E27FC236}">
                <a16:creationId xmlns:a16="http://schemas.microsoft.com/office/drawing/2014/main" id="{688E5476-22DB-4919-BA7B-7E1BB1EDDAF1}"/>
              </a:ext>
            </a:extLst>
          </p:cNvPr>
          <p:cNvSpPr>
            <a:spLocks noChangeArrowheads="1"/>
          </p:cNvSpPr>
          <p:nvPr/>
        </p:nvSpPr>
        <p:spPr bwMode="auto">
          <a:xfrm>
            <a:off x="2602523" y="2162908"/>
            <a:ext cx="5791200" cy="1626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ru-RU" sz="1662" dirty="0" err="1"/>
              <a:t>fm</a:t>
            </a:r>
            <a:r>
              <a:rPr lang="en-US" altLang="ru-RU" sz="1662" dirty="0"/>
              <a:t> Cultures()=</a:t>
            </a:r>
            <a:r>
              <a:rPr lang="ru-RU" altLang="ru-RU" sz="1662" dirty="0"/>
              <a:t>a:ck,m,a,t0,s1[</a:t>
            </a:r>
            <a:r>
              <a:rPr lang="en-US" altLang="ru-RU" sz="1662" dirty="0"/>
              <a:t> </a:t>
            </a:r>
            <a:r>
              <a:rPr lang="ru-RU" altLang="ru-RU" sz="1662" dirty="0" err="1"/>
              <a:t>ModelType</a:t>
            </a:r>
            <a:r>
              <a:rPr lang="ru-RU" altLang="ru-RU" sz="1662" dirty="0"/>
              <a:t>(m,a,forest_res,t0),  </a:t>
            </a:r>
            <a:r>
              <a:rPr lang="ru-RU" altLang="ru-RU" sz="1662" dirty="0" err="1"/>
              <a:t>State</a:t>
            </a:r>
            <a:r>
              <a:rPr lang="ru-RU" altLang="ru-RU" sz="1662" dirty="0"/>
              <a:t>(m,s1,mol1,square(ck,mol1,t0)),</a:t>
            </a:r>
            <a:r>
              <a:rPr lang="en-US" altLang="ru-RU" sz="1662" dirty="0"/>
              <a:t> </a:t>
            </a:r>
            <a:r>
              <a:rPr lang="ru-RU" altLang="ru-RU" sz="1662" dirty="0" err="1"/>
              <a:t>TakesPlace</a:t>
            </a:r>
            <a:r>
              <a:rPr lang="ru-RU" altLang="ru-RU" sz="1662" dirty="0"/>
              <a:t>(</a:t>
            </a:r>
            <a:r>
              <a:rPr lang="ru-RU" altLang="ru-RU" sz="1662" dirty="0" err="1"/>
              <a:t>a,forest_cultures,yes</a:t>
            </a:r>
            <a:r>
              <a:rPr lang="ru-RU" altLang="ru-RU" sz="1662" dirty="0"/>
              <a:t>),</a:t>
            </a:r>
            <a:r>
              <a:rPr lang="ru-RU" altLang="ru-RU" sz="1662" dirty="0" err="1"/>
              <a:t>culture_kind</a:t>
            </a:r>
            <a:r>
              <a:rPr lang="ru-RU" altLang="ru-RU" sz="1662" dirty="0"/>
              <a:t>(k) &gt; e:sk[State(m,sk,cult,square(ck,cult,t0)),</a:t>
            </a:r>
            <a:r>
              <a:rPr lang="en-US" altLang="ru-RU" sz="1662" dirty="0"/>
              <a:t> </a:t>
            </a:r>
            <a:r>
              <a:rPr lang="ru-RU" altLang="ru-RU" sz="1662" dirty="0"/>
              <a:t>	</a:t>
            </a:r>
            <a:r>
              <a:rPr lang="ru-RU" altLang="ru-RU" sz="1662" dirty="0" err="1"/>
              <a:t>DefineCultures</a:t>
            </a:r>
            <a:r>
              <a:rPr lang="ru-RU" altLang="ru-RU" sz="1662" dirty="0"/>
              <a:t>(</a:t>
            </a:r>
            <a:r>
              <a:rPr lang="ru-RU" altLang="ru-RU" sz="1662" dirty="0" err="1"/>
              <a:t>ck,square</a:t>
            </a:r>
            <a:r>
              <a:rPr lang="ru-RU" altLang="ru-RU" sz="1662" dirty="0"/>
              <a:t>(ck,mol1,t0),</a:t>
            </a:r>
            <a:r>
              <a:rPr lang="ru-RU" altLang="ru-RU" sz="1662" dirty="0" err="1"/>
              <a:t>Trans</a:t>
            </a:r>
            <a:r>
              <a:rPr lang="ru-RU" altLang="ru-RU" sz="1662" dirty="0"/>
              <a:t>(</a:t>
            </a:r>
            <a:r>
              <a:rPr lang="ru-RU" altLang="ru-RU" sz="1662" dirty="0" err="1"/>
              <a:t>m,sk</a:t>
            </a:r>
            <a:r>
              <a:rPr lang="en-US" altLang="ru-RU" sz="1662" dirty="0"/>
              <a:t>,</a:t>
            </a:r>
            <a:r>
              <a:rPr lang="ru-RU" altLang="ru-RU" sz="1662" dirty="0"/>
              <a:t>s1,trans_time(cult,mol1,ck,t0))]</a:t>
            </a:r>
            <a:r>
              <a:rPr lang="en-US" altLang="ru-RU" sz="1662" dirty="0"/>
              <a:t>]</a:t>
            </a:r>
            <a:endParaRPr lang="ru-RU" altLang="ru-RU" sz="1662" dirty="0"/>
          </a:p>
        </p:txBody>
      </p:sp>
      <p:sp>
        <p:nvSpPr>
          <p:cNvPr id="12" name="Заголовок 2">
            <a:extLst>
              <a:ext uri="{FF2B5EF4-FFF2-40B4-BE49-F238E27FC236}">
                <a16:creationId xmlns:a16="http://schemas.microsoft.com/office/drawing/2014/main" id="{E295B296-0DCA-47EE-A91B-E566C95EFFDC}"/>
              </a:ext>
            </a:extLst>
          </p:cNvPr>
          <p:cNvSpPr>
            <a:spLocks noGrp="1"/>
          </p:cNvSpPr>
          <p:nvPr>
            <p:ph type="title"/>
          </p:nvPr>
        </p:nvSpPr>
        <p:spPr>
          <a:xfrm>
            <a:off x="323528" y="-27384"/>
            <a:ext cx="7543800" cy="914400"/>
          </a:xfrm>
        </p:spPr>
        <p:txBody>
          <a:bodyPr/>
          <a:lstStyle/>
          <a:p>
            <a:pPr lvl="1" fontAlgn="base"/>
            <a:r>
              <a:rPr lang="en-US" sz="3600" dirty="0">
                <a:solidFill>
                  <a:schemeClr val="tx1"/>
                </a:solidFill>
                <a:latin typeface="+mj-lt"/>
              </a:rPr>
              <a:t>Forest occupies free areas</a:t>
            </a:r>
            <a:endParaRPr lang="ru-RU" sz="3600" dirty="0">
              <a:solidFill>
                <a:schemeClr val="tx1"/>
              </a:solidFill>
              <a:latin typeface="+mj-lt"/>
            </a:endParaRPr>
          </a:p>
        </p:txBody>
      </p:sp>
      <p:sp>
        <p:nvSpPr>
          <p:cNvPr id="13" name="Объект 1">
            <a:extLst>
              <a:ext uri="{FF2B5EF4-FFF2-40B4-BE49-F238E27FC236}">
                <a16:creationId xmlns:a16="http://schemas.microsoft.com/office/drawing/2014/main" id="{17504368-BE8A-44BC-AF6B-1D50A210205F}"/>
              </a:ext>
            </a:extLst>
          </p:cNvPr>
          <p:cNvSpPr txBox="1">
            <a:spLocks/>
          </p:cNvSpPr>
          <p:nvPr/>
        </p:nvSpPr>
        <p:spPr>
          <a:xfrm>
            <a:off x="3352799" y="4961201"/>
            <a:ext cx="5514459" cy="676885"/>
          </a:xfrm>
          <a:prstGeom prst="rect">
            <a:avLst/>
          </a:prstGeom>
        </p:spPr>
        <p:txBody>
          <a:bodyPr>
            <a:norm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None/>
            </a:pPr>
            <a:r>
              <a:rPr lang="en-US" sz="2400" dirty="0"/>
              <a:t>Reforestation activities ???</a:t>
            </a:r>
            <a:endParaRPr lang="ru-RU" sz="2400" dirty="0">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9F7171BE-1B42-4A4B-A071-1B8E3A480C28}"/>
              </a:ext>
            </a:extLst>
          </p:cNvPr>
          <p:cNvSpPr>
            <a:spLocks noChangeArrowheads="1"/>
          </p:cNvSpPr>
          <p:nvPr/>
        </p:nvSpPr>
        <p:spPr bwMode="auto">
          <a:xfrm>
            <a:off x="1828800" y="4202724"/>
            <a:ext cx="5638800" cy="1371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ru-RU" altLang="ru-RU" sz="1662"/>
              <a:t>fm AToB()=a:m,t0,a,k,cl,cl1,s [ ModelType(m,a,forest_res,t0),tree_kind(a,k), age_class(cl),after(cl,cl1), State(m,s,cl,square(k,cl,t0))&gt; e:s1[State(m,s1,cl1,square(k,cl1,t0)),Trans(m,s,s1,trans_time(cl,cl1,k,t0))]]</a:t>
            </a:r>
          </a:p>
        </p:txBody>
      </p:sp>
      <p:sp>
        <p:nvSpPr>
          <p:cNvPr id="23555" name="Oval 4">
            <a:extLst>
              <a:ext uri="{FF2B5EF4-FFF2-40B4-BE49-F238E27FC236}">
                <a16:creationId xmlns:a16="http://schemas.microsoft.com/office/drawing/2014/main" id="{D518645A-0B38-4B2A-919F-A9C4BF7B848E}"/>
              </a:ext>
            </a:extLst>
          </p:cNvPr>
          <p:cNvSpPr>
            <a:spLocks noChangeArrowheads="1"/>
          </p:cNvSpPr>
          <p:nvPr/>
        </p:nvSpPr>
        <p:spPr bwMode="auto">
          <a:xfrm>
            <a:off x="2221523" y="2866293"/>
            <a:ext cx="849923" cy="783981"/>
          </a:xfrm>
          <a:prstGeom prst="ellipse">
            <a:avLst/>
          </a:prstGeom>
          <a:noFill/>
          <a:ln w="2857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ru-RU" altLang="ru-RU" sz="2215"/>
          </a:p>
        </p:txBody>
      </p:sp>
      <p:grpSp>
        <p:nvGrpSpPr>
          <p:cNvPr id="23556" name="Group 16">
            <a:extLst>
              <a:ext uri="{FF2B5EF4-FFF2-40B4-BE49-F238E27FC236}">
                <a16:creationId xmlns:a16="http://schemas.microsoft.com/office/drawing/2014/main" id="{C96B84C0-4EC8-4EC7-9AE1-47DE83FD46A0}"/>
              </a:ext>
            </a:extLst>
          </p:cNvPr>
          <p:cNvGrpSpPr>
            <a:grpSpLocks/>
          </p:cNvGrpSpPr>
          <p:nvPr/>
        </p:nvGrpSpPr>
        <p:grpSpPr bwMode="auto">
          <a:xfrm>
            <a:off x="2373923" y="2092569"/>
            <a:ext cx="4659923" cy="1355481"/>
            <a:chOff x="1092" y="1584"/>
            <a:chExt cx="3180" cy="925"/>
          </a:xfrm>
        </p:grpSpPr>
        <p:sp>
          <p:nvSpPr>
            <p:cNvPr id="23557" name="Oval 5">
              <a:extLst>
                <a:ext uri="{FF2B5EF4-FFF2-40B4-BE49-F238E27FC236}">
                  <a16:creationId xmlns:a16="http://schemas.microsoft.com/office/drawing/2014/main" id="{6BCEDD6E-DF67-4A3B-8768-C1BF5B8B8832}"/>
                </a:ext>
              </a:extLst>
            </p:cNvPr>
            <p:cNvSpPr>
              <a:spLocks noChangeArrowheads="1"/>
            </p:cNvSpPr>
            <p:nvPr/>
          </p:nvSpPr>
          <p:spPr bwMode="auto">
            <a:xfrm>
              <a:off x="1664" y="1584"/>
              <a:ext cx="580" cy="535"/>
            </a:xfrm>
            <a:prstGeom prst="ellipse">
              <a:avLst/>
            </a:prstGeom>
            <a:noFill/>
            <a:ln w="2857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ru-RU" altLang="ru-RU" sz="2215"/>
            </a:p>
          </p:txBody>
        </p:sp>
        <p:sp>
          <p:nvSpPr>
            <p:cNvPr id="23558" name="Oval 6">
              <a:extLst>
                <a:ext uri="{FF2B5EF4-FFF2-40B4-BE49-F238E27FC236}">
                  <a16:creationId xmlns:a16="http://schemas.microsoft.com/office/drawing/2014/main" id="{25E6D6C1-F67A-4E38-A563-3B0E79C5686E}"/>
                </a:ext>
              </a:extLst>
            </p:cNvPr>
            <p:cNvSpPr>
              <a:spLocks noChangeArrowheads="1"/>
            </p:cNvSpPr>
            <p:nvPr/>
          </p:nvSpPr>
          <p:spPr bwMode="auto">
            <a:xfrm>
              <a:off x="2704" y="1584"/>
              <a:ext cx="580" cy="535"/>
            </a:xfrm>
            <a:prstGeom prst="ellipse">
              <a:avLst/>
            </a:prstGeom>
            <a:noFill/>
            <a:ln w="2857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ru-RU" altLang="ru-RU" sz="2215"/>
            </a:p>
          </p:txBody>
        </p:sp>
        <p:sp>
          <p:nvSpPr>
            <p:cNvPr id="23559" name="Oval 7">
              <a:extLst>
                <a:ext uri="{FF2B5EF4-FFF2-40B4-BE49-F238E27FC236}">
                  <a16:creationId xmlns:a16="http://schemas.microsoft.com/office/drawing/2014/main" id="{8CD01176-E0C7-48B7-9658-A5188A633A3D}"/>
                </a:ext>
              </a:extLst>
            </p:cNvPr>
            <p:cNvSpPr>
              <a:spLocks noChangeArrowheads="1"/>
            </p:cNvSpPr>
            <p:nvPr/>
          </p:nvSpPr>
          <p:spPr bwMode="auto">
            <a:xfrm>
              <a:off x="3692" y="1584"/>
              <a:ext cx="580" cy="53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ru-RU" altLang="ru-RU" sz="2215"/>
            </a:p>
          </p:txBody>
        </p:sp>
        <p:cxnSp>
          <p:nvCxnSpPr>
            <p:cNvPr id="23560" name="AutoShape 8">
              <a:extLst>
                <a:ext uri="{FF2B5EF4-FFF2-40B4-BE49-F238E27FC236}">
                  <a16:creationId xmlns:a16="http://schemas.microsoft.com/office/drawing/2014/main" id="{CC549ECF-8F33-49D0-8A98-B224A11238B6}"/>
                </a:ext>
              </a:extLst>
            </p:cNvPr>
            <p:cNvCxnSpPr>
              <a:cxnSpLocks noChangeShapeType="1"/>
              <a:stCxn id="23555" idx="0"/>
              <a:endCxn id="23557" idx="2"/>
            </p:cNvCxnSpPr>
            <p:nvPr/>
          </p:nvCxnSpPr>
          <p:spPr bwMode="auto">
            <a:xfrm rot="-5400000">
              <a:off x="1341" y="1789"/>
              <a:ext cx="251" cy="377"/>
            </a:xfrm>
            <a:prstGeom prst="curvedConnector2">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1" name="AutoShape 9">
              <a:extLst>
                <a:ext uri="{FF2B5EF4-FFF2-40B4-BE49-F238E27FC236}">
                  <a16:creationId xmlns:a16="http://schemas.microsoft.com/office/drawing/2014/main" id="{A69F3236-A38C-4379-8D74-71235EDBA0DD}"/>
                </a:ext>
              </a:extLst>
            </p:cNvPr>
            <p:cNvCxnSpPr>
              <a:cxnSpLocks noChangeShapeType="1"/>
              <a:stCxn id="23557" idx="6"/>
              <a:endCxn id="23558" idx="2"/>
            </p:cNvCxnSpPr>
            <p:nvPr/>
          </p:nvCxnSpPr>
          <p:spPr bwMode="auto">
            <a:xfrm>
              <a:off x="2253" y="1852"/>
              <a:ext cx="442" cy="0"/>
            </a:xfrm>
            <a:prstGeom prst="straightConnector1">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2" name="AutoShape 10">
              <a:extLst>
                <a:ext uri="{FF2B5EF4-FFF2-40B4-BE49-F238E27FC236}">
                  <a16:creationId xmlns:a16="http://schemas.microsoft.com/office/drawing/2014/main" id="{FD38E803-9F5C-46D9-981D-1946BEE94AC9}"/>
                </a:ext>
              </a:extLst>
            </p:cNvPr>
            <p:cNvCxnSpPr>
              <a:cxnSpLocks noChangeShapeType="1"/>
              <a:stCxn id="23558" idx="6"/>
              <a:endCxn id="23559" idx="2"/>
            </p:cNvCxnSpPr>
            <p:nvPr/>
          </p:nvCxnSpPr>
          <p:spPr bwMode="auto">
            <a:xfrm>
              <a:off x="3293" y="1852"/>
              <a:ext cx="390"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63" name="Text Box 11">
              <a:extLst>
                <a:ext uri="{FF2B5EF4-FFF2-40B4-BE49-F238E27FC236}">
                  <a16:creationId xmlns:a16="http://schemas.microsoft.com/office/drawing/2014/main" id="{9F4ABE4F-04E9-4031-ACAA-B1EDFD57B7F7}"/>
                </a:ext>
              </a:extLst>
            </p:cNvPr>
            <p:cNvSpPr txBox="1">
              <a:spLocks noChangeArrowheads="1"/>
            </p:cNvSpPr>
            <p:nvPr/>
          </p:nvSpPr>
          <p:spPr bwMode="auto">
            <a:xfrm>
              <a:off x="1092" y="2213"/>
              <a:ext cx="327"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2215" i="1">
                  <a:latin typeface="Arial Cyr" panose="020B0604020202020204" pitchFamily="34" charset="0"/>
                </a:rPr>
                <a:t>S</a:t>
              </a:r>
              <a:r>
                <a:rPr lang="en-US" altLang="ru-RU" sz="2215" i="1" baseline="-25000">
                  <a:latin typeface="Arial Cyr" panose="020B0604020202020204" pitchFamily="34" charset="0"/>
                </a:rPr>
                <a:t>0</a:t>
              </a:r>
              <a:endParaRPr lang="ru-RU" altLang="ru-RU" sz="2215" i="1" baseline="-25000">
                <a:latin typeface="Arial Cyr" panose="020B0604020202020204" pitchFamily="34" charset="0"/>
              </a:endParaRPr>
            </a:p>
          </p:txBody>
        </p:sp>
        <p:sp>
          <p:nvSpPr>
            <p:cNvPr id="23564" name="Text Box 12">
              <a:extLst>
                <a:ext uri="{FF2B5EF4-FFF2-40B4-BE49-F238E27FC236}">
                  <a16:creationId xmlns:a16="http://schemas.microsoft.com/office/drawing/2014/main" id="{6890EB56-6785-4B8F-AA6A-C731C16E5CF7}"/>
                </a:ext>
              </a:extLst>
            </p:cNvPr>
            <p:cNvSpPr txBox="1">
              <a:spLocks noChangeArrowheads="1"/>
            </p:cNvSpPr>
            <p:nvPr/>
          </p:nvSpPr>
          <p:spPr bwMode="auto">
            <a:xfrm>
              <a:off x="1768" y="1685"/>
              <a:ext cx="291"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2215" i="1">
                  <a:latin typeface="Arial Cyr" panose="020B0604020202020204" pitchFamily="34" charset="0"/>
                </a:rPr>
                <a:t>S</a:t>
              </a:r>
              <a:r>
                <a:rPr lang="en-US" altLang="ru-RU" sz="2215" i="1" baseline="-25000">
                  <a:latin typeface="Arial Cyr" panose="020B0604020202020204" pitchFamily="34" charset="0"/>
                </a:rPr>
                <a:t>I</a:t>
              </a:r>
              <a:endParaRPr lang="ru-RU" altLang="ru-RU" sz="2215" i="1" baseline="-25000">
                <a:latin typeface="Arial Cyr" panose="020B0604020202020204" pitchFamily="34" charset="0"/>
              </a:endParaRPr>
            </a:p>
          </p:txBody>
        </p:sp>
        <p:sp>
          <p:nvSpPr>
            <p:cNvPr id="23565" name="Text Box 13">
              <a:extLst>
                <a:ext uri="{FF2B5EF4-FFF2-40B4-BE49-F238E27FC236}">
                  <a16:creationId xmlns:a16="http://schemas.microsoft.com/office/drawing/2014/main" id="{D51F4766-F718-4CFB-B367-4C86FC0817DD}"/>
                </a:ext>
              </a:extLst>
            </p:cNvPr>
            <p:cNvSpPr txBox="1">
              <a:spLocks noChangeArrowheads="1"/>
            </p:cNvSpPr>
            <p:nvPr/>
          </p:nvSpPr>
          <p:spPr bwMode="auto">
            <a:xfrm>
              <a:off x="2808" y="1685"/>
              <a:ext cx="327"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2215" i="1">
                  <a:latin typeface="Arial Cyr" panose="020B0604020202020204" pitchFamily="34" charset="0"/>
                </a:rPr>
                <a:t>S</a:t>
              </a:r>
              <a:r>
                <a:rPr lang="en-US" altLang="ru-RU" sz="2215" i="1" baseline="-25000">
                  <a:latin typeface="Arial Cyr" panose="020B0604020202020204" pitchFamily="34" charset="0"/>
                </a:rPr>
                <a:t>II</a:t>
              </a:r>
              <a:endParaRPr lang="ru-RU" altLang="ru-RU" sz="2215" i="1" baseline="-25000">
                <a:latin typeface="Arial Cyr" panose="020B0604020202020204" pitchFamily="34" charset="0"/>
              </a:endParaRPr>
            </a:p>
          </p:txBody>
        </p:sp>
        <p:sp>
          <p:nvSpPr>
            <p:cNvPr id="23566" name="Text Box 14">
              <a:extLst>
                <a:ext uri="{FF2B5EF4-FFF2-40B4-BE49-F238E27FC236}">
                  <a16:creationId xmlns:a16="http://schemas.microsoft.com/office/drawing/2014/main" id="{4B38FB10-F334-479D-A300-F6A2C385D038}"/>
                </a:ext>
              </a:extLst>
            </p:cNvPr>
            <p:cNvSpPr txBox="1">
              <a:spLocks noChangeArrowheads="1"/>
            </p:cNvSpPr>
            <p:nvPr/>
          </p:nvSpPr>
          <p:spPr bwMode="auto">
            <a:xfrm>
              <a:off x="3796" y="1685"/>
              <a:ext cx="435"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2215" i="1" dirty="0" err="1">
                  <a:latin typeface="Arial Cyr" panose="020B0604020202020204" pitchFamily="34" charset="0"/>
                </a:rPr>
                <a:t>S</a:t>
              </a:r>
              <a:r>
                <a:rPr lang="en-US" altLang="ru-RU" sz="2215" i="1" baseline="-25000" dirty="0" err="1">
                  <a:latin typeface="Arial Cyr" panose="020B0604020202020204" pitchFamily="34" charset="0"/>
                </a:rPr>
                <a:t>ma</a:t>
              </a:r>
              <a:endParaRPr lang="ru-RU" altLang="ru-RU" sz="2215" i="1" baseline="-25000" dirty="0">
                <a:latin typeface="Arial Cyr" panose="020B0604020202020204" pitchFamily="34" charset="0"/>
              </a:endParaRPr>
            </a:p>
          </p:txBody>
        </p:sp>
      </p:grpSp>
      <p:sp>
        <p:nvSpPr>
          <p:cNvPr id="15" name="Заголовок 2">
            <a:extLst>
              <a:ext uri="{FF2B5EF4-FFF2-40B4-BE49-F238E27FC236}">
                <a16:creationId xmlns:a16="http://schemas.microsoft.com/office/drawing/2014/main" id="{FD6BF406-BC41-4864-900D-F70901A67216}"/>
              </a:ext>
            </a:extLst>
          </p:cNvPr>
          <p:cNvSpPr>
            <a:spLocks noGrp="1"/>
          </p:cNvSpPr>
          <p:nvPr>
            <p:ph type="title"/>
          </p:nvPr>
        </p:nvSpPr>
        <p:spPr>
          <a:xfrm>
            <a:off x="323528" y="-27384"/>
            <a:ext cx="7543800" cy="914400"/>
          </a:xfrm>
        </p:spPr>
        <p:txBody>
          <a:bodyPr/>
          <a:lstStyle/>
          <a:p>
            <a:pPr lvl="1" fontAlgn="base"/>
            <a:r>
              <a:rPr lang="en-US" sz="3600" dirty="0">
                <a:solidFill>
                  <a:schemeClr val="tx1"/>
                </a:solidFill>
                <a:latin typeface="+mj-lt"/>
              </a:rPr>
              <a:t>Forest growth (natural process)</a:t>
            </a:r>
            <a:endParaRPr lang="ru-RU" sz="3600" dirty="0">
              <a:solidFill>
                <a:schemeClr val="tx1"/>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7">
            <a:extLst>
              <a:ext uri="{FF2B5EF4-FFF2-40B4-BE49-F238E27FC236}">
                <a16:creationId xmlns:a16="http://schemas.microsoft.com/office/drawing/2014/main" id="{198A5F7E-999D-445C-AFD8-25A469531D47}"/>
              </a:ext>
            </a:extLst>
          </p:cNvPr>
          <p:cNvGrpSpPr>
            <a:grpSpLocks/>
          </p:cNvGrpSpPr>
          <p:nvPr/>
        </p:nvGrpSpPr>
        <p:grpSpPr bwMode="auto">
          <a:xfrm>
            <a:off x="1166446" y="1670539"/>
            <a:ext cx="7203831" cy="1557704"/>
            <a:chOff x="659" y="1817"/>
            <a:chExt cx="4916" cy="1063"/>
          </a:xfrm>
        </p:grpSpPr>
        <p:sp>
          <p:nvSpPr>
            <p:cNvPr id="24580" name="Oval 3">
              <a:extLst>
                <a:ext uri="{FF2B5EF4-FFF2-40B4-BE49-F238E27FC236}">
                  <a16:creationId xmlns:a16="http://schemas.microsoft.com/office/drawing/2014/main" id="{16AF20C2-A96C-4E26-B6EA-90AC5EBA1C4C}"/>
                </a:ext>
              </a:extLst>
            </p:cNvPr>
            <p:cNvSpPr>
              <a:spLocks noChangeArrowheads="1"/>
            </p:cNvSpPr>
            <p:nvPr/>
          </p:nvSpPr>
          <p:spPr bwMode="auto">
            <a:xfrm>
              <a:off x="659" y="2345"/>
              <a:ext cx="579" cy="535"/>
            </a:xfrm>
            <a:prstGeom prst="ellipse">
              <a:avLst/>
            </a:prstGeom>
            <a:noFill/>
            <a:ln w="2857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ru-RU" altLang="ru-RU" sz="2215"/>
            </a:p>
          </p:txBody>
        </p:sp>
        <p:sp>
          <p:nvSpPr>
            <p:cNvPr id="24581" name="Oval 4">
              <a:extLst>
                <a:ext uri="{FF2B5EF4-FFF2-40B4-BE49-F238E27FC236}">
                  <a16:creationId xmlns:a16="http://schemas.microsoft.com/office/drawing/2014/main" id="{7EE2296D-866E-43E6-9069-8A1F50BC1894}"/>
                </a:ext>
              </a:extLst>
            </p:cNvPr>
            <p:cNvSpPr>
              <a:spLocks noChangeArrowheads="1"/>
            </p:cNvSpPr>
            <p:nvPr/>
          </p:nvSpPr>
          <p:spPr bwMode="auto">
            <a:xfrm>
              <a:off x="1335" y="1817"/>
              <a:ext cx="579" cy="535"/>
            </a:xfrm>
            <a:prstGeom prst="ellipse">
              <a:avLst/>
            </a:prstGeom>
            <a:noFill/>
            <a:ln w="2857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ru-RU" altLang="ru-RU" sz="2215"/>
            </a:p>
          </p:txBody>
        </p:sp>
        <p:sp>
          <p:nvSpPr>
            <p:cNvPr id="24582" name="Oval 5">
              <a:extLst>
                <a:ext uri="{FF2B5EF4-FFF2-40B4-BE49-F238E27FC236}">
                  <a16:creationId xmlns:a16="http://schemas.microsoft.com/office/drawing/2014/main" id="{3E22CA6A-9614-45EC-9DF2-953316026C7B}"/>
                </a:ext>
              </a:extLst>
            </p:cNvPr>
            <p:cNvSpPr>
              <a:spLocks noChangeArrowheads="1"/>
            </p:cNvSpPr>
            <p:nvPr/>
          </p:nvSpPr>
          <p:spPr bwMode="auto">
            <a:xfrm>
              <a:off x="2063" y="1817"/>
              <a:ext cx="579" cy="535"/>
            </a:xfrm>
            <a:prstGeom prst="ellipse">
              <a:avLst/>
            </a:prstGeom>
            <a:noFill/>
            <a:ln w="2857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ru-RU" altLang="ru-RU" sz="2215"/>
            </a:p>
          </p:txBody>
        </p:sp>
        <p:sp>
          <p:nvSpPr>
            <p:cNvPr id="24583" name="Oval 6">
              <a:extLst>
                <a:ext uri="{FF2B5EF4-FFF2-40B4-BE49-F238E27FC236}">
                  <a16:creationId xmlns:a16="http://schemas.microsoft.com/office/drawing/2014/main" id="{8C9AFC8B-AF66-41A5-AA05-D5CE536EEDCE}"/>
                </a:ext>
              </a:extLst>
            </p:cNvPr>
            <p:cNvSpPr>
              <a:spLocks noChangeArrowheads="1"/>
            </p:cNvSpPr>
            <p:nvPr/>
          </p:nvSpPr>
          <p:spPr bwMode="auto">
            <a:xfrm>
              <a:off x="2791" y="1817"/>
              <a:ext cx="579" cy="535"/>
            </a:xfrm>
            <a:prstGeom prst="ellipse">
              <a:avLst/>
            </a:prstGeom>
            <a:noFill/>
            <a:ln w="2857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ru-RU" altLang="ru-RU" sz="2215"/>
            </a:p>
          </p:txBody>
        </p:sp>
        <p:cxnSp>
          <p:nvCxnSpPr>
            <p:cNvPr id="24584" name="AutoShape 7">
              <a:extLst>
                <a:ext uri="{FF2B5EF4-FFF2-40B4-BE49-F238E27FC236}">
                  <a16:creationId xmlns:a16="http://schemas.microsoft.com/office/drawing/2014/main" id="{57EC7503-29D9-4695-9FAB-E57072362493}"/>
                </a:ext>
              </a:extLst>
            </p:cNvPr>
            <p:cNvCxnSpPr>
              <a:cxnSpLocks noChangeShapeType="1"/>
              <a:stCxn id="24580" idx="0"/>
              <a:endCxn id="24581" idx="2"/>
            </p:cNvCxnSpPr>
            <p:nvPr/>
          </p:nvCxnSpPr>
          <p:spPr bwMode="auto">
            <a:xfrm rot="-5400000">
              <a:off x="1012" y="2022"/>
              <a:ext cx="251" cy="377"/>
            </a:xfrm>
            <a:prstGeom prst="curvedConnector2">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5" name="AutoShape 8">
              <a:extLst>
                <a:ext uri="{FF2B5EF4-FFF2-40B4-BE49-F238E27FC236}">
                  <a16:creationId xmlns:a16="http://schemas.microsoft.com/office/drawing/2014/main" id="{3DEA55F2-2FE0-4A0D-8D78-8BA85567EEDC}"/>
                </a:ext>
              </a:extLst>
            </p:cNvPr>
            <p:cNvCxnSpPr>
              <a:cxnSpLocks noChangeShapeType="1"/>
              <a:stCxn id="24581" idx="6"/>
              <a:endCxn id="24582" idx="2"/>
            </p:cNvCxnSpPr>
            <p:nvPr/>
          </p:nvCxnSpPr>
          <p:spPr bwMode="auto">
            <a:xfrm>
              <a:off x="1923" y="2085"/>
              <a:ext cx="131" cy="0"/>
            </a:xfrm>
            <a:prstGeom prst="straightConnector1">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6" name="AutoShape 9">
              <a:extLst>
                <a:ext uri="{FF2B5EF4-FFF2-40B4-BE49-F238E27FC236}">
                  <a16:creationId xmlns:a16="http://schemas.microsoft.com/office/drawing/2014/main" id="{E3415686-8920-4594-83D3-CE9F1D6284F2}"/>
                </a:ext>
              </a:extLst>
            </p:cNvPr>
            <p:cNvCxnSpPr>
              <a:cxnSpLocks noChangeShapeType="1"/>
              <a:stCxn id="24582" idx="6"/>
              <a:endCxn id="24583" idx="2"/>
            </p:cNvCxnSpPr>
            <p:nvPr/>
          </p:nvCxnSpPr>
          <p:spPr bwMode="auto">
            <a:xfrm>
              <a:off x="2651" y="2085"/>
              <a:ext cx="131"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87" name="Text Box 10">
              <a:extLst>
                <a:ext uri="{FF2B5EF4-FFF2-40B4-BE49-F238E27FC236}">
                  <a16:creationId xmlns:a16="http://schemas.microsoft.com/office/drawing/2014/main" id="{3C0A18BF-D888-4EF1-83BD-DC5D9F6B9FCF}"/>
                </a:ext>
              </a:extLst>
            </p:cNvPr>
            <p:cNvSpPr txBox="1">
              <a:spLocks noChangeArrowheads="1"/>
            </p:cNvSpPr>
            <p:nvPr/>
          </p:nvSpPr>
          <p:spPr bwMode="auto">
            <a:xfrm>
              <a:off x="763" y="2446"/>
              <a:ext cx="327"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2215" i="1">
                  <a:latin typeface="Arial Cyr" panose="020B0604020202020204" pitchFamily="34" charset="0"/>
                </a:rPr>
                <a:t>S</a:t>
              </a:r>
              <a:r>
                <a:rPr lang="en-US" altLang="ru-RU" sz="2215" i="1" baseline="-25000">
                  <a:latin typeface="Arial Cyr" panose="020B0604020202020204" pitchFamily="34" charset="0"/>
                </a:rPr>
                <a:t>0</a:t>
              </a:r>
              <a:endParaRPr lang="ru-RU" altLang="ru-RU" sz="2215" i="1" baseline="-25000">
                <a:latin typeface="Arial Cyr" panose="020B0604020202020204" pitchFamily="34" charset="0"/>
              </a:endParaRPr>
            </a:p>
          </p:txBody>
        </p:sp>
        <p:sp>
          <p:nvSpPr>
            <p:cNvPr id="24588" name="Text Box 11">
              <a:extLst>
                <a:ext uri="{FF2B5EF4-FFF2-40B4-BE49-F238E27FC236}">
                  <a16:creationId xmlns:a16="http://schemas.microsoft.com/office/drawing/2014/main" id="{ABBC9FFB-FF2C-4ABE-B249-6C1BB37FF80B}"/>
                </a:ext>
              </a:extLst>
            </p:cNvPr>
            <p:cNvSpPr txBox="1">
              <a:spLocks noChangeArrowheads="1"/>
            </p:cNvSpPr>
            <p:nvPr/>
          </p:nvSpPr>
          <p:spPr bwMode="auto">
            <a:xfrm>
              <a:off x="1439" y="1918"/>
              <a:ext cx="291"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2215" i="1">
                  <a:latin typeface="Arial Cyr" panose="020B0604020202020204" pitchFamily="34" charset="0"/>
                </a:rPr>
                <a:t>S</a:t>
              </a:r>
              <a:r>
                <a:rPr lang="en-US" altLang="ru-RU" sz="2215" i="1" baseline="-25000">
                  <a:latin typeface="Arial Cyr" panose="020B0604020202020204" pitchFamily="34" charset="0"/>
                </a:rPr>
                <a:t>I</a:t>
              </a:r>
              <a:endParaRPr lang="ru-RU" altLang="ru-RU" sz="2215" i="1" baseline="-25000">
                <a:latin typeface="Arial Cyr" panose="020B0604020202020204" pitchFamily="34" charset="0"/>
              </a:endParaRPr>
            </a:p>
          </p:txBody>
        </p:sp>
        <p:sp>
          <p:nvSpPr>
            <p:cNvPr id="24589" name="Text Box 12">
              <a:extLst>
                <a:ext uri="{FF2B5EF4-FFF2-40B4-BE49-F238E27FC236}">
                  <a16:creationId xmlns:a16="http://schemas.microsoft.com/office/drawing/2014/main" id="{5B5EA11F-FF5C-4556-97A6-2E329C279FB6}"/>
                </a:ext>
              </a:extLst>
            </p:cNvPr>
            <p:cNvSpPr txBox="1">
              <a:spLocks noChangeArrowheads="1"/>
            </p:cNvSpPr>
            <p:nvPr/>
          </p:nvSpPr>
          <p:spPr bwMode="auto">
            <a:xfrm>
              <a:off x="2167" y="1918"/>
              <a:ext cx="327"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2215" i="1">
                  <a:latin typeface="Arial Cyr" panose="020B0604020202020204" pitchFamily="34" charset="0"/>
                </a:rPr>
                <a:t>S</a:t>
              </a:r>
              <a:r>
                <a:rPr lang="en-US" altLang="ru-RU" sz="2215" i="1" baseline="-25000">
                  <a:latin typeface="Arial Cyr" panose="020B0604020202020204" pitchFamily="34" charset="0"/>
                </a:rPr>
                <a:t>II</a:t>
              </a:r>
              <a:endParaRPr lang="ru-RU" altLang="ru-RU" sz="2215" i="1" baseline="-25000">
                <a:latin typeface="Arial Cyr" panose="020B0604020202020204" pitchFamily="34" charset="0"/>
              </a:endParaRPr>
            </a:p>
          </p:txBody>
        </p:sp>
        <p:sp>
          <p:nvSpPr>
            <p:cNvPr id="24590" name="Text Box 13">
              <a:extLst>
                <a:ext uri="{FF2B5EF4-FFF2-40B4-BE49-F238E27FC236}">
                  <a16:creationId xmlns:a16="http://schemas.microsoft.com/office/drawing/2014/main" id="{574D0D87-3B4A-4C78-986C-FCD65005AD7B}"/>
                </a:ext>
              </a:extLst>
            </p:cNvPr>
            <p:cNvSpPr txBox="1">
              <a:spLocks noChangeArrowheads="1"/>
            </p:cNvSpPr>
            <p:nvPr/>
          </p:nvSpPr>
          <p:spPr bwMode="auto">
            <a:xfrm>
              <a:off x="2895" y="1918"/>
              <a:ext cx="435"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2215" i="1" dirty="0" err="1">
                  <a:latin typeface="Arial Cyr" panose="020B0604020202020204" pitchFamily="34" charset="0"/>
                </a:rPr>
                <a:t>S</a:t>
              </a:r>
              <a:r>
                <a:rPr lang="en-US" altLang="ru-RU" sz="2215" i="1" baseline="-25000" dirty="0" err="1">
                  <a:latin typeface="Arial Cyr" panose="020B0604020202020204" pitchFamily="34" charset="0"/>
                </a:rPr>
                <a:t>ma</a:t>
              </a:r>
              <a:endParaRPr lang="ru-RU" altLang="ru-RU" sz="2215" i="1" baseline="-25000" dirty="0">
                <a:latin typeface="Arial Cyr" panose="020B0604020202020204" pitchFamily="34" charset="0"/>
              </a:endParaRPr>
            </a:p>
          </p:txBody>
        </p:sp>
        <p:sp>
          <p:nvSpPr>
            <p:cNvPr id="24591" name="Oval 14">
              <a:extLst>
                <a:ext uri="{FF2B5EF4-FFF2-40B4-BE49-F238E27FC236}">
                  <a16:creationId xmlns:a16="http://schemas.microsoft.com/office/drawing/2014/main" id="{AB450D56-4D64-4208-9B24-8D6E7FB74679}"/>
                </a:ext>
              </a:extLst>
            </p:cNvPr>
            <p:cNvSpPr>
              <a:spLocks noChangeArrowheads="1"/>
            </p:cNvSpPr>
            <p:nvPr/>
          </p:nvSpPr>
          <p:spPr bwMode="auto">
            <a:xfrm>
              <a:off x="3519" y="1817"/>
              <a:ext cx="579" cy="535"/>
            </a:xfrm>
            <a:prstGeom prst="ellipse">
              <a:avLst/>
            </a:prstGeom>
            <a:noFill/>
            <a:ln w="2857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ru-RU" altLang="ru-RU" sz="2215"/>
            </a:p>
          </p:txBody>
        </p:sp>
        <p:sp>
          <p:nvSpPr>
            <p:cNvPr id="24592" name="Oval 15">
              <a:extLst>
                <a:ext uri="{FF2B5EF4-FFF2-40B4-BE49-F238E27FC236}">
                  <a16:creationId xmlns:a16="http://schemas.microsoft.com/office/drawing/2014/main" id="{059E7AD3-ED33-488B-876D-93F1B142AD17}"/>
                </a:ext>
              </a:extLst>
            </p:cNvPr>
            <p:cNvSpPr>
              <a:spLocks noChangeArrowheads="1"/>
            </p:cNvSpPr>
            <p:nvPr/>
          </p:nvSpPr>
          <p:spPr bwMode="auto">
            <a:xfrm>
              <a:off x="4247" y="1817"/>
              <a:ext cx="579" cy="535"/>
            </a:xfrm>
            <a:prstGeom prst="ellipse">
              <a:avLst/>
            </a:prstGeom>
            <a:noFill/>
            <a:ln w="2857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ru-RU" altLang="ru-RU" sz="2215"/>
            </a:p>
          </p:txBody>
        </p:sp>
        <p:sp>
          <p:nvSpPr>
            <p:cNvPr id="24593" name="Oval 16">
              <a:extLst>
                <a:ext uri="{FF2B5EF4-FFF2-40B4-BE49-F238E27FC236}">
                  <a16:creationId xmlns:a16="http://schemas.microsoft.com/office/drawing/2014/main" id="{FC8657ED-317A-4FF4-B44D-C7366F900568}"/>
                </a:ext>
              </a:extLst>
            </p:cNvPr>
            <p:cNvSpPr>
              <a:spLocks noChangeArrowheads="1"/>
            </p:cNvSpPr>
            <p:nvPr/>
          </p:nvSpPr>
          <p:spPr bwMode="auto">
            <a:xfrm>
              <a:off x="4975" y="1817"/>
              <a:ext cx="579" cy="535"/>
            </a:xfrm>
            <a:prstGeom prst="ellipse">
              <a:avLst/>
            </a:prstGeom>
            <a:noFill/>
            <a:ln w="2857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ru-RU" altLang="ru-RU" sz="2215"/>
            </a:p>
          </p:txBody>
        </p:sp>
        <p:cxnSp>
          <p:nvCxnSpPr>
            <p:cNvPr id="24594" name="AutoShape 17">
              <a:extLst>
                <a:ext uri="{FF2B5EF4-FFF2-40B4-BE49-F238E27FC236}">
                  <a16:creationId xmlns:a16="http://schemas.microsoft.com/office/drawing/2014/main" id="{E8AC906E-C065-45AF-B9FA-DE49248AB865}"/>
                </a:ext>
              </a:extLst>
            </p:cNvPr>
            <p:cNvCxnSpPr>
              <a:cxnSpLocks noChangeShapeType="1"/>
              <a:stCxn id="24591" idx="6"/>
              <a:endCxn id="24592" idx="2"/>
            </p:cNvCxnSpPr>
            <p:nvPr/>
          </p:nvCxnSpPr>
          <p:spPr bwMode="auto">
            <a:xfrm>
              <a:off x="4107" y="2085"/>
              <a:ext cx="131" cy="0"/>
            </a:xfrm>
            <a:prstGeom prst="straightConnector1">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5" name="AutoShape 18">
              <a:extLst>
                <a:ext uri="{FF2B5EF4-FFF2-40B4-BE49-F238E27FC236}">
                  <a16:creationId xmlns:a16="http://schemas.microsoft.com/office/drawing/2014/main" id="{E048ACBB-3061-48C3-AAEC-3AC4C87BA1AB}"/>
                </a:ext>
              </a:extLst>
            </p:cNvPr>
            <p:cNvCxnSpPr>
              <a:cxnSpLocks noChangeShapeType="1"/>
              <a:stCxn id="24592" idx="6"/>
              <a:endCxn id="24593" idx="2"/>
            </p:cNvCxnSpPr>
            <p:nvPr/>
          </p:nvCxnSpPr>
          <p:spPr bwMode="auto">
            <a:xfrm>
              <a:off x="4835" y="2085"/>
              <a:ext cx="131"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96" name="Text Box 19">
              <a:extLst>
                <a:ext uri="{FF2B5EF4-FFF2-40B4-BE49-F238E27FC236}">
                  <a16:creationId xmlns:a16="http://schemas.microsoft.com/office/drawing/2014/main" id="{97FF9292-B7D4-4DF6-9CD9-DC563C373C9B}"/>
                </a:ext>
              </a:extLst>
            </p:cNvPr>
            <p:cNvSpPr txBox="1">
              <a:spLocks noChangeArrowheads="1"/>
            </p:cNvSpPr>
            <p:nvPr/>
          </p:nvSpPr>
          <p:spPr bwMode="auto">
            <a:xfrm>
              <a:off x="3623" y="1913"/>
              <a:ext cx="414"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2215" i="1" dirty="0" err="1">
                  <a:latin typeface="Arial Cyr" panose="020B0604020202020204" pitchFamily="34" charset="0"/>
                </a:rPr>
                <a:t>S</a:t>
              </a:r>
              <a:r>
                <a:rPr lang="en-US" altLang="ru-RU" sz="2215" i="1" baseline="-25000" dirty="0" err="1">
                  <a:latin typeface="Arial Cyr" panose="020B0604020202020204" pitchFamily="34" charset="0"/>
                </a:rPr>
                <a:t>rip</a:t>
              </a:r>
              <a:endParaRPr lang="ru-RU" altLang="ru-RU" sz="2215" i="1" baseline="-25000" dirty="0">
                <a:latin typeface="Arial Cyr" panose="020B0604020202020204" pitchFamily="34" charset="0"/>
              </a:endParaRPr>
            </a:p>
          </p:txBody>
        </p:sp>
        <p:sp>
          <p:nvSpPr>
            <p:cNvPr id="24597" name="Text Box 20">
              <a:extLst>
                <a:ext uri="{FF2B5EF4-FFF2-40B4-BE49-F238E27FC236}">
                  <a16:creationId xmlns:a16="http://schemas.microsoft.com/office/drawing/2014/main" id="{2366327E-08C5-4F75-8C07-AFC5D0A2B311}"/>
                </a:ext>
              </a:extLst>
            </p:cNvPr>
            <p:cNvSpPr txBox="1">
              <a:spLocks noChangeArrowheads="1"/>
            </p:cNvSpPr>
            <p:nvPr/>
          </p:nvSpPr>
          <p:spPr bwMode="auto">
            <a:xfrm>
              <a:off x="4351" y="1913"/>
              <a:ext cx="427"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2215" i="1" dirty="0" err="1">
                  <a:latin typeface="Arial Cyr" panose="020B0604020202020204" pitchFamily="34" charset="0"/>
                </a:rPr>
                <a:t>S</a:t>
              </a:r>
              <a:r>
                <a:rPr lang="en-US" altLang="ru-RU" sz="2215" i="1" baseline="-25000" dirty="0" err="1">
                  <a:latin typeface="Arial Cyr" panose="020B0604020202020204" pitchFamily="34" charset="0"/>
                </a:rPr>
                <a:t>mt</a:t>
              </a:r>
              <a:endParaRPr lang="ru-RU" altLang="ru-RU" sz="2215" i="1" baseline="-25000" dirty="0">
                <a:latin typeface="Arial Cyr" panose="020B0604020202020204" pitchFamily="34" charset="0"/>
              </a:endParaRPr>
            </a:p>
          </p:txBody>
        </p:sp>
        <p:sp>
          <p:nvSpPr>
            <p:cNvPr id="24598" name="Text Box 21">
              <a:extLst>
                <a:ext uri="{FF2B5EF4-FFF2-40B4-BE49-F238E27FC236}">
                  <a16:creationId xmlns:a16="http://schemas.microsoft.com/office/drawing/2014/main" id="{83F73FA7-5DDA-4B0F-8559-ADF49C0BD7FE}"/>
                </a:ext>
              </a:extLst>
            </p:cNvPr>
            <p:cNvSpPr txBox="1">
              <a:spLocks noChangeArrowheads="1"/>
            </p:cNvSpPr>
            <p:nvPr/>
          </p:nvSpPr>
          <p:spPr bwMode="auto">
            <a:xfrm>
              <a:off x="5079" y="1913"/>
              <a:ext cx="49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ru-RU" sz="2215" i="1" dirty="0" err="1">
                  <a:latin typeface="Arial Cyr" panose="020B0604020202020204" pitchFamily="34" charset="0"/>
                </a:rPr>
                <a:t>S</a:t>
              </a:r>
              <a:r>
                <a:rPr lang="en-US" altLang="ru-RU" sz="2215" i="1" baseline="-25000" dirty="0" err="1">
                  <a:latin typeface="Arial Cyr" panose="020B0604020202020204" pitchFamily="34" charset="0"/>
                </a:rPr>
                <a:t>omt</a:t>
              </a:r>
              <a:endParaRPr lang="ru-RU" altLang="ru-RU" sz="2215" i="1" baseline="-25000" dirty="0">
                <a:latin typeface="Arial Cyr" panose="020B0604020202020204" pitchFamily="34" charset="0"/>
              </a:endParaRPr>
            </a:p>
          </p:txBody>
        </p:sp>
        <p:cxnSp>
          <p:nvCxnSpPr>
            <p:cNvPr id="24599" name="AutoShape 22">
              <a:extLst>
                <a:ext uri="{FF2B5EF4-FFF2-40B4-BE49-F238E27FC236}">
                  <a16:creationId xmlns:a16="http://schemas.microsoft.com/office/drawing/2014/main" id="{B556F4AE-C52B-4997-912E-7F23BFDB0A03}"/>
                </a:ext>
              </a:extLst>
            </p:cNvPr>
            <p:cNvCxnSpPr>
              <a:cxnSpLocks noChangeShapeType="1"/>
              <a:stCxn id="24583" idx="6"/>
              <a:endCxn id="24591" idx="2"/>
            </p:cNvCxnSpPr>
            <p:nvPr/>
          </p:nvCxnSpPr>
          <p:spPr bwMode="auto">
            <a:xfrm>
              <a:off x="3379" y="2085"/>
              <a:ext cx="131"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00" name="AutoShape 23">
              <a:extLst>
                <a:ext uri="{FF2B5EF4-FFF2-40B4-BE49-F238E27FC236}">
                  <a16:creationId xmlns:a16="http://schemas.microsoft.com/office/drawing/2014/main" id="{BBAD79A5-DC9B-48F8-911B-2CC550991335}"/>
                </a:ext>
              </a:extLst>
            </p:cNvPr>
            <p:cNvCxnSpPr>
              <a:cxnSpLocks noChangeShapeType="1"/>
              <a:stCxn id="24592" idx="3"/>
              <a:endCxn id="24580" idx="6"/>
            </p:cNvCxnSpPr>
            <p:nvPr/>
          </p:nvCxnSpPr>
          <p:spPr bwMode="auto">
            <a:xfrm rot="5400000">
              <a:off x="2625" y="905"/>
              <a:ext cx="330" cy="3085"/>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01" name="AutoShape 24">
              <a:extLst>
                <a:ext uri="{FF2B5EF4-FFF2-40B4-BE49-F238E27FC236}">
                  <a16:creationId xmlns:a16="http://schemas.microsoft.com/office/drawing/2014/main" id="{D8501A10-8BEF-4DFE-A4E8-70F517A18898}"/>
                </a:ext>
              </a:extLst>
            </p:cNvPr>
            <p:cNvCxnSpPr>
              <a:cxnSpLocks noChangeShapeType="1"/>
              <a:stCxn id="24593" idx="4"/>
              <a:endCxn id="24580" idx="5"/>
            </p:cNvCxnSpPr>
            <p:nvPr/>
          </p:nvCxnSpPr>
          <p:spPr bwMode="auto">
            <a:xfrm rot="5400000">
              <a:off x="2984" y="530"/>
              <a:ext cx="450" cy="4112"/>
            </a:xfrm>
            <a:prstGeom prst="curvedConnector3">
              <a:avLst>
                <a:gd name="adj1" fmla="val 147333"/>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579" name="Rectangle 25">
            <a:extLst>
              <a:ext uri="{FF2B5EF4-FFF2-40B4-BE49-F238E27FC236}">
                <a16:creationId xmlns:a16="http://schemas.microsoft.com/office/drawing/2014/main" id="{6889022A-10D1-4DBE-AEE4-E270A344373D}"/>
              </a:ext>
            </a:extLst>
          </p:cNvPr>
          <p:cNvSpPr>
            <a:spLocks noChangeArrowheads="1"/>
          </p:cNvSpPr>
          <p:nvPr/>
        </p:nvSpPr>
        <p:spPr bwMode="auto">
          <a:xfrm>
            <a:off x="1758462" y="4343400"/>
            <a:ext cx="6324600" cy="1115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ru-RU" altLang="ru-RU" sz="1662"/>
              <a:t>fm FiresProp()=a:m,a,t0,s,s0,name,sq,sq_no_forest,fi[	  ModelType(m,a,forest_res,t0), State(m,s,name,sq),</a:t>
            </a:r>
            <a:r>
              <a:rPr lang="en-US" altLang="ru-RU" sz="1662"/>
              <a:t> </a:t>
            </a:r>
            <a:r>
              <a:rPr lang="ru-RU" altLang="ru-RU" sz="1662"/>
              <a:t>	  State(m,s0,no_forest,sq_no_forest),</a:t>
            </a:r>
            <a:r>
              <a:rPr lang="en-US" altLang="ru-RU" sz="1662"/>
              <a:t> </a:t>
            </a:r>
            <a:r>
              <a:rPr lang="ru-RU" altLang="ru-RU" sz="1662"/>
              <a:t>	  FiresBaseIntensity(m,a,fi)</a:t>
            </a:r>
            <a:r>
              <a:rPr lang="en-US" altLang="ru-RU" sz="1662"/>
              <a:t> </a:t>
            </a:r>
            <a:r>
              <a:rPr lang="ru-RU" altLang="ru-RU" sz="1662"/>
              <a:t>&gt; Trans(m,s,s0,mul(fi, sq))]</a:t>
            </a:r>
            <a:r>
              <a:rPr lang="en-US" altLang="ru-RU" sz="1662"/>
              <a:t>.</a:t>
            </a:r>
            <a:endParaRPr lang="ru-RU" altLang="ru-RU" sz="1662"/>
          </a:p>
        </p:txBody>
      </p:sp>
      <p:sp>
        <p:nvSpPr>
          <p:cNvPr id="26" name="Заголовок 2">
            <a:extLst>
              <a:ext uri="{FF2B5EF4-FFF2-40B4-BE49-F238E27FC236}">
                <a16:creationId xmlns:a16="http://schemas.microsoft.com/office/drawing/2014/main" id="{10A842AE-7E2B-4322-B629-06063BCA80DE}"/>
              </a:ext>
            </a:extLst>
          </p:cNvPr>
          <p:cNvSpPr>
            <a:spLocks noGrp="1"/>
          </p:cNvSpPr>
          <p:nvPr>
            <p:ph type="title"/>
          </p:nvPr>
        </p:nvSpPr>
        <p:spPr>
          <a:xfrm>
            <a:off x="323528" y="-27384"/>
            <a:ext cx="7543800" cy="914400"/>
          </a:xfrm>
        </p:spPr>
        <p:txBody>
          <a:bodyPr/>
          <a:lstStyle/>
          <a:p>
            <a:pPr lvl="1" fontAlgn="base"/>
            <a:r>
              <a:rPr lang="en-US" sz="3600" dirty="0">
                <a:solidFill>
                  <a:schemeClr val="tx1"/>
                </a:solidFill>
                <a:latin typeface="+mj-lt"/>
              </a:rPr>
              <a:t>Forest logging</a:t>
            </a:r>
            <a:endParaRPr lang="ru-RU" sz="3600" dirty="0">
              <a:solidFill>
                <a:schemeClr val="tx1"/>
              </a:solidFill>
              <a:latin typeface="+mj-l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Базовая">
  <a:themeElements>
    <a:clrScheme name="Метро">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Базовая">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Базовая">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977</TotalTime>
  <Words>1431</Words>
  <Application>Microsoft Office PowerPoint</Application>
  <PresentationFormat>Экран (4:3)</PresentationFormat>
  <Paragraphs>186</Paragraphs>
  <Slides>21</Slides>
  <Notes>0</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1</vt:i4>
      </vt:variant>
      <vt:variant>
        <vt:lpstr>Заголовки слайдов</vt:lpstr>
      </vt:variant>
      <vt:variant>
        <vt:i4>21</vt:i4>
      </vt:variant>
    </vt:vector>
  </HeadingPairs>
  <TitlesOfParts>
    <vt:vector size="31" baseType="lpstr">
      <vt:lpstr>Arial Cyr</vt:lpstr>
      <vt:lpstr>Calibri</vt:lpstr>
      <vt:lpstr>Cambria Math</vt:lpstr>
      <vt:lpstr>Palatino Linotype</vt:lpstr>
      <vt:lpstr>Symbol</vt:lpstr>
      <vt:lpstr>Times New Roman</vt:lpstr>
      <vt:lpstr>Verdana</vt:lpstr>
      <vt:lpstr>Wingdings</vt:lpstr>
      <vt:lpstr>Базовая</vt:lpstr>
      <vt:lpstr>Equation</vt:lpstr>
      <vt:lpstr>Modeling forest dynamics</vt:lpstr>
      <vt:lpstr>Aim of research</vt:lpstr>
      <vt:lpstr>Mathematical model</vt:lpstr>
      <vt:lpstr>Anthropogenic impact assessment</vt:lpstr>
      <vt:lpstr>Graph representation of the equation</vt:lpstr>
      <vt:lpstr>Knowledge Base</vt:lpstr>
      <vt:lpstr>Forest occupies free areas</vt:lpstr>
      <vt:lpstr>Forest growth (natural process)</vt:lpstr>
      <vt:lpstr>Forest logging</vt:lpstr>
      <vt:lpstr>Презентация PowerPoint</vt:lpstr>
      <vt:lpstr>The natural dynamics without reforestation (植樹造林)</vt:lpstr>
      <vt:lpstr>Презентация PowerPoint</vt:lpstr>
      <vt:lpstr>Презентация PowerPoint</vt:lpstr>
      <vt:lpstr>Презентация PowerPoint</vt:lpstr>
      <vt:lpstr>Презентация PowerPoint</vt:lpstr>
      <vt:lpstr>Презентация PowerPoint</vt:lpstr>
      <vt:lpstr>Verification of the model</vt:lpstr>
      <vt:lpstr>Verification of the model</vt:lpstr>
      <vt:lpstr>Resulted map </vt:lpstr>
      <vt:lpstr>Презентация PowerPoint</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МОДЕЛИРОВАНИЕ ВЛИЯНИЯ ПРИРОДНЫХ И АНТРОПОГЕННЫХ ФАКТОРОВ НА ЛЕСА ИРКУТСКОЙ ОБЛАСТИ</dc:title>
  <dc:creator>master</dc:creator>
  <cp:lastModifiedBy>eugeneai</cp:lastModifiedBy>
  <cp:revision>71</cp:revision>
  <dcterms:created xsi:type="dcterms:W3CDTF">2018-09-03T03:03:25Z</dcterms:created>
  <dcterms:modified xsi:type="dcterms:W3CDTF">2019-12-08T09:24:15Z</dcterms:modified>
</cp:coreProperties>
</file>