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70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1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0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5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5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98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18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9ADE-FAF5-4119-A7F1-35D9AC05E79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799F-3972-4A24-971D-E508CEF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6" y="0"/>
            <a:ext cx="10216444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57601" y="465512"/>
            <a:ext cx="7039545" cy="856211"/>
          </a:xfrm>
        </p:spPr>
        <p:txBody>
          <a:bodyPr>
            <a:noAutofit/>
          </a:bodyPr>
          <a:lstStyle/>
          <a:p>
            <a:r>
              <a:rPr lang="en-US" sz="2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Institute of the Earth’s Crust, SB RAS: </a:t>
            </a:r>
            <a:br>
              <a:rPr lang="en-US" sz="2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Proposals for scientific collaboration</a:t>
            </a:r>
            <a:endParaRPr lang="ru-RU" sz="27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 descr="Изображение выглядит как текст, визитная карточк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0D71B773-AD4C-1FED-0EA5-F6633EB8B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28" r="11160" b="15491"/>
          <a:stretch/>
        </p:blipFill>
        <p:spPr>
          <a:xfrm>
            <a:off x="99752" y="99752"/>
            <a:ext cx="3048591" cy="1088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2270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1266" y="235127"/>
            <a:ext cx="67024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GEOPHYSICAL RESEARCHES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5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0037" y="201876"/>
            <a:ext cx="85106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 GEOLOGY AND GEOECOLOGY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4966"/>
            <a:ext cx="116271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interesting to carry out an ecological and geochemical assessment of modern state of soils in the Baikal region </a:t>
            </a:r>
          </a:p>
          <a:p>
            <a:r>
              <a:rPr lang="en-US" dirty="0" smtClean="0"/>
              <a:t>      (</a:t>
            </a:r>
            <a:r>
              <a:rPr lang="en-US" dirty="0" err="1" smtClean="0"/>
              <a:t>Olkhon</a:t>
            </a:r>
            <a:r>
              <a:rPr lang="en-US" dirty="0" smtClean="0"/>
              <a:t> Island, Lake Baikal) under increasing</a:t>
            </a:r>
            <a:r>
              <a:rPr lang="ru-RU" dirty="0" smtClean="0"/>
              <a:t> </a:t>
            </a:r>
            <a:r>
              <a:rPr lang="en-US" dirty="0" smtClean="0"/>
              <a:t>anthropogenic impact. The </a:t>
            </a:r>
            <a:r>
              <a:rPr lang="en-US" dirty="0" smtClean="0"/>
              <a:t>chemical composition of soils is an important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indicator of environmental changes. </a:t>
            </a:r>
            <a:r>
              <a:rPr lang="en-US" dirty="0" smtClean="0"/>
              <a:t>There are two Datab</a:t>
            </a:r>
            <a:r>
              <a:rPr lang="en-US" dirty="0" smtClean="0"/>
              <a:t>ases of chemical composition of soils of catchment basin</a:t>
            </a:r>
            <a:r>
              <a:rPr lang="en-US" dirty="0" smtClean="0"/>
              <a:t>s in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Olkhon</a:t>
            </a:r>
            <a:r>
              <a:rPr lang="en-US" dirty="0" smtClean="0"/>
              <a:t> Island.</a:t>
            </a:r>
          </a:p>
          <a:p>
            <a:r>
              <a:rPr lang="en-US" dirty="0" smtClean="0"/>
              <a:t>     The most complex problem is modeling transfer of hazardous elements, because the presence of significant contents of</a:t>
            </a:r>
          </a:p>
          <a:p>
            <a:r>
              <a:rPr lang="en-US" dirty="0"/>
              <a:t> </a:t>
            </a:r>
            <a:r>
              <a:rPr lang="en-US" dirty="0" smtClean="0"/>
              <a:t>    heavy metals can cause negative toxic effects in coastal geosystems. </a:t>
            </a:r>
          </a:p>
          <a:p>
            <a:r>
              <a:rPr lang="en-US" dirty="0"/>
              <a:t> </a:t>
            </a:r>
            <a:r>
              <a:rPr lang="en-US" dirty="0" smtClean="0"/>
              <a:t>    It gives rise the possibility of long-term geochemical</a:t>
            </a:r>
          </a:p>
          <a:p>
            <a:r>
              <a:rPr lang="en-US" dirty="0" smtClean="0"/>
              <a:t>     assessment of ecological conditions on the territory studied.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Also, we can modeling the occurred movement of </a:t>
            </a:r>
          </a:p>
          <a:p>
            <a:r>
              <a:rPr lang="en-US" dirty="0"/>
              <a:t> </a:t>
            </a:r>
            <a:r>
              <a:rPr lang="en-US" dirty="0" smtClean="0"/>
              <a:t>    landslide material to the coastal zone of the lake.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1" y="2517205"/>
            <a:ext cx="6180668" cy="43407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9768" y="5823636"/>
            <a:ext cx="543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Scheme of the study area. Legend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1–3 – areas of modern sediment displacement during the period of 2019–2021; 4 – profiles for geochemical sampling; 5 – wells; 6 – geochemical profiles; 7 – landslide steps and blocks; </a:t>
            </a:r>
          </a:p>
          <a:p>
            <a:r>
              <a:rPr lang="en-US" sz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 – landslide main scarp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1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0037" y="201876"/>
            <a:ext cx="85106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 GEOLOGY AND GEOECOLOGY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819835"/>
            <a:ext cx="1092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Physical modeling of solifluction landslides in the coastal zone on the example of </a:t>
            </a:r>
            <a:r>
              <a:rPr lang="en-US" dirty="0" err="1" smtClean="0"/>
              <a:t>Olkhon</a:t>
            </a:r>
            <a:r>
              <a:rPr lang="en-US" dirty="0" smtClean="0"/>
              <a:t> Island, Lake Baikal.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275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205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Тема Office</vt:lpstr>
      <vt:lpstr>Institute of the Earth’s Crust, SB RAS:  Proposals for scientific collaboration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the Earth’s Crust, SB RAS:  Proposals for scientific collaboration</dc:title>
  <dc:creator>user</dc:creator>
  <cp:lastModifiedBy>user</cp:lastModifiedBy>
  <cp:revision>17</cp:revision>
  <dcterms:created xsi:type="dcterms:W3CDTF">2023-12-14T04:22:18Z</dcterms:created>
  <dcterms:modified xsi:type="dcterms:W3CDTF">2023-12-14T13:07:02Z</dcterms:modified>
</cp:coreProperties>
</file>