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08" r:id="rId2"/>
    <p:sldId id="311" r:id="rId3"/>
    <p:sldId id="295" r:id="rId4"/>
    <p:sldId id="31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7223D-EB87-411E-8806-8C1DFDB24A46}" type="datetimeFigureOut">
              <a:rPr lang="en-US" smtClean="0"/>
              <a:t>6/3/22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1E7D8-59C2-432B-A12F-259B24C59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12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0D57-261B-4047-BC2A-CFFBC51CE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B8E69-F3E4-4259-8B17-B58FD4414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D2D7E-8E5D-450A-BBEE-08249795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533-904D-4A63-889E-4C64BA991607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EB9DF-DDF0-4933-93C6-CADF7855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32498-E844-4634-85EA-2F2C2681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CEAA-6243-4B08-8F05-9918056C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1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21C2-9A7E-4E01-8AF5-E8E5E9C2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C2ED7-E76A-409F-8656-F5DE7D66C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F570D-1F55-4F3F-B8E8-9267C3984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533-904D-4A63-889E-4C64BA991607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11814-C4F8-47D1-815B-3FDC77D7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12A5F-E130-43C7-AC8C-1D610827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CEAA-6243-4B08-8F05-9918056C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0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D8F794-4026-4694-A15A-78C256DFE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1D02E-6E46-4D07-AB5D-6E9DC1AE2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13965-998C-4D9D-9234-AC9F1B51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533-904D-4A63-889E-4C64BA991607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C9640-FC99-46AD-880F-41396A37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E562D-5B96-4612-9CFB-BE95DB6F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CEAA-6243-4B08-8F05-9918056C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3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3131-ACC5-4C12-A9A1-05ADA00E8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14D5D-7370-446F-8F29-1B24FA0DE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934B0-E5D0-455D-972E-33516D98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533-904D-4A63-889E-4C64BA991607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48F1-8E35-4562-9EBB-6E0C4D4E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D1F6F-13ED-4DF6-86CB-CAD7D009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CEAA-6243-4B08-8F05-9918056C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1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6761-E3F7-4EC6-829B-596D1593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B2A3F-6F14-40EF-977E-794F2FF4E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62FB7-B60B-4B24-9270-23FE62C1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533-904D-4A63-889E-4C64BA991607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5FF6B-DFF6-49B3-9736-AC250861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6C507-E400-4CF8-9608-E5FBCAF3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CEAA-6243-4B08-8F05-9918056C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6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6CC7-1142-4E09-8D59-2B94B5EE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4B4-E0C0-42AD-B1D6-33E84C6E9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246D4-12C6-4D1A-8254-09F783C86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06973-486E-470D-80B3-41F75582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533-904D-4A63-889E-4C64BA991607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3C178-3909-4268-AA5D-7D5768108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1C552-DFD1-4820-8AB2-767539FE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CEAA-6243-4B08-8F05-9918056C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149A-1C63-472E-ADC8-3B74221EC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B5B19-BC52-4312-A9E5-0E3106158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651B9-159F-4332-ABE2-8902AFFA4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68206-2771-4DD6-833B-A9EAE74AF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3A916-27EC-4AA5-8110-F08D565B3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658F5-38AA-4321-AF81-663FDF64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533-904D-4A63-889E-4C64BA991607}" type="datetimeFigureOut">
              <a:rPr lang="en-US" smtClean="0"/>
              <a:t>6/3/22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9709E-D25E-4B93-9118-ECBF64262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03571B-D061-4846-9573-BAF8361B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CEAA-6243-4B08-8F05-9918056C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4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447C-DCA8-445B-82F9-A528DD1D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B4DC76-E7C6-4CFD-8F80-0FE8E067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533-904D-4A63-889E-4C64BA991607}" type="datetimeFigureOut">
              <a:rPr lang="en-US" smtClean="0"/>
              <a:t>6/3/22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197F4-A624-4236-A169-109665556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9AF98-C573-4430-804C-C989B856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CEAA-6243-4B08-8F05-9918056C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5288DC-2E5C-40F6-921F-B7A6F56A7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533-904D-4A63-889E-4C64BA991607}" type="datetimeFigureOut">
              <a:rPr lang="en-US" smtClean="0"/>
              <a:t>6/3/22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63204-0B1C-48B5-B656-34CD8EB8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2ACAB-5F58-4709-9102-03C5D0EA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CEAA-6243-4B08-8F05-9918056C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9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0A50-CAB0-4EB8-BDAC-30AEA698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8AB5A-7101-4BB1-BC26-6A03CAFE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73FBA-699F-48F5-8857-3027F74DE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3C7D8-1FED-41F7-9EE8-01087E62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533-904D-4A63-889E-4C64BA991607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B0DE0-DAC8-451E-A104-7888F88C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448D6-1EDD-4F03-AF20-2038A141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CEAA-6243-4B08-8F05-9918056C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4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83ED-24BC-408B-96E2-D4F1CA47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742A3F-82B0-4054-BE5E-D927DF1F2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F1B46-D10B-4791-A752-D7A9D8DCB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786CC-7DE9-406D-BD9E-54FBA7A77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533-904D-4A63-889E-4C64BA991607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A606B-4E49-4F79-ADFF-7913EE34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CA9FD-01D0-4C17-8D75-9EBA2CFD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CEAA-6243-4B08-8F05-9918056C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5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718545-71F8-443D-A19E-0B5E67CF5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A01CD-5CEA-43A3-B9E0-865E8C06F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310B5-F93D-4390-AA0B-7EE940BE6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EC533-904D-4A63-889E-4C64BA991607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AD0BC-4472-4219-A0B8-31481C644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585DE-08E7-41AB-9E2F-5ADD41F3B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1CEAA-6243-4B08-8F05-9918056C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7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lscongregationalservices.net/" TargetMode="External"/><Relationship Id="rId2" Type="http://schemas.openxmlformats.org/officeDocument/2006/relationships/hyperlink" Target="http://www.christianworship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www.online.nph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27B2837-CB2A-4182-98ED-41DD4C660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558" y="895675"/>
            <a:ext cx="7516644" cy="5652081"/>
          </a:xfrm>
        </p:spPr>
        <p:txBody>
          <a:bodyPr>
            <a:normAutofit/>
          </a:bodyPr>
          <a:lstStyle/>
          <a:p>
            <a:pPr algn="l"/>
            <a:endParaRPr lang="en-US" sz="3200" dirty="0"/>
          </a:p>
          <a:p>
            <a:pPr algn="l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Christian Worship Hymnal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l">
              <a:spcBef>
                <a:spcPts val="1800"/>
              </a:spcBef>
              <a:buFontTx/>
              <a:buChar char="-"/>
            </a:pPr>
            <a:r>
              <a:rPr lang="en-US" sz="3200" dirty="0"/>
              <a:t>By end of March, more than half of WELS congregations were making use of new resources.</a:t>
            </a:r>
          </a:p>
          <a:p>
            <a:pPr marL="457200" indent="-457200" algn="l">
              <a:spcBef>
                <a:spcPts val="1800"/>
              </a:spcBef>
              <a:buFontTx/>
              <a:buChar char="-"/>
            </a:pPr>
            <a:r>
              <a:rPr lang="en-US" sz="3200" dirty="0"/>
              <a:t>More than 400 were subscribed to </a:t>
            </a:r>
            <a:r>
              <a:rPr lang="en-US" sz="3200" i="1" dirty="0"/>
              <a:t>Service builder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DA6A2-D9E7-4405-8237-6F95247DE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" y="-4912"/>
            <a:ext cx="2999948" cy="900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88E2C-2788-439C-9B33-0AECFA5C14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028"/>
          <a:stretch/>
        </p:blipFill>
        <p:spPr>
          <a:xfrm>
            <a:off x="2943326" y="0"/>
            <a:ext cx="9248674" cy="895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103DA3-FBC8-F0B4-3BBD-43EBE4FDFD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78" t="13488" r="45504" b="34584"/>
          <a:stretch/>
        </p:blipFill>
        <p:spPr>
          <a:xfrm>
            <a:off x="8427307" y="1631091"/>
            <a:ext cx="2984157" cy="427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3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27B2837-CB2A-4182-98ED-41DD4C660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557" y="895675"/>
            <a:ext cx="11446329" cy="5652081"/>
          </a:xfrm>
        </p:spPr>
        <p:txBody>
          <a:bodyPr>
            <a:normAutofit/>
          </a:bodyPr>
          <a:lstStyle/>
          <a:p>
            <a:pPr algn="l"/>
            <a:endParaRPr lang="en-US" sz="3200" dirty="0"/>
          </a:p>
          <a:p>
            <a:pPr algn="l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Resources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l">
              <a:buFontTx/>
              <a:buChar char="-"/>
            </a:pPr>
            <a:r>
              <a:rPr lang="en-US" sz="3200" i="1" dirty="0"/>
              <a:t>The Foundation</a:t>
            </a:r>
            <a:endParaRPr lang="en-US" sz="2800" i="1" dirty="0"/>
          </a:p>
          <a:p>
            <a:pPr marL="457200" indent="-457200" algn="l">
              <a:buFontTx/>
              <a:buChar char="-"/>
            </a:pPr>
            <a:r>
              <a:rPr lang="en-US" sz="3200" i="1" dirty="0"/>
              <a:t>Commentaries</a:t>
            </a:r>
          </a:p>
          <a:p>
            <a:pPr marL="457200" indent="-457200" algn="l">
              <a:buFontTx/>
              <a:buChar char="-"/>
            </a:pPr>
            <a:r>
              <a:rPr lang="en-US" sz="3200" i="1" dirty="0"/>
              <a:t>Musician’s Resource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DA6A2-D9E7-4405-8237-6F95247DE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" y="-4912"/>
            <a:ext cx="2999948" cy="900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88E2C-2788-439C-9B33-0AECFA5C14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028"/>
          <a:stretch/>
        </p:blipFill>
        <p:spPr>
          <a:xfrm>
            <a:off x="2943326" y="0"/>
            <a:ext cx="9248674" cy="895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CDA9F0-B423-4AAF-3F03-F37FC971E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082" y="2600124"/>
            <a:ext cx="6148125" cy="212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0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8B4D15-500F-FCCD-FB0D-1ACFF0D2C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979" y="240962"/>
            <a:ext cx="7622041" cy="636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0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27B2837-CB2A-4182-98ED-41DD4C660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557" y="895675"/>
            <a:ext cx="11446329" cy="5652081"/>
          </a:xfrm>
        </p:spPr>
        <p:txBody>
          <a:bodyPr>
            <a:normAutofit/>
          </a:bodyPr>
          <a:lstStyle/>
          <a:p>
            <a:pPr algn="l"/>
            <a:endParaRPr lang="en-US" sz="3200" dirty="0"/>
          </a:p>
          <a:p>
            <a:pPr algn="l"/>
            <a:r>
              <a:rPr lang="en-US" sz="32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“Just Starting to Explore the New Hymnal”</a:t>
            </a:r>
          </a:p>
          <a:p>
            <a: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u="sng" dirty="0">
                <a:solidFill>
                  <a:schemeClr val="accent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https://welscongregationalservices.net/hymnal-introduction-resources/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connects helpful resources across three websites: </a:t>
            </a:r>
          </a:p>
          <a:p>
            <a:pPr marL="457200" marR="0" lvl="0" indent="-457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u="sng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www.christianworship.com</a:t>
            </a:r>
            <a:r>
              <a:rPr lang="en-US" sz="32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457200" marR="0" lvl="0" indent="-457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u="sng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www.welscongregationalservices.net</a:t>
            </a:r>
            <a:endParaRPr lang="en-US" sz="3200" u="sng" dirty="0">
              <a:solidFill>
                <a:schemeClr val="accent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u="sng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www.online.nph.net</a:t>
            </a:r>
            <a:endParaRPr lang="en-US" sz="3200" u="sng" dirty="0">
              <a:solidFill>
                <a:schemeClr val="accent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District Worship Committee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DA6A2-D9E7-4405-8237-6F95247DE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" y="-4912"/>
            <a:ext cx="2999948" cy="900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88E2C-2788-439C-9B33-0AECFA5C14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9028"/>
          <a:stretch/>
        </p:blipFill>
        <p:spPr>
          <a:xfrm>
            <a:off x="2943326" y="0"/>
            <a:ext cx="9248674" cy="8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72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13188</TotalTime>
  <Words>80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Well-Planned Worship</dc:title>
  <dc:creator>Joel Gawrisch</dc:creator>
  <cp:lastModifiedBy>Eugene DeVries</cp:lastModifiedBy>
  <cp:revision>4</cp:revision>
  <dcterms:created xsi:type="dcterms:W3CDTF">2022-01-08T00:28:01Z</dcterms:created>
  <dcterms:modified xsi:type="dcterms:W3CDTF">2022-06-03T20:28:47Z</dcterms:modified>
</cp:coreProperties>
</file>