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3C73-9B83-48E8-9B56-A8D990459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98EC8-955A-451B-ABF9-39702F5A9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406D4-3335-42B8-83E7-BBD648A47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4D43-1E11-4A6C-9ED6-3CC6FC033977}" type="datetimeFigureOut">
              <a:rPr lang="en-PH" smtClean="0"/>
              <a:t>13/01/2021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38D8A-C566-47AA-870D-42E9BC6C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3B5C-1E30-419A-9634-CE6FAEB0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386C-522B-4164-9293-03B64510727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04107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31D9-C0A3-4D6C-BB1F-C3EB25D50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09679-C795-4578-BF96-0DAC62D5F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4A995-5459-447A-8037-46B87C223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4D43-1E11-4A6C-9ED6-3CC6FC033977}" type="datetimeFigureOut">
              <a:rPr lang="en-PH" smtClean="0"/>
              <a:t>13/01/2021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B8C3C-FC2C-40AE-ABA1-91EBAE0B5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0C179-01F5-47FB-A21B-D822373D0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386C-522B-4164-9293-03B64510727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1155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935298-69AC-449D-ADF7-59883C30A8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13DFF0-783D-41D3-8FD5-2D64845AC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0D6A8-E960-4E08-88D9-FC741033F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4D43-1E11-4A6C-9ED6-3CC6FC033977}" type="datetimeFigureOut">
              <a:rPr lang="en-PH" smtClean="0"/>
              <a:t>13/01/2021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47694-48E3-4990-B9AA-871300E68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B538C-C060-47D7-A364-30D33A5B4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386C-522B-4164-9293-03B64510727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5641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CCDBF-B5A6-4AA9-9D74-0EC769989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DD67E-EFE3-4E0E-AE3B-3B2A47A80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303D7-2471-4728-8441-B5F1B648F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4D43-1E11-4A6C-9ED6-3CC6FC033977}" type="datetimeFigureOut">
              <a:rPr lang="en-PH" smtClean="0"/>
              <a:t>13/01/2021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028F0-9D34-4002-A2D9-AD0CB57BF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699C4-96AF-43DB-9598-493EC4621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386C-522B-4164-9293-03B64510727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6590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7FF60-37E3-4B1D-AA6F-3652B7AFD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5F0B7-057B-41D4-8478-D823EAF56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99FFC-3517-43D5-9D94-FF254887F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4D43-1E11-4A6C-9ED6-3CC6FC033977}" type="datetimeFigureOut">
              <a:rPr lang="en-PH" smtClean="0"/>
              <a:t>13/01/2021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57245-2EB5-47F0-A2BB-674559A3A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A1290-3100-4556-A136-66955965B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386C-522B-4164-9293-03B64510727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5128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AB6E4-D515-452B-8439-6A46D3F57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A1C06-889C-4D89-9370-38656B2C2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207C1-349C-41C8-B7F5-E3C07167C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870EA-8038-4E90-AA83-8269432F6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4D43-1E11-4A6C-9ED6-3CC6FC033977}" type="datetimeFigureOut">
              <a:rPr lang="en-PH" smtClean="0"/>
              <a:t>13/01/2021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F844E-A3ED-491A-ADB5-B7B58D60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74505-DDE8-4B29-9333-D0F687BBB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386C-522B-4164-9293-03B64510727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1752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9500-B263-4B93-9354-59B743D5D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F8AF2-3F9F-4A93-AE2F-418A42E65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31762-CB89-495A-8833-134EBE6A3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4E3A1F-8079-425B-8170-456262620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47506E-091A-4E89-8EC8-1A35BFE8A1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FAE2BE-C4DE-4738-875B-BF731CA5E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4D43-1E11-4A6C-9ED6-3CC6FC033977}" type="datetimeFigureOut">
              <a:rPr lang="en-PH" smtClean="0"/>
              <a:t>13/01/2021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CA34FB-3F2D-4841-8771-44B4187FD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77E8B-9176-466E-8693-AF2653C0D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386C-522B-4164-9293-03B64510727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1732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D8B01-4F7C-4A3D-B459-E1C73140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B97558-B34E-4269-85D3-B86C6F727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4D43-1E11-4A6C-9ED6-3CC6FC033977}" type="datetimeFigureOut">
              <a:rPr lang="en-PH" smtClean="0"/>
              <a:t>13/01/2021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6D70F-36CE-41A3-BB3B-AB8FBC2C1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DB597-F94C-4965-8CFE-8C7511563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386C-522B-4164-9293-03B64510727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630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C8A2DA-C009-4589-9340-00D665A85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4D43-1E11-4A6C-9ED6-3CC6FC033977}" type="datetimeFigureOut">
              <a:rPr lang="en-PH" smtClean="0"/>
              <a:t>13/01/2021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CC2AF-C3DB-4514-BDDE-FD24022B3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47DF1-B244-4E26-83C6-B7FC12ED7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386C-522B-4164-9293-03B64510727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547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46098-1D27-4983-B9F5-69B63F06F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FD994-FEDB-4D21-B5E5-B36D94FDB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DDDC1-FABF-4B6E-B242-62CB56CD1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F4294-6E35-4E5C-AFFA-ECAABF8EF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4D43-1E11-4A6C-9ED6-3CC6FC033977}" type="datetimeFigureOut">
              <a:rPr lang="en-PH" smtClean="0"/>
              <a:t>13/01/2021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A350E-4B78-492A-9618-3CB0E1161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83464-B1D4-4EE9-AD84-4D8B4C0D5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386C-522B-4164-9293-03B64510727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2885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3B64D-55C1-4024-A91E-2730FF3C1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6BC961-348A-4185-AE25-78457084E5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73EB9-F5A9-4525-84C5-2FC16A15C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49796-3438-4745-BD0C-17D2CF626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4D43-1E11-4A6C-9ED6-3CC6FC033977}" type="datetimeFigureOut">
              <a:rPr lang="en-PH" smtClean="0"/>
              <a:t>13/01/2021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555A3-9271-426B-A112-2AF87C26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62F91-4E3E-420B-8C44-174227B0D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386C-522B-4164-9293-03B64510727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9484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D47B8-3A19-4B1C-8D0E-996EEBAE0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3D93F-E5F0-4A37-952C-BBC7DAB50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817F0-40FB-46CC-A8EB-DFA5885F82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94D43-1E11-4A6C-9ED6-3CC6FC033977}" type="datetimeFigureOut">
              <a:rPr lang="en-PH" smtClean="0"/>
              <a:t>13/01/2021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A159F-5A04-4171-B31F-94E2D19F0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C2006-60B9-406D-AD4F-C9C2D3764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7386C-522B-4164-9293-03B64510727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6278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8AB1E-1C9C-4541-9CE9-9C7F196040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1AA86-795B-4D7F-8442-F5C2361084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42283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CAC50-7FBB-4CC2-92BB-D7575D77B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Seven Deadly Sins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C83A-A2AB-48EC-821F-79B6B7B9E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err="1"/>
              <a:t>Meliodas</a:t>
            </a:r>
            <a:endParaRPr lang="en-PH" dirty="0"/>
          </a:p>
          <a:p>
            <a:r>
              <a:rPr lang="en-PH" dirty="0" err="1"/>
              <a:t>Escanor</a:t>
            </a:r>
            <a:endParaRPr lang="en-PH" dirty="0"/>
          </a:p>
          <a:p>
            <a:r>
              <a:rPr lang="en-PH" dirty="0"/>
              <a:t>Ban</a:t>
            </a:r>
          </a:p>
          <a:p>
            <a:r>
              <a:rPr lang="en-PH" dirty="0" err="1"/>
              <a:t>Gowther</a:t>
            </a:r>
            <a:endParaRPr lang="en-PH" dirty="0"/>
          </a:p>
          <a:p>
            <a:r>
              <a:rPr lang="en-PH" dirty="0"/>
              <a:t>Ban</a:t>
            </a:r>
          </a:p>
          <a:p>
            <a:r>
              <a:rPr lang="en-PH" dirty="0"/>
              <a:t>Diane</a:t>
            </a:r>
          </a:p>
          <a:p>
            <a:r>
              <a:rPr lang="en-PH" dirty="0"/>
              <a:t>Merlin</a:t>
            </a:r>
          </a:p>
        </p:txBody>
      </p:sp>
    </p:spTree>
    <p:extLst>
      <p:ext uri="{BB962C8B-B14F-4D97-AF65-F5344CB8AC3E}">
        <p14:creationId xmlns:p14="http://schemas.microsoft.com/office/powerpoint/2010/main" val="286796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3E728-3714-4486-B632-4678C92DB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err="1"/>
              <a:t>Valorant</a:t>
            </a:r>
            <a:r>
              <a:rPr lang="en-PH" dirty="0"/>
              <a:t>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A571B-3051-4F55-AD98-757AF3571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Jett</a:t>
            </a:r>
          </a:p>
          <a:p>
            <a:r>
              <a:rPr lang="en-PH" dirty="0"/>
              <a:t>Cypher</a:t>
            </a:r>
          </a:p>
          <a:p>
            <a:r>
              <a:rPr lang="en-PH" dirty="0"/>
              <a:t>Killjoy</a:t>
            </a:r>
          </a:p>
          <a:p>
            <a:r>
              <a:rPr lang="en-PH" dirty="0"/>
              <a:t>Omen</a:t>
            </a:r>
          </a:p>
          <a:p>
            <a:r>
              <a:rPr lang="en-PH" dirty="0"/>
              <a:t>Sage</a:t>
            </a:r>
          </a:p>
          <a:p>
            <a:r>
              <a:rPr lang="en-PH" dirty="0"/>
              <a:t>Phoenix</a:t>
            </a:r>
          </a:p>
          <a:p>
            <a:r>
              <a:rPr lang="en-PH" dirty="0"/>
              <a:t>Raze</a:t>
            </a:r>
          </a:p>
          <a:p>
            <a:r>
              <a:rPr lang="en-PH" dirty="0"/>
              <a:t>Reyna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8525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23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Lorem Ipsum</vt:lpstr>
      <vt:lpstr>Seven Deadly Sins</vt:lpstr>
      <vt:lpstr>Valorant Agents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</dc:title>
  <dc:creator>Eugene Ereno</dc:creator>
  <cp:lastModifiedBy>Eugene Ereno</cp:lastModifiedBy>
  <cp:revision>2</cp:revision>
  <dcterms:created xsi:type="dcterms:W3CDTF">2021-01-13T05:53:54Z</dcterms:created>
  <dcterms:modified xsi:type="dcterms:W3CDTF">2021-01-13T06:04:55Z</dcterms:modified>
</cp:coreProperties>
</file>