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2EC682-126C-4014-9745-AAC77DB4062F}" type="datetimeFigureOut">
              <a:rPr lang="en-US" smtClean="0"/>
              <a:t>5/10/2020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778CDE-3C99-44C2-86F5-ACE4881D5B57}" type="slidenum">
              <a:rPr lang="en-US" smtClean="0"/>
              <a:t>‹#›</a:t>
            </a:fld>
            <a:endParaRPr lang="en-US"/>
          </a:p>
        </p:txBody>
      </p:sp>
    </p:spTree>
    <p:extLst>
      <p:ext uri="{BB962C8B-B14F-4D97-AF65-F5344CB8AC3E}">
        <p14:creationId xmlns:p14="http://schemas.microsoft.com/office/powerpoint/2010/main" val="3742011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778CDE-3C99-44C2-86F5-ACE4881D5B57}" type="slidenum">
              <a:rPr lang="en-US" smtClean="0"/>
              <a:t>7</a:t>
            </a:fld>
            <a:endParaRPr lang="en-US"/>
          </a:p>
        </p:txBody>
      </p:sp>
    </p:spTree>
    <p:extLst>
      <p:ext uri="{BB962C8B-B14F-4D97-AF65-F5344CB8AC3E}">
        <p14:creationId xmlns:p14="http://schemas.microsoft.com/office/powerpoint/2010/main" val="3117373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E5CEB4F3-7606-428E-9861-4D5CB4FAA96C}" type="datetimeFigureOut">
              <a:rPr lang="en-US" smtClean="0"/>
              <a:t>5/10/2020</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FC112A07-292B-4E35-B6B8-DABE2453F0E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CEB4F3-7606-428E-9861-4D5CB4FAA96C}"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12A07-292B-4E35-B6B8-DABE2453F0E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CEB4F3-7606-428E-9861-4D5CB4FAA96C}"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12A07-292B-4E35-B6B8-DABE2453F0E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CEB4F3-7606-428E-9861-4D5CB4FAA96C}"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12A07-292B-4E35-B6B8-DABE2453F0E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5CEB4F3-7606-428E-9861-4D5CB4FAA96C}"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12A07-292B-4E35-B6B8-DABE2453F0E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5CEB4F3-7606-428E-9861-4D5CB4FAA96C}" type="datetimeFigureOut">
              <a:rPr lang="en-US" smtClean="0"/>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12A07-292B-4E35-B6B8-DABE2453F0E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E5CEB4F3-7606-428E-9861-4D5CB4FAA96C}" type="datetimeFigureOut">
              <a:rPr lang="en-US" smtClean="0"/>
              <a:t>5/10/2020</a:t>
            </a:fld>
            <a:endParaRPr lang="en-US"/>
          </a:p>
        </p:txBody>
      </p:sp>
      <p:sp>
        <p:nvSpPr>
          <p:cNvPr id="27" name="Slide Number Placeholder 26"/>
          <p:cNvSpPr>
            <a:spLocks noGrp="1"/>
          </p:cNvSpPr>
          <p:nvPr>
            <p:ph type="sldNum" sz="quarter" idx="11"/>
          </p:nvPr>
        </p:nvSpPr>
        <p:spPr/>
        <p:txBody>
          <a:bodyPr rtlCol="0"/>
          <a:lstStyle/>
          <a:p>
            <a:fld id="{FC112A07-292B-4E35-B6B8-DABE2453F0EC}"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E5CEB4F3-7606-428E-9861-4D5CB4FAA96C}" type="datetimeFigureOut">
              <a:rPr lang="en-US" smtClean="0"/>
              <a:t>5/10/2020</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FC112A07-292B-4E35-B6B8-DABE2453F0E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CEB4F3-7606-428E-9861-4D5CB4FAA96C}" type="datetimeFigureOut">
              <a:rPr lang="en-US" smtClean="0"/>
              <a:t>5/10/2020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112A07-292B-4E35-B6B8-DABE2453F0E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5CEB4F3-7606-428E-9861-4D5CB4FAA96C}" type="datetimeFigureOut">
              <a:rPr lang="en-US" smtClean="0"/>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12A07-292B-4E35-B6B8-DABE2453F0E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5CEB4F3-7606-428E-9861-4D5CB4FAA96C}" type="datetimeFigureOut">
              <a:rPr lang="en-US" smtClean="0"/>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12A07-292B-4E35-B6B8-DABE2453F0E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E5CEB4F3-7606-428E-9861-4D5CB4FAA96C}" type="datetimeFigureOut">
              <a:rPr lang="en-US" smtClean="0"/>
              <a:t>5/10/2020</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FC112A07-292B-4E35-B6B8-DABE2453F0E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Battle of the Neighborhoods</a:t>
            </a:r>
            <a:endParaRPr lang="en-US" dirty="0"/>
          </a:p>
        </p:txBody>
      </p:sp>
      <p:sp>
        <p:nvSpPr>
          <p:cNvPr id="3" name="Subtitle 2"/>
          <p:cNvSpPr>
            <a:spLocks noGrp="1"/>
          </p:cNvSpPr>
          <p:nvPr>
            <p:ph type="subTitle" idx="1"/>
          </p:nvPr>
        </p:nvSpPr>
        <p:spPr/>
        <p:txBody>
          <a:bodyPr/>
          <a:lstStyle/>
          <a:p>
            <a:r>
              <a:rPr lang="en-US" dirty="0" smtClean="0"/>
              <a:t>By Eugene </a:t>
            </a:r>
            <a:r>
              <a:rPr lang="en-US" dirty="0" err="1" smtClean="0"/>
              <a:t>Gluskin</a:t>
            </a:r>
            <a:endParaRPr lang="en-US" dirty="0"/>
          </a:p>
        </p:txBody>
      </p:sp>
    </p:spTree>
    <p:extLst>
      <p:ext uri="{BB962C8B-B14F-4D97-AF65-F5344CB8AC3E}">
        <p14:creationId xmlns:p14="http://schemas.microsoft.com/office/powerpoint/2010/main" val="4061817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Introduction/Proposal</a:t>
            </a:r>
            <a:endParaRPr lang="en-US" dirty="0"/>
          </a:p>
        </p:txBody>
      </p:sp>
      <p:sp>
        <p:nvSpPr>
          <p:cNvPr id="3" name="Content Placeholder 2"/>
          <p:cNvSpPr>
            <a:spLocks noGrp="1"/>
          </p:cNvSpPr>
          <p:nvPr>
            <p:ph idx="1"/>
          </p:nvPr>
        </p:nvSpPr>
        <p:spPr/>
        <p:txBody>
          <a:bodyPr/>
          <a:lstStyle/>
          <a:p>
            <a:r>
              <a:rPr lang="en-US" dirty="0"/>
              <a:t>A young chef, fresh out of Chef school wants to realize his dream and open a new restaurant in Toronto. He's facing two issues before opening his brand new </a:t>
            </a:r>
            <a:r>
              <a:rPr lang="en-US" dirty="0" smtClean="0"/>
              <a:t>restaurant</a:t>
            </a:r>
          </a:p>
          <a:p>
            <a:r>
              <a:rPr lang="en-US" dirty="0" smtClean="0"/>
              <a:t>Which borough/neighborhood to open in?</a:t>
            </a:r>
          </a:p>
          <a:p>
            <a:r>
              <a:rPr lang="en-US" dirty="0" smtClean="0"/>
              <a:t>What type of food to serve?</a:t>
            </a:r>
            <a:endParaRPr lang="en-US" dirty="0"/>
          </a:p>
        </p:txBody>
      </p:sp>
    </p:spTree>
    <p:extLst>
      <p:ext uri="{BB962C8B-B14F-4D97-AF65-F5344CB8AC3E}">
        <p14:creationId xmlns:p14="http://schemas.microsoft.com/office/powerpoint/2010/main" val="3642746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to be used</a:t>
            </a:r>
            <a:endParaRPr lang="en-US" dirty="0"/>
          </a:p>
        </p:txBody>
      </p:sp>
      <p:sp>
        <p:nvSpPr>
          <p:cNvPr id="4" name="Content Placeholder 3"/>
          <p:cNvSpPr>
            <a:spLocks noGrp="1"/>
          </p:cNvSpPr>
          <p:nvPr>
            <p:ph idx="1"/>
          </p:nvPr>
        </p:nvSpPr>
        <p:spPr/>
        <p:txBody>
          <a:bodyPr/>
          <a:lstStyle/>
          <a:p>
            <a:r>
              <a:rPr lang="en-US" dirty="0" smtClean="0"/>
              <a:t>We’re going to use data from Stats Canada to determine which borough/neighborhood have the highest population (which means more customers) </a:t>
            </a:r>
          </a:p>
          <a:p>
            <a:r>
              <a:rPr lang="en-US" dirty="0" smtClean="0"/>
              <a:t>We’ll also use data from </a:t>
            </a:r>
            <a:r>
              <a:rPr lang="en-US" dirty="0" err="1" smtClean="0"/>
              <a:t>FourSquare</a:t>
            </a:r>
            <a:r>
              <a:rPr lang="en-US" dirty="0" smtClean="0"/>
              <a:t> to determine most popular types of food being server</a:t>
            </a:r>
            <a:endParaRPr lang="en-US" dirty="0"/>
          </a:p>
        </p:txBody>
      </p:sp>
    </p:spTree>
    <p:extLst>
      <p:ext uri="{BB962C8B-B14F-4D97-AF65-F5344CB8AC3E}">
        <p14:creationId xmlns:p14="http://schemas.microsoft.com/office/powerpoint/2010/main" val="803030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Borough Population</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43600" y="2362200"/>
            <a:ext cx="2622176"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a:xfrm>
            <a:off x="457200" y="2249424"/>
            <a:ext cx="5257800" cy="4227576"/>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US" dirty="0" smtClean="0"/>
              <a:t>After cleaning up the data and analyzing it, it’s clear that the restaurant should be opened in Toronto since it has the highest population</a:t>
            </a:r>
          </a:p>
          <a:p>
            <a:r>
              <a:rPr lang="en-US" dirty="0" smtClean="0"/>
              <a:t>North York and Scarborough are also good choices</a:t>
            </a:r>
            <a:endParaRPr lang="en-US" dirty="0"/>
          </a:p>
        </p:txBody>
      </p:sp>
    </p:spTree>
    <p:extLst>
      <p:ext uri="{BB962C8B-B14F-4D97-AF65-F5344CB8AC3E}">
        <p14:creationId xmlns:p14="http://schemas.microsoft.com/office/powerpoint/2010/main" val="4110293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of Toronto</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86000"/>
            <a:ext cx="7858898"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0771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Toronto Venue Counts</a:t>
            </a:r>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867" t="1148" r="-1259" b="1148"/>
          <a:stretch/>
        </p:blipFill>
        <p:spPr bwMode="auto">
          <a:xfrm>
            <a:off x="1219200" y="1981199"/>
            <a:ext cx="6165138" cy="2895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81000" y="5105400"/>
            <a:ext cx="8382000" cy="923330"/>
          </a:xfrm>
          <a:prstGeom prst="rect">
            <a:avLst/>
          </a:prstGeom>
          <a:noFill/>
        </p:spPr>
        <p:txBody>
          <a:bodyPr wrap="square" rtlCol="0">
            <a:spAutoFit/>
          </a:bodyPr>
          <a:lstStyle/>
          <a:p>
            <a:r>
              <a:rPr lang="en-US" dirty="0" smtClean="0"/>
              <a:t>Top neighborhoods have the largest amount of venues which make sense since it’s the downtown core which is filled with people living there and coming from other regions in GTA to work so lots of foot traffic</a:t>
            </a:r>
          </a:p>
        </p:txBody>
      </p:sp>
    </p:spTree>
    <p:extLst>
      <p:ext uri="{BB962C8B-B14F-4D97-AF65-F5344CB8AC3E}">
        <p14:creationId xmlns:p14="http://schemas.microsoft.com/office/powerpoint/2010/main" val="2916502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Common Venues</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133600"/>
            <a:ext cx="8758723"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04800" y="4343400"/>
            <a:ext cx="8534400" cy="1200329"/>
          </a:xfrm>
          <a:prstGeom prst="rect">
            <a:avLst/>
          </a:prstGeom>
          <a:noFill/>
        </p:spPr>
        <p:txBody>
          <a:bodyPr wrap="square" rtlCol="0">
            <a:spAutoFit/>
          </a:bodyPr>
          <a:lstStyle/>
          <a:p>
            <a:r>
              <a:rPr lang="en-US" dirty="0" smtClean="0"/>
              <a:t>Top 10 most common venues for each neighborhood in Toronto</a:t>
            </a:r>
          </a:p>
          <a:p>
            <a:endParaRPr lang="en-US" dirty="0"/>
          </a:p>
          <a:p>
            <a:r>
              <a:rPr lang="en-US" dirty="0" smtClean="0"/>
              <a:t>From an initial look, it appears that café and coffee shops are the most common venues in Toronto, especially in downtown core.</a:t>
            </a:r>
            <a:endParaRPr lang="en-US" dirty="0"/>
          </a:p>
        </p:txBody>
      </p:sp>
    </p:spTree>
    <p:extLst>
      <p:ext uri="{BB962C8B-B14F-4D97-AF65-F5344CB8AC3E}">
        <p14:creationId xmlns:p14="http://schemas.microsoft.com/office/powerpoint/2010/main" val="4095330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Clusters of Venues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09800"/>
            <a:ext cx="8487277"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1522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sz="2400" dirty="0" smtClean="0"/>
              <a:t>Best borough to open a new restaurant is Toronto, since it has the largest population which would mean more customers</a:t>
            </a:r>
          </a:p>
          <a:p>
            <a:r>
              <a:rPr lang="en-US" sz="2400" dirty="0" smtClean="0"/>
              <a:t>Downtown core has the most traffic and is in cluster 0.</a:t>
            </a:r>
          </a:p>
          <a:p>
            <a:r>
              <a:rPr lang="en-US" sz="2400" dirty="0" smtClean="0"/>
              <a:t>Based on most common type of restaurant in that cluster, chef could open a café like restaurant since it appears people like to get things quickly on the go</a:t>
            </a:r>
          </a:p>
          <a:p>
            <a:r>
              <a:rPr lang="en-US" sz="2400" dirty="0" smtClean="0"/>
              <a:t>Alternative is an Asian cosine such as Sushi, Thai, etc..</a:t>
            </a:r>
            <a:endParaRPr lang="en-US" sz="2400" dirty="0"/>
          </a:p>
        </p:txBody>
      </p:sp>
    </p:spTree>
    <p:extLst>
      <p:ext uri="{BB962C8B-B14F-4D97-AF65-F5344CB8AC3E}">
        <p14:creationId xmlns:p14="http://schemas.microsoft.com/office/powerpoint/2010/main" val="4598717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129</TotalTime>
  <Words>291</Words>
  <Application>Microsoft Office PowerPoint</Application>
  <PresentationFormat>On-screen Show (4:3)</PresentationFormat>
  <Paragraphs>26</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Urban</vt:lpstr>
      <vt:lpstr>Battle of the Neighborhoods</vt:lpstr>
      <vt:lpstr>Introduction/Proposal</vt:lpstr>
      <vt:lpstr>Data to be used</vt:lpstr>
      <vt:lpstr>Borough Population</vt:lpstr>
      <vt:lpstr>Map of Toronto</vt:lpstr>
      <vt:lpstr>Toronto Venue Counts</vt:lpstr>
      <vt:lpstr>Most Common Venues</vt:lpstr>
      <vt:lpstr>Clusters of Venues</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Neighborhoods</dc:title>
  <dc:creator>Eugene</dc:creator>
  <cp:lastModifiedBy>Eugene</cp:lastModifiedBy>
  <cp:revision>9</cp:revision>
  <dcterms:created xsi:type="dcterms:W3CDTF">2020-05-10T18:09:47Z</dcterms:created>
  <dcterms:modified xsi:type="dcterms:W3CDTF">2020-05-10T20:19:08Z</dcterms:modified>
</cp:coreProperties>
</file>