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4"/>
  </p:notesMasterIdLst>
  <p:sldIdLst>
    <p:sldId id="258" r:id="rId2"/>
    <p:sldId id="264" r:id="rId3"/>
    <p:sldId id="290" r:id="rId4"/>
    <p:sldId id="303" r:id="rId5"/>
    <p:sldId id="309" r:id="rId6"/>
    <p:sldId id="291" r:id="rId7"/>
    <p:sldId id="304" r:id="rId8"/>
    <p:sldId id="305" r:id="rId9"/>
    <p:sldId id="293" r:id="rId10"/>
    <p:sldId id="306" r:id="rId11"/>
    <p:sldId id="289" r:id="rId12"/>
    <p:sldId id="301" r:id="rId13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521415D9-36F7-43E2-AB2F-B90AF26B5E84}">
      <p14:sectionLst xmlns:p14="http://schemas.microsoft.com/office/powerpoint/2010/main">
        <p14:section name="Default Section" id="{8BE62338-4550-4E33-9DC9-F8D9A2C729B5}">
          <p14:sldIdLst>
            <p14:sldId id="258"/>
            <p14:sldId id="264"/>
            <p14:sldId id="290"/>
            <p14:sldId id="303"/>
            <p14:sldId id="309"/>
            <p14:sldId id="291"/>
            <p14:sldId id="304"/>
          </p14:sldIdLst>
        </p14:section>
        <p14:section name="Untitled Section" id="{17AE2FD4-957E-41FD-A6C0-A97EEC0F95C6}">
          <p14:sldIdLst>
            <p14:sldId id="305"/>
            <p14:sldId id="293"/>
            <p14:sldId id="306"/>
            <p14:sldId id="289"/>
            <p14:sldId id="3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D6B"/>
    <a:srgbClr val="008000"/>
    <a:srgbClr val="9ACD66"/>
    <a:srgbClr val="9AD262"/>
    <a:srgbClr val="21306B"/>
    <a:srgbClr val="1C2F6B"/>
    <a:srgbClr val="16326B"/>
    <a:srgbClr val="0E1C6B"/>
    <a:srgbClr val="09326B"/>
    <a:srgbClr val="032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93" autoAdjust="0"/>
  </p:normalViewPr>
  <p:slideViewPr>
    <p:cSldViewPr>
      <p:cViewPr>
        <p:scale>
          <a:sx n="90" d="100"/>
          <a:sy n="90" d="100"/>
        </p:scale>
        <p:origin x="-816" y="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ECFED8-4D2A-654C-A201-7FD8AF92F3AE}" type="doc">
      <dgm:prSet loTypeId="urn:microsoft.com/office/officeart/2005/8/layout/hChevron3" loCatId="" qsTypeId="urn:microsoft.com/office/officeart/2005/8/quickstyle/simple1#12" qsCatId="simple" csTypeId="urn:microsoft.com/office/officeart/2005/8/colors/accent0_2" csCatId="mainScheme" phldr="1"/>
      <dgm:spPr/>
    </dgm:pt>
    <dgm:pt modelId="{1444DA35-F59D-5847-B539-F3C0B3ED88D3}">
      <dgm:prSet phldrT="[Text]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pPr algn="l"/>
          <a:r>
            <a:rPr lang="en-US" altLang="zh-CN" dirty="0" smtClean="0">
              <a:solidFill>
                <a:schemeClr val="accent2"/>
              </a:solidFill>
            </a:rPr>
            <a:t>    Situation</a:t>
          </a:r>
          <a:r>
            <a:rPr lang="zh-CN" altLang="en-US" dirty="0" smtClean="0">
              <a:solidFill>
                <a:schemeClr val="accent2"/>
              </a:solidFill>
            </a:rPr>
            <a:t> </a:t>
          </a:r>
          <a:r>
            <a:rPr lang="en-US" altLang="zh-CN" dirty="0" smtClean="0">
              <a:solidFill>
                <a:schemeClr val="accent2"/>
              </a:solidFill>
            </a:rPr>
            <a:t>Analysis</a:t>
          </a:r>
          <a:endParaRPr lang="en-US" dirty="0">
            <a:solidFill>
              <a:schemeClr val="accent2"/>
            </a:solidFill>
          </a:endParaRPr>
        </a:p>
      </dgm:t>
    </dgm:pt>
    <dgm:pt modelId="{D4FB8B50-4ABE-9344-93C5-FEB69FB1CE2B}" type="parTrans" cxnId="{4C2BF04F-9138-2849-AE0A-8D207D262151}">
      <dgm:prSet/>
      <dgm:spPr/>
      <dgm:t>
        <a:bodyPr/>
        <a:lstStyle/>
        <a:p>
          <a:endParaRPr lang="en-US"/>
        </a:p>
      </dgm:t>
    </dgm:pt>
    <dgm:pt modelId="{7A7B9FB7-13A7-B743-9A95-C7AC2AE26E69}" type="sibTrans" cxnId="{4C2BF04F-9138-2849-AE0A-8D207D262151}">
      <dgm:prSet/>
      <dgm:spPr/>
      <dgm:t>
        <a:bodyPr/>
        <a:lstStyle/>
        <a:p>
          <a:endParaRPr lang="en-US"/>
        </a:p>
      </dgm:t>
    </dgm:pt>
    <dgm:pt modelId="{2F8A8AC1-E99B-F347-9E62-A42F13F39727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US" altLang="zh-CN" dirty="0" smtClean="0">
              <a:solidFill>
                <a:schemeClr val="bg2"/>
              </a:solidFill>
            </a:rPr>
            <a:t>   Strategic Change</a:t>
          </a:r>
          <a:endParaRPr lang="en-US" dirty="0">
            <a:solidFill>
              <a:schemeClr val="bg2"/>
            </a:solidFill>
          </a:endParaRPr>
        </a:p>
      </dgm:t>
    </dgm:pt>
    <dgm:pt modelId="{5A5F88D5-1150-D24B-BBB6-5224CC4A9DC8}" type="parTrans" cxnId="{75F38BC1-177A-A24B-B60A-1FC1C996D9F5}">
      <dgm:prSet/>
      <dgm:spPr/>
      <dgm:t>
        <a:bodyPr/>
        <a:lstStyle/>
        <a:p>
          <a:endParaRPr lang="en-US"/>
        </a:p>
      </dgm:t>
    </dgm:pt>
    <dgm:pt modelId="{C46E5161-A137-3F49-B4A6-A38BC9E15730}" type="sibTrans" cxnId="{75F38BC1-177A-A24B-B60A-1FC1C996D9F5}">
      <dgm:prSet/>
      <dgm:spPr/>
      <dgm:t>
        <a:bodyPr/>
        <a:lstStyle/>
        <a:p>
          <a:endParaRPr lang="en-US"/>
        </a:p>
      </dgm:t>
    </dgm:pt>
    <dgm:pt modelId="{7B8268D0-1A64-D444-A154-A37769E69123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altLang="zh-CN" dirty="0" smtClean="0"/>
            <a:t>Conclusion</a:t>
          </a:r>
          <a:endParaRPr lang="en-US" dirty="0"/>
        </a:p>
      </dgm:t>
    </dgm:pt>
    <dgm:pt modelId="{1D7D7597-42FD-0946-99E1-ABA707D0A64B}" type="parTrans" cxnId="{086F58DE-03B2-FC46-A352-039664BB3301}">
      <dgm:prSet/>
      <dgm:spPr/>
      <dgm:t>
        <a:bodyPr/>
        <a:lstStyle/>
        <a:p>
          <a:endParaRPr lang="en-US"/>
        </a:p>
      </dgm:t>
    </dgm:pt>
    <dgm:pt modelId="{5C0E5372-A685-5B4E-90AF-27C8613A6C49}" type="sibTrans" cxnId="{086F58DE-03B2-FC46-A352-039664BB3301}">
      <dgm:prSet/>
      <dgm:spPr/>
      <dgm:t>
        <a:bodyPr/>
        <a:lstStyle/>
        <a:p>
          <a:endParaRPr lang="en-US"/>
        </a:p>
      </dgm:t>
    </dgm:pt>
    <dgm:pt modelId="{F0F424F5-CA5F-6042-9E65-07EC920E8C69}" type="pres">
      <dgm:prSet presAssocID="{1AECFED8-4D2A-654C-A201-7FD8AF92F3AE}" presName="Name0" presStyleCnt="0">
        <dgm:presLayoutVars>
          <dgm:dir/>
          <dgm:resizeHandles val="exact"/>
        </dgm:presLayoutVars>
      </dgm:prSet>
      <dgm:spPr/>
    </dgm:pt>
    <dgm:pt modelId="{ECF23AA0-C81C-CC44-B95F-D54280A923A0}" type="pres">
      <dgm:prSet presAssocID="{1444DA35-F59D-5847-B539-F3C0B3ED88D3}" presName="parTxOnly" presStyleLbl="node1" presStyleIdx="0" presStyleCnt="3" custLinFactNeighborX="-21522" custLinFactNeighborY="-18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AE66B-55F7-634F-B4CA-B2631A4510A3}" type="pres">
      <dgm:prSet presAssocID="{7A7B9FB7-13A7-B743-9A95-C7AC2AE26E69}" presName="parSpace" presStyleCnt="0"/>
      <dgm:spPr/>
    </dgm:pt>
    <dgm:pt modelId="{D568C1AE-F783-A649-80F3-CB2593D5BF47}" type="pres">
      <dgm:prSet presAssocID="{2F8A8AC1-E99B-F347-9E62-A42F13F39727}" presName="parTxOnly" presStyleLbl="node1" presStyleIdx="1" presStyleCnt="3" custLinFactNeighborY="251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FF8DE-7DD9-5A4A-8023-0A2E67288479}" type="pres">
      <dgm:prSet presAssocID="{C46E5161-A137-3F49-B4A6-A38BC9E15730}" presName="parSpace" presStyleCnt="0"/>
      <dgm:spPr/>
    </dgm:pt>
    <dgm:pt modelId="{582871EE-A990-D34B-91B3-983E92CBEAA0}" type="pres">
      <dgm:prSet presAssocID="{7B8268D0-1A64-D444-A154-A37769E69123}" presName="parTxOnly" presStyleLbl="node1" presStyleIdx="2" presStyleCnt="3" custScaleX="823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9881EC-CB56-A748-B27F-F19A30F4EACC}" type="presOf" srcId="{1444DA35-F59D-5847-B539-F3C0B3ED88D3}" destId="{ECF23AA0-C81C-CC44-B95F-D54280A923A0}" srcOrd="0" destOrd="0" presId="urn:microsoft.com/office/officeart/2005/8/layout/hChevron3"/>
    <dgm:cxn modelId="{F0B9BF6F-9FC2-6D4F-B1FB-CC74A67C2D31}" type="presOf" srcId="{7B8268D0-1A64-D444-A154-A37769E69123}" destId="{582871EE-A990-D34B-91B3-983E92CBEAA0}" srcOrd="0" destOrd="0" presId="urn:microsoft.com/office/officeart/2005/8/layout/hChevron3"/>
    <dgm:cxn modelId="{75F38BC1-177A-A24B-B60A-1FC1C996D9F5}" srcId="{1AECFED8-4D2A-654C-A201-7FD8AF92F3AE}" destId="{2F8A8AC1-E99B-F347-9E62-A42F13F39727}" srcOrd="1" destOrd="0" parTransId="{5A5F88D5-1150-D24B-BBB6-5224CC4A9DC8}" sibTransId="{C46E5161-A137-3F49-B4A6-A38BC9E15730}"/>
    <dgm:cxn modelId="{CA8F63CB-152A-7241-9510-9B974A3A76E7}" type="presOf" srcId="{1AECFED8-4D2A-654C-A201-7FD8AF92F3AE}" destId="{F0F424F5-CA5F-6042-9E65-07EC920E8C69}" srcOrd="0" destOrd="0" presId="urn:microsoft.com/office/officeart/2005/8/layout/hChevron3"/>
    <dgm:cxn modelId="{4C2BF04F-9138-2849-AE0A-8D207D262151}" srcId="{1AECFED8-4D2A-654C-A201-7FD8AF92F3AE}" destId="{1444DA35-F59D-5847-B539-F3C0B3ED88D3}" srcOrd="0" destOrd="0" parTransId="{D4FB8B50-4ABE-9344-93C5-FEB69FB1CE2B}" sibTransId="{7A7B9FB7-13A7-B743-9A95-C7AC2AE26E69}"/>
    <dgm:cxn modelId="{341E5B92-F769-1F46-BA61-B009976448AB}" type="presOf" srcId="{2F8A8AC1-E99B-F347-9E62-A42F13F39727}" destId="{D568C1AE-F783-A649-80F3-CB2593D5BF47}" srcOrd="0" destOrd="0" presId="urn:microsoft.com/office/officeart/2005/8/layout/hChevron3"/>
    <dgm:cxn modelId="{086F58DE-03B2-FC46-A352-039664BB3301}" srcId="{1AECFED8-4D2A-654C-A201-7FD8AF92F3AE}" destId="{7B8268D0-1A64-D444-A154-A37769E69123}" srcOrd="2" destOrd="0" parTransId="{1D7D7597-42FD-0946-99E1-ABA707D0A64B}" sibTransId="{5C0E5372-A685-5B4E-90AF-27C8613A6C49}"/>
    <dgm:cxn modelId="{CA40BBDD-E446-0743-8ECC-283D2A8E21A8}" type="presParOf" srcId="{F0F424F5-CA5F-6042-9E65-07EC920E8C69}" destId="{ECF23AA0-C81C-CC44-B95F-D54280A923A0}" srcOrd="0" destOrd="0" presId="urn:microsoft.com/office/officeart/2005/8/layout/hChevron3"/>
    <dgm:cxn modelId="{AC570AE9-DF21-1F43-A23F-F2A03D5EC018}" type="presParOf" srcId="{F0F424F5-CA5F-6042-9E65-07EC920E8C69}" destId="{6B3AE66B-55F7-634F-B4CA-B2631A4510A3}" srcOrd="1" destOrd="0" presId="urn:microsoft.com/office/officeart/2005/8/layout/hChevron3"/>
    <dgm:cxn modelId="{0B4F852F-7925-2441-826F-8C91928B12EB}" type="presParOf" srcId="{F0F424F5-CA5F-6042-9E65-07EC920E8C69}" destId="{D568C1AE-F783-A649-80F3-CB2593D5BF47}" srcOrd="2" destOrd="0" presId="urn:microsoft.com/office/officeart/2005/8/layout/hChevron3"/>
    <dgm:cxn modelId="{E83D1A41-9077-BD49-9BB9-0CD3CB9705D2}" type="presParOf" srcId="{F0F424F5-CA5F-6042-9E65-07EC920E8C69}" destId="{F77FF8DE-7DD9-5A4A-8023-0A2E67288479}" srcOrd="3" destOrd="0" presId="urn:microsoft.com/office/officeart/2005/8/layout/hChevron3"/>
    <dgm:cxn modelId="{CEF52C92-CFE1-4549-AB2D-BC2AA2EC765A}" type="presParOf" srcId="{F0F424F5-CA5F-6042-9E65-07EC920E8C69}" destId="{582871EE-A990-D34B-91B3-983E92CBEAA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ECFED8-4D2A-654C-A201-7FD8AF92F3AE}" type="doc">
      <dgm:prSet loTypeId="urn:microsoft.com/office/officeart/2005/8/layout/hChevron3" loCatId="" qsTypeId="urn:microsoft.com/office/officeart/2005/8/quickstyle/simple1#12" qsCatId="simple" csTypeId="urn:microsoft.com/office/officeart/2005/8/colors/accent0_2" csCatId="mainScheme" phldr="1"/>
      <dgm:spPr/>
    </dgm:pt>
    <dgm:pt modelId="{1444DA35-F59D-5847-B539-F3C0B3ED88D3}">
      <dgm:prSet phldrT="[Text]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accent2"/>
              </a:solidFill>
            </a:rPr>
            <a:t>Situation</a:t>
          </a:r>
          <a:r>
            <a:rPr lang="zh-CN" altLang="en-US" dirty="0" smtClean="0">
              <a:solidFill>
                <a:schemeClr val="accent2"/>
              </a:solidFill>
            </a:rPr>
            <a:t> </a:t>
          </a:r>
          <a:r>
            <a:rPr lang="en-US" altLang="zh-CN" dirty="0" smtClean="0">
              <a:solidFill>
                <a:schemeClr val="accent2"/>
              </a:solidFill>
            </a:rPr>
            <a:t>Analysis</a:t>
          </a:r>
          <a:endParaRPr lang="en-US" dirty="0">
            <a:solidFill>
              <a:schemeClr val="accent2"/>
            </a:solidFill>
          </a:endParaRPr>
        </a:p>
      </dgm:t>
    </dgm:pt>
    <dgm:pt modelId="{D4FB8B50-4ABE-9344-93C5-FEB69FB1CE2B}" type="parTrans" cxnId="{4C2BF04F-9138-2849-AE0A-8D207D262151}">
      <dgm:prSet/>
      <dgm:spPr/>
      <dgm:t>
        <a:bodyPr/>
        <a:lstStyle/>
        <a:p>
          <a:endParaRPr lang="en-US"/>
        </a:p>
      </dgm:t>
    </dgm:pt>
    <dgm:pt modelId="{7A7B9FB7-13A7-B743-9A95-C7AC2AE26E69}" type="sibTrans" cxnId="{4C2BF04F-9138-2849-AE0A-8D207D262151}">
      <dgm:prSet/>
      <dgm:spPr/>
      <dgm:t>
        <a:bodyPr/>
        <a:lstStyle/>
        <a:p>
          <a:endParaRPr lang="en-US"/>
        </a:p>
      </dgm:t>
    </dgm:pt>
    <dgm:pt modelId="{2F8A8AC1-E99B-F347-9E62-A42F13F39727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altLang="zh-CN" dirty="0" smtClean="0">
              <a:solidFill>
                <a:schemeClr val="bg2"/>
              </a:solidFill>
            </a:rPr>
            <a:t>Strategy Change</a:t>
          </a:r>
          <a:endParaRPr lang="en-US" dirty="0">
            <a:solidFill>
              <a:schemeClr val="bg2"/>
            </a:solidFill>
          </a:endParaRPr>
        </a:p>
      </dgm:t>
    </dgm:pt>
    <dgm:pt modelId="{5A5F88D5-1150-D24B-BBB6-5224CC4A9DC8}" type="parTrans" cxnId="{75F38BC1-177A-A24B-B60A-1FC1C996D9F5}">
      <dgm:prSet/>
      <dgm:spPr/>
      <dgm:t>
        <a:bodyPr/>
        <a:lstStyle/>
        <a:p>
          <a:endParaRPr lang="en-US"/>
        </a:p>
      </dgm:t>
    </dgm:pt>
    <dgm:pt modelId="{C46E5161-A137-3F49-B4A6-A38BC9E15730}" type="sibTrans" cxnId="{75F38BC1-177A-A24B-B60A-1FC1C996D9F5}">
      <dgm:prSet/>
      <dgm:spPr/>
      <dgm:t>
        <a:bodyPr/>
        <a:lstStyle/>
        <a:p>
          <a:endParaRPr lang="en-US"/>
        </a:p>
      </dgm:t>
    </dgm:pt>
    <dgm:pt modelId="{7B8268D0-1A64-D444-A154-A37769E69123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altLang="zh-CN" dirty="0" smtClean="0"/>
            <a:t>Conclusion</a:t>
          </a:r>
          <a:endParaRPr lang="en-US" dirty="0"/>
        </a:p>
      </dgm:t>
    </dgm:pt>
    <dgm:pt modelId="{1D7D7597-42FD-0946-99E1-ABA707D0A64B}" type="parTrans" cxnId="{086F58DE-03B2-FC46-A352-039664BB3301}">
      <dgm:prSet/>
      <dgm:spPr/>
      <dgm:t>
        <a:bodyPr/>
        <a:lstStyle/>
        <a:p>
          <a:endParaRPr lang="en-US"/>
        </a:p>
      </dgm:t>
    </dgm:pt>
    <dgm:pt modelId="{5C0E5372-A685-5B4E-90AF-27C8613A6C49}" type="sibTrans" cxnId="{086F58DE-03B2-FC46-A352-039664BB3301}">
      <dgm:prSet/>
      <dgm:spPr/>
      <dgm:t>
        <a:bodyPr/>
        <a:lstStyle/>
        <a:p>
          <a:endParaRPr lang="en-US"/>
        </a:p>
      </dgm:t>
    </dgm:pt>
    <dgm:pt modelId="{F0F424F5-CA5F-6042-9E65-07EC920E8C69}" type="pres">
      <dgm:prSet presAssocID="{1AECFED8-4D2A-654C-A201-7FD8AF92F3AE}" presName="Name0" presStyleCnt="0">
        <dgm:presLayoutVars>
          <dgm:dir/>
          <dgm:resizeHandles val="exact"/>
        </dgm:presLayoutVars>
      </dgm:prSet>
      <dgm:spPr/>
    </dgm:pt>
    <dgm:pt modelId="{ECF23AA0-C81C-CC44-B95F-D54280A923A0}" type="pres">
      <dgm:prSet presAssocID="{1444DA35-F59D-5847-B539-F3C0B3ED88D3}" presName="parTxOnly" presStyleLbl="node1" presStyleIdx="0" presStyleCnt="3" custLinFactNeighborX="-21522" custLinFactNeighborY="-18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AE66B-55F7-634F-B4CA-B2631A4510A3}" type="pres">
      <dgm:prSet presAssocID="{7A7B9FB7-13A7-B743-9A95-C7AC2AE26E69}" presName="parSpace" presStyleCnt="0"/>
      <dgm:spPr/>
    </dgm:pt>
    <dgm:pt modelId="{D568C1AE-F783-A649-80F3-CB2593D5BF47}" type="pres">
      <dgm:prSet presAssocID="{2F8A8AC1-E99B-F347-9E62-A42F13F39727}" presName="parTxOnly" presStyleLbl="node1" presStyleIdx="1" presStyleCnt="3" custLinFactNeighborY="251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FF8DE-7DD9-5A4A-8023-0A2E67288479}" type="pres">
      <dgm:prSet presAssocID="{C46E5161-A137-3F49-B4A6-A38BC9E15730}" presName="parSpace" presStyleCnt="0"/>
      <dgm:spPr/>
    </dgm:pt>
    <dgm:pt modelId="{582871EE-A990-D34B-91B3-983E92CBEAA0}" type="pres">
      <dgm:prSet presAssocID="{7B8268D0-1A64-D444-A154-A37769E69123}" presName="parTxOnly" presStyleLbl="node1" presStyleIdx="2" presStyleCnt="3" custScaleX="823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B352C8E-13D1-44D6-9233-22FC3F4791C5}" type="presOf" srcId="{2F8A8AC1-E99B-F347-9E62-A42F13F39727}" destId="{D568C1AE-F783-A649-80F3-CB2593D5BF47}" srcOrd="0" destOrd="0" presId="urn:microsoft.com/office/officeart/2005/8/layout/hChevron3"/>
    <dgm:cxn modelId="{75F38BC1-177A-A24B-B60A-1FC1C996D9F5}" srcId="{1AECFED8-4D2A-654C-A201-7FD8AF92F3AE}" destId="{2F8A8AC1-E99B-F347-9E62-A42F13F39727}" srcOrd="1" destOrd="0" parTransId="{5A5F88D5-1150-D24B-BBB6-5224CC4A9DC8}" sibTransId="{C46E5161-A137-3F49-B4A6-A38BC9E15730}"/>
    <dgm:cxn modelId="{C87C6201-8485-4342-858D-8D3497A28863}" type="presOf" srcId="{7B8268D0-1A64-D444-A154-A37769E69123}" destId="{582871EE-A990-D34B-91B3-983E92CBEAA0}" srcOrd="0" destOrd="0" presId="urn:microsoft.com/office/officeart/2005/8/layout/hChevron3"/>
    <dgm:cxn modelId="{3D6E17DA-D237-4CCF-86F8-8037729A53C1}" type="presOf" srcId="{1444DA35-F59D-5847-B539-F3C0B3ED88D3}" destId="{ECF23AA0-C81C-CC44-B95F-D54280A923A0}" srcOrd="0" destOrd="0" presId="urn:microsoft.com/office/officeart/2005/8/layout/hChevron3"/>
    <dgm:cxn modelId="{4C2BF04F-9138-2849-AE0A-8D207D262151}" srcId="{1AECFED8-4D2A-654C-A201-7FD8AF92F3AE}" destId="{1444DA35-F59D-5847-B539-F3C0B3ED88D3}" srcOrd="0" destOrd="0" parTransId="{D4FB8B50-4ABE-9344-93C5-FEB69FB1CE2B}" sibTransId="{7A7B9FB7-13A7-B743-9A95-C7AC2AE26E69}"/>
    <dgm:cxn modelId="{CB8B8E0D-BD9F-45E3-98D6-375238AD6C65}" type="presOf" srcId="{1AECFED8-4D2A-654C-A201-7FD8AF92F3AE}" destId="{F0F424F5-CA5F-6042-9E65-07EC920E8C69}" srcOrd="0" destOrd="0" presId="urn:microsoft.com/office/officeart/2005/8/layout/hChevron3"/>
    <dgm:cxn modelId="{086F58DE-03B2-FC46-A352-039664BB3301}" srcId="{1AECFED8-4D2A-654C-A201-7FD8AF92F3AE}" destId="{7B8268D0-1A64-D444-A154-A37769E69123}" srcOrd="2" destOrd="0" parTransId="{1D7D7597-42FD-0946-99E1-ABA707D0A64B}" sibTransId="{5C0E5372-A685-5B4E-90AF-27C8613A6C49}"/>
    <dgm:cxn modelId="{48BA08ED-3E85-4DA5-9774-895C19324893}" type="presParOf" srcId="{F0F424F5-CA5F-6042-9E65-07EC920E8C69}" destId="{ECF23AA0-C81C-CC44-B95F-D54280A923A0}" srcOrd="0" destOrd="0" presId="urn:microsoft.com/office/officeart/2005/8/layout/hChevron3"/>
    <dgm:cxn modelId="{CDED4C29-F992-4666-B46E-A170B51811BF}" type="presParOf" srcId="{F0F424F5-CA5F-6042-9E65-07EC920E8C69}" destId="{6B3AE66B-55F7-634F-B4CA-B2631A4510A3}" srcOrd="1" destOrd="0" presId="urn:microsoft.com/office/officeart/2005/8/layout/hChevron3"/>
    <dgm:cxn modelId="{65B3EBCB-19AA-4D8A-8850-946D4D9EC617}" type="presParOf" srcId="{F0F424F5-CA5F-6042-9E65-07EC920E8C69}" destId="{D568C1AE-F783-A649-80F3-CB2593D5BF47}" srcOrd="2" destOrd="0" presId="urn:microsoft.com/office/officeart/2005/8/layout/hChevron3"/>
    <dgm:cxn modelId="{AEA475F5-9DEA-48F9-AC39-717A86FDCDD3}" type="presParOf" srcId="{F0F424F5-CA5F-6042-9E65-07EC920E8C69}" destId="{F77FF8DE-7DD9-5A4A-8023-0A2E67288479}" srcOrd="3" destOrd="0" presId="urn:microsoft.com/office/officeart/2005/8/layout/hChevron3"/>
    <dgm:cxn modelId="{4A188E6C-E91E-4DF6-A6D2-35FC3CC0E7D2}" type="presParOf" srcId="{F0F424F5-CA5F-6042-9E65-07EC920E8C69}" destId="{582871EE-A990-D34B-91B3-983E92CBEAA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ECFED8-4D2A-654C-A201-7FD8AF92F3AE}" type="doc">
      <dgm:prSet loTypeId="urn:microsoft.com/office/officeart/2005/8/layout/hChevron3" loCatId="" qsTypeId="urn:microsoft.com/office/officeart/2005/8/quickstyle/simple1#12" qsCatId="simple" csTypeId="urn:microsoft.com/office/officeart/2005/8/colors/accent0_2" csCatId="mainScheme" phldr="1"/>
      <dgm:spPr/>
    </dgm:pt>
    <dgm:pt modelId="{1444DA35-F59D-5847-B539-F3C0B3ED88D3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altLang="zh-CN" dirty="0" smtClean="0"/>
            <a:t>    Situation Analysis</a:t>
          </a:r>
          <a:endParaRPr lang="en-US" dirty="0">
            <a:solidFill>
              <a:schemeClr val="accent2"/>
            </a:solidFill>
          </a:endParaRPr>
        </a:p>
      </dgm:t>
    </dgm:pt>
    <dgm:pt modelId="{D4FB8B50-4ABE-9344-93C5-FEB69FB1CE2B}" type="parTrans" cxnId="{4C2BF04F-9138-2849-AE0A-8D207D262151}">
      <dgm:prSet/>
      <dgm:spPr/>
      <dgm:t>
        <a:bodyPr/>
        <a:lstStyle/>
        <a:p>
          <a:endParaRPr lang="en-US"/>
        </a:p>
      </dgm:t>
    </dgm:pt>
    <dgm:pt modelId="{7A7B9FB7-13A7-B743-9A95-C7AC2AE26E69}" type="sibTrans" cxnId="{4C2BF04F-9138-2849-AE0A-8D207D262151}">
      <dgm:prSet/>
      <dgm:spPr/>
      <dgm:t>
        <a:bodyPr/>
        <a:lstStyle/>
        <a:p>
          <a:endParaRPr lang="en-US"/>
        </a:p>
      </dgm:t>
    </dgm:pt>
    <dgm:pt modelId="{2F8A8AC1-E99B-F347-9E62-A42F13F39727}">
      <dgm:prSet phldrT="[Text]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dirty="0" smtClean="0">
              <a:solidFill>
                <a:schemeClr val="accent2"/>
              </a:solidFill>
            </a:rPr>
            <a:t>    Strategic Change</a:t>
          </a:r>
          <a:endParaRPr lang="en-US" dirty="0"/>
        </a:p>
      </dgm:t>
    </dgm:pt>
    <dgm:pt modelId="{5A5F88D5-1150-D24B-BBB6-5224CC4A9DC8}" type="parTrans" cxnId="{75F38BC1-177A-A24B-B60A-1FC1C996D9F5}">
      <dgm:prSet/>
      <dgm:spPr/>
      <dgm:t>
        <a:bodyPr/>
        <a:lstStyle/>
        <a:p>
          <a:endParaRPr lang="en-US"/>
        </a:p>
      </dgm:t>
    </dgm:pt>
    <dgm:pt modelId="{C46E5161-A137-3F49-B4A6-A38BC9E15730}" type="sibTrans" cxnId="{75F38BC1-177A-A24B-B60A-1FC1C996D9F5}">
      <dgm:prSet/>
      <dgm:spPr/>
      <dgm:t>
        <a:bodyPr/>
        <a:lstStyle/>
        <a:p>
          <a:endParaRPr lang="en-US"/>
        </a:p>
      </dgm:t>
    </dgm:pt>
    <dgm:pt modelId="{7B8268D0-1A64-D444-A154-A37769E69123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altLang="zh-CN" dirty="0" smtClean="0"/>
            <a:t>Conclusion</a:t>
          </a:r>
          <a:endParaRPr lang="en-US" dirty="0"/>
        </a:p>
      </dgm:t>
    </dgm:pt>
    <dgm:pt modelId="{1D7D7597-42FD-0946-99E1-ABA707D0A64B}" type="parTrans" cxnId="{086F58DE-03B2-FC46-A352-039664BB3301}">
      <dgm:prSet/>
      <dgm:spPr/>
      <dgm:t>
        <a:bodyPr/>
        <a:lstStyle/>
        <a:p>
          <a:endParaRPr lang="en-US"/>
        </a:p>
      </dgm:t>
    </dgm:pt>
    <dgm:pt modelId="{5C0E5372-A685-5B4E-90AF-27C8613A6C49}" type="sibTrans" cxnId="{086F58DE-03B2-FC46-A352-039664BB3301}">
      <dgm:prSet/>
      <dgm:spPr/>
      <dgm:t>
        <a:bodyPr/>
        <a:lstStyle/>
        <a:p>
          <a:endParaRPr lang="en-US"/>
        </a:p>
      </dgm:t>
    </dgm:pt>
    <dgm:pt modelId="{F0F424F5-CA5F-6042-9E65-07EC920E8C69}" type="pres">
      <dgm:prSet presAssocID="{1AECFED8-4D2A-654C-A201-7FD8AF92F3AE}" presName="Name0" presStyleCnt="0">
        <dgm:presLayoutVars>
          <dgm:dir/>
          <dgm:resizeHandles val="exact"/>
        </dgm:presLayoutVars>
      </dgm:prSet>
      <dgm:spPr/>
    </dgm:pt>
    <dgm:pt modelId="{ECF23AA0-C81C-CC44-B95F-D54280A923A0}" type="pres">
      <dgm:prSet presAssocID="{1444DA35-F59D-5847-B539-F3C0B3ED88D3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AE66B-55F7-634F-B4CA-B2631A4510A3}" type="pres">
      <dgm:prSet presAssocID="{7A7B9FB7-13A7-B743-9A95-C7AC2AE26E69}" presName="parSpace" presStyleCnt="0"/>
      <dgm:spPr/>
    </dgm:pt>
    <dgm:pt modelId="{D568C1AE-F783-A649-80F3-CB2593D5BF47}" type="pres">
      <dgm:prSet presAssocID="{2F8A8AC1-E99B-F347-9E62-A42F13F39727}" presName="parTxOnly" presStyleLbl="node1" presStyleIdx="1" presStyleCnt="3" custLinFactNeighborY="-194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FF8DE-7DD9-5A4A-8023-0A2E67288479}" type="pres">
      <dgm:prSet presAssocID="{C46E5161-A137-3F49-B4A6-A38BC9E15730}" presName="parSpace" presStyleCnt="0"/>
      <dgm:spPr/>
    </dgm:pt>
    <dgm:pt modelId="{582871EE-A990-D34B-91B3-983E92CBEAA0}" type="pres">
      <dgm:prSet presAssocID="{7B8268D0-1A64-D444-A154-A37769E69123}" presName="parTxOnly" presStyleLbl="node1" presStyleIdx="2" presStyleCnt="3" custScaleX="823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F95FB8-BE5F-48A4-923B-3DFD6320EBD6}" type="presOf" srcId="{2F8A8AC1-E99B-F347-9E62-A42F13F39727}" destId="{D568C1AE-F783-A649-80F3-CB2593D5BF47}" srcOrd="0" destOrd="0" presId="urn:microsoft.com/office/officeart/2005/8/layout/hChevron3"/>
    <dgm:cxn modelId="{478E90E8-6636-46C3-AA88-CC09744948F7}" type="presOf" srcId="{7B8268D0-1A64-D444-A154-A37769E69123}" destId="{582871EE-A990-D34B-91B3-983E92CBEAA0}" srcOrd="0" destOrd="0" presId="urn:microsoft.com/office/officeart/2005/8/layout/hChevron3"/>
    <dgm:cxn modelId="{75F38BC1-177A-A24B-B60A-1FC1C996D9F5}" srcId="{1AECFED8-4D2A-654C-A201-7FD8AF92F3AE}" destId="{2F8A8AC1-E99B-F347-9E62-A42F13F39727}" srcOrd="1" destOrd="0" parTransId="{5A5F88D5-1150-D24B-BBB6-5224CC4A9DC8}" sibTransId="{C46E5161-A137-3F49-B4A6-A38BC9E15730}"/>
    <dgm:cxn modelId="{23A4CDCE-3DD1-4A1B-8510-4E3F496F89BB}" type="presOf" srcId="{1AECFED8-4D2A-654C-A201-7FD8AF92F3AE}" destId="{F0F424F5-CA5F-6042-9E65-07EC920E8C69}" srcOrd="0" destOrd="0" presId="urn:microsoft.com/office/officeart/2005/8/layout/hChevron3"/>
    <dgm:cxn modelId="{4C2BF04F-9138-2849-AE0A-8D207D262151}" srcId="{1AECFED8-4D2A-654C-A201-7FD8AF92F3AE}" destId="{1444DA35-F59D-5847-B539-F3C0B3ED88D3}" srcOrd="0" destOrd="0" parTransId="{D4FB8B50-4ABE-9344-93C5-FEB69FB1CE2B}" sibTransId="{7A7B9FB7-13A7-B743-9A95-C7AC2AE26E69}"/>
    <dgm:cxn modelId="{283C7DD6-A29A-4C5C-98A3-A5FA5FE6F22B}" type="presOf" srcId="{1444DA35-F59D-5847-B539-F3C0B3ED88D3}" destId="{ECF23AA0-C81C-CC44-B95F-D54280A923A0}" srcOrd="0" destOrd="0" presId="urn:microsoft.com/office/officeart/2005/8/layout/hChevron3"/>
    <dgm:cxn modelId="{086F58DE-03B2-FC46-A352-039664BB3301}" srcId="{1AECFED8-4D2A-654C-A201-7FD8AF92F3AE}" destId="{7B8268D0-1A64-D444-A154-A37769E69123}" srcOrd="2" destOrd="0" parTransId="{1D7D7597-42FD-0946-99E1-ABA707D0A64B}" sibTransId="{5C0E5372-A685-5B4E-90AF-27C8613A6C49}"/>
    <dgm:cxn modelId="{6D80C66D-CE90-42E4-ACB1-D7EFAD939117}" type="presParOf" srcId="{F0F424F5-CA5F-6042-9E65-07EC920E8C69}" destId="{ECF23AA0-C81C-CC44-B95F-D54280A923A0}" srcOrd="0" destOrd="0" presId="urn:microsoft.com/office/officeart/2005/8/layout/hChevron3"/>
    <dgm:cxn modelId="{A4E36D91-633F-42F6-8FA3-6DE97DE010A4}" type="presParOf" srcId="{F0F424F5-CA5F-6042-9E65-07EC920E8C69}" destId="{6B3AE66B-55F7-634F-B4CA-B2631A4510A3}" srcOrd="1" destOrd="0" presId="urn:microsoft.com/office/officeart/2005/8/layout/hChevron3"/>
    <dgm:cxn modelId="{F9841573-EAD2-4E9D-B5F0-2C2D35E41CA5}" type="presParOf" srcId="{F0F424F5-CA5F-6042-9E65-07EC920E8C69}" destId="{D568C1AE-F783-A649-80F3-CB2593D5BF47}" srcOrd="2" destOrd="0" presId="urn:microsoft.com/office/officeart/2005/8/layout/hChevron3"/>
    <dgm:cxn modelId="{18367BB1-4987-4EE9-ADBA-1C201B4E8BB6}" type="presParOf" srcId="{F0F424F5-CA5F-6042-9E65-07EC920E8C69}" destId="{F77FF8DE-7DD9-5A4A-8023-0A2E67288479}" srcOrd="3" destOrd="0" presId="urn:microsoft.com/office/officeart/2005/8/layout/hChevron3"/>
    <dgm:cxn modelId="{DD5E99EE-87D2-4A3A-8B45-C1D65F507A12}" type="presParOf" srcId="{F0F424F5-CA5F-6042-9E65-07EC920E8C69}" destId="{582871EE-A990-D34B-91B3-983E92CBEAA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ECFED8-4D2A-654C-A201-7FD8AF92F3AE}" type="doc">
      <dgm:prSet loTypeId="urn:microsoft.com/office/officeart/2005/8/layout/hChevron3" loCatId="" qsTypeId="urn:microsoft.com/office/officeart/2005/8/quickstyle/simple1#12" qsCatId="simple" csTypeId="urn:microsoft.com/office/officeart/2005/8/colors/accent0_2" csCatId="mainScheme" phldr="1"/>
      <dgm:spPr/>
    </dgm:pt>
    <dgm:pt modelId="{1444DA35-F59D-5847-B539-F3C0B3ED88D3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altLang="zh-CN" dirty="0" smtClean="0"/>
            <a:t>    Situation Analysis</a:t>
          </a:r>
          <a:endParaRPr lang="en-US" dirty="0">
            <a:solidFill>
              <a:schemeClr val="accent2"/>
            </a:solidFill>
          </a:endParaRPr>
        </a:p>
      </dgm:t>
    </dgm:pt>
    <dgm:pt modelId="{D4FB8B50-4ABE-9344-93C5-FEB69FB1CE2B}" type="parTrans" cxnId="{4C2BF04F-9138-2849-AE0A-8D207D262151}">
      <dgm:prSet/>
      <dgm:spPr/>
      <dgm:t>
        <a:bodyPr/>
        <a:lstStyle/>
        <a:p>
          <a:endParaRPr lang="en-US"/>
        </a:p>
      </dgm:t>
    </dgm:pt>
    <dgm:pt modelId="{7A7B9FB7-13A7-B743-9A95-C7AC2AE26E69}" type="sibTrans" cxnId="{4C2BF04F-9138-2849-AE0A-8D207D262151}">
      <dgm:prSet/>
      <dgm:spPr/>
      <dgm:t>
        <a:bodyPr/>
        <a:lstStyle/>
        <a:p>
          <a:endParaRPr lang="en-US"/>
        </a:p>
      </dgm:t>
    </dgm:pt>
    <dgm:pt modelId="{2F8A8AC1-E99B-F347-9E62-A42F13F39727}">
      <dgm:prSet phldrT="[Text]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dirty="0" smtClean="0">
              <a:solidFill>
                <a:schemeClr val="accent2"/>
              </a:solidFill>
            </a:rPr>
            <a:t>    Strategic Change</a:t>
          </a:r>
          <a:endParaRPr lang="en-US" dirty="0"/>
        </a:p>
      </dgm:t>
    </dgm:pt>
    <dgm:pt modelId="{5A5F88D5-1150-D24B-BBB6-5224CC4A9DC8}" type="parTrans" cxnId="{75F38BC1-177A-A24B-B60A-1FC1C996D9F5}">
      <dgm:prSet/>
      <dgm:spPr/>
      <dgm:t>
        <a:bodyPr/>
        <a:lstStyle/>
        <a:p>
          <a:endParaRPr lang="en-US"/>
        </a:p>
      </dgm:t>
    </dgm:pt>
    <dgm:pt modelId="{C46E5161-A137-3F49-B4A6-A38BC9E15730}" type="sibTrans" cxnId="{75F38BC1-177A-A24B-B60A-1FC1C996D9F5}">
      <dgm:prSet/>
      <dgm:spPr/>
      <dgm:t>
        <a:bodyPr/>
        <a:lstStyle/>
        <a:p>
          <a:endParaRPr lang="en-US"/>
        </a:p>
      </dgm:t>
    </dgm:pt>
    <dgm:pt modelId="{7B8268D0-1A64-D444-A154-A37769E69123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altLang="zh-CN" dirty="0" smtClean="0"/>
            <a:t>Conclusion</a:t>
          </a:r>
          <a:endParaRPr lang="en-US" dirty="0"/>
        </a:p>
      </dgm:t>
    </dgm:pt>
    <dgm:pt modelId="{1D7D7597-42FD-0946-99E1-ABA707D0A64B}" type="parTrans" cxnId="{086F58DE-03B2-FC46-A352-039664BB3301}">
      <dgm:prSet/>
      <dgm:spPr/>
      <dgm:t>
        <a:bodyPr/>
        <a:lstStyle/>
        <a:p>
          <a:endParaRPr lang="en-US"/>
        </a:p>
      </dgm:t>
    </dgm:pt>
    <dgm:pt modelId="{5C0E5372-A685-5B4E-90AF-27C8613A6C49}" type="sibTrans" cxnId="{086F58DE-03B2-FC46-A352-039664BB3301}">
      <dgm:prSet/>
      <dgm:spPr/>
      <dgm:t>
        <a:bodyPr/>
        <a:lstStyle/>
        <a:p>
          <a:endParaRPr lang="en-US"/>
        </a:p>
      </dgm:t>
    </dgm:pt>
    <dgm:pt modelId="{F0F424F5-CA5F-6042-9E65-07EC920E8C69}" type="pres">
      <dgm:prSet presAssocID="{1AECFED8-4D2A-654C-A201-7FD8AF92F3AE}" presName="Name0" presStyleCnt="0">
        <dgm:presLayoutVars>
          <dgm:dir/>
          <dgm:resizeHandles val="exact"/>
        </dgm:presLayoutVars>
      </dgm:prSet>
      <dgm:spPr/>
    </dgm:pt>
    <dgm:pt modelId="{ECF23AA0-C81C-CC44-B95F-D54280A923A0}" type="pres">
      <dgm:prSet presAssocID="{1444DA35-F59D-5847-B539-F3C0B3ED88D3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AE66B-55F7-634F-B4CA-B2631A4510A3}" type="pres">
      <dgm:prSet presAssocID="{7A7B9FB7-13A7-B743-9A95-C7AC2AE26E69}" presName="parSpace" presStyleCnt="0"/>
      <dgm:spPr/>
    </dgm:pt>
    <dgm:pt modelId="{D568C1AE-F783-A649-80F3-CB2593D5BF47}" type="pres">
      <dgm:prSet presAssocID="{2F8A8AC1-E99B-F347-9E62-A42F13F39727}" presName="parTxOnly" presStyleLbl="node1" presStyleIdx="1" presStyleCnt="3" custLinFactNeighborY="-194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FF8DE-7DD9-5A4A-8023-0A2E67288479}" type="pres">
      <dgm:prSet presAssocID="{C46E5161-A137-3F49-B4A6-A38BC9E15730}" presName="parSpace" presStyleCnt="0"/>
      <dgm:spPr/>
    </dgm:pt>
    <dgm:pt modelId="{582871EE-A990-D34B-91B3-983E92CBEAA0}" type="pres">
      <dgm:prSet presAssocID="{7B8268D0-1A64-D444-A154-A37769E69123}" presName="parTxOnly" presStyleLbl="node1" presStyleIdx="2" presStyleCnt="3" custScaleX="823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46031A-51D1-4884-8248-AD8DAB3D1C9F}" type="presOf" srcId="{1444DA35-F59D-5847-B539-F3C0B3ED88D3}" destId="{ECF23AA0-C81C-CC44-B95F-D54280A923A0}" srcOrd="0" destOrd="0" presId="urn:microsoft.com/office/officeart/2005/8/layout/hChevron3"/>
    <dgm:cxn modelId="{086F58DE-03B2-FC46-A352-039664BB3301}" srcId="{1AECFED8-4D2A-654C-A201-7FD8AF92F3AE}" destId="{7B8268D0-1A64-D444-A154-A37769E69123}" srcOrd="2" destOrd="0" parTransId="{1D7D7597-42FD-0946-99E1-ABA707D0A64B}" sibTransId="{5C0E5372-A685-5B4E-90AF-27C8613A6C49}"/>
    <dgm:cxn modelId="{ED34B68D-33C9-4590-9DE6-38D2D9AAC412}" type="presOf" srcId="{2F8A8AC1-E99B-F347-9E62-A42F13F39727}" destId="{D568C1AE-F783-A649-80F3-CB2593D5BF47}" srcOrd="0" destOrd="0" presId="urn:microsoft.com/office/officeart/2005/8/layout/hChevron3"/>
    <dgm:cxn modelId="{E94222B0-E5C1-420D-AAB2-F131B2F368CF}" type="presOf" srcId="{1AECFED8-4D2A-654C-A201-7FD8AF92F3AE}" destId="{F0F424F5-CA5F-6042-9E65-07EC920E8C69}" srcOrd="0" destOrd="0" presId="urn:microsoft.com/office/officeart/2005/8/layout/hChevron3"/>
    <dgm:cxn modelId="{4C2BF04F-9138-2849-AE0A-8D207D262151}" srcId="{1AECFED8-4D2A-654C-A201-7FD8AF92F3AE}" destId="{1444DA35-F59D-5847-B539-F3C0B3ED88D3}" srcOrd="0" destOrd="0" parTransId="{D4FB8B50-4ABE-9344-93C5-FEB69FB1CE2B}" sibTransId="{7A7B9FB7-13A7-B743-9A95-C7AC2AE26E69}"/>
    <dgm:cxn modelId="{75F38BC1-177A-A24B-B60A-1FC1C996D9F5}" srcId="{1AECFED8-4D2A-654C-A201-7FD8AF92F3AE}" destId="{2F8A8AC1-E99B-F347-9E62-A42F13F39727}" srcOrd="1" destOrd="0" parTransId="{5A5F88D5-1150-D24B-BBB6-5224CC4A9DC8}" sibTransId="{C46E5161-A137-3F49-B4A6-A38BC9E15730}"/>
    <dgm:cxn modelId="{D2889AD7-D4A2-4C43-B43A-537566AE99EC}" type="presOf" srcId="{7B8268D0-1A64-D444-A154-A37769E69123}" destId="{582871EE-A990-D34B-91B3-983E92CBEAA0}" srcOrd="0" destOrd="0" presId="urn:microsoft.com/office/officeart/2005/8/layout/hChevron3"/>
    <dgm:cxn modelId="{287965FB-37DE-4AE6-BF0B-19EF131E94B2}" type="presParOf" srcId="{F0F424F5-CA5F-6042-9E65-07EC920E8C69}" destId="{ECF23AA0-C81C-CC44-B95F-D54280A923A0}" srcOrd="0" destOrd="0" presId="urn:microsoft.com/office/officeart/2005/8/layout/hChevron3"/>
    <dgm:cxn modelId="{FA37AF01-0F46-4748-9060-1A13C8E1600B}" type="presParOf" srcId="{F0F424F5-CA5F-6042-9E65-07EC920E8C69}" destId="{6B3AE66B-55F7-634F-B4CA-B2631A4510A3}" srcOrd="1" destOrd="0" presId="urn:microsoft.com/office/officeart/2005/8/layout/hChevron3"/>
    <dgm:cxn modelId="{25AD4303-2760-4AAF-80FF-53541275A8D0}" type="presParOf" srcId="{F0F424F5-CA5F-6042-9E65-07EC920E8C69}" destId="{D568C1AE-F783-A649-80F3-CB2593D5BF47}" srcOrd="2" destOrd="0" presId="urn:microsoft.com/office/officeart/2005/8/layout/hChevron3"/>
    <dgm:cxn modelId="{9409A320-E201-4F27-9847-2993BF0C5955}" type="presParOf" srcId="{F0F424F5-CA5F-6042-9E65-07EC920E8C69}" destId="{F77FF8DE-7DD9-5A4A-8023-0A2E67288479}" srcOrd="3" destOrd="0" presId="urn:microsoft.com/office/officeart/2005/8/layout/hChevron3"/>
    <dgm:cxn modelId="{59AD1B20-CE13-40A2-A3ED-85AF680E150A}" type="presParOf" srcId="{F0F424F5-CA5F-6042-9E65-07EC920E8C69}" destId="{582871EE-A990-D34B-91B3-983E92CBEAA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B20DB7-48E9-476E-85F4-F42BA20D1D3E}" type="doc">
      <dgm:prSet loTypeId="urn:microsoft.com/office/officeart/2005/8/layout/chevron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5F0CA48A-AFEE-48DB-99A9-585BE09FA82C}">
      <dgm:prSet phldrT="[Text]"/>
      <dgm:spPr/>
      <dgm:t>
        <a:bodyPr/>
        <a:lstStyle/>
        <a:p>
          <a:r>
            <a:rPr lang="en-US" dirty="0" smtClean="0"/>
            <a:t>Ads</a:t>
          </a:r>
          <a:endParaRPr lang="en-US" dirty="0"/>
        </a:p>
      </dgm:t>
    </dgm:pt>
    <dgm:pt modelId="{DF39334D-3F6C-4241-9E09-FBC8D1D9CFC3}" type="parTrans" cxnId="{CDF29440-812C-4FA1-AA39-93156B290C6A}">
      <dgm:prSet/>
      <dgm:spPr/>
      <dgm:t>
        <a:bodyPr/>
        <a:lstStyle/>
        <a:p>
          <a:endParaRPr lang="en-US"/>
        </a:p>
      </dgm:t>
    </dgm:pt>
    <dgm:pt modelId="{09C94906-5632-4967-AD97-71F9BF90BE27}" type="sibTrans" cxnId="{CDF29440-812C-4FA1-AA39-93156B290C6A}">
      <dgm:prSet/>
      <dgm:spPr/>
      <dgm:t>
        <a:bodyPr/>
        <a:lstStyle/>
        <a:p>
          <a:endParaRPr lang="en-US"/>
        </a:p>
      </dgm:t>
    </dgm:pt>
    <dgm:pt modelId="{6D0F797E-E865-45C6-927A-0FBA23B33968}">
      <dgm:prSet phldrT="[Text]"/>
      <dgm:spPr/>
      <dgm:t>
        <a:bodyPr/>
        <a:lstStyle/>
        <a:p>
          <a:r>
            <a:rPr lang="en-US" dirty="0" err="1" smtClean="0"/>
            <a:t>Geotargeted</a:t>
          </a:r>
          <a:r>
            <a:rPr lang="en-US" dirty="0" smtClean="0"/>
            <a:t> ads</a:t>
          </a:r>
          <a:endParaRPr lang="en-US" dirty="0"/>
        </a:p>
      </dgm:t>
    </dgm:pt>
    <dgm:pt modelId="{716B6F63-786B-42F3-AC89-5AAC54BECD59}" type="parTrans" cxnId="{542C6200-DF84-4154-A31A-5067A151E10C}">
      <dgm:prSet/>
      <dgm:spPr/>
      <dgm:t>
        <a:bodyPr/>
        <a:lstStyle/>
        <a:p>
          <a:endParaRPr lang="en-US"/>
        </a:p>
      </dgm:t>
    </dgm:pt>
    <dgm:pt modelId="{C075E67C-5671-4F03-AA2D-CA094E519273}" type="sibTrans" cxnId="{542C6200-DF84-4154-A31A-5067A151E10C}">
      <dgm:prSet/>
      <dgm:spPr/>
      <dgm:t>
        <a:bodyPr/>
        <a:lstStyle/>
        <a:p>
          <a:endParaRPr lang="en-US"/>
        </a:p>
      </dgm:t>
    </dgm:pt>
    <dgm:pt modelId="{FFE05962-C1BA-48B8-AFA2-9CF66498B381}">
      <dgm:prSet phldrT="[Text]"/>
      <dgm:spPr/>
      <dgm:t>
        <a:bodyPr/>
        <a:lstStyle/>
        <a:p>
          <a:r>
            <a:rPr lang="en-US" dirty="0" smtClean="0"/>
            <a:t>Miscellaneous sponsors</a:t>
          </a:r>
          <a:endParaRPr lang="en-US" dirty="0"/>
        </a:p>
      </dgm:t>
    </dgm:pt>
    <dgm:pt modelId="{C8FE9AA2-71C7-4298-98FE-85994C708EEE}" type="parTrans" cxnId="{8E9BC85C-618A-42C2-9CF3-57DF7100890E}">
      <dgm:prSet/>
      <dgm:spPr/>
      <dgm:t>
        <a:bodyPr/>
        <a:lstStyle/>
        <a:p>
          <a:endParaRPr lang="en-US"/>
        </a:p>
      </dgm:t>
    </dgm:pt>
    <dgm:pt modelId="{8BCD752D-93A8-451D-A310-9D2334E17E45}" type="sibTrans" cxnId="{8E9BC85C-618A-42C2-9CF3-57DF7100890E}">
      <dgm:prSet/>
      <dgm:spPr/>
      <dgm:t>
        <a:bodyPr/>
        <a:lstStyle/>
        <a:p>
          <a:endParaRPr lang="en-US"/>
        </a:p>
      </dgm:t>
    </dgm:pt>
    <dgm:pt modelId="{A8DFDF0C-9AF9-4B25-800C-AB1A5A732393}">
      <dgm:prSet phldrT="[Text]"/>
      <dgm:spPr/>
      <dgm:t>
        <a:bodyPr/>
        <a:lstStyle/>
        <a:p>
          <a:r>
            <a:rPr lang="en-US" dirty="0" smtClean="0"/>
            <a:t>Referrals</a:t>
          </a:r>
          <a:endParaRPr lang="en-US" dirty="0"/>
        </a:p>
      </dgm:t>
    </dgm:pt>
    <dgm:pt modelId="{15286F6D-2AE8-40D5-B834-5068F443D031}" type="parTrans" cxnId="{AD396A95-5F81-4473-B7C1-9B2442F5E4A7}">
      <dgm:prSet/>
      <dgm:spPr/>
      <dgm:t>
        <a:bodyPr/>
        <a:lstStyle/>
        <a:p>
          <a:endParaRPr lang="en-US"/>
        </a:p>
      </dgm:t>
    </dgm:pt>
    <dgm:pt modelId="{D5F70CEE-67DB-4E0F-B51D-A8C77BC9DBC8}" type="sibTrans" cxnId="{AD396A95-5F81-4473-B7C1-9B2442F5E4A7}">
      <dgm:prSet/>
      <dgm:spPr/>
      <dgm:t>
        <a:bodyPr/>
        <a:lstStyle/>
        <a:p>
          <a:endParaRPr lang="en-US"/>
        </a:p>
      </dgm:t>
    </dgm:pt>
    <dgm:pt modelId="{F450EE8E-49C5-47C6-8E8B-19E39D350D8B}">
      <dgm:prSet phldrT="[Text]"/>
      <dgm:spPr/>
      <dgm:t>
        <a:bodyPr/>
        <a:lstStyle/>
        <a:p>
          <a:r>
            <a:rPr lang="en-US" dirty="0" smtClean="0"/>
            <a:t>Embedded in </a:t>
          </a:r>
          <a:r>
            <a:rPr lang="en-US" dirty="0" err="1" smtClean="0"/>
            <a:t>Comixology</a:t>
          </a:r>
          <a:r>
            <a:rPr lang="en-US" dirty="0" smtClean="0"/>
            <a:t> for commission on referrals</a:t>
          </a:r>
          <a:endParaRPr lang="en-US" dirty="0"/>
        </a:p>
      </dgm:t>
    </dgm:pt>
    <dgm:pt modelId="{4E59916C-E5E1-44BE-8669-824721118697}" type="parTrans" cxnId="{B5EB5F87-10F5-4B69-AA24-1859DD813F0D}">
      <dgm:prSet/>
      <dgm:spPr/>
      <dgm:t>
        <a:bodyPr/>
        <a:lstStyle/>
        <a:p>
          <a:endParaRPr lang="en-US"/>
        </a:p>
      </dgm:t>
    </dgm:pt>
    <dgm:pt modelId="{AB9A835A-EC85-4D65-823B-43AA8136299E}" type="sibTrans" cxnId="{B5EB5F87-10F5-4B69-AA24-1859DD813F0D}">
      <dgm:prSet/>
      <dgm:spPr/>
      <dgm:t>
        <a:bodyPr/>
        <a:lstStyle/>
        <a:p>
          <a:endParaRPr lang="en-US"/>
        </a:p>
      </dgm:t>
    </dgm:pt>
    <dgm:pt modelId="{10D83108-0600-4375-8479-76B51B231BD8}">
      <dgm:prSet phldrT="[Text]"/>
      <dgm:spPr/>
      <dgm:t>
        <a:bodyPr/>
        <a:lstStyle/>
        <a:p>
          <a:r>
            <a:rPr lang="en-US" dirty="0" smtClean="0"/>
            <a:t>Tie-ins</a:t>
          </a:r>
          <a:endParaRPr lang="en-US" dirty="0"/>
        </a:p>
      </dgm:t>
    </dgm:pt>
    <dgm:pt modelId="{F89DF3FA-8F19-4DD2-94E3-31C9F3123D73}" type="parTrans" cxnId="{8A42F42C-1249-4001-B144-EE0DE8A8E44D}">
      <dgm:prSet/>
      <dgm:spPr/>
      <dgm:t>
        <a:bodyPr/>
        <a:lstStyle/>
        <a:p>
          <a:endParaRPr lang="en-US"/>
        </a:p>
      </dgm:t>
    </dgm:pt>
    <dgm:pt modelId="{5E05A40E-C194-44BD-A29B-F8E8E51C6DFD}" type="sibTrans" cxnId="{8A42F42C-1249-4001-B144-EE0DE8A8E44D}">
      <dgm:prSet/>
      <dgm:spPr/>
      <dgm:t>
        <a:bodyPr/>
        <a:lstStyle/>
        <a:p>
          <a:endParaRPr lang="en-US"/>
        </a:p>
      </dgm:t>
    </dgm:pt>
    <dgm:pt modelId="{32E967DB-BC7B-42FE-8222-9909323C6145}">
      <dgm:prSet phldrT="[Text]"/>
      <dgm:spPr/>
      <dgm:t>
        <a:bodyPr/>
        <a:lstStyle/>
        <a:p>
          <a:r>
            <a:rPr lang="en-US" dirty="0" smtClean="0"/>
            <a:t>Blockbuster movies</a:t>
          </a:r>
          <a:endParaRPr lang="en-US" dirty="0"/>
        </a:p>
      </dgm:t>
    </dgm:pt>
    <dgm:pt modelId="{6025CD66-6E29-4D53-8AD3-4792C0FBCCB9}" type="parTrans" cxnId="{CBC9EA9B-EC65-4835-970B-F2E0FC677559}">
      <dgm:prSet/>
      <dgm:spPr/>
      <dgm:t>
        <a:bodyPr/>
        <a:lstStyle/>
        <a:p>
          <a:endParaRPr lang="en-US"/>
        </a:p>
      </dgm:t>
    </dgm:pt>
    <dgm:pt modelId="{B9761402-A276-4D33-BE6E-C55C9A39B2E3}" type="sibTrans" cxnId="{CBC9EA9B-EC65-4835-970B-F2E0FC677559}">
      <dgm:prSet/>
      <dgm:spPr/>
      <dgm:t>
        <a:bodyPr/>
        <a:lstStyle/>
        <a:p>
          <a:endParaRPr lang="en-US"/>
        </a:p>
      </dgm:t>
    </dgm:pt>
    <dgm:pt modelId="{8CEAA5E5-F68E-4B93-87C5-FB1207141BCE}">
      <dgm:prSet phldrT="[Text]"/>
      <dgm:spPr/>
      <dgm:t>
        <a:bodyPr/>
        <a:lstStyle/>
        <a:p>
          <a:r>
            <a:rPr lang="en-US" dirty="0" smtClean="0"/>
            <a:t>AAA game titles</a:t>
          </a:r>
          <a:endParaRPr lang="en-US" dirty="0"/>
        </a:p>
      </dgm:t>
    </dgm:pt>
    <dgm:pt modelId="{7C98FF11-4C75-4B3E-A3C1-A783A79DFD52}" type="parTrans" cxnId="{CB20D6F6-2063-4323-AF2C-0C231AC1E0FE}">
      <dgm:prSet/>
      <dgm:spPr/>
      <dgm:t>
        <a:bodyPr/>
        <a:lstStyle/>
        <a:p>
          <a:endParaRPr lang="en-US"/>
        </a:p>
      </dgm:t>
    </dgm:pt>
    <dgm:pt modelId="{11B22C55-B1F9-4A24-B7C8-4B44FAA0567C}" type="sibTrans" cxnId="{CB20D6F6-2063-4323-AF2C-0C231AC1E0FE}">
      <dgm:prSet/>
      <dgm:spPr/>
      <dgm:t>
        <a:bodyPr/>
        <a:lstStyle/>
        <a:p>
          <a:endParaRPr lang="en-US"/>
        </a:p>
      </dgm:t>
    </dgm:pt>
    <dgm:pt modelId="{29766566-0C21-4A89-8762-3C559031E1FB}" type="pres">
      <dgm:prSet presAssocID="{3CB20DB7-48E9-476E-85F4-F42BA20D1D3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593F90-8571-4336-8246-BA4E0FC56433}" type="pres">
      <dgm:prSet presAssocID="{5F0CA48A-AFEE-48DB-99A9-585BE09FA82C}" presName="composite" presStyleCnt="0"/>
      <dgm:spPr/>
    </dgm:pt>
    <dgm:pt modelId="{0A08E516-595B-4349-B31F-425BDD34E5F5}" type="pres">
      <dgm:prSet presAssocID="{5F0CA48A-AFEE-48DB-99A9-585BE09FA82C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8512A6-D661-4C40-9C19-7BB2B3C9E5AB}" type="pres">
      <dgm:prSet presAssocID="{5F0CA48A-AFEE-48DB-99A9-585BE09FA82C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FBC3B-6318-40EC-90B2-F9FE9DD8831F}" type="pres">
      <dgm:prSet presAssocID="{09C94906-5632-4967-AD97-71F9BF90BE27}" presName="sp" presStyleCnt="0"/>
      <dgm:spPr/>
    </dgm:pt>
    <dgm:pt modelId="{ECEDB301-6EBF-4F14-B98A-65D8C7A6722A}" type="pres">
      <dgm:prSet presAssocID="{A8DFDF0C-9AF9-4B25-800C-AB1A5A732393}" presName="composite" presStyleCnt="0"/>
      <dgm:spPr/>
    </dgm:pt>
    <dgm:pt modelId="{A612D818-E073-40AB-AEBA-B64E088EDF66}" type="pres">
      <dgm:prSet presAssocID="{A8DFDF0C-9AF9-4B25-800C-AB1A5A73239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E0265-CBC1-4342-8C35-9D8E900015EC}" type="pres">
      <dgm:prSet presAssocID="{A8DFDF0C-9AF9-4B25-800C-AB1A5A732393}" presName="descendantText" presStyleLbl="alignAcc1" presStyleIdx="1" presStyleCnt="3" custLinFactNeighborX="9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6B8BED-0DF0-4F87-B750-148DAAE19C9D}" type="pres">
      <dgm:prSet presAssocID="{D5F70CEE-67DB-4E0F-B51D-A8C77BC9DBC8}" presName="sp" presStyleCnt="0"/>
      <dgm:spPr/>
    </dgm:pt>
    <dgm:pt modelId="{19731BE0-3FC1-4989-B2C0-E9B665EA8E4C}" type="pres">
      <dgm:prSet presAssocID="{10D83108-0600-4375-8479-76B51B231BD8}" presName="composite" presStyleCnt="0"/>
      <dgm:spPr/>
    </dgm:pt>
    <dgm:pt modelId="{056F7577-565B-4F5F-8CE6-2087DFE512AB}" type="pres">
      <dgm:prSet presAssocID="{10D83108-0600-4375-8479-76B51B231BD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573B0-9B1B-414B-A844-DBD1A210157E}" type="pres">
      <dgm:prSet presAssocID="{10D83108-0600-4375-8479-76B51B231BD8}" presName="descendantText" presStyleLbl="alignAcc1" presStyleIdx="2" presStyleCnt="3" custLinFactNeighborX="10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42F42C-1249-4001-B144-EE0DE8A8E44D}" srcId="{3CB20DB7-48E9-476E-85F4-F42BA20D1D3E}" destId="{10D83108-0600-4375-8479-76B51B231BD8}" srcOrd="2" destOrd="0" parTransId="{F89DF3FA-8F19-4DD2-94E3-31C9F3123D73}" sibTransId="{5E05A40E-C194-44BD-A29B-F8E8E51C6DFD}"/>
    <dgm:cxn modelId="{9FC207AD-BFA6-4752-9EE5-E2082A11B91F}" type="presOf" srcId="{32E967DB-BC7B-42FE-8222-9909323C6145}" destId="{D55573B0-9B1B-414B-A844-DBD1A210157E}" srcOrd="0" destOrd="0" presId="urn:microsoft.com/office/officeart/2005/8/layout/chevron2"/>
    <dgm:cxn modelId="{87EBCD5A-9512-45FD-8552-3AD4D5FCF563}" type="presOf" srcId="{5F0CA48A-AFEE-48DB-99A9-585BE09FA82C}" destId="{0A08E516-595B-4349-B31F-425BDD34E5F5}" srcOrd="0" destOrd="0" presId="urn:microsoft.com/office/officeart/2005/8/layout/chevron2"/>
    <dgm:cxn modelId="{B454E248-A1EB-4C18-9CC1-1F74EA6F0B05}" type="presOf" srcId="{FFE05962-C1BA-48B8-AFA2-9CF66498B381}" destId="{DD8512A6-D661-4C40-9C19-7BB2B3C9E5AB}" srcOrd="0" destOrd="1" presId="urn:microsoft.com/office/officeart/2005/8/layout/chevron2"/>
    <dgm:cxn modelId="{CBC9EA9B-EC65-4835-970B-F2E0FC677559}" srcId="{10D83108-0600-4375-8479-76B51B231BD8}" destId="{32E967DB-BC7B-42FE-8222-9909323C6145}" srcOrd="0" destOrd="0" parTransId="{6025CD66-6E29-4D53-8AD3-4792C0FBCCB9}" sibTransId="{B9761402-A276-4D33-BE6E-C55C9A39B2E3}"/>
    <dgm:cxn modelId="{A5108D12-C509-4CA8-AD4E-68C00508EA58}" type="presOf" srcId="{3CB20DB7-48E9-476E-85F4-F42BA20D1D3E}" destId="{29766566-0C21-4A89-8762-3C559031E1FB}" srcOrd="0" destOrd="0" presId="urn:microsoft.com/office/officeart/2005/8/layout/chevron2"/>
    <dgm:cxn modelId="{AD396A95-5F81-4473-B7C1-9B2442F5E4A7}" srcId="{3CB20DB7-48E9-476E-85F4-F42BA20D1D3E}" destId="{A8DFDF0C-9AF9-4B25-800C-AB1A5A732393}" srcOrd="1" destOrd="0" parTransId="{15286F6D-2AE8-40D5-B834-5068F443D031}" sibTransId="{D5F70CEE-67DB-4E0F-B51D-A8C77BC9DBC8}"/>
    <dgm:cxn modelId="{219B9566-23A3-4074-9CE8-A1C67E99C05B}" type="presOf" srcId="{8CEAA5E5-F68E-4B93-87C5-FB1207141BCE}" destId="{D55573B0-9B1B-414B-A844-DBD1A210157E}" srcOrd="0" destOrd="1" presId="urn:microsoft.com/office/officeart/2005/8/layout/chevron2"/>
    <dgm:cxn modelId="{59C27A29-0338-4EB6-8213-AC80100EB853}" type="presOf" srcId="{F450EE8E-49C5-47C6-8E8B-19E39D350D8B}" destId="{8F5E0265-CBC1-4342-8C35-9D8E900015EC}" srcOrd="0" destOrd="0" presId="urn:microsoft.com/office/officeart/2005/8/layout/chevron2"/>
    <dgm:cxn modelId="{2941C4C0-46BD-4BA5-8496-B23F797ABDAD}" type="presOf" srcId="{6D0F797E-E865-45C6-927A-0FBA23B33968}" destId="{DD8512A6-D661-4C40-9C19-7BB2B3C9E5AB}" srcOrd="0" destOrd="0" presId="urn:microsoft.com/office/officeart/2005/8/layout/chevron2"/>
    <dgm:cxn modelId="{8E9BC85C-618A-42C2-9CF3-57DF7100890E}" srcId="{5F0CA48A-AFEE-48DB-99A9-585BE09FA82C}" destId="{FFE05962-C1BA-48B8-AFA2-9CF66498B381}" srcOrd="1" destOrd="0" parTransId="{C8FE9AA2-71C7-4298-98FE-85994C708EEE}" sibTransId="{8BCD752D-93A8-451D-A310-9D2334E17E45}"/>
    <dgm:cxn modelId="{28AD8467-6FCD-4A17-A191-64D1EC22F5BA}" type="presOf" srcId="{A8DFDF0C-9AF9-4B25-800C-AB1A5A732393}" destId="{A612D818-E073-40AB-AEBA-B64E088EDF66}" srcOrd="0" destOrd="0" presId="urn:microsoft.com/office/officeart/2005/8/layout/chevron2"/>
    <dgm:cxn modelId="{542C6200-DF84-4154-A31A-5067A151E10C}" srcId="{5F0CA48A-AFEE-48DB-99A9-585BE09FA82C}" destId="{6D0F797E-E865-45C6-927A-0FBA23B33968}" srcOrd="0" destOrd="0" parTransId="{716B6F63-786B-42F3-AC89-5AAC54BECD59}" sibTransId="{C075E67C-5671-4F03-AA2D-CA094E519273}"/>
    <dgm:cxn modelId="{B5EB5F87-10F5-4B69-AA24-1859DD813F0D}" srcId="{A8DFDF0C-9AF9-4B25-800C-AB1A5A732393}" destId="{F450EE8E-49C5-47C6-8E8B-19E39D350D8B}" srcOrd="0" destOrd="0" parTransId="{4E59916C-E5E1-44BE-8669-824721118697}" sibTransId="{AB9A835A-EC85-4D65-823B-43AA8136299E}"/>
    <dgm:cxn modelId="{CB20D6F6-2063-4323-AF2C-0C231AC1E0FE}" srcId="{10D83108-0600-4375-8479-76B51B231BD8}" destId="{8CEAA5E5-F68E-4B93-87C5-FB1207141BCE}" srcOrd="1" destOrd="0" parTransId="{7C98FF11-4C75-4B3E-A3C1-A783A79DFD52}" sibTransId="{11B22C55-B1F9-4A24-B7C8-4B44FAA0567C}"/>
    <dgm:cxn modelId="{9BC1F969-E314-43DD-A6CE-AE039989F96D}" type="presOf" srcId="{10D83108-0600-4375-8479-76B51B231BD8}" destId="{056F7577-565B-4F5F-8CE6-2087DFE512AB}" srcOrd="0" destOrd="0" presId="urn:microsoft.com/office/officeart/2005/8/layout/chevron2"/>
    <dgm:cxn modelId="{CDF29440-812C-4FA1-AA39-93156B290C6A}" srcId="{3CB20DB7-48E9-476E-85F4-F42BA20D1D3E}" destId="{5F0CA48A-AFEE-48DB-99A9-585BE09FA82C}" srcOrd="0" destOrd="0" parTransId="{DF39334D-3F6C-4241-9E09-FBC8D1D9CFC3}" sibTransId="{09C94906-5632-4967-AD97-71F9BF90BE27}"/>
    <dgm:cxn modelId="{C252CB1D-17E7-4100-93F4-6A8AEDC5D47A}" type="presParOf" srcId="{29766566-0C21-4A89-8762-3C559031E1FB}" destId="{6E593F90-8571-4336-8246-BA4E0FC56433}" srcOrd="0" destOrd="0" presId="urn:microsoft.com/office/officeart/2005/8/layout/chevron2"/>
    <dgm:cxn modelId="{B53FD2A0-7034-43B5-98D8-9C067AAE533B}" type="presParOf" srcId="{6E593F90-8571-4336-8246-BA4E0FC56433}" destId="{0A08E516-595B-4349-B31F-425BDD34E5F5}" srcOrd="0" destOrd="0" presId="urn:microsoft.com/office/officeart/2005/8/layout/chevron2"/>
    <dgm:cxn modelId="{8A6DDFAA-46A3-4304-8C32-A362A58C9C77}" type="presParOf" srcId="{6E593F90-8571-4336-8246-BA4E0FC56433}" destId="{DD8512A6-D661-4C40-9C19-7BB2B3C9E5AB}" srcOrd="1" destOrd="0" presId="urn:microsoft.com/office/officeart/2005/8/layout/chevron2"/>
    <dgm:cxn modelId="{E8EF272F-2B9E-4249-BD16-D47DDA759BAB}" type="presParOf" srcId="{29766566-0C21-4A89-8762-3C559031E1FB}" destId="{454FBC3B-6318-40EC-90B2-F9FE9DD8831F}" srcOrd="1" destOrd="0" presId="urn:microsoft.com/office/officeart/2005/8/layout/chevron2"/>
    <dgm:cxn modelId="{4BD5A5D5-C530-497F-A20B-C1820ABCCA1A}" type="presParOf" srcId="{29766566-0C21-4A89-8762-3C559031E1FB}" destId="{ECEDB301-6EBF-4F14-B98A-65D8C7A6722A}" srcOrd="2" destOrd="0" presId="urn:microsoft.com/office/officeart/2005/8/layout/chevron2"/>
    <dgm:cxn modelId="{69E4C4D5-C437-42CF-9496-F9BB161FC5E5}" type="presParOf" srcId="{ECEDB301-6EBF-4F14-B98A-65D8C7A6722A}" destId="{A612D818-E073-40AB-AEBA-B64E088EDF66}" srcOrd="0" destOrd="0" presId="urn:microsoft.com/office/officeart/2005/8/layout/chevron2"/>
    <dgm:cxn modelId="{469F241A-C6D5-4673-9164-66C69FCEA7D6}" type="presParOf" srcId="{ECEDB301-6EBF-4F14-B98A-65D8C7A6722A}" destId="{8F5E0265-CBC1-4342-8C35-9D8E900015EC}" srcOrd="1" destOrd="0" presId="urn:microsoft.com/office/officeart/2005/8/layout/chevron2"/>
    <dgm:cxn modelId="{001A74FB-38CB-44B0-B5CC-AAEACC755A5E}" type="presParOf" srcId="{29766566-0C21-4A89-8762-3C559031E1FB}" destId="{3F6B8BED-0DF0-4F87-B750-148DAAE19C9D}" srcOrd="3" destOrd="0" presId="urn:microsoft.com/office/officeart/2005/8/layout/chevron2"/>
    <dgm:cxn modelId="{3443A2A6-7769-4A6F-AE5F-0EF3B6F3B155}" type="presParOf" srcId="{29766566-0C21-4A89-8762-3C559031E1FB}" destId="{19731BE0-3FC1-4989-B2C0-E9B665EA8E4C}" srcOrd="4" destOrd="0" presId="urn:microsoft.com/office/officeart/2005/8/layout/chevron2"/>
    <dgm:cxn modelId="{F7ACB731-83C6-4E64-BF95-6DE9684148AE}" type="presParOf" srcId="{19731BE0-3FC1-4989-B2C0-E9B665EA8E4C}" destId="{056F7577-565B-4F5F-8CE6-2087DFE512AB}" srcOrd="0" destOrd="0" presId="urn:microsoft.com/office/officeart/2005/8/layout/chevron2"/>
    <dgm:cxn modelId="{1798BFBB-E1C3-468E-AB20-B4CE32FB82A0}" type="presParOf" srcId="{19731BE0-3FC1-4989-B2C0-E9B665EA8E4C}" destId="{D55573B0-9B1B-414B-A844-DBD1A210157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ECFED8-4D2A-654C-A201-7FD8AF92F3AE}" type="doc">
      <dgm:prSet loTypeId="urn:microsoft.com/office/officeart/2005/8/layout/hChevron3" loCatId="" qsTypeId="urn:microsoft.com/office/officeart/2005/8/quickstyle/simple1#12" qsCatId="simple" csTypeId="urn:microsoft.com/office/officeart/2005/8/colors/accent0_2" csCatId="mainScheme" phldr="1"/>
      <dgm:spPr/>
    </dgm:pt>
    <dgm:pt modelId="{1444DA35-F59D-5847-B539-F3C0B3ED88D3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algn="l"/>
          <a:r>
            <a:rPr lang="en-US" altLang="zh-CN" dirty="0" smtClean="0"/>
            <a:t>    Situation Analysis</a:t>
          </a:r>
          <a:endParaRPr lang="en-US" dirty="0">
            <a:solidFill>
              <a:schemeClr val="accent2"/>
            </a:solidFill>
          </a:endParaRPr>
        </a:p>
      </dgm:t>
    </dgm:pt>
    <dgm:pt modelId="{D4FB8B50-4ABE-9344-93C5-FEB69FB1CE2B}" type="parTrans" cxnId="{4C2BF04F-9138-2849-AE0A-8D207D262151}">
      <dgm:prSet/>
      <dgm:spPr/>
      <dgm:t>
        <a:bodyPr/>
        <a:lstStyle/>
        <a:p>
          <a:endParaRPr lang="en-US"/>
        </a:p>
      </dgm:t>
    </dgm:pt>
    <dgm:pt modelId="{7A7B9FB7-13A7-B743-9A95-C7AC2AE26E69}" type="sibTrans" cxnId="{4C2BF04F-9138-2849-AE0A-8D207D262151}">
      <dgm:prSet/>
      <dgm:spPr/>
      <dgm:t>
        <a:bodyPr/>
        <a:lstStyle/>
        <a:p>
          <a:endParaRPr lang="en-US"/>
        </a:p>
      </dgm:t>
    </dgm:pt>
    <dgm:pt modelId="{2F8A8AC1-E99B-F347-9E62-A42F13F39727}">
      <dgm:prSet phldrT="[Text]"/>
      <dgm:spPr>
        <a:solidFill>
          <a:schemeClr val="accent1"/>
        </a:solidFill>
      </dgm:spPr>
      <dgm:t>
        <a:bodyPr/>
        <a:lstStyle/>
        <a:p>
          <a:pPr algn="l"/>
          <a:r>
            <a:rPr lang="en-US" altLang="zh-CN" dirty="0" smtClean="0">
              <a:solidFill>
                <a:schemeClr val="accent2"/>
              </a:solidFill>
            </a:rPr>
            <a:t>    Strategic Change</a:t>
          </a:r>
          <a:endParaRPr lang="en-US" dirty="0"/>
        </a:p>
      </dgm:t>
    </dgm:pt>
    <dgm:pt modelId="{5A5F88D5-1150-D24B-BBB6-5224CC4A9DC8}" type="parTrans" cxnId="{75F38BC1-177A-A24B-B60A-1FC1C996D9F5}">
      <dgm:prSet/>
      <dgm:spPr/>
      <dgm:t>
        <a:bodyPr/>
        <a:lstStyle/>
        <a:p>
          <a:endParaRPr lang="en-US"/>
        </a:p>
      </dgm:t>
    </dgm:pt>
    <dgm:pt modelId="{C46E5161-A137-3F49-B4A6-A38BC9E15730}" type="sibTrans" cxnId="{75F38BC1-177A-A24B-B60A-1FC1C996D9F5}">
      <dgm:prSet/>
      <dgm:spPr/>
      <dgm:t>
        <a:bodyPr/>
        <a:lstStyle/>
        <a:p>
          <a:endParaRPr lang="en-US"/>
        </a:p>
      </dgm:t>
    </dgm:pt>
    <dgm:pt modelId="{7B8268D0-1A64-D444-A154-A37769E69123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altLang="zh-CN" dirty="0" smtClean="0"/>
            <a:t>Conclusion</a:t>
          </a:r>
          <a:endParaRPr lang="en-US" dirty="0"/>
        </a:p>
      </dgm:t>
    </dgm:pt>
    <dgm:pt modelId="{1D7D7597-42FD-0946-99E1-ABA707D0A64B}" type="parTrans" cxnId="{086F58DE-03B2-FC46-A352-039664BB3301}">
      <dgm:prSet/>
      <dgm:spPr/>
      <dgm:t>
        <a:bodyPr/>
        <a:lstStyle/>
        <a:p>
          <a:endParaRPr lang="en-US"/>
        </a:p>
      </dgm:t>
    </dgm:pt>
    <dgm:pt modelId="{5C0E5372-A685-5B4E-90AF-27C8613A6C49}" type="sibTrans" cxnId="{086F58DE-03B2-FC46-A352-039664BB3301}">
      <dgm:prSet/>
      <dgm:spPr/>
      <dgm:t>
        <a:bodyPr/>
        <a:lstStyle/>
        <a:p>
          <a:endParaRPr lang="en-US"/>
        </a:p>
      </dgm:t>
    </dgm:pt>
    <dgm:pt modelId="{F0F424F5-CA5F-6042-9E65-07EC920E8C69}" type="pres">
      <dgm:prSet presAssocID="{1AECFED8-4D2A-654C-A201-7FD8AF92F3AE}" presName="Name0" presStyleCnt="0">
        <dgm:presLayoutVars>
          <dgm:dir/>
          <dgm:resizeHandles val="exact"/>
        </dgm:presLayoutVars>
      </dgm:prSet>
      <dgm:spPr/>
    </dgm:pt>
    <dgm:pt modelId="{ECF23AA0-C81C-CC44-B95F-D54280A923A0}" type="pres">
      <dgm:prSet presAssocID="{1444DA35-F59D-5847-B539-F3C0B3ED88D3}" presName="parTxOnly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AE66B-55F7-634F-B4CA-B2631A4510A3}" type="pres">
      <dgm:prSet presAssocID="{7A7B9FB7-13A7-B743-9A95-C7AC2AE26E69}" presName="parSpace" presStyleCnt="0"/>
      <dgm:spPr/>
    </dgm:pt>
    <dgm:pt modelId="{D568C1AE-F783-A649-80F3-CB2593D5BF47}" type="pres">
      <dgm:prSet presAssocID="{2F8A8AC1-E99B-F347-9E62-A42F13F39727}" presName="parTxOnly" presStyleLbl="node1" presStyleIdx="1" presStyleCnt="3" custLinFactNeighborY="-194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FF8DE-7DD9-5A4A-8023-0A2E67288479}" type="pres">
      <dgm:prSet presAssocID="{C46E5161-A137-3F49-B4A6-A38BC9E15730}" presName="parSpace" presStyleCnt="0"/>
      <dgm:spPr/>
    </dgm:pt>
    <dgm:pt modelId="{582871EE-A990-D34B-91B3-983E92CBEAA0}" type="pres">
      <dgm:prSet presAssocID="{7B8268D0-1A64-D444-A154-A37769E69123}" presName="parTxOnly" presStyleLbl="node1" presStyleIdx="2" presStyleCnt="3" custScaleX="823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ECF8F8-63AB-4B52-83DE-EC1A62032EAB}" type="presOf" srcId="{1AECFED8-4D2A-654C-A201-7FD8AF92F3AE}" destId="{F0F424F5-CA5F-6042-9E65-07EC920E8C69}" srcOrd="0" destOrd="0" presId="urn:microsoft.com/office/officeart/2005/8/layout/hChevron3"/>
    <dgm:cxn modelId="{75F38BC1-177A-A24B-B60A-1FC1C996D9F5}" srcId="{1AECFED8-4D2A-654C-A201-7FD8AF92F3AE}" destId="{2F8A8AC1-E99B-F347-9E62-A42F13F39727}" srcOrd="1" destOrd="0" parTransId="{5A5F88D5-1150-D24B-BBB6-5224CC4A9DC8}" sibTransId="{C46E5161-A137-3F49-B4A6-A38BC9E15730}"/>
    <dgm:cxn modelId="{56C982C6-7B4D-43F5-A60B-E1308F0C5F59}" type="presOf" srcId="{7B8268D0-1A64-D444-A154-A37769E69123}" destId="{582871EE-A990-D34B-91B3-983E92CBEAA0}" srcOrd="0" destOrd="0" presId="urn:microsoft.com/office/officeart/2005/8/layout/hChevron3"/>
    <dgm:cxn modelId="{CA660E56-3C3B-4A03-8901-DB5035E36035}" type="presOf" srcId="{1444DA35-F59D-5847-B539-F3C0B3ED88D3}" destId="{ECF23AA0-C81C-CC44-B95F-D54280A923A0}" srcOrd="0" destOrd="0" presId="urn:microsoft.com/office/officeart/2005/8/layout/hChevron3"/>
    <dgm:cxn modelId="{4C2BF04F-9138-2849-AE0A-8D207D262151}" srcId="{1AECFED8-4D2A-654C-A201-7FD8AF92F3AE}" destId="{1444DA35-F59D-5847-B539-F3C0B3ED88D3}" srcOrd="0" destOrd="0" parTransId="{D4FB8B50-4ABE-9344-93C5-FEB69FB1CE2B}" sibTransId="{7A7B9FB7-13A7-B743-9A95-C7AC2AE26E69}"/>
    <dgm:cxn modelId="{393DC8A7-B95F-484D-A116-5BDA84B6EEAD}" type="presOf" srcId="{2F8A8AC1-E99B-F347-9E62-A42F13F39727}" destId="{D568C1AE-F783-A649-80F3-CB2593D5BF47}" srcOrd="0" destOrd="0" presId="urn:microsoft.com/office/officeart/2005/8/layout/hChevron3"/>
    <dgm:cxn modelId="{086F58DE-03B2-FC46-A352-039664BB3301}" srcId="{1AECFED8-4D2A-654C-A201-7FD8AF92F3AE}" destId="{7B8268D0-1A64-D444-A154-A37769E69123}" srcOrd="2" destOrd="0" parTransId="{1D7D7597-42FD-0946-99E1-ABA707D0A64B}" sibTransId="{5C0E5372-A685-5B4E-90AF-27C8613A6C49}"/>
    <dgm:cxn modelId="{87C36AF3-D3F6-43BE-8378-DB4575855B7F}" type="presParOf" srcId="{F0F424F5-CA5F-6042-9E65-07EC920E8C69}" destId="{ECF23AA0-C81C-CC44-B95F-D54280A923A0}" srcOrd="0" destOrd="0" presId="urn:microsoft.com/office/officeart/2005/8/layout/hChevron3"/>
    <dgm:cxn modelId="{DFD772E1-51A5-49AB-8450-3DF9A50A8DD9}" type="presParOf" srcId="{F0F424F5-CA5F-6042-9E65-07EC920E8C69}" destId="{6B3AE66B-55F7-634F-B4CA-B2631A4510A3}" srcOrd="1" destOrd="0" presId="urn:microsoft.com/office/officeart/2005/8/layout/hChevron3"/>
    <dgm:cxn modelId="{A6704E9B-DAFF-454F-AA57-4A962D17AE32}" type="presParOf" srcId="{F0F424F5-CA5F-6042-9E65-07EC920E8C69}" destId="{D568C1AE-F783-A649-80F3-CB2593D5BF47}" srcOrd="2" destOrd="0" presId="urn:microsoft.com/office/officeart/2005/8/layout/hChevron3"/>
    <dgm:cxn modelId="{8CC139AB-D268-4048-99C3-80DE2659F77E}" type="presParOf" srcId="{F0F424F5-CA5F-6042-9E65-07EC920E8C69}" destId="{F77FF8DE-7DD9-5A4A-8023-0A2E67288479}" srcOrd="3" destOrd="0" presId="urn:microsoft.com/office/officeart/2005/8/layout/hChevron3"/>
    <dgm:cxn modelId="{EC9CA043-D5BC-480A-BB7C-B170C4FF81CE}" type="presParOf" srcId="{F0F424F5-CA5F-6042-9E65-07EC920E8C69}" destId="{582871EE-A990-D34B-91B3-983E92CBEAA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ECFED8-4D2A-654C-A201-7FD8AF92F3AE}" type="doc">
      <dgm:prSet loTypeId="urn:microsoft.com/office/officeart/2005/8/layout/hChevron3" loCatId="" qsTypeId="urn:microsoft.com/office/officeart/2005/8/quickstyle/simple1#12" qsCatId="simple" csTypeId="urn:microsoft.com/office/officeart/2005/8/colors/accent0_2" csCatId="mainScheme" phldr="1"/>
      <dgm:spPr/>
    </dgm:pt>
    <dgm:pt modelId="{F0F424F5-CA5F-6042-9E65-07EC920E8C69}" type="pres">
      <dgm:prSet presAssocID="{1AECFED8-4D2A-654C-A201-7FD8AF92F3AE}" presName="Name0" presStyleCnt="0">
        <dgm:presLayoutVars>
          <dgm:dir/>
          <dgm:resizeHandles val="exact"/>
        </dgm:presLayoutVars>
      </dgm:prSet>
      <dgm:spPr/>
    </dgm:pt>
  </dgm:ptLst>
  <dgm:cxnLst>
    <dgm:cxn modelId="{025F42C2-1656-4B68-BA52-886EF506C2DD}" type="presOf" srcId="{1AECFED8-4D2A-654C-A201-7FD8AF92F3AE}" destId="{F0F424F5-CA5F-6042-9E65-07EC920E8C6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ECFED8-4D2A-654C-A201-7FD8AF92F3AE}" type="doc">
      <dgm:prSet loTypeId="urn:microsoft.com/office/officeart/2005/8/layout/hChevron3" loCatId="" qsTypeId="urn:microsoft.com/office/officeart/2005/8/quickstyle/simple1#12" qsCatId="simple" csTypeId="urn:microsoft.com/office/officeart/2005/8/colors/accent0_2" csCatId="mainScheme" phldr="1"/>
      <dgm:spPr/>
    </dgm:pt>
    <dgm:pt modelId="{1444DA35-F59D-5847-B539-F3C0B3ED88D3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altLang="zh-CN" dirty="0" smtClean="0">
              <a:solidFill>
                <a:schemeClr val="bg2"/>
              </a:solidFill>
            </a:rPr>
            <a:t>    Situation Analysis</a:t>
          </a:r>
          <a:endParaRPr lang="en-US" dirty="0">
            <a:solidFill>
              <a:schemeClr val="accent2"/>
            </a:solidFill>
          </a:endParaRPr>
        </a:p>
      </dgm:t>
    </dgm:pt>
    <dgm:pt modelId="{D4FB8B50-4ABE-9344-93C5-FEB69FB1CE2B}" type="parTrans" cxnId="{4C2BF04F-9138-2849-AE0A-8D207D262151}">
      <dgm:prSet/>
      <dgm:spPr/>
      <dgm:t>
        <a:bodyPr/>
        <a:lstStyle/>
        <a:p>
          <a:endParaRPr lang="en-US"/>
        </a:p>
      </dgm:t>
    </dgm:pt>
    <dgm:pt modelId="{7A7B9FB7-13A7-B743-9A95-C7AC2AE26E69}" type="sibTrans" cxnId="{4C2BF04F-9138-2849-AE0A-8D207D262151}">
      <dgm:prSet/>
      <dgm:spPr/>
      <dgm:t>
        <a:bodyPr/>
        <a:lstStyle/>
        <a:p>
          <a:endParaRPr lang="en-US"/>
        </a:p>
      </dgm:t>
    </dgm:pt>
    <dgm:pt modelId="{2F8A8AC1-E99B-F347-9E62-A42F13F39727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US" altLang="zh-CN" dirty="0" smtClean="0">
              <a:solidFill>
                <a:schemeClr val="bg2"/>
              </a:solidFill>
            </a:rPr>
            <a:t>   Strategic Change</a:t>
          </a:r>
          <a:endParaRPr lang="en-US" dirty="0">
            <a:solidFill>
              <a:schemeClr val="bg2"/>
            </a:solidFill>
          </a:endParaRPr>
        </a:p>
      </dgm:t>
    </dgm:pt>
    <dgm:pt modelId="{5A5F88D5-1150-D24B-BBB6-5224CC4A9DC8}" type="parTrans" cxnId="{75F38BC1-177A-A24B-B60A-1FC1C996D9F5}">
      <dgm:prSet/>
      <dgm:spPr/>
      <dgm:t>
        <a:bodyPr/>
        <a:lstStyle/>
        <a:p>
          <a:endParaRPr lang="en-US"/>
        </a:p>
      </dgm:t>
    </dgm:pt>
    <dgm:pt modelId="{C46E5161-A137-3F49-B4A6-A38BC9E15730}" type="sibTrans" cxnId="{75F38BC1-177A-A24B-B60A-1FC1C996D9F5}">
      <dgm:prSet/>
      <dgm:spPr/>
      <dgm:t>
        <a:bodyPr/>
        <a:lstStyle/>
        <a:p>
          <a:endParaRPr lang="en-US"/>
        </a:p>
      </dgm:t>
    </dgm:pt>
    <dgm:pt modelId="{7B8268D0-1A64-D444-A154-A37769E69123}">
      <dgm:prSet phldrT="[Text]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accent2"/>
              </a:solidFill>
            </a:rPr>
            <a:t>Conclusion</a:t>
          </a:r>
          <a:endParaRPr lang="en-US" dirty="0"/>
        </a:p>
      </dgm:t>
    </dgm:pt>
    <dgm:pt modelId="{1D7D7597-42FD-0946-99E1-ABA707D0A64B}" type="parTrans" cxnId="{086F58DE-03B2-FC46-A352-039664BB3301}">
      <dgm:prSet/>
      <dgm:spPr/>
      <dgm:t>
        <a:bodyPr/>
        <a:lstStyle/>
        <a:p>
          <a:endParaRPr lang="en-US"/>
        </a:p>
      </dgm:t>
    </dgm:pt>
    <dgm:pt modelId="{5C0E5372-A685-5B4E-90AF-27C8613A6C49}" type="sibTrans" cxnId="{086F58DE-03B2-FC46-A352-039664BB3301}">
      <dgm:prSet/>
      <dgm:spPr/>
      <dgm:t>
        <a:bodyPr/>
        <a:lstStyle/>
        <a:p>
          <a:endParaRPr lang="en-US"/>
        </a:p>
      </dgm:t>
    </dgm:pt>
    <dgm:pt modelId="{F0F424F5-CA5F-6042-9E65-07EC920E8C69}" type="pres">
      <dgm:prSet presAssocID="{1AECFED8-4D2A-654C-A201-7FD8AF92F3AE}" presName="Name0" presStyleCnt="0">
        <dgm:presLayoutVars>
          <dgm:dir/>
          <dgm:resizeHandles val="exact"/>
        </dgm:presLayoutVars>
      </dgm:prSet>
      <dgm:spPr/>
    </dgm:pt>
    <dgm:pt modelId="{ECF23AA0-C81C-CC44-B95F-D54280A923A0}" type="pres">
      <dgm:prSet presAssocID="{1444DA35-F59D-5847-B539-F3C0B3ED88D3}" presName="parTxOnly" presStyleLbl="node1" presStyleIdx="0" presStyleCnt="3" custLinFactNeighborY="-169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AE66B-55F7-634F-B4CA-B2631A4510A3}" type="pres">
      <dgm:prSet presAssocID="{7A7B9FB7-13A7-B743-9A95-C7AC2AE26E69}" presName="parSpace" presStyleCnt="0"/>
      <dgm:spPr/>
    </dgm:pt>
    <dgm:pt modelId="{D568C1AE-F783-A649-80F3-CB2593D5BF47}" type="pres">
      <dgm:prSet presAssocID="{2F8A8AC1-E99B-F347-9E62-A42F13F39727}" presName="parTxOnly" presStyleLbl="node1" presStyleIdx="1" presStyleCnt="3" custLinFactNeighborY="251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FF8DE-7DD9-5A4A-8023-0A2E67288479}" type="pres">
      <dgm:prSet presAssocID="{C46E5161-A137-3F49-B4A6-A38BC9E15730}" presName="parSpace" presStyleCnt="0"/>
      <dgm:spPr/>
    </dgm:pt>
    <dgm:pt modelId="{582871EE-A990-D34B-91B3-983E92CBEAA0}" type="pres">
      <dgm:prSet presAssocID="{7B8268D0-1A64-D444-A154-A37769E69123}" presName="parTxOnly" presStyleLbl="node1" presStyleIdx="2" presStyleCnt="3" custScaleX="823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A3AE3A-3537-4D26-8D54-E4E006ED757B}" type="presOf" srcId="{2F8A8AC1-E99B-F347-9E62-A42F13F39727}" destId="{D568C1AE-F783-A649-80F3-CB2593D5BF47}" srcOrd="0" destOrd="0" presId="urn:microsoft.com/office/officeart/2005/8/layout/hChevron3"/>
    <dgm:cxn modelId="{E542936A-42F1-49EA-9E58-5A78E6A0D782}" type="presOf" srcId="{1AECFED8-4D2A-654C-A201-7FD8AF92F3AE}" destId="{F0F424F5-CA5F-6042-9E65-07EC920E8C69}" srcOrd="0" destOrd="0" presId="urn:microsoft.com/office/officeart/2005/8/layout/hChevron3"/>
    <dgm:cxn modelId="{F207ED45-EDE6-46BE-AEBF-28B6E1F0F95A}" type="presOf" srcId="{1444DA35-F59D-5847-B539-F3C0B3ED88D3}" destId="{ECF23AA0-C81C-CC44-B95F-D54280A923A0}" srcOrd="0" destOrd="0" presId="urn:microsoft.com/office/officeart/2005/8/layout/hChevron3"/>
    <dgm:cxn modelId="{8F075155-8965-4C04-97D0-50DD66941D44}" type="presOf" srcId="{7B8268D0-1A64-D444-A154-A37769E69123}" destId="{582871EE-A990-D34B-91B3-983E92CBEAA0}" srcOrd="0" destOrd="0" presId="urn:microsoft.com/office/officeart/2005/8/layout/hChevron3"/>
    <dgm:cxn modelId="{086F58DE-03B2-FC46-A352-039664BB3301}" srcId="{1AECFED8-4D2A-654C-A201-7FD8AF92F3AE}" destId="{7B8268D0-1A64-D444-A154-A37769E69123}" srcOrd="2" destOrd="0" parTransId="{1D7D7597-42FD-0946-99E1-ABA707D0A64B}" sibTransId="{5C0E5372-A685-5B4E-90AF-27C8613A6C49}"/>
    <dgm:cxn modelId="{4C2BF04F-9138-2849-AE0A-8D207D262151}" srcId="{1AECFED8-4D2A-654C-A201-7FD8AF92F3AE}" destId="{1444DA35-F59D-5847-B539-F3C0B3ED88D3}" srcOrd="0" destOrd="0" parTransId="{D4FB8B50-4ABE-9344-93C5-FEB69FB1CE2B}" sibTransId="{7A7B9FB7-13A7-B743-9A95-C7AC2AE26E69}"/>
    <dgm:cxn modelId="{75F38BC1-177A-A24B-B60A-1FC1C996D9F5}" srcId="{1AECFED8-4D2A-654C-A201-7FD8AF92F3AE}" destId="{2F8A8AC1-E99B-F347-9E62-A42F13F39727}" srcOrd="1" destOrd="0" parTransId="{5A5F88D5-1150-D24B-BBB6-5224CC4A9DC8}" sibTransId="{C46E5161-A137-3F49-B4A6-A38BC9E15730}"/>
    <dgm:cxn modelId="{F3A02E41-92D6-4FCE-B9A5-35884D6F0EDE}" type="presParOf" srcId="{F0F424F5-CA5F-6042-9E65-07EC920E8C69}" destId="{ECF23AA0-C81C-CC44-B95F-D54280A923A0}" srcOrd="0" destOrd="0" presId="urn:microsoft.com/office/officeart/2005/8/layout/hChevron3"/>
    <dgm:cxn modelId="{AEB19D30-16BE-4EF5-AE22-6AE9353B0FD6}" type="presParOf" srcId="{F0F424F5-CA5F-6042-9E65-07EC920E8C69}" destId="{6B3AE66B-55F7-634F-B4CA-B2631A4510A3}" srcOrd="1" destOrd="0" presId="urn:microsoft.com/office/officeart/2005/8/layout/hChevron3"/>
    <dgm:cxn modelId="{0720DD52-EC79-4900-8264-8B06E62BA923}" type="presParOf" srcId="{F0F424F5-CA5F-6042-9E65-07EC920E8C69}" destId="{D568C1AE-F783-A649-80F3-CB2593D5BF47}" srcOrd="2" destOrd="0" presId="urn:microsoft.com/office/officeart/2005/8/layout/hChevron3"/>
    <dgm:cxn modelId="{EA3D6A3D-4F7C-4D47-936C-0F3E46E38DA8}" type="presParOf" srcId="{F0F424F5-CA5F-6042-9E65-07EC920E8C69}" destId="{F77FF8DE-7DD9-5A4A-8023-0A2E67288479}" srcOrd="3" destOrd="0" presId="urn:microsoft.com/office/officeart/2005/8/layout/hChevron3"/>
    <dgm:cxn modelId="{EFAB84E4-9347-4561-BF91-4717FBE23106}" type="presParOf" srcId="{F0F424F5-CA5F-6042-9E65-07EC920E8C69}" destId="{582871EE-A990-D34B-91B3-983E92CBEAA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ECFED8-4D2A-654C-A201-7FD8AF92F3AE}" type="doc">
      <dgm:prSet loTypeId="urn:microsoft.com/office/officeart/2005/8/layout/hChevron3" loCatId="" qsTypeId="urn:microsoft.com/office/officeart/2005/8/quickstyle/simple1#12" qsCatId="simple" csTypeId="urn:microsoft.com/office/officeart/2005/8/colors/accent0_2" csCatId="mainScheme" phldr="1"/>
      <dgm:spPr/>
    </dgm:pt>
    <dgm:pt modelId="{1444DA35-F59D-5847-B539-F3C0B3ED88D3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en-US" altLang="zh-CN" dirty="0" smtClean="0">
              <a:solidFill>
                <a:schemeClr val="bg2"/>
              </a:solidFill>
            </a:rPr>
            <a:t>    Situation Analysis</a:t>
          </a:r>
          <a:endParaRPr lang="en-US" dirty="0">
            <a:solidFill>
              <a:schemeClr val="accent2"/>
            </a:solidFill>
          </a:endParaRPr>
        </a:p>
      </dgm:t>
    </dgm:pt>
    <dgm:pt modelId="{D4FB8B50-4ABE-9344-93C5-FEB69FB1CE2B}" type="parTrans" cxnId="{4C2BF04F-9138-2849-AE0A-8D207D262151}">
      <dgm:prSet/>
      <dgm:spPr/>
      <dgm:t>
        <a:bodyPr/>
        <a:lstStyle/>
        <a:p>
          <a:endParaRPr lang="en-US"/>
        </a:p>
      </dgm:t>
    </dgm:pt>
    <dgm:pt modelId="{7A7B9FB7-13A7-B743-9A95-C7AC2AE26E69}" type="sibTrans" cxnId="{4C2BF04F-9138-2849-AE0A-8D207D262151}">
      <dgm:prSet/>
      <dgm:spPr/>
      <dgm:t>
        <a:bodyPr/>
        <a:lstStyle/>
        <a:p>
          <a:endParaRPr lang="en-US"/>
        </a:p>
      </dgm:t>
    </dgm:pt>
    <dgm:pt modelId="{2F8A8AC1-E99B-F347-9E62-A42F13F39727}">
      <dgm:prSet phldrT="[Text]"/>
      <dgm:spPr>
        <a:solidFill>
          <a:schemeClr val="tx2">
            <a:lumMod val="40000"/>
            <a:lumOff val="60000"/>
          </a:schemeClr>
        </a:solidFill>
        <a:ln>
          <a:solidFill>
            <a:schemeClr val="accent1">
              <a:lumMod val="7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US" altLang="zh-CN" dirty="0" smtClean="0">
              <a:solidFill>
                <a:schemeClr val="bg2"/>
              </a:solidFill>
            </a:rPr>
            <a:t>   Strategic Change</a:t>
          </a:r>
          <a:endParaRPr lang="en-US" dirty="0">
            <a:solidFill>
              <a:schemeClr val="bg2"/>
            </a:solidFill>
          </a:endParaRPr>
        </a:p>
      </dgm:t>
    </dgm:pt>
    <dgm:pt modelId="{5A5F88D5-1150-D24B-BBB6-5224CC4A9DC8}" type="parTrans" cxnId="{75F38BC1-177A-A24B-B60A-1FC1C996D9F5}">
      <dgm:prSet/>
      <dgm:spPr/>
      <dgm:t>
        <a:bodyPr/>
        <a:lstStyle/>
        <a:p>
          <a:endParaRPr lang="en-US"/>
        </a:p>
      </dgm:t>
    </dgm:pt>
    <dgm:pt modelId="{C46E5161-A137-3F49-B4A6-A38BC9E15730}" type="sibTrans" cxnId="{75F38BC1-177A-A24B-B60A-1FC1C996D9F5}">
      <dgm:prSet/>
      <dgm:spPr/>
      <dgm:t>
        <a:bodyPr/>
        <a:lstStyle/>
        <a:p>
          <a:endParaRPr lang="en-US"/>
        </a:p>
      </dgm:t>
    </dgm:pt>
    <dgm:pt modelId="{7B8268D0-1A64-D444-A154-A37769E69123}">
      <dgm:prSet phldrT="[Text]"/>
      <dgm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altLang="zh-CN" dirty="0" smtClean="0">
              <a:solidFill>
                <a:schemeClr val="accent2"/>
              </a:solidFill>
            </a:rPr>
            <a:t>Conclusion</a:t>
          </a:r>
          <a:endParaRPr lang="en-US" dirty="0"/>
        </a:p>
      </dgm:t>
    </dgm:pt>
    <dgm:pt modelId="{1D7D7597-42FD-0946-99E1-ABA707D0A64B}" type="parTrans" cxnId="{086F58DE-03B2-FC46-A352-039664BB3301}">
      <dgm:prSet/>
      <dgm:spPr/>
      <dgm:t>
        <a:bodyPr/>
        <a:lstStyle/>
        <a:p>
          <a:endParaRPr lang="en-US"/>
        </a:p>
      </dgm:t>
    </dgm:pt>
    <dgm:pt modelId="{5C0E5372-A685-5B4E-90AF-27C8613A6C49}" type="sibTrans" cxnId="{086F58DE-03B2-FC46-A352-039664BB3301}">
      <dgm:prSet/>
      <dgm:spPr/>
      <dgm:t>
        <a:bodyPr/>
        <a:lstStyle/>
        <a:p>
          <a:endParaRPr lang="en-US"/>
        </a:p>
      </dgm:t>
    </dgm:pt>
    <dgm:pt modelId="{F0F424F5-CA5F-6042-9E65-07EC920E8C69}" type="pres">
      <dgm:prSet presAssocID="{1AECFED8-4D2A-654C-A201-7FD8AF92F3AE}" presName="Name0" presStyleCnt="0">
        <dgm:presLayoutVars>
          <dgm:dir/>
          <dgm:resizeHandles val="exact"/>
        </dgm:presLayoutVars>
      </dgm:prSet>
      <dgm:spPr/>
    </dgm:pt>
    <dgm:pt modelId="{ECF23AA0-C81C-CC44-B95F-D54280A923A0}" type="pres">
      <dgm:prSet presAssocID="{1444DA35-F59D-5847-B539-F3C0B3ED88D3}" presName="parTxOnly" presStyleLbl="node1" presStyleIdx="0" presStyleCnt="3" custLinFactNeighborY="-169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AE66B-55F7-634F-B4CA-B2631A4510A3}" type="pres">
      <dgm:prSet presAssocID="{7A7B9FB7-13A7-B743-9A95-C7AC2AE26E69}" presName="parSpace" presStyleCnt="0"/>
      <dgm:spPr/>
    </dgm:pt>
    <dgm:pt modelId="{D568C1AE-F783-A649-80F3-CB2593D5BF47}" type="pres">
      <dgm:prSet presAssocID="{2F8A8AC1-E99B-F347-9E62-A42F13F39727}" presName="parTxOnly" presStyleLbl="node1" presStyleIdx="1" presStyleCnt="3" custLinFactNeighborY="251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7FF8DE-7DD9-5A4A-8023-0A2E67288479}" type="pres">
      <dgm:prSet presAssocID="{C46E5161-A137-3F49-B4A6-A38BC9E15730}" presName="parSpace" presStyleCnt="0"/>
      <dgm:spPr/>
    </dgm:pt>
    <dgm:pt modelId="{582871EE-A990-D34B-91B3-983E92CBEAA0}" type="pres">
      <dgm:prSet presAssocID="{7B8268D0-1A64-D444-A154-A37769E69123}" presName="parTxOnly" presStyleLbl="node1" presStyleIdx="2" presStyleCnt="3" custScaleX="823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5012EC-847B-40E2-8573-99D297489B78}" type="presOf" srcId="{1444DA35-F59D-5847-B539-F3C0B3ED88D3}" destId="{ECF23AA0-C81C-CC44-B95F-D54280A923A0}" srcOrd="0" destOrd="0" presId="urn:microsoft.com/office/officeart/2005/8/layout/hChevron3"/>
    <dgm:cxn modelId="{B24DAC52-3AF9-4A06-8507-C8CBD1F009B0}" type="presOf" srcId="{7B8268D0-1A64-D444-A154-A37769E69123}" destId="{582871EE-A990-D34B-91B3-983E92CBEAA0}" srcOrd="0" destOrd="0" presId="urn:microsoft.com/office/officeart/2005/8/layout/hChevron3"/>
    <dgm:cxn modelId="{7088EB10-9513-4BEC-A3D3-DED3FA9FE22B}" type="presOf" srcId="{2F8A8AC1-E99B-F347-9E62-A42F13F39727}" destId="{D568C1AE-F783-A649-80F3-CB2593D5BF47}" srcOrd="0" destOrd="0" presId="urn:microsoft.com/office/officeart/2005/8/layout/hChevron3"/>
    <dgm:cxn modelId="{59B01333-1933-462F-ABC2-E32CA1D7288F}" type="presOf" srcId="{1AECFED8-4D2A-654C-A201-7FD8AF92F3AE}" destId="{F0F424F5-CA5F-6042-9E65-07EC920E8C69}" srcOrd="0" destOrd="0" presId="urn:microsoft.com/office/officeart/2005/8/layout/hChevron3"/>
    <dgm:cxn modelId="{086F58DE-03B2-FC46-A352-039664BB3301}" srcId="{1AECFED8-4D2A-654C-A201-7FD8AF92F3AE}" destId="{7B8268D0-1A64-D444-A154-A37769E69123}" srcOrd="2" destOrd="0" parTransId="{1D7D7597-42FD-0946-99E1-ABA707D0A64B}" sibTransId="{5C0E5372-A685-5B4E-90AF-27C8613A6C49}"/>
    <dgm:cxn modelId="{4C2BF04F-9138-2849-AE0A-8D207D262151}" srcId="{1AECFED8-4D2A-654C-A201-7FD8AF92F3AE}" destId="{1444DA35-F59D-5847-B539-F3C0B3ED88D3}" srcOrd="0" destOrd="0" parTransId="{D4FB8B50-4ABE-9344-93C5-FEB69FB1CE2B}" sibTransId="{7A7B9FB7-13A7-B743-9A95-C7AC2AE26E69}"/>
    <dgm:cxn modelId="{75F38BC1-177A-A24B-B60A-1FC1C996D9F5}" srcId="{1AECFED8-4D2A-654C-A201-7FD8AF92F3AE}" destId="{2F8A8AC1-E99B-F347-9E62-A42F13F39727}" srcOrd="1" destOrd="0" parTransId="{5A5F88D5-1150-D24B-BBB6-5224CC4A9DC8}" sibTransId="{C46E5161-A137-3F49-B4A6-A38BC9E15730}"/>
    <dgm:cxn modelId="{A7D59F1E-41BA-4CE2-AFE6-189B04FD385D}" type="presParOf" srcId="{F0F424F5-CA5F-6042-9E65-07EC920E8C69}" destId="{ECF23AA0-C81C-CC44-B95F-D54280A923A0}" srcOrd="0" destOrd="0" presId="urn:microsoft.com/office/officeart/2005/8/layout/hChevron3"/>
    <dgm:cxn modelId="{2CC34323-58DD-4B41-8325-E2BFE2579580}" type="presParOf" srcId="{F0F424F5-CA5F-6042-9E65-07EC920E8C69}" destId="{6B3AE66B-55F7-634F-B4CA-B2631A4510A3}" srcOrd="1" destOrd="0" presId="urn:microsoft.com/office/officeart/2005/8/layout/hChevron3"/>
    <dgm:cxn modelId="{42B0FCA3-10FA-4FEF-90FC-0300EAF91791}" type="presParOf" srcId="{F0F424F5-CA5F-6042-9E65-07EC920E8C69}" destId="{D568C1AE-F783-A649-80F3-CB2593D5BF47}" srcOrd="2" destOrd="0" presId="urn:microsoft.com/office/officeart/2005/8/layout/hChevron3"/>
    <dgm:cxn modelId="{AAADBAE9-1805-430C-BB63-200AD756750C}" type="presParOf" srcId="{F0F424F5-CA5F-6042-9E65-07EC920E8C69}" destId="{F77FF8DE-7DD9-5A4A-8023-0A2E67288479}" srcOrd="3" destOrd="0" presId="urn:microsoft.com/office/officeart/2005/8/layout/hChevron3"/>
    <dgm:cxn modelId="{7D389ADA-1D97-45B9-80EC-DCB755C2B39B}" type="presParOf" srcId="{F0F424F5-CA5F-6042-9E65-07EC920E8C69}" destId="{582871EE-A990-D34B-91B3-983E92CBEAA0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23AA0-C81C-CC44-B95F-D54280A923A0}">
      <dsp:nvSpPr>
        <dsp:cNvPr id="0" name=""/>
        <dsp:cNvSpPr/>
      </dsp:nvSpPr>
      <dsp:spPr>
        <a:xfrm>
          <a:off x="0" y="0"/>
          <a:ext cx="3196394" cy="369332"/>
        </a:xfrm>
        <a:prstGeom prst="homePlate">
          <a:avLst/>
        </a:prstGeom>
        <a:solidFill>
          <a:schemeClr val="accent1"/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accent2"/>
              </a:solidFill>
            </a:rPr>
            <a:t>    Situation</a:t>
          </a:r>
          <a:r>
            <a:rPr lang="zh-CN" altLang="en-US" sz="1900" kern="1200" dirty="0" smtClean="0">
              <a:solidFill>
                <a:schemeClr val="accent2"/>
              </a:solidFill>
            </a:rPr>
            <a:t> </a:t>
          </a:r>
          <a:r>
            <a:rPr lang="en-US" altLang="zh-CN" sz="1900" kern="1200" dirty="0" smtClean="0">
              <a:solidFill>
                <a:schemeClr val="accent2"/>
              </a:solidFill>
            </a:rPr>
            <a:t>Analysis</a:t>
          </a:r>
          <a:endParaRPr lang="en-US" sz="1900" kern="1200" dirty="0">
            <a:solidFill>
              <a:schemeClr val="accent2"/>
            </a:solidFill>
          </a:endParaRPr>
        </a:p>
      </dsp:txBody>
      <dsp:txXfrm>
        <a:off x="0" y="0"/>
        <a:ext cx="3104061" cy="369332"/>
      </dsp:txXfrm>
    </dsp:sp>
    <dsp:sp modelId="{D568C1AE-F783-A649-80F3-CB2593D5BF47}">
      <dsp:nvSpPr>
        <dsp:cNvPr id="0" name=""/>
        <dsp:cNvSpPr/>
      </dsp:nvSpPr>
      <dsp:spPr>
        <a:xfrm>
          <a:off x="2557240" y="0"/>
          <a:ext cx="3196394" cy="369332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bg2"/>
              </a:solidFill>
            </a:rPr>
            <a:t>   Strategic Change</a:t>
          </a:r>
          <a:endParaRPr lang="en-US" sz="1900" kern="1200" dirty="0">
            <a:solidFill>
              <a:schemeClr val="bg2"/>
            </a:solidFill>
          </a:endParaRPr>
        </a:p>
      </dsp:txBody>
      <dsp:txXfrm>
        <a:off x="2741906" y="0"/>
        <a:ext cx="2827062" cy="369332"/>
      </dsp:txXfrm>
    </dsp:sp>
    <dsp:sp modelId="{582871EE-A990-D34B-91B3-983E92CBEAA0}">
      <dsp:nvSpPr>
        <dsp:cNvPr id="0" name=""/>
        <dsp:cNvSpPr/>
      </dsp:nvSpPr>
      <dsp:spPr>
        <a:xfrm>
          <a:off x="5114356" y="0"/>
          <a:ext cx="2632518" cy="369332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Conclusion</a:t>
          </a:r>
          <a:endParaRPr lang="en-US" sz="1900" kern="1200" dirty="0"/>
        </a:p>
      </dsp:txBody>
      <dsp:txXfrm>
        <a:off x="5299022" y="0"/>
        <a:ext cx="2263186" cy="3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23AA0-C81C-CC44-B95F-D54280A923A0}">
      <dsp:nvSpPr>
        <dsp:cNvPr id="0" name=""/>
        <dsp:cNvSpPr/>
      </dsp:nvSpPr>
      <dsp:spPr>
        <a:xfrm>
          <a:off x="0" y="0"/>
          <a:ext cx="3196394" cy="369332"/>
        </a:xfrm>
        <a:prstGeom prst="homePlate">
          <a:avLst/>
        </a:prstGeom>
        <a:solidFill>
          <a:schemeClr val="accent1"/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accent2"/>
              </a:solidFill>
            </a:rPr>
            <a:t>Situation</a:t>
          </a:r>
          <a:r>
            <a:rPr lang="zh-CN" altLang="en-US" sz="1900" kern="1200" dirty="0" smtClean="0">
              <a:solidFill>
                <a:schemeClr val="accent2"/>
              </a:solidFill>
            </a:rPr>
            <a:t> </a:t>
          </a:r>
          <a:r>
            <a:rPr lang="en-US" altLang="zh-CN" sz="1900" kern="1200" dirty="0" smtClean="0">
              <a:solidFill>
                <a:schemeClr val="accent2"/>
              </a:solidFill>
            </a:rPr>
            <a:t>Analysis</a:t>
          </a:r>
          <a:endParaRPr lang="en-US" sz="1900" kern="1200" dirty="0">
            <a:solidFill>
              <a:schemeClr val="accent2"/>
            </a:solidFill>
          </a:endParaRPr>
        </a:p>
      </dsp:txBody>
      <dsp:txXfrm>
        <a:off x="0" y="0"/>
        <a:ext cx="3104061" cy="369332"/>
      </dsp:txXfrm>
    </dsp:sp>
    <dsp:sp modelId="{D568C1AE-F783-A649-80F3-CB2593D5BF47}">
      <dsp:nvSpPr>
        <dsp:cNvPr id="0" name=""/>
        <dsp:cNvSpPr/>
      </dsp:nvSpPr>
      <dsp:spPr>
        <a:xfrm>
          <a:off x="2557240" y="0"/>
          <a:ext cx="3196394" cy="369332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bg2"/>
              </a:solidFill>
            </a:rPr>
            <a:t>Strategy Change</a:t>
          </a:r>
          <a:endParaRPr lang="en-US" sz="1900" kern="1200" dirty="0">
            <a:solidFill>
              <a:schemeClr val="bg2"/>
            </a:solidFill>
          </a:endParaRPr>
        </a:p>
      </dsp:txBody>
      <dsp:txXfrm>
        <a:off x="2741906" y="0"/>
        <a:ext cx="2827062" cy="369332"/>
      </dsp:txXfrm>
    </dsp:sp>
    <dsp:sp modelId="{582871EE-A990-D34B-91B3-983E92CBEAA0}">
      <dsp:nvSpPr>
        <dsp:cNvPr id="0" name=""/>
        <dsp:cNvSpPr/>
      </dsp:nvSpPr>
      <dsp:spPr>
        <a:xfrm>
          <a:off x="5114356" y="0"/>
          <a:ext cx="2632518" cy="369332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Conclusion</a:t>
          </a:r>
          <a:endParaRPr lang="en-US" sz="1900" kern="1200" dirty="0"/>
        </a:p>
      </dsp:txBody>
      <dsp:txXfrm>
        <a:off x="5299022" y="0"/>
        <a:ext cx="2263186" cy="3693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23AA0-C81C-CC44-B95F-D54280A923A0}">
      <dsp:nvSpPr>
        <dsp:cNvPr id="0" name=""/>
        <dsp:cNvSpPr/>
      </dsp:nvSpPr>
      <dsp:spPr>
        <a:xfrm>
          <a:off x="125" y="0"/>
          <a:ext cx="3196394" cy="369332"/>
        </a:xfrm>
        <a:prstGeom prst="homePlate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    Situation Analysis</a:t>
          </a:r>
          <a:endParaRPr lang="en-US" sz="1900" kern="1200" dirty="0">
            <a:solidFill>
              <a:schemeClr val="accent2"/>
            </a:solidFill>
          </a:endParaRPr>
        </a:p>
      </dsp:txBody>
      <dsp:txXfrm>
        <a:off x="125" y="0"/>
        <a:ext cx="3104061" cy="369332"/>
      </dsp:txXfrm>
    </dsp:sp>
    <dsp:sp modelId="{D568C1AE-F783-A649-80F3-CB2593D5BF47}">
      <dsp:nvSpPr>
        <dsp:cNvPr id="0" name=""/>
        <dsp:cNvSpPr/>
      </dsp:nvSpPr>
      <dsp:spPr>
        <a:xfrm>
          <a:off x="2557240" y="0"/>
          <a:ext cx="3196394" cy="369332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accent2"/>
              </a:solidFill>
            </a:rPr>
            <a:t>    Strategic Change</a:t>
          </a:r>
          <a:endParaRPr lang="en-US" sz="1900" kern="1200" dirty="0"/>
        </a:p>
      </dsp:txBody>
      <dsp:txXfrm>
        <a:off x="2741906" y="0"/>
        <a:ext cx="2827062" cy="369332"/>
      </dsp:txXfrm>
    </dsp:sp>
    <dsp:sp modelId="{582871EE-A990-D34B-91B3-983E92CBEAA0}">
      <dsp:nvSpPr>
        <dsp:cNvPr id="0" name=""/>
        <dsp:cNvSpPr/>
      </dsp:nvSpPr>
      <dsp:spPr>
        <a:xfrm>
          <a:off x="5114356" y="0"/>
          <a:ext cx="2632518" cy="369332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Conclusion</a:t>
          </a:r>
          <a:endParaRPr lang="en-US" sz="1900" kern="1200" dirty="0"/>
        </a:p>
      </dsp:txBody>
      <dsp:txXfrm>
        <a:off x="5299022" y="0"/>
        <a:ext cx="2263186" cy="369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23AA0-C81C-CC44-B95F-D54280A923A0}">
      <dsp:nvSpPr>
        <dsp:cNvPr id="0" name=""/>
        <dsp:cNvSpPr/>
      </dsp:nvSpPr>
      <dsp:spPr>
        <a:xfrm>
          <a:off x="125" y="0"/>
          <a:ext cx="3196394" cy="36933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    Situation Analysis</a:t>
          </a:r>
          <a:endParaRPr lang="en-US" sz="1900" kern="1200" dirty="0">
            <a:solidFill>
              <a:schemeClr val="accent2"/>
            </a:solidFill>
          </a:endParaRPr>
        </a:p>
      </dsp:txBody>
      <dsp:txXfrm>
        <a:off x="125" y="0"/>
        <a:ext cx="3104061" cy="369332"/>
      </dsp:txXfrm>
    </dsp:sp>
    <dsp:sp modelId="{D568C1AE-F783-A649-80F3-CB2593D5BF47}">
      <dsp:nvSpPr>
        <dsp:cNvPr id="0" name=""/>
        <dsp:cNvSpPr/>
      </dsp:nvSpPr>
      <dsp:spPr>
        <a:xfrm>
          <a:off x="2557240" y="0"/>
          <a:ext cx="3196394" cy="369332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accent2"/>
              </a:solidFill>
            </a:rPr>
            <a:t>    Strategic Change</a:t>
          </a:r>
          <a:endParaRPr lang="en-US" sz="1900" kern="1200" dirty="0"/>
        </a:p>
      </dsp:txBody>
      <dsp:txXfrm>
        <a:off x="2741906" y="0"/>
        <a:ext cx="2827062" cy="369332"/>
      </dsp:txXfrm>
    </dsp:sp>
    <dsp:sp modelId="{582871EE-A990-D34B-91B3-983E92CBEAA0}">
      <dsp:nvSpPr>
        <dsp:cNvPr id="0" name=""/>
        <dsp:cNvSpPr/>
      </dsp:nvSpPr>
      <dsp:spPr>
        <a:xfrm>
          <a:off x="5114356" y="0"/>
          <a:ext cx="2632518" cy="369332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Conclusion</a:t>
          </a:r>
          <a:endParaRPr lang="en-US" sz="1900" kern="1200" dirty="0"/>
        </a:p>
      </dsp:txBody>
      <dsp:txXfrm>
        <a:off x="5299022" y="0"/>
        <a:ext cx="2263186" cy="3693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8E516-595B-4349-B31F-425BDD34E5F5}">
      <dsp:nvSpPr>
        <dsp:cNvPr id="0" name=""/>
        <dsp:cNvSpPr/>
      </dsp:nvSpPr>
      <dsp:spPr>
        <a:xfrm rot="5400000">
          <a:off x="-239034" y="239273"/>
          <a:ext cx="1593563" cy="111549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Ads</a:t>
          </a:r>
          <a:endParaRPr lang="en-US" sz="2100" kern="1200" dirty="0"/>
        </a:p>
      </dsp:txBody>
      <dsp:txXfrm rot="-5400000">
        <a:off x="1" y="557985"/>
        <a:ext cx="1115494" cy="478069"/>
      </dsp:txXfrm>
    </dsp:sp>
    <dsp:sp modelId="{DD8512A6-D661-4C40-9C19-7BB2B3C9E5AB}">
      <dsp:nvSpPr>
        <dsp:cNvPr id="0" name=""/>
        <dsp:cNvSpPr/>
      </dsp:nvSpPr>
      <dsp:spPr>
        <a:xfrm rot="5400000">
          <a:off x="2684948" y="-1569214"/>
          <a:ext cx="1035816" cy="41747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err="1" smtClean="0"/>
            <a:t>Geotargeted</a:t>
          </a:r>
          <a:r>
            <a:rPr lang="en-US" sz="2400" kern="1200" dirty="0" smtClean="0"/>
            <a:t> ads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Miscellaneous sponsors</a:t>
          </a:r>
          <a:endParaRPr lang="en-US" sz="2400" kern="1200" dirty="0"/>
        </a:p>
      </dsp:txBody>
      <dsp:txXfrm rot="-5400000">
        <a:off x="1115495" y="50803"/>
        <a:ext cx="4124159" cy="934688"/>
      </dsp:txXfrm>
    </dsp:sp>
    <dsp:sp modelId="{A612D818-E073-40AB-AEBA-B64E088EDF66}">
      <dsp:nvSpPr>
        <dsp:cNvPr id="0" name=""/>
        <dsp:cNvSpPr/>
      </dsp:nvSpPr>
      <dsp:spPr>
        <a:xfrm rot="5400000">
          <a:off x="-239034" y="1638496"/>
          <a:ext cx="1593563" cy="111549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Referrals</a:t>
          </a:r>
          <a:endParaRPr lang="en-US" sz="2100" kern="1200" dirty="0"/>
        </a:p>
      </dsp:txBody>
      <dsp:txXfrm rot="-5400000">
        <a:off x="1" y="1957208"/>
        <a:ext cx="1115494" cy="478069"/>
      </dsp:txXfrm>
    </dsp:sp>
    <dsp:sp modelId="{8F5E0265-CBC1-4342-8C35-9D8E900015EC}">
      <dsp:nvSpPr>
        <dsp:cNvPr id="0" name=""/>
        <dsp:cNvSpPr/>
      </dsp:nvSpPr>
      <dsp:spPr>
        <a:xfrm rot="5400000">
          <a:off x="2684948" y="-169991"/>
          <a:ext cx="1035816" cy="41747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Embedded in </a:t>
          </a:r>
          <a:r>
            <a:rPr lang="en-US" sz="2400" kern="1200" dirty="0" err="1" smtClean="0"/>
            <a:t>Comixology</a:t>
          </a:r>
          <a:r>
            <a:rPr lang="en-US" sz="2400" kern="1200" dirty="0" smtClean="0"/>
            <a:t> for commission on referrals</a:t>
          </a:r>
          <a:endParaRPr lang="en-US" sz="2400" kern="1200" dirty="0"/>
        </a:p>
      </dsp:txBody>
      <dsp:txXfrm rot="-5400000">
        <a:off x="1115495" y="1450026"/>
        <a:ext cx="4124159" cy="934688"/>
      </dsp:txXfrm>
    </dsp:sp>
    <dsp:sp modelId="{056F7577-565B-4F5F-8CE6-2087DFE512AB}">
      <dsp:nvSpPr>
        <dsp:cNvPr id="0" name=""/>
        <dsp:cNvSpPr/>
      </dsp:nvSpPr>
      <dsp:spPr>
        <a:xfrm rot="5400000">
          <a:off x="-239034" y="3037719"/>
          <a:ext cx="1593563" cy="111549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Tie-ins</a:t>
          </a:r>
          <a:endParaRPr lang="en-US" sz="2100" kern="1200" dirty="0"/>
        </a:p>
      </dsp:txBody>
      <dsp:txXfrm rot="-5400000">
        <a:off x="1" y="3356431"/>
        <a:ext cx="1115494" cy="478069"/>
      </dsp:txXfrm>
    </dsp:sp>
    <dsp:sp modelId="{D55573B0-9B1B-414B-A844-DBD1A210157E}">
      <dsp:nvSpPr>
        <dsp:cNvPr id="0" name=""/>
        <dsp:cNvSpPr/>
      </dsp:nvSpPr>
      <dsp:spPr>
        <a:xfrm rot="5400000">
          <a:off x="2684948" y="1229231"/>
          <a:ext cx="1035816" cy="417472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Blockbuster movies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AAA game titles</a:t>
          </a:r>
          <a:endParaRPr lang="en-US" sz="2400" kern="1200" dirty="0"/>
        </a:p>
      </dsp:txBody>
      <dsp:txXfrm rot="-5400000">
        <a:off x="1115495" y="2849248"/>
        <a:ext cx="4124159" cy="9346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23AA0-C81C-CC44-B95F-D54280A923A0}">
      <dsp:nvSpPr>
        <dsp:cNvPr id="0" name=""/>
        <dsp:cNvSpPr/>
      </dsp:nvSpPr>
      <dsp:spPr>
        <a:xfrm>
          <a:off x="125" y="0"/>
          <a:ext cx="3196394" cy="369332"/>
        </a:xfrm>
        <a:prstGeom prst="homePlat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    Situation Analysis</a:t>
          </a:r>
          <a:endParaRPr lang="en-US" sz="1900" kern="1200" dirty="0">
            <a:solidFill>
              <a:schemeClr val="accent2"/>
            </a:solidFill>
          </a:endParaRPr>
        </a:p>
      </dsp:txBody>
      <dsp:txXfrm>
        <a:off x="125" y="0"/>
        <a:ext cx="3104061" cy="369332"/>
      </dsp:txXfrm>
    </dsp:sp>
    <dsp:sp modelId="{D568C1AE-F783-A649-80F3-CB2593D5BF47}">
      <dsp:nvSpPr>
        <dsp:cNvPr id="0" name=""/>
        <dsp:cNvSpPr/>
      </dsp:nvSpPr>
      <dsp:spPr>
        <a:xfrm>
          <a:off x="2557240" y="0"/>
          <a:ext cx="3196394" cy="369332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accent2"/>
              </a:solidFill>
            </a:rPr>
            <a:t>    Strategic Change</a:t>
          </a:r>
          <a:endParaRPr lang="en-US" sz="1900" kern="1200" dirty="0"/>
        </a:p>
      </dsp:txBody>
      <dsp:txXfrm>
        <a:off x="2741906" y="0"/>
        <a:ext cx="2827062" cy="369332"/>
      </dsp:txXfrm>
    </dsp:sp>
    <dsp:sp modelId="{582871EE-A990-D34B-91B3-983E92CBEAA0}">
      <dsp:nvSpPr>
        <dsp:cNvPr id="0" name=""/>
        <dsp:cNvSpPr/>
      </dsp:nvSpPr>
      <dsp:spPr>
        <a:xfrm>
          <a:off x="5114356" y="0"/>
          <a:ext cx="2632518" cy="369332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Conclusion</a:t>
          </a:r>
          <a:endParaRPr lang="en-US" sz="1900" kern="1200" dirty="0"/>
        </a:p>
      </dsp:txBody>
      <dsp:txXfrm>
        <a:off x="5299022" y="0"/>
        <a:ext cx="2263186" cy="3693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23AA0-C81C-CC44-B95F-D54280A923A0}">
      <dsp:nvSpPr>
        <dsp:cNvPr id="0" name=""/>
        <dsp:cNvSpPr/>
      </dsp:nvSpPr>
      <dsp:spPr>
        <a:xfrm>
          <a:off x="125" y="0"/>
          <a:ext cx="3196394" cy="36933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bg2"/>
              </a:solidFill>
            </a:rPr>
            <a:t>    Situation Analysis</a:t>
          </a:r>
          <a:endParaRPr lang="en-US" sz="1900" kern="1200" dirty="0">
            <a:solidFill>
              <a:schemeClr val="accent2"/>
            </a:solidFill>
          </a:endParaRPr>
        </a:p>
      </dsp:txBody>
      <dsp:txXfrm>
        <a:off x="125" y="0"/>
        <a:ext cx="3104061" cy="369332"/>
      </dsp:txXfrm>
    </dsp:sp>
    <dsp:sp modelId="{D568C1AE-F783-A649-80F3-CB2593D5BF47}">
      <dsp:nvSpPr>
        <dsp:cNvPr id="0" name=""/>
        <dsp:cNvSpPr/>
      </dsp:nvSpPr>
      <dsp:spPr>
        <a:xfrm>
          <a:off x="2557240" y="0"/>
          <a:ext cx="3196394" cy="369332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bg2"/>
              </a:solidFill>
            </a:rPr>
            <a:t>   Strategic Change</a:t>
          </a:r>
          <a:endParaRPr lang="en-US" sz="1900" kern="1200" dirty="0">
            <a:solidFill>
              <a:schemeClr val="bg2"/>
            </a:solidFill>
          </a:endParaRPr>
        </a:p>
      </dsp:txBody>
      <dsp:txXfrm>
        <a:off x="2741906" y="0"/>
        <a:ext cx="2827062" cy="369332"/>
      </dsp:txXfrm>
    </dsp:sp>
    <dsp:sp modelId="{582871EE-A990-D34B-91B3-983E92CBEAA0}">
      <dsp:nvSpPr>
        <dsp:cNvPr id="0" name=""/>
        <dsp:cNvSpPr/>
      </dsp:nvSpPr>
      <dsp:spPr>
        <a:xfrm>
          <a:off x="5114356" y="0"/>
          <a:ext cx="2632518" cy="369332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accent2"/>
              </a:solidFill>
            </a:rPr>
            <a:t>Conclusion</a:t>
          </a:r>
          <a:endParaRPr lang="en-US" sz="1900" kern="1200" dirty="0"/>
        </a:p>
      </dsp:txBody>
      <dsp:txXfrm>
        <a:off x="5299022" y="0"/>
        <a:ext cx="2263186" cy="3693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23AA0-C81C-CC44-B95F-D54280A923A0}">
      <dsp:nvSpPr>
        <dsp:cNvPr id="0" name=""/>
        <dsp:cNvSpPr/>
      </dsp:nvSpPr>
      <dsp:spPr>
        <a:xfrm>
          <a:off x="125" y="0"/>
          <a:ext cx="3196394" cy="369332"/>
        </a:xfrm>
        <a:prstGeom prst="homePlat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bg2"/>
              </a:solidFill>
            </a:rPr>
            <a:t>    Situation Analysis</a:t>
          </a:r>
          <a:endParaRPr lang="en-US" sz="1900" kern="1200" dirty="0">
            <a:solidFill>
              <a:schemeClr val="accent2"/>
            </a:solidFill>
          </a:endParaRPr>
        </a:p>
      </dsp:txBody>
      <dsp:txXfrm>
        <a:off x="125" y="0"/>
        <a:ext cx="3104061" cy="369332"/>
      </dsp:txXfrm>
    </dsp:sp>
    <dsp:sp modelId="{D568C1AE-F783-A649-80F3-CB2593D5BF47}">
      <dsp:nvSpPr>
        <dsp:cNvPr id="0" name=""/>
        <dsp:cNvSpPr/>
      </dsp:nvSpPr>
      <dsp:spPr>
        <a:xfrm>
          <a:off x="2557240" y="0"/>
          <a:ext cx="3196394" cy="369332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bg2"/>
              </a:solidFill>
            </a:rPr>
            <a:t>   Strategic Change</a:t>
          </a:r>
          <a:endParaRPr lang="en-US" sz="1900" kern="1200" dirty="0">
            <a:solidFill>
              <a:schemeClr val="bg2"/>
            </a:solidFill>
          </a:endParaRPr>
        </a:p>
      </dsp:txBody>
      <dsp:txXfrm>
        <a:off x="2741906" y="0"/>
        <a:ext cx="2827062" cy="369332"/>
      </dsp:txXfrm>
    </dsp:sp>
    <dsp:sp modelId="{582871EE-A990-D34B-91B3-983E92CBEAA0}">
      <dsp:nvSpPr>
        <dsp:cNvPr id="0" name=""/>
        <dsp:cNvSpPr/>
      </dsp:nvSpPr>
      <dsp:spPr>
        <a:xfrm>
          <a:off x="5114356" y="0"/>
          <a:ext cx="2632518" cy="369332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50673" rIns="25337" bIns="50673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>
              <a:solidFill>
                <a:schemeClr val="accent2"/>
              </a:solidFill>
            </a:rPr>
            <a:t>Conclusion</a:t>
          </a:r>
          <a:endParaRPr lang="en-US" sz="1900" kern="1200" dirty="0"/>
        </a:p>
      </dsp:txBody>
      <dsp:txXfrm>
        <a:off x="5299022" y="0"/>
        <a:ext cx="2263186" cy="3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1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8764165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</p:spPr>
      </p:sp>
      <p:sp>
        <p:nvSpPr>
          <p:cNvPr id="34818" name="Shape 13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</p:spPr>
      </p:sp>
      <p:sp>
        <p:nvSpPr>
          <p:cNvPr id="26626" name="Shape 11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</p:spPr>
      </p:sp>
      <p:sp>
        <p:nvSpPr>
          <p:cNvPr id="24578" name="Shape 119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</p:spPr>
      </p:sp>
      <p:sp>
        <p:nvSpPr>
          <p:cNvPr id="30722" name="Shape 13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</p:spPr>
      </p:sp>
      <p:sp>
        <p:nvSpPr>
          <p:cNvPr id="32770" name="Shape 135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" type="obj">
  <p:cSld name="obj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262626"/>
              </a:buClr>
              <a:buFont typeface="Impact"/>
              <a:buNone/>
              <a:defRPr sz="54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320" indent="-182245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94360" indent="-194309" algn="l" rtl="0">
              <a:spcBef>
                <a:spcPts val="440"/>
              </a:spcBef>
              <a:buClr>
                <a:schemeClr val="accent1"/>
              </a:buClr>
              <a:buFont typeface="Arial"/>
              <a:buChar char="•"/>
              <a:defRPr sz="2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68680" indent="-15748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43000" indent="-1587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indent="-1587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645920" indent="-175895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01951" indent="-177926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indent="-178435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indent="-173354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dt" idx="10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ftr" idx="11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idx="12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2400" b="0" i="0" u="none" strike="noStrike" cap="none" baseline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TxTwoObj" type="twoTxTwoObj">
  <p:cSld name="twoTxTwoObj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Impact"/>
              <a:buNone/>
              <a:defRPr sz="2800" b="0">
                <a:latin typeface="Impact"/>
                <a:ea typeface="Impact"/>
                <a:cs typeface="Impact"/>
                <a:sym typeface="Impact"/>
              </a:defRPr>
            </a:lvl1pPr>
            <a:lvl2pPr marL="457200" indent="0" rtl="0">
              <a:buFont typeface="Times New Roman"/>
              <a:buNone/>
              <a:defRPr sz="2000" b="1"/>
            </a:lvl2pPr>
            <a:lvl3pPr marL="914400" indent="0" rtl="0">
              <a:buFont typeface="Times New Roman"/>
              <a:buNone/>
              <a:defRPr sz="1800" b="1"/>
            </a:lvl3pPr>
            <a:lvl4pPr marL="1371600" indent="0" rtl="0">
              <a:buFont typeface="Times New Roman"/>
              <a:buNone/>
              <a:defRPr sz="1600" b="1"/>
            </a:lvl4pPr>
            <a:lvl5pPr marL="1828800" indent="0" rtl="0">
              <a:buFont typeface="Times New Roman"/>
              <a:buNone/>
              <a:defRPr sz="1600" b="1"/>
            </a:lvl5pPr>
            <a:lvl6pPr marL="2286000" indent="0" rtl="0">
              <a:buFont typeface="Times New Roman"/>
              <a:buNone/>
              <a:defRPr sz="1600" b="1"/>
            </a:lvl6pPr>
            <a:lvl7pPr marL="2743200" indent="0" rtl="0">
              <a:buFont typeface="Times New Roman"/>
              <a:buNone/>
              <a:defRPr sz="1600" b="1"/>
            </a:lvl7pPr>
            <a:lvl8pPr marL="3200400" indent="0" rtl="0">
              <a:buFont typeface="Times New Roman"/>
              <a:buNone/>
              <a:defRPr sz="1600" b="1"/>
            </a:lvl8pPr>
            <a:lvl9pPr marL="3657600" indent="0" rtl="0"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idx="2"/>
          </p:nvPr>
        </p:nvSpPr>
        <p:spPr>
          <a:xfrm>
            <a:off x="758952" y="1329263"/>
            <a:ext cx="365760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body" idx="3"/>
          </p:nvPr>
        </p:nvSpPr>
        <p:spPr>
          <a:xfrm>
            <a:off x="4645151" y="609600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buFont typeface="Impact"/>
              <a:buNone/>
              <a:defRPr sz="2800" b="0">
                <a:latin typeface="Impact"/>
                <a:ea typeface="Impact"/>
                <a:cs typeface="Impact"/>
                <a:sym typeface="Impact"/>
              </a:defRPr>
            </a:lvl1pPr>
            <a:lvl2pPr marL="457200" indent="0" rtl="0">
              <a:buFont typeface="Times New Roman"/>
              <a:buNone/>
              <a:defRPr sz="2000" b="1"/>
            </a:lvl2pPr>
            <a:lvl3pPr marL="914400" indent="0" rtl="0">
              <a:buFont typeface="Times New Roman"/>
              <a:buNone/>
              <a:defRPr sz="1800" b="1"/>
            </a:lvl3pPr>
            <a:lvl4pPr marL="1371600" indent="0" rtl="0">
              <a:buFont typeface="Times New Roman"/>
              <a:buNone/>
              <a:defRPr sz="1600" b="1"/>
            </a:lvl4pPr>
            <a:lvl5pPr marL="1828800" indent="0" rtl="0">
              <a:buFont typeface="Times New Roman"/>
              <a:buNone/>
              <a:defRPr sz="1600" b="1"/>
            </a:lvl5pPr>
            <a:lvl6pPr marL="2286000" indent="0" rtl="0">
              <a:buFont typeface="Times New Roman"/>
              <a:buNone/>
              <a:defRPr sz="1600" b="1"/>
            </a:lvl6pPr>
            <a:lvl7pPr marL="2743200" indent="0" rtl="0">
              <a:buFont typeface="Times New Roman"/>
              <a:buNone/>
              <a:defRPr sz="1600" b="1"/>
            </a:lvl7pPr>
            <a:lvl8pPr marL="3200400" indent="0" rtl="0">
              <a:buFont typeface="Times New Roman"/>
              <a:buNone/>
              <a:defRPr sz="1600" b="1"/>
            </a:lvl8pPr>
            <a:lvl9pPr marL="3657600" indent="0" rtl="0"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body" idx="4"/>
          </p:nvPr>
        </p:nvSpPr>
        <p:spPr>
          <a:xfrm>
            <a:off x="4645151" y="1329263"/>
            <a:ext cx="365760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dt" idx="10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ftr" idx="11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sldNum" idx="12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2400" b="0" i="0" u="none" strike="noStrike" cap="none" baseline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758952" y="1249362"/>
            <a:ext cx="3657600" cy="1587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51"/>
          <p:cNvCxnSpPr/>
          <p:nvPr/>
        </p:nvCxnSpPr>
        <p:spPr>
          <a:xfrm>
            <a:off x="4645151" y="1249362"/>
            <a:ext cx="3657600" cy="1587"/>
          </a:xfrm>
          <a:prstGeom prst="straightConnector1">
            <a:avLst/>
          </a:prstGeom>
          <a:noFill/>
          <a:ln w="15875" cap="flat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262626"/>
              </a:buClr>
              <a:buFont typeface="Impact"/>
              <a:buNone/>
              <a:defRPr sz="54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dt" idx="10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ftr" idx="11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sldNum" idx="12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2400" b="0" i="0" u="none" strike="noStrike" cap="none" baseline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dt" idx="10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ftr" idx="11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sldNum" idx="12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2400" b="0" i="0" u="none" strike="noStrike" cap="none" baseline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Tx" type="objTx">
  <p:cSld name="objTx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54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3710866" y="457200"/>
            <a:ext cx="4594934" cy="4114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defRPr sz="2400"/>
            </a:lvl1pPr>
            <a:lvl2pPr rtl="0">
              <a:defRPr sz="22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idx="2"/>
          </p:nvPr>
        </p:nvSpPr>
        <p:spPr>
          <a:xfrm>
            <a:off x="762000" y="457200"/>
            <a:ext cx="2673657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buClr>
                <a:schemeClr val="dk2"/>
              </a:buClr>
              <a:buFont typeface="Times New Roman"/>
              <a:buNone/>
              <a:defRPr sz="2100">
                <a:solidFill>
                  <a:schemeClr val="dk2"/>
                </a:solidFill>
              </a:defRPr>
            </a:lvl1pPr>
            <a:lvl2pPr marL="457200" indent="0" rtl="0">
              <a:buFont typeface="Times New Roman"/>
              <a:buNone/>
              <a:defRPr sz="1200"/>
            </a:lvl2pPr>
            <a:lvl3pPr marL="914400" indent="0" rtl="0">
              <a:buFont typeface="Times New Roman"/>
              <a:buNone/>
              <a:defRPr sz="1000"/>
            </a:lvl3pPr>
            <a:lvl4pPr marL="1371600" indent="0" rtl="0">
              <a:buFont typeface="Times New Roman"/>
              <a:buNone/>
              <a:defRPr sz="900"/>
            </a:lvl4pPr>
            <a:lvl5pPr marL="1828800" indent="0" rtl="0">
              <a:buFont typeface="Times New Roman"/>
              <a:buNone/>
              <a:defRPr sz="900"/>
            </a:lvl5pPr>
            <a:lvl6pPr marL="2286000" indent="0" rtl="0">
              <a:buFont typeface="Times New Roman"/>
              <a:buNone/>
              <a:defRPr sz="900"/>
            </a:lvl6pPr>
            <a:lvl7pPr marL="2743200" indent="0" rtl="0">
              <a:buFont typeface="Times New Roman"/>
              <a:buNone/>
              <a:defRPr sz="900"/>
            </a:lvl7pPr>
            <a:lvl8pPr marL="3200400" indent="0" rtl="0">
              <a:buFont typeface="Times New Roman"/>
              <a:buNone/>
              <a:defRPr sz="900"/>
            </a:lvl8pPr>
            <a:lvl9pPr marL="3657600" indent="0" rtl="0"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dt" idx="10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ftr" idx="11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sldNum" idx="12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2400" b="0" i="0" u="none" strike="noStrike" cap="none" baseline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cxnSp>
        <p:nvCxnSpPr>
          <p:cNvPr id="68" name="Shape 68"/>
          <p:cNvCxnSpPr/>
          <p:nvPr/>
        </p:nvCxnSpPr>
        <p:spPr>
          <a:xfrm rot="5400000">
            <a:off x="1677193" y="2514599"/>
            <a:ext cx="3809999" cy="1587"/>
          </a:xfrm>
          <a:prstGeom prst="straightConnector1">
            <a:avLst/>
          </a:prstGeom>
          <a:noFill/>
          <a:ln w="9525" cap="flat">
            <a:solidFill>
              <a:srgbClr val="79C5E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x" type="picTx">
  <p:cSld name="picTx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defRPr sz="5400" b="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777239" y="457200"/>
            <a:ext cx="7543800" cy="2895600"/>
          </a:xfrm>
          <a:prstGeom prst="rect">
            <a:avLst/>
          </a:prstGeom>
          <a:noFill/>
          <a:ln w="952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/>
          <a:lstStyle>
            <a:lvl1pPr marL="0" marR="0" indent="0" algn="r" rtl="0">
              <a:buClr>
                <a:srgbClr val="1994D8"/>
              </a:buClr>
              <a:buFont typeface="Times New Roman"/>
              <a:buNone/>
              <a:defRPr sz="3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buClr>
                <a:schemeClr val="dk1"/>
              </a:buClr>
              <a:buFont typeface="Times New Roman"/>
              <a:buNone/>
              <a:defRPr sz="2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buClr>
                <a:schemeClr val="dk1"/>
              </a:buClr>
              <a:buFont typeface="Times New Roman"/>
              <a:buNone/>
              <a:defRPr sz="24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buClr>
                <a:schemeClr val="dk1"/>
              </a:buClr>
              <a:buFont typeface="Times New Roman"/>
              <a:buNone/>
              <a:defRPr sz="20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850391" y="3505200"/>
            <a:ext cx="7391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buFont typeface="Times New Roman"/>
              <a:buNone/>
              <a:defRPr sz="1800"/>
            </a:lvl1pPr>
            <a:lvl2pPr marL="457200" indent="0" rtl="0">
              <a:buFont typeface="Times New Roman"/>
              <a:buNone/>
              <a:defRPr sz="1200"/>
            </a:lvl2pPr>
            <a:lvl3pPr marL="914400" indent="0" rtl="0">
              <a:buFont typeface="Times New Roman"/>
              <a:buNone/>
              <a:defRPr sz="1000"/>
            </a:lvl3pPr>
            <a:lvl4pPr marL="1371600" indent="0" rtl="0">
              <a:buFont typeface="Times New Roman"/>
              <a:buNone/>
              <a:defRPr sz="900"/>
            </a:lvl4pPr>
            <a:lvl5pPr marL="1828800" indent="0" rtl="0">
              <a:buFont typeface="Times New Roman"/>
              <a:buNone/>
              <a:defRPr sz="900"/>
            </a:lvl5pPr>
            <a:lvl6pPr marL="2286000" indent="0" rtl="0">
              <a:buFont typeface="Times New Roman"/>
              <a:buNone/>
              <a:defRPr sz="900"/>
            </a:lvl6pPr>
            <a:lvl7pPr marL="2743200" indent="0" rtl="0">
              <a:buFont typeface="Times New Roman"/>
              <a:buNone/>
              <a:defRPr sz="900"/>
            </a:lvl7pPr>
            <a:lvl8pPr marL="3200400" indent="0" rtl="0">
              <a:buFont typeface="Times New Roman"/>
              <a:buNone/>
              <a:defRPr sz="900"/>
            </a:lvl8pPr>
            <a:lvl9pPr marL="3657600" indent="0" rtl="0"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dt" idx="10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ftr" idx="11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idx="12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2400" b="0" i="0" u="none" strike="noStrike" cap="none" baseline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x" type="vertTx">
  <p:cSld name="vertTx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262626"/>
              </a:buClr>
              <a:buFont typeface="Impact"/>
              <a:buNone/>
              <a:defRPr sz="54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 rot="5400000">
            <a:off x="2590799" y="-990600"/>
            <a:ext cx="3886200" cy="72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2245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94360" indent="-194309" algn="l" rtl="0">
              <a:spcBef>
                <a:spcPts val="440"/>
              </a:spcBef>
              <a:buClr>
                <a:schemeClr val="accent1"/>
              </a:buClr>
              <a:buFont typeface="Arial"/>
              <a:buChar char="•"/>
              <a:defRPr sz="2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68680" indent="-15748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43000" indent="-1587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indent="-1587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645920" indent="-175895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01951" indent="-177926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indent="-178435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indent="-173354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dt" idx="10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ftr" idx="11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Shape 81"/>
          <p:cNvSpPr>
            <a:spLocks noGrp="1"/>
          </p:cNvSpPr>
          <p:nvPr>
            <p:ph type="sldNum" idx="12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2400" b="0" i="0" u="none" strike="noStrike" cap="none" baseline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TitleAndTx" type="vertTitleAndTx">
  <p:cSld name="vertTitleAndTx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 rot="5400000">
            <a:off x="-1028699" y="2476500"/>
            <a:ext cx="5410199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rgbClr val="262626"/>
              </a:buClr>
              <a:buFont typeface="Impact"/>
              <a:buNone/>
              <a:defRPr sz="540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rtl="0">
              <a:defRPr>
                <a:solidFill>
                  <a:schemeClr val="dk2"/>
                </a:solidFill>
              </a:defRPr>
            </a:lvl2pPr>
            <a:lvl3pPr rtl="0">
              <a:defRPr>
                <a:solidFill>
                  <a:schemeClr val="dk2"/>
                </a:solidFill>
              </a:defRPr>
            </a:lvl3pPr>
            <a:lvl4pPr rtl="0">
              <a:defRPr>
                <a:solidFill>
                  <a:schemeClr val="dk2"/>
                </a:solidFill>
              </a:defRPr>
            </a:lvl4pPr>
            <a:lvl5pPr rtl="0">
              <a:defRPr>
                <a:solidFill>
                  <a:schemeClr val="dk2"/>
                </a:solidFill>
              </a:defRPr>
            </a:lvl5pPr>
            <a:lvl6pPr rtl="0">
              <a:defRPr>
                <a:solidFill>
                  <a:schemeClr val="dk2"/>
                </a:solidFill>
              </a:defRPr>
            </a:lvl6pPr>
            <a:lvl7pPr rtl="0">
              <a:defRPr>
                <a:solidFill>
                  <a:schemeClr val="dk2"/>
                </a:solidFill>
              </a:defRPr>
            </a:lvl7pPr>
            <a:lvl8pPr rtl="0">
              <a:defRPr>
                <a:solidFill>
                  <a:schemeClr val="dk2"/>
                </a:solidFill>
              </a:defRPr>
            </a:lvl8pPr>
            <a:lvl9pPr rtl="0"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 rot="5400000">
            <a:off x="3009900" y="266700"/>
            <a:ext cx="4876799" cy="571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indent="-182245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94360" indent="-194309" algn="l" rtl="0">
              <a:spcBef>
                <a:spcPts val="440"/>
              </a:spcBef>
              <a:buClr>
                <a:schemeClr val="accent1"/>
              </a:buClr>
              <a:buFont typeface="Arial"/>
              <a:buChar char="•"/>
              <a:defRPr sz="2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68680" indent="-15748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43000" indent="-1587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indent="-1587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645920" indent="-175895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01951" indent="-177926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indent="-178435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indent="-173354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dt" idx="10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ftr" idx="11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7" name="Shape 87"/>
          <p:cNvSpPr>
            <a:spLocks noGrp="1"/>
          </p:cNvSpPr>
          <p:nvPr>
            <p:ph type="sldNum" idx="12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2400" b="0" i="0" u="none" strike="noStrike" cap="none" baseline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777239" y="0"/>
            <a:ext cx="7543800" cy="30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rgbClr val="262626"/>
              </a:buClr>
              <a:buFont typeface="Impact"/>
              <a:buNone/>
              <a:defRPr sz="8000" b="0" i="0" u="none" strike="noStrike" cap="none" baseline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2pPr>
            <a:lvl3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3pPr>
            <a:lvl4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4pPr>
            <a:lvl5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5pPr>
            <a:lvl6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6pPr>
            <a:lvl7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7pPr>
            <a:lvl8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8pPr>
            <a:lvl9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560"/>
              </a:spcBef>
              <a:buClr>
                <a:schemeClr val="accent1"/>
              </a:buClr>
              <a:buFont typeface="Times New Roman"/>
              <a:buNone/>
              <a:defRPr sz="28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ctr" rtl="0">
              <a:spcBef>
                <a:spcPts val="440"/>
              </a:spcBef>
              <a:buClr>
                <a:schemeClr val="accent1"/>
              </a:buClr>
              <a:buFont typeface="Times New Roman"/>
              <a:buNone/>
              <a:defRPr sz="2200" b="0" i="0" u="none" strike="noStrike" cap="none" baseline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ctr" rtl="0">
              <a:spcBef>
                <a:spcPts val="400"/>
              </a:spcBef>
              <a:buClr>
                <a:schemeClr val="accent1"/>
              </a:buClr>
              <a:buFont typeface="Times New Roman"/>
              <a:buNone/>
              <a:defRPr sz="2000" b="0" i="0" u="none" strike="noStrike" cap="none" baseline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ctr" rtl="0">
              <a:spcBef>
                <a:spcPts val="360"/>
              </a:spcBef>
              <a:buClr>
                <a:schemeClr val="accent1"/>
              </a:buClr>
              <a:buFont typeface="Times New Roman"/>
              <a:buNone/>
              <a:defRPr sz="1800" b="0" i="0" u="none" strike="noStrike" cap="none" baseline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ctr" rtl="0">
              <a:spcBef>
                <a:spcPts val="360"/>
              </a:spcBef>
              <a:buClr>
                <a:schemeClr val="accent1"/>
              </a:buClr>
              <a:buFont typeface="Times New Roman"/>
              <a:buNone/>
              <a:defRPr sz="1800" b="0" i="0" u="none" strike="noStrike" cap="none" baseline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ctr" rtl="0">
              <a:spcBef>
                <a:spcPts val="320"/>
              </a:spcBef>
              <a:buClr>
                <a:schemeClr val="accent1"/>
              </a:buClr>
              <a:buFont typeface="Times New Roman"/>
              <a:buNone/>
              <a:defRPr sz="1600" b="0" i="0" u="none" strike="noStrike" cap="none" baseline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ctr" rtl="0">
              <a:spcBef>
                <a:spcPts val="320"/>
              </a:spcBef>
              <a:buClr>
                <a:schemeClr val="accent1"/>
              </a:buClr>
              <a:buFont typeface="Times New Roman"/>
              <a:buNone/>
              <a:defRPr sz="1600" b="0" i="0" u="none" strike="noStrike" cap="none" baseline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ctr" rtl="0">
              <a:spcBef>
                <a:spcPts val="320"/>
              </a:spcBef>
              <a:buClr>
                <a:schemeClr val="accent1"/>
              </a:buClr>
              <a:buFont typeface="Times New Roman"/>
              <a:buNone/>
              <a:defRPr sz="1600" b="0" i="0" u="none" strike="noStrike" cap="none" baseline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ctr" rtl="0">
              <a:spcBef>
                <a:spcPts val="320"/>
              </a:spcBef>
              <a:buClr>
                <a:schemeClr val="accent1"/>
              </a:buClr>
              <a:buFont typeface="Times New Roman"/>
              <a:buNone/>
              <a:defRPr sz="1600" b="0" i="0" u="none" strike="noStrike" cap="none" baseline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dt" idx="10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ftr" idx="11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sldNum" idx="12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2400" b="0" i="0" u="none" strike="noStrike" cap="none" baseline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77239" y="6172200"/>
            <a:ext cx="7543800" cy="2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37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buClr>
                <a:srgbClr val="262626"/>
              </a:buClr>
              <a:buFont typeface="Impact"/>
              <a:buNone/>
              <a:defRPr sz="5400" b="0" i="0" u="none" strike="noStrike" cap="none" baseline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2pPr>
            <a:lvl3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3pPr>
            <a:lvl4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4pPr>
            <a:lvl5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5pPr>
            <a:lvl6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6pPr>
            <a:lvl7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7pPr>
            <a:lvl8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8pPr>
            <a:lvl9pPr marL="0" marR="0" indent="0" algn="l" rtl="0">
              <a:defRPr sz="1800" b="0" i="0" u="none" strike="noStrike" cap="none" baseline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74320" marR="0" indent="-182245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 sz="24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594360" marR="0" indent="-194309" algn="l" rtl="0">
              <a:spcBef>
                <a:spcPts val="440"/>
              </a:spcBef>
              <a:buClr>
                <a:schemeClr val="accent1"/>
              </a:buClr>
              <a:buFont typeface="Arial"/>
              <a:buChar char="•"/>
              <a:defRPr sz="22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868680" marR="0" indent="-15748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 sz="20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143000" marR="0" indent="-1587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indent="-1587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 sz="18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645920" marR="0" indent="-175895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1901951" marR="0" indent="-177926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194560" marR="0" indent="-178435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468880" marR="0" indent="-173354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 sz="1600" b="0" i="0" u="none" strike="noStrike" cap="none" baseline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Shape 7"/>
          <p:cNvSpPr>
            <a:spLocks noGrp="1"/>
          </p:cNvSpPr>
          <p:nvPr>
            <p:ph type="dt" idx="10"/>
          </p:nvPr>
        </p:nvSpPr>
        <p:spPr>
          <a:xfrm>
            <a:off x="6248400" y="6208776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>
            <a:spLocks noGrp="1"/>
          </p:cNvSpPr>
          <p:nvPr>
            <p:ph type="ftr" idx="11"/>
          </p:nvPr>
        </p:nvSpPr>
        <p:spPr>
          <a:xfrm>
            <a:off x="761999" y="6208776"/>
            <a:ext cx="487386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defRPr sz="1200" b="1" i="0" u="none" strike="noStrike" cap="none" baseline="0">
                <a:solidFill>
                  <a:srgbClr val="1994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Shape 9"/>
          <p:cNvSpPr>
            <a:spLocks noGrp="1"/>
          </p:cNvSpPr>
          <p:nvPr>
            <p:ph type="sldNum" idx="12"/>
          </p:nvPr>
        </p:nvSpPr>
        <p:spPr>
          <a:xfrm>
            <a:off x="7620000" y="5687567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defRPr sz="2400" b="0" i="0" u="none" strike="noStrike" cap="none" baseline="0">
                <a:solidFill>
                  <a:srgbClr val="262626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457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indent="0" algn="l" rtl="0">
              <a:defRPr sz="18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777239" y="0"/>
            <a:ext cx="75438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77239" y="6172200"/>
            <a:ext cx="7543800" cy="2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image" Target="../media/image23.jpeg"/><Relationship Id="rId18" Type="http://schemas.microsoft.com/office/2007/relationships/diagramDrawing" Target="../diagrams/drawing6.xml"/><Relationship Id="rId3" Type="http://schemas.openxmlformats.org/officeDocument/2006/relationships/image" Target="../media/image21.jpeg"/><Relationship Id="rId7" Type="http://schemas.openxmlformats.org/officeDocument/2006/relationships/diagramLayout" Target="../diagrams/layout5.xml"/><Relationship Id="rId12" Type="http://schemas.openxmlformats.org/officeDocument/2006/relationships/image" Target="../media/image22.jpeg"/><Relationship Id="rId1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6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5.xml"/><Relationship Id="rId11" Type="http://schemas.openxmlformats.org/officeDocument/2006/relationships/image" Target="../media/image10.jpeg"/><Relationship Id="rId5" Type="http://schemas.openxmlformats.org/officeDocument/2006/relationships/image" Target="../media/image1.png"/><Relationship Id="rId15" Type="http://schemas.openxmlformats.org/officeDocument/2006/relationships/diagramLayout" Target="../diagrams/layout6.xml"/><Relationship Id="rId10" Type="http://schemas.microsoft.com/office/2007/relationships/diagramDrawing" Target="../diagrams/drawing5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5.xml"/><Relationship Id="rId1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microsoft.com/office/2007/relationships/diagramDrawing" Target="../diagrams/drawing7.xml"/><Relationship Id="rId18" Type="http://schemas.microsoft.com/office/2007/relationships/diagramDrawing" Target="../diagrams/drawing8.xml"/><Relationship Id="rId26" Type="http://schemas.openxmlformats.org/officeDocument/2006/relationships/image" Target="../media/image33.jpeg"/><Relationship Id="rId3" Type="http://schemas.openxmlformats.org/officeDocument/2006/relationships/image" Target="../media/image24.jpeg"/><Relationship Id="rId21" Type="http://schemas.openxmlformats.org/officeDocument/2006/relationships/image" Target="../media/image29.jpeg"/><Relationship Id="rId7" Type="http://schemas.openxmlformats.org/officeDocument/2006/relationships/image" Target="../media/image3.png"/><Relationship Id="rId12" Type="http://schemas.openxmlformats.org/officeDocument/2006/relationships/diagramColors" Target="../diagrams/colors7.xml"/><Relationship Id="rId17" Type="http://schemas.openxmlformats.org/officeDocument/2006/relationships/diagramColors" Target="../diagrams/colors8.xml"/><Relationship Id="rId25" Type="http://schemas.openxmlformats.org/officeDocument/2006/relationships/image" Target="../media/image32.jpeg"/><Relationship Id="rId2" Type="http://schemas.openxmlformats.org/officeDocument/2006/relationships/notesSlide" Target="../notesSlides/notesSlide11.xml"/><Relationship Id="rId16" Type="http://schemas.openxmlformats.org/officeDocument/2006/relationships/diagramQuickStyle" Target="../diagrams/quickStyle8.xml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openxmlformats.org/officeDocument/2006/relationships/diagramQuickStyle" Target="../diagrams/quickStyle7.xml"/><Relationship Id="rId24" Type="http://schemas.openxmlformats.org/officeDocument/2006/relationships/image" Target="../media/image31.jpeg"/><Relationship Id="rId5" Type="http://schemas.openxmlformats.org/officeDocument/2006/relationships/image" Target="../media/image26.jpeg"/><Relationship Id="rId15" Type="http://schemas.openxmlformats.org/officeDocument/2006/relationships/diagramLayout" Target="../diagrams/layout8.xml"/><Relationship Id="rId23" Type="http://schemas.openxmlformats.org/officeDocument/2006/relationships/image" Target="../media/image30.jpeg"/><Relationship Id="rId10" Type="http://schemas.openxmlformats.org/officeDocument/2006/relationships/diagramLayout" Target="../diagrams/layout7.xml"/><Relationship Id="rId19" Type="http://schemas.openxmlformats.org/officeDocument/2006/relationships/image" Target="../media/image27.jpeg"/><Relationship Id="rId4" Type="http://schemas.openxmlformats.org/officeDocument/2006/relationships/image" Target="../media/image25.jpeg"/><Relationship Id="rId9" Type="http://schemas.openxmlformats.org/officeDocument/2006/relationships/diagramData" Target="../diagrams/data7.xml"/><Relationship Id="rId14" Type="http://schemas.openxmlformats.org/officeDocument/2006/relationships/diagramData" Target="../diagrams/data8.xml"/><Relationship Id="rId22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image" Target="../media/image34.png"/><Relationship Id="rId7" Type="http://schemas.openxmlformats.org/officeDocument/2006/relationships/diagramData" Target="../diagrams/data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11" Type="http://schemas.microsoft.com/office/2007/relationships/diagramDrawing" Target="../diagrams/drawing9.xml"/><Relationship Id="rId5" Type="http://schemas.openxmlformats.org/officeDocument/2006/relationships/image" Target="../media/image1.png"/><Relationship Id="rId10" Type="http://schemas.openxmlformats.org/officeDocument/2006/relationships/diagramColors" Target="../diagrams/colors9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11.jpeg"/><Relationship Id="rId3" Type="http://schemas.openxmlformats.org/officeDocument/2006/relationships/image" Target="../media/image8.jpeg"/><Relationship Id="rId7" Type="http://schemas.openxmlformats.org/officeDocument/2006/relationships/diagramData" Target="../diagrams/data1.xml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microsoft.com/office/2007/relationships/diagramDrawing" Target="../diagrams/drawing1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9.jpeg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image" Target="../media/image15.png"/><Relationship Id="rId3" Type="http://schemas.openxmlformats.org/officeDocument/2006/relationships/image" Target="../media/image12.jpeg"/><Relationship Id="rId7" Type="http://schemas.openxmlformats.org/officeDocument/2006/relationships/diagramLayout" Target="../diagrams/layout2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image" Target="../media/image13.jpeg"/><Relationship Id="rId5" Type="http://schemas.openxmlformats.org/officeDocument/2006/relationships/image" Target="../media/image1.png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3.png"/><Relationship Id="rId7" Type="http://schemas.openxmlformats.org/officeDocument/2006/relationships/diagramData" Target="../diagrams/data3.xml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11" Type="http://schemas.microsoft.com/office/2007/relationships/diagramDrawing" Target="../diagrams/drawing3.xml"/><Relationship Id="rId5" Type="http://schemas.openxmlformats.org/officeDocument/2006/relationships/image" Target="../media/image17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1.png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4.xml"/><Relationship Id="rId5" Type="http://schemas.openxmlformats.org/officeDocument/2006/relationships/image" Target="../media/image20.png"/><Relationship Id="rId10" Type="http://schemas.microsoft.com/office/2007/relationships/diagramDrawing" Target="../diagrams/drawing4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61999" y="0"/>
            <a:ext cx="7538565" cy="306676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2" name="Shape 92"/>
          <p:cNvSpPr/>
          <p:nvPr/>
        </p:nvSpPr>
        <p:spPr>
          <a:xfrm>
            <a:off x="4499992" y="332656"/>
            <a:ext cx="3953199" cy="265515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3" name="Shape 93"/>
          <p:cNvSpPr/>
          <p:nvPr/>
        </p:nvSpPr>
        <p:spPr>
          <a:xfrm>
            <a:off x="7924800" y="0"/>
            <a:ext cx="381000" cy="19430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94" name="Shape 94"/>
          <p:cNvSpPr/>
          <p:nvPr/>
        </p:nvSpPr>
        <p:spPr>
          <a:xfrm>
            <a:off x="1475656" y="620688"/>
            <a:ext cx="3384376" cy="266429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5" name="Shape 95"/>
          <p:cNvSpPr/>
          <p:nvPr/>
        </p:nvSpPr>
        <p:spPr>
          <a:xfrm>
            <a:off x="7092280" y="2564904"/>
            <a:ext cx="1362440" cy="3937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7" name="Shape 97"/>
          <p:cNvSpPr/>
          <p:nvPr/>
        </p:nvSpPr>
        <p:spPr>
          <a:xfrm>
            <a:off x="611429" y="-1"/>
            <a:ext cx="7736009" cy="66723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99" name="Shape 99"/>
          <p:cNvSpPr/>
          <p:nvPr/>
        </p:nvSpPr>
        <p:spPr>
          <a:xfrm>
            <a:off x="3203848" y="6007368"/>
            <a:ext cx="5279636" cy="4571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627784" y="790993"/>
            <a:ext cx="4536504" cy="4571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wrap="square" lIns="91425" tIns="91425" rIns="91425" bIns="91425" anchor="ctr" anchorCtr="0">
            <a:spAutoFit/>
          </a:bodyPr>
          <a:lstStyle/>
          <a:p>
            <a:endParaRPr/>
          </a:p>
        </p:txBody>
      </p:sp>
      <p:pic>
        <p:nvPicPr>
          <p:cNvPr id="6" name="Picture 5" descr="屏幕快照 2012-04-15 7.02.5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90" y="2900829"/>
            <a:ext cx="5264141" cy="533400"/>
          </a:xfrm>
          <a:prstGeom prst="rect">
            <a:avLst/>
          </a:prstGeom>
        </p:spPr>
      </p:pic>
      <p:sp>
        <p:nvSpPr>
          <p:cNvPr id="23" name="Shape 108"/>
          <p:cNvSpPr/>
          <p:nvPr/>
        </p:nvSpPr>
        <p:spPr>
          <a:xfrm>
            <a:off x="2627784" y="935009"/>
            <a:ext cx="5832648" cy="4571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26" name="Shape 89"/>
          <p:cNvSpPr>
            <a:spLocks noGrp="1"/>
          </p:cNvSpPr>
          <p:nvPr>
            <p:ph type="ctrTitle"/>
          </p:nvPr>
        </p:nvSpPr>
        <p:spPr>
          <a:xfrm>
            <a:off x="4427984" y="4564326"/>
            <a:ext cx="4608512" cy="1384954"/>
          </a:xfrm>
          <a:prstGeom prst="rect">
            <a:avLst/>
          </a:prstGeom>
          <a:noFill/>
          <a:ln w="57150">
            <a:solidFill>
              <a:srgbClr val="008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91425" tIns="45700" rIns="91425" bIns="45700" anchor="b" anchorCtr="0">
            <a:spAutoFit/>
          </a:bodyPr>
          <a:lstStyle/>
          <a:p>
            <a:pPr algn="ctr">
              <a:buNone/>
            </a:pPr>
            <a:r>
              <a:rPr lang="en-US" sz="2800" dirty="0" smtClean="0">
                <a:latin typeface="+mj-lt"/>
                <a:ea typeface="Comic Sans MS"/>
                <a:cs typeface="Comic Sans MS"/>
                <a:sym typeface="Comic Sans MS"/>
              </a:rPr>
              <a:t>Integrated Comic Book Search &amp; Recommendation Engine</a:t>
            </a:r>
            <a:endParaRPr sz="2800" dirty="0">
              <a:latin typeface="+mj-lt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251520" cy="68579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02641" y="1049253"/>
            <a:ext cx="4393696" cy="3859266"/>
            <a:chOff x="3784509" y="1376216"/>
            <a:chExt cx="3229959" cy="3229959"/>
          </a:xfrm>
        </p:grpSpPr>
        <p:sp>
          <p:nvSpPr>
            <p:cNvPr id="31" name="Oval 30"/>
            <p:cNvSpPr/>
            <p:nvPr/>
          </p:nvSpPr>
          <p:spPr>
            <a:xfrm rot="2115295">
              <a:off x="3784509" y="2559178"/>
              <a:ext cx="3229959" cy="750051"/>
            </a:xfrm>
            <a:prstGeom prst="ellips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 rot="18826466">
              <a:off x="3988510" y="2616170"/>
              <a:ext cx="3229959" cy="750051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Shape 89"/>
            <p:cNvSpPr txBox="1">
              <a:spLocks/>
            </p:cNvSpPr>
            <p:nvPr/>
          </p:nvSpPr>
          <p:spPr>
            <a:xfrm rot="2188296">
              <a:off x="4307081" y="2296948"/>
              <a:ext cx="1238848" cy="5409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b" anchorCtr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slope"/>
              </a:sp3d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Font typeface="Impact"/>
                <a:buNone/>
                <a:defRPr sz="8000" b="0" i="0" u="none" strike="noStrike" cap="none" baseline="0">
                  <a:solidFill>
                    <a:srgbClr val="262626"/>
                  </a:solidFill>
                  <a:latin typeface="Impact"/>
                  <a:ea typeface="Impact"/>
                  <a:cs typeface="Impact"/>
                  <a:sym typeface="Impact"/>
                  <a:rtl val="0"/>
                </a:defRPr>
              </a:lvl1pPr>
              <a:lvl2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3pPr>
              <a:lvl4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4pPr>
              <a:lvl5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5pPr>
              <a:lvl6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6pPr>
              <a:lvl7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7pPr>
              <a:lvl8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8pPr>
              <a:lvl9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9pPr>
            </a:lstStyle>
            <a:p>
              <a:r>
                <a:rPr lang="en-US" sz="36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Comic Sans MS"/>
                  <a:cs typeface="Comic Sans MS"/>
                  <a:sym typeface="Comic Sans MS"/>
                </a:rPr>
                <a:t>Comi</a:t>
              </a:r>
              <a:endPara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4" name="Shape 89"/>
            <p:cNvSpPr txBox="1">
              <a:spLocks/>
            </p:cNvSpPr>
            <p:nvPr/>
          </p:nvSpPr>
          <p:spPr>
            <a:xfrm rot="18984252">
              <a:off x="4685720" y="2491425"/>
              <a:ext cx="1982965" cy="6439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b" anchorCtr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slope"/>
              </a:sp3d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Font typeface="Impact"/>
                <a:buNone/>
                <a:defRPr sz="8000" b="0" i="0" u="none" strike="noStrike" cap="none" baseline="0">
                  <a:solidFill>
                    <a:srgbClr val="262626"/>
                  </a:solidFill>
                  <a:latin typeface="Impact"/>
                  <a:ea typeface="Impact"/>
                  <a:cs typeface="Impact"/>
                  <a:sym typeface="Impact"/>
                  <a:rtl val="0"/>
                </a:defRPr>
              </a:lvl1pPr>
              <a:lvl2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3pPr>
              <a:lvl4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4pPr>
              <a:lvl5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5pPr>
              <a:lvl6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6pPr>
              <a:lvl7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7pPr>
              <a:lvl8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8pPr>
              <a:lvl9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9pPr>
            </a:lstStyle>
            <a:p>
              <a:r>
                <a:rPr lang="en-US" sz="4400" dirty="0" smtClean="0">
                  <a:solidFill>
                    <a:srgbClr val="FF0000"/>
                  </a:solidFill>
                  <a:ea typeface="Comic Sans MS"/>
                  <a:cs typeface="Comic Sans MS"/>
                  <a:sym typeface="Comic Sans MS"/>
                </a:rPr>
                <a:t>Ne          us</a:t>
              </a:r>
              <a:endParaRPr lang="en-US" sz="4400" dirty="0">
                <a:solidFill>
                  <a:srgbClr val="FF0000"/>
                </a:solidFill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" name="Shape 89"/>
            <p:cNvSpPr txBox="1">
              <a:spLocks/>
            </p:cNvSpPr>
            <p:nvPr/>
          </p:nvSpPr>
          <p:spPr>
            <a:xfrm>
              <a:off x="5320528" y="2343389"/>
              <a:ext cx="469982" cy="12106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b" anchorCtr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slope"/>
              </a:sp3d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Font typeface="Impact"/>
                <a:buNone/>
                <a:defRPr sz="8000" b="0" i="0" u="none" strike="noStrike" cap="none" baseline="0">
                  <a:solidFill>
                    <a:srgbClr val="262626"/>
                  </a:solidFill>
                  <a:latin typeface="Impact"/>
                  <a:ea typeface="Impact"/>
                  <a:cs typeface="Impact"/>
                  <a:sym typeface="Impact"/>
                  <a:rtl val="0"/>
                </a:defRPr>
              </a:lvl1pPr>
              <a:lvl2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3pPr>
              <a:lvl4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4pPr>
              <a:lvl5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5pPr>
              <a:lvl6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6pPr>
              <a:lvl7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7pPr>
              <a:lvl8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8pPr>
              <a:lvl9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9pPr>
            </a:lstStyle>
            <a:p>
              <a:r>
                <a:rPr lang="en-US" sz="8800" b="1" dirty="0" smtClean="0">
                  <a:ln w="12700">
                    <a:noFill/>
                    <a:prstDash val="solid"/>
                  </a:ln>
                  <a:solidFill>
                    <a:srgbClr val="00206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ea typeface="Comic Sans MS"/>
                  <a:cs typeface="Comic Sans MS"/>
                  <a:sym typeface="Comic Sans MS"/>
                </a:rPr>
                <a:t>X</a:t>
              </a:r>
              <a:endParaRPr lang="en-US" sz="8800" b="1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Comic Sans MS"/>
                <a:cs typeface="Comic Sans MS"/>
                <a:sym typeface="Comic Sans MS"/>
              </a:endParaRPr>
            </a:p>
          </p:txBody>
        </p:sp>
      </p:grpSp>
      <p:pic>
        <p:nvPicPr>
          <p:cNvPr id="2052" name="Picture 4" descr="C:\Users\Eugene\Desktop\Downloads\ThanosAvengersAssembl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45" y="3578886"/>
            <a:ext cx="1896075" cy="28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Eugene\Desktop\download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00" y="3506878"/>
            <a:ext cx="1866474" cy="297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ugene\Desktop\Downloads\404588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02" y="505620"/>
            <a:ext cx="2191982" cy="306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7228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C:\Users\Eugene\Desktop\Downloads\fclogo1-940x19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2746822" cy="86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793" name="Shape 121"/>
          <p:cNvSpPr>
            <a:spLocks noGrp="1"/>
          </p:cNvSpPr>
          <p:nvPr>
            <p:ph type="title"/>
          </p:nvPr>
        </p:nvSpPr>
        <p:spPr>
          <a:xfrm>
            <a:off x="636588" y="257175"/>
            <a:ext cx="6781800" cy="1016000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Tx/>
              <a:buNone/>
            </a:pPr>
            <a:r>
              <a:rPr lang="en-US" dirty="0" smtClean="0">
                <a:solidFill>
                  <a:srgbClr val="1B3277"/>
                </a:solidFill>
                <a:latin typeface="Impact" pitchFamily="34" charset="0"/>
                <a:cs typeface="Arial" charset="0"/>
                <a:sym typeface="Impact" pitchFamily="34" charset="0"/>
              </a:rPr>
              <a:t>Market &amp; Profitability</a:t>
            </a:r>
          </a:p>
        </p:txBody>
      </p:sp>
      <p:sp>
        <p:nvSpPr>
          <p:cNvPr id="33795" name="Shape 123"/>
          <p:cNvSpPr>
            <a:spLocks noChangeArrowheads="1"/>
          </p:cNvSpPr>
          <p:nvPr/>
        </p:nvSpPr>
        <p:spPr bwMode="auto">
          <a:xfrm rot="10800000" flipH="1">
            <a:off x="606425" y="0"/>
            <a:ext cx="7854950" cy="4175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6" name="Shape 124"/>
          <p:cNvSpPr>
            <a:spLocks noChangeArrowheads="1"/>
          </p:cNvSpPr>
          <p:nvPr/>
        </p:nvSpPr>
        <p:spPr bwMode="auto">
          <a:xfrm>
            <a:off x="636588" y="1352550"/>
            <a:ext cx="7794625" cy="698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799" name="Shape 132"/>
          <p:cNvSpPr>
            <a:spLocks noChangeArrowheads="1"/>
          </p:cNvSpPr>
          <p:nvPr/>
        </p:nvSpPr>
        <p:spPr bwMode="auto">
          <a:xfrm>
            <a:off x="636588" y="1209675"/>
            <a:ext cx="6237287" cy="63500"/>
          </a:xfrm>
          <a:prstGeom prst="rect">
            <a:avLst/>
          </a:prstGeom>
          <a:solidFill>
            <a:srgbClr val="9ACD66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48473014"/>
              </p:ext>
            </p:extLst>
          </p:nvPr>
        </p:nvGraphicFramePr>
        <p:xfrm>
          <a:off x="3635896" y="1556792"/>
          <a:ext cx="5290218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4" name="Picture 2" descr="C:\Users\Eugene\Desktop\Downloads\Guardians-of-the-Galaxy-Poster-High-Res-570x844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39" y="4238791"/>
            <a:ext cx="1155189" cy="171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\Users\Eugene\Desktop\Downloads\images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238792"/>
            <a:ext cx="1104294" cy="170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Eugene\Desktop\Downloads\download (1)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20" y="2379262"/>
            <a:ext cx="1633678" cy="176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2995279902"/>
              </p:ext>
            </p:extLst>
          </p:nvPr>
        </p:nvGraphicFramePr>
        <p:xfrm>
          <a:off x="683568" y="6084004"/>
          <a:ext cx="7747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15156871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7" descr="C:\Users\Eugene\Desktop\Downloads\images (1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043" y="2190800"/>
            <a:ext cx="1174470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Eugene\Desktop\Downloads\download (3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94" y="2187176"/>
            <a:ext cx="1115746" cy="185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Eugene\Desktop\Downloads\images (2)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58" y="4005064"/>
            <a:ext cx="3515838" cy="18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Eugene\Desktop\Downloads\250px-Saga1coverByFionaStapl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72" y="2155424"/>
            <a:ext cx="1247824" cy="192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619672" y="1428998"/>
            <a:ext cx="5616624" cy="75720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36573" y="257296"/>
            <a:ext cx="6781800" cy="101563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1B3277"/>
                </a:solidFill>
              </a:rPr>
              <a:t>Implementation</a:t>
            </a:r>
            <a:endParaRPr dirty="0">
              <a:solidFill>
                <a:srgbClr val="1B3277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 rot="10800000" flipH="1">
            <a:off x="606665" y="0"/>
            <a:ext cx="7854468" cy="417607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08" name="Shape 108"/>
          <p:cNvSpPr/>
          <p:nvPr/>
        </p:nvSpPr>
        <p:spPr>
          <a:xfrm>
            <a:off x="636573" y="1352479"/>
            <a:ext cx="7794652" cy="69216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116" name="Shape 116"/>
          <p:cNvSpPr/>
          <p:nvPr/>
        </p:nvSpPr>
        <p:spPr>
          <a:xfrm>
            <a:off x="636573" y="1209329"/>
            <a:ext cx="6237600" cy="635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51931835"/>
              </p:ext>
            </p:extLst>
          </p:nvPr>
        </p:nvGraphicFramePr>
        <p:xfrm>
          <a:off x="683568" y="6084004"/>
          <a:ext cx="7747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1488155"/>
              </p:ext>
            </p:extLst>
          </p:nvPr>
        </p:nvGraphicFramePr>
        <p:xfrm>
          <a:off x="683568" y="6093296"/>
          <a:ext cx="7747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547664" y="1268760"/>
            <a:ext cx="1125345" cy="1062854"/>
            <a:chOff x="3784509" y="1439398"/>
            <a:chExt cx="3229959" cy="3229959"/>
          </a:xfrm>
        </p:grpSpPr>
        <p:sp>
          <p:nvSpPr>
            <p:cNvPr id="22" name="Oval 21"/>
            <p:cNvSpPr/>
            <p:nvPr/>
          </p:nvSpPr>
          <p:spPr>
            <a:xfrm rot="2115295">
              <a:off x="3784509" y="2559178"/>
              <a:ext cx="3229959" cy="750051"/>
            </a:xfrm>
            <a:prstGeom prst="ellips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8826466">
              <a:off x="3948546" y="2679352"/>
              <a:ext cx="3229959" cy="750051"/>
            </a:xfrm>
            <a:prstGeom prst="ellips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hape 89"/>
            <p:cNvSpPr txBox="1">
              <a:spLocks/>
            </p:cNvSpPr>
            <p:nvPr/>
          </p:nvSpPr>
          <p:spPr>
            <a:xfrm rot="2188296">
              <a:off x="4112265" y="2151542"/>
              <a:ext cx="1617093" cy="77151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1425" tIns="45700" rIns="91425" bIns="45700" anchor="b" anchorCtr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slope"/>
              </a:sp3d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Font typeface="Impact"/>
                <a:buNone/>
                <a:defRPr sz="8000" b="0" i="0" u="none" strike="noStrike" cap="none" baseline="0">
                  <a:solidFill>
                    <a:srgbClr val="262626"/>
                  </a:solidFill>
                  <a:latin typeface="Impact"/>
                  <a:ea typeface="Impact"/>
                  <a:cs typeface="Impact"/>
                  <a:sym typeface="Impact"/>
                  <a:rtl val="0"/>
                </a:defRPr>
              </a:lvl1pPr>
              <a:lvl2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3pPr>
              <a:lvl4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4pPr>
              <a:lvl5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5pPr>
              <a:lvl6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6pPr>
              <a:lvl7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7pPr>
              <a:lvl8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8pPr>
              <a:lvl9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9pPr>
            </a:lstStyle>
            <a:p>
              <a:r>
                <a:rPr lang="en-US" sz="10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Comic Sans MS"/>
                  <a:cs typeface="Comic Sans MS"/>
                  <a:sym typeface="Comic Sans MS"/>
                </a:rPr>
                <a:t>Comi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6" name="Shape 89"/>
            <p:cNvSpPr txBox="1">
              <a:spLocks/>
            </p:cNvSpPr>
            <p:nvPr/>
          </p:nvSpPr>
          <p:spPr>
            <a:xfrm rot="18984252">
              <a:off x="4513785" y="2565350"/>
              <a:ext cx="2330139" cy="77151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1425" tIns="45700" rIns="91425" bIns="45700" anchor="b" anchorCtr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slope"/>
              </a:sp3d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Font typeface="Impact"/>
                <a:buNone/>
                <a:defRPr sz="8000" b="0" i="0" u="none" strike="noStrike" cap="none" baseline="0">
                  <a:solidFill>
                    <a:srgbClr val="262626"/>
                  </a:solidFill>
                  <a:latin typeface="Impact"/>
                  <a:ea typeface="Impact"/>
                  <a:cs typeface="Impact"/>
                  <a:sym typeface="Impact"/>
                  <a:rtl val="0"/>
                </a:defRPr>
              </a:lvl1pPr>
              <a:lvl2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3pPr>
              <a:lvl4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4pPr>
              <a:lvl5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5pPr>
              <a:lvl6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6pPr>
              <a:lvl7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7pPr>
              <a:lvl8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8pPr>
              <a:lvl9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9pPr>
            </a:lstStyle>
            <a:p>
              <a:r>
                <a:rPr lang="en-US" sz="1050" dirty="0" smtClean="0">
                  <a:solidFill>
                    <a:srgbClr val="FF0000"/>
                  </a:solidFill>
                  <a:ea typeface="Comic Sans MS"/>
                  <a:cs typeface="Comic Sans MS"/>
                  <a:sym typeface="Comic Sans MS"/>
                </a:rPr>
                <a:t>Ne          us</a:t>
              </a:r>
              <a:endParaRPr lang="en-US" sz="1050" dirty="0">
                <a:solidFill>
                  <a:srgbClr val="FF0000"/>
                </a:solidFill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" name="Shape 89"/>
            <p:cNvSpPr txBox="1">
              <a:spLocks/>
            </p:cNvSpPr>
            <p:nvPr/>
          </p:nvSpPr>
          <p:spPr>
            <a:xfrm>
              <a:off x="5126124" y="2481071"/>
              <a:ext cx="469980" cy="12284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lIns="91425" tIns="45700" rIns="91425" bIns="45700" anchor="b" anchorCtr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slope"/>
              </a:sp3d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Font typeface="Impact"/>
                <a:buNone/>
                <a:defRPr sz="8000" b="0" i="0" u="none" strike="noStrike" cap="none" baseline="0">
                  <a:solidFill>
                    <a:srgbClr val="262626"/>
                  </a:solidFill>
                  <a:latin typeface="Impact"/>
                  <a:ea typeface="Impact"/>
                  <a:cs typeface="Impact"/>
                  <a:sym typeface="Impact"/>
                  <a:rtl val="0"/>
                </a:defRPr>
              </a:lvl1pPr>
              <a:lvl2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3pPr>
              <a:lvl4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4pPr>
              <a:lvl5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5pPr>
              <a:lvl6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6pPr>
              <a:lvl7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7pPr>
              <a:lvl8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8pPr>
              <a:lvl9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9pPr>
            </a:lstStyle>
            <a:p>
              <a:r>
                <a:rPr lang="en-US" sz="2400" b="1" dirty="0" smtClean="0">
                  <a:ln w="12700">
                    <a:noFill/>
                    <a:prstDash val="solid"/>
                  </a:ln>
                  <a:solidFill>
                    <a:srgbClr val="00206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ea typeface="Comic Sans MS"/>
                  <a:cs typeface="Comic Sans MS"/>
                  <a:sym typeface="Comic Sans MS"/>
                </a:rPr>
                <a:t>X</a:t>
              </a:r>
              <a:endParaRPr lang="en-US" sz="2400" b="1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Comic Sans MS"/>
                <a:cs typeface="Comic Sans MS"/>
                <a:sym typeface="Comic Sans MS"/>
              </a:endParaRPr>
            </a:p>
          </p:txBody>
        </p:sp>
      </p:grpSp>
      <p:pic>
        <p:nvPicPr>
          <p:cNvPr id="8194" name="Picture 2" descr="C:\Users\Eugene\Desktop\Downloads\Guardians-of-the-Galaxy-Groot-character-poster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1224136" cy="45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Eugene\Desktop\Downloads\Destiny_box_art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412776"/>
            <a:ext cx="1584176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Eugene\Desktop\Downloads\download (2)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21694"/>
            <a:ext cx="1651584" cy="7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Eugene\Desktop\Downloads\download (4)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42" y="2204864"/>
            <a:ext cx="1242926" cy="18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19672" y="2564904"/>
            <a:ext cx="102137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I’m feeling lucky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619672" y="4417367"/>
            <a:ext cx="969507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 52!</a:t>
            </a:r>
            <a:endParaRPr lang="en-US" dirty="0"/>
          </a:p>
        </p:txBody>
      </p:sp>
      <p:pic>
        <p:nvPicPr>
          <p:cNvPr id="8201" name="Picture 9" descr="C:\Users\Eugene\Desktop\Downloads\download (5)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88" y="4005064"/>
            <a:ext cx="1096136" cy="183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C:\Users\Eugene\Desktop\Downloads\images (3)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532" y="1419136"/>
            <a:ext cx="771664" cy="7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11" descr="C:\Users\Eugene\Desktop\Downloads\download (6)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477" y="1421694"/>
            <a:ext cx="1400351" cy="7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C:\Users\Eugene\Desktop\Downloads\download (7)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196" y="1428997"/>
            <a:ext cx="731100" cy="7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2122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529" y="2780928"/>
            <a:ext cx="3456384" cy="237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Shape 105"/>
          <p:cNvSpPr>
            <a:spLocks noGrp="1"/>
          </p:cNvSpPr>
          <p:nvPr>
            <p:ph type="title"/>
          </p:nvPr>
        </p:nvSpPr>
        <p:spPr>
          <a:xfrm>
            <a:off x="636573" y="257296"/>
            <a:ext cx="6781800" cy="101563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1B3277"/>
                </a:solidFill>
              </a:rPr>
              <a:t>Conclusion</a:t>
            </a:r>
            <a:endParaRPr dirty="0">
              <a:solidFill>
                <a:srgbClr val="1B3277"/>
              </a:solidFill>
            </a:endParaRPr>
          </a:p>
        </p:txBody>
      </p:sp>
      <p:sp>
        <p:nvSpPr>
          <p:cNvPr id="107" name="Shape 107"/>
          <p:cNvSpPr/>
          <p:nvPr/>
        </p:nvSpPr>
        <p:spPr>
          <a:xfrm rot="10800000" flipH="1">
            <a:off x="606665" y="0"/>
            <a:ext cx="7854468" cy="41760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08" name="Shape 108"/>
          <p:cNvSpPr/>
          <p:nvPr/>
        </p:nvSpPr>
        <p:spPr>
          <a:xfrm>
            <a:off x="636573" y="1352479"/>
            <a:ext cx="7794652" cy="6921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16" name="Shape 116"/>
          <p:cNvSpPr/>
          <p:nvPr/>
        </p:nvSpPr>
        <p:spPr>
          <a:xfrm>
            <a:off x="636573" y="1209329"/>
            <a:ext cx="6237600" cy="635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pic>
        <p:nvPicPr>
          <p:cNvPr id="7170" name="Picture 2" descr="C:\Users\Eugene\Desktop\Downloads\amazing-creatures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9224"/>
            <a:ext cx="3153084" cy="258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2"/>
          <p:cNvSpPr txBox="1"/>
          <p:nvPr/>
        </p:nvSpPr>
        <p:spPr>
          <a:xfrm>
            <a:off x="1619672" y="5065439"/>
            <a:ext cx="990977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1" lang="en-US" altLang="zh-CN" b="1" dirty="0" smtClean="0">
                <a:ea typeface="Arial"/>
                <a:cs typeface="Arial"/>
              </a:rPr>
              <a:t>Earth 616</a:t>
            </a:r>
          </a:p>
        </p:txBody>
      </p:sp>
      <p:sp>
        <p:nvSpPr>
          <p:cNvPr id="17" name="文本框 2"/>
          <p:cNvSpPr txBox="1"/>
          <p:nvPr/>
        </p:nvSpPr>
        <p:spPr>
          <a:xfrm>
            <a:off x="5076056" y="5013176"/>
            <a:ext cx="338426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1" lang="en-US" altLang="zh-CN" b="1" dirty="0" smtClean="0">
                <a:ea typeface="Arial"/>
                <a:cs typeface="Arial"/>
              </a:rPr>
              <a:t>Let’s build the future of comics NOW!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03848" y="1052736"/>
            <a:ext cx="3229959" cy="3229959"/>
            <a:chOff x="3784509" y="1439398"/>
            <a:chExt cx="3229959" cy="3229959"/>
          </a:xfrm>
        </p:grpSpPr>
        <p:sp>
          <p:nvSpPr>
            <p:cNvPr id="29" name="Oval 28"/>
            <p:cNvSpPr/>
            <p:nvPr/>
          </p:nvSpPr>
          <p:spPr>
            <a:xfrm rot="2115295">
              <a:off x="3784509" y="2559178"/>
              <a:ext cx="3229959" cy="750051"/>
            </a:xfrm>
            <a:prstGeom prst="ellipse">
              <a:avLst/>
            </a:prstGeom>
            <a:ln w="5715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18826466">
              <a:off x="3948546" y="2679352"/>
              <a:ext cx="3229959" cy="750051"/>
            </a:xfrm>
            <a:prstGeom prst="ellips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hape 89"/>
            <p:cNvSpPr txBox="1">
              <a:spLocks/>
            </p:cNvSpPr>
            <p:nvPr/>
          </p:nvSpPr>
          <p:spPr>
            <a:xfrm rot="2188296">
              <a:off x="4307081" y="2305809"/>
              <a:ext cx="1238848" cy="5231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b" anchorCtr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slope"/>
              </a:sp3d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Font typeface="Impact"/>
                <a:buNone/>
                <a:defRPr sz="8000" b="0" i="0" u="none" strike="noStrike" cap="none" baseline="0">
                  <a:solidFill>
                    <a:srgbClr val="262626"/>
                  </a:solidFill>
                  <a:latin typeface="Impact"/>
                  <a:ea typeface="Impact"/>
                  <a:cs typeface="Impact"/>
                  <a:sym typeface="Impact"/>
                  <a:rtl val="0"/>
                </a:defRPr>
              </a:lvl1pPr>
              <a:lvl2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3pPr>
              <a:lvl4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4pPr>
              <a:lvl5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5pPr>
              <a:lvl6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6pPr>
              <a:lvl7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7pPr>
              <a:lvl8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8pPr>
              <a:lvl9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9pPr>
            </a:lstStyle>
            <a:p>
              <a:r>
                <a:rPr lang="en-US" sz="28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+mj-lt"/>
                  <a:ea typeface="Comic Sans MS"/>
                  <a:cs typeface="Comic Sans MS"/>
                  <a:sym typeface="Comic Sans MS"/>
                </a:rPr>
                <a:t>Comi</a:t>
              </a:r>
              <a:endPara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" name="Shape 89"/>
            <p:cNvSpPr txBox="1">
              <a:spLocks/>
            </p:cNvSpPr>
            <p:nvPr/>
          </p:nvSpPr>
          <p:spPr>
            <a:xfrm rot="18984252">
              <a:off x="4583849" y="2727433"/>
              <a:ext cx="1982965" cy="646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b" anchorCtr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slope"/>
              </a:sp3d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Font typeface="Impact"/>
                <a:buNone/>
                <a:defRPr sz="8000" b="0" i="0" u="none" strike="noStrike" cap="none" baseline="0">
                  <a:solidFill>
                    <a:srgbClr val="262626"/>
                  </a:solidFill>
                  <a:latin typeface="Impact"/>
                  <a:ea typeface="Impact"/>
                  <a:cs typeface="Impact"/>
                  <a:sym typeface="Impact"/>
                  <a:rtl val="0"/>
                </a:defRPr>
              </a:lvl1pPr>
              <a:lvl2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3pPr>
              <a:lvl4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4pPr>
              <a:lvl5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5pPr>
              <a:lvl6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6pPr>
              <a:lvl7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7pPr>
              <a:lvl8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8pPr>
              <a:lvl9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9pPr>
            </a:lstStyle>
            <a:p>
              <a:r>
                <a:rPr lang="en-US" sz="3600" dirty="0" smtClean="0">
                  <a:solidFill>
                    <a:srgbClr val="FF0000"/>
                  </a:solidFill>
                  <a:ea typeface="Comic Sans MS"/>
                  <a:cs typeface="Comic Sans MS"/>
                  <a:sym typeface="Comic Sans MS"/>
                </a:rPr>
                <a:t>Ne          us</a:t>
              </a:r>
              <a:endParaRPr lang="en-US" sz="3600" dirty="0">
                <a:solidFill>
                  <a:srgbClr val="FF0000"/>
                </a:solidFill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" name="Shape 89"/>
            <p:cNvSpPr txBox="1">
              <a:spLocks/>
            </p:cNvSpPr>
            <p:nvPr/>
          </p:nvSpPr>
          <p:spPr>
            <a:xfrm>
              <a:off x="5330751" y="2465061"/>
              <a:ext cx="469982" cy="11079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b" anchorCtr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slope"/>
              </a:sp3d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Font typeface="Impact"/>
                <a:buNone/>
                <a:defRPr sz="8000" b="0" i="0" u="none" strike="noStrike" cap="none" baseline="0">
                  <a:solidFill>
                    <a:srgbClr val="262626"/>
                  </a:solidFill>
                  <a:latin typeface="Impact"/>
                  <a:ea typeface="Impact"/>
                  <a:cs typeface="Impact"/>
                  <a:sym typeface="Impact"/>
                  <a:rtl val="0"/>
                </a:defRPr>
              </a:lvl1pPr>
              <a:lvl2pPr marL="0" marR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800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3pPr>
              <a:lvl4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4pPr>
              <a:lvl5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5pPr>
              <a:lvl6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6pPr>
              <a:lvl7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7pPr>
              <a:lvl8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8pPr>
              <a:lvl9pPr marL="0" marR="0" indent="0" algn="l" rtl="0">
                <a:defRPr sz="1800" b="0" i="0" u="none" strike="noStrike" cap="none" baseline="0">
                  <a:solidFill>
                    <a:schemeClr val="dk2"/>
                  </a:solidFill>
                </a:defRPr>
              </a:lvl9pPr>
            </a:lstStyle>
            <a:p>
              <a:r>
                <a:rPr lang="en-US" sz="6600" b="1" dirty="0" smtClean="0">
                  <a:ln w="12700">
                    <a:noFill/>
                    <a:prstDash val="solid"/>
                  </a:ln>
                  <a:solidFill>
                    <a:srgbClr val="00206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ea typeface="Comic Sans MS"/>
                  <a:cs typeface="Comic Sans MS"/>
                  <a:sym typeface="Comic Sans MS"/>
                </a:rPr>
                <a:t>X</a:t>
              </a:r>
              <a:endParaRPr lang="en-US" sz="6600" b="1" dirty="0">
                <a:ln w="12700">
                  <a:noFill/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331640" y="5610726"/>
            <a:ext cx="6793291" cy="338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 smtClean="0">
                <a:solidFill>
                  <a:srgbClr val="002060"/>
                </a:solidFill>
              </a:rPr>
              <a:t>Goal: Popularize Watchmen; discover the next Walking Dead!</a:t>
            </a:r>
            <a:endParaRPr kumimoji="1" lang="zh-CN" altLang="en-US" sz="1600" b="1" dirty="0">
              <a:solidFill>
                <a:srgbClr val="002060"/>
              </a:solidFill>
            </a:endParaRPr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857558674"/>
              </p:ext>
            </p:extLst>
          </p:nvPr>
        </p:nvGraphicFramePr>
        <p:xfrm>
          <a:off x="683568" y="6093296"/>
          <a:ext cx="7747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3780152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55576" y="0"/>
            <a:ext cx="7632848" cy="3068960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021288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275856" y="213285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FFFF"/>
                </a:solidFill>
                <a:latin typeface="+mj-lt"/>
                <a:cs typeface="Times New Roman"/>
              </a:rPr>
              <a:t>Agenda</a:t>
            </a:r>
            <a:endParaRPr lang="en-US" sz="4800" b="1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3645024"/>
            <a:ext cx="4464496" cy="1477328"/>
          </a:xfrm>
          <a:prstGeom prst="rect">
            <a:avLst/>
          </a:prstGeom>
          <a:noFill/>
          <a:ln w="38100">
            <a:solidFill>
              <a:srgbClr val="022D6B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zh-CN" sz="2000" dirty="0" smtClean="0">
                <a:solidFill>
                  <a:srgbClr val="008000"/>
                </a:solidFill>
                <a:latin typeface="+mn-lt"/>
                <a:cs typeface="Times New Roman"/>
              </a:rPr>
              <a:t>Situation &amp; Market Analysis</a:t>
            </a: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zh-CN" sz="2000" dirty="0" smtClean="0">
                <a:solidFill>
                  <a:srgbClr val="008000"/>
                </a:solidFill>
                <a:latin typeface="+mn-lt"/>
                <a:cs typeface="Times New Roman"/>
              </a:rPr>
              <a:t>Vision &amp; Implementation</a:t>
            </a:r>
            <a:endParaRPr lang="en-US" altLang="zh-CN" sz="2000" dirty="0" smtClean="0">
              <a:solidFill>
                <a:srgbClr val="008000"/>
              </a:solidFill>
              <a:latin typeface="+mn-lt"/>
              <a:cs typeface="Times New Roman"/>
            </a:endParaRPr>
          </a:p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r>
              <a:rPr lang="en-US" altLang="zh-CN" sz="2000" dirty="0" smtClean="0">
                <a:solidFill>
                  <a:srgbClr val="008000"/>
                </a:solidFill>
                <a:latin typeface="+mn-lt"/>
                <a:cs typeface="Times New Roman"/>
              </a:rPr>
              <a:t>Business Value</a:t>
            </a:r>
            <a:endParaRPr lang="en-US" altLang="zh-CN" sz="2000" dirty="0" smtClean="0">
              <a:solidFill>
                <a:srgbClr val="008000"/>
              </a:solidFill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15231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55576" y="0"/>
            <a:ext cx="7632848" cy="3068960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021288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051720" y="2204864"/>
            <a:ext cx="5221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FFFF"/>
                </a:solidFill>
                <a:latin typeface="+mj-lt"/>
                <a:cs typeface="Times New Roman"/>
              </a:rPr>
              <a:t>I. Situation </a:t>
            </a:r>
            <a:r>
              <a:rPr lang="en-US" altLang="zh-CN" sz="2800" dirty="0">
                <a:solidFill>
                  <a:srgbClr val="FFFFFF"/>
                </a:solidFill>
                <a:latin typeface="+mj-lt"/>
                <a:cs typeface="Times New Roman"/>
              </a:rPr>
              <a:t>&amp; Market Analysis</a:t>
            </a:r>
          </a:p>
        </p:txBody>
      </p:sp>
    </p:spTree>
    <p:extLst>
      <p:ext uri="{BB962C8B-B14F-4D97-AF65-F5344CB8AC3E}">
        <p14:creationId xmlns:p14="http://schemas.microsoft.com/office/powerpoint/2010/main" val="17327048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Eugene\Desktop\Downloads\Dodo-bi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58" y="2925655"/>
            <a:ext cx="1947234" cy="161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Eugene\Desktop\Downloads\halo-reach-cov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39" y="2132856"/>
            <a:ext cx="2037302" cy="28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1" name="Shape 105"/>
          <p:cNvSpPr>
            <a:spLocks noGrp="1"/>
          </p:cNvSpPr>
          <p:nvPr>
            <p:ph type="title"/>
          </p:nvPr>
        </p:nvSpPr>
        <p:spPr>
          <a:xfrm>
            <a:off x="636588" y="257175"/>
            <a:ext cx="6781800" cy="1016000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 typeface="Impact" pitchFamily="34" charset="0"/>
              <a:buNone/>
            </a:pPr>
            <a:r>
              <a:rPr lang="en-US" altLang="zh-CN" dirty="0">
                <a:solidFill>
                  <a:srgbClr val="1B3277"/>
                </a:solidFill>
                <a:latin typeface="Impact" pitchFamily="34" charset="0"/>
                <a:ea typeface="宋体" pitchFamily="2" charset="-122"/>
                <a:cs typeface="Arial" charset="0"/>
                <a:sym typeface="Impact" pitchFamily="34" charset="0"/>
              </a:rPr>
              <a:t>Situation</a:t>
            </a:r>
            <a:r>
              <a:rPr lang="en-US" altLang="zh-CN" dirty="0" smtClean="0">
                <a:solidFill>
                  <a:srgbClr val="1B3277"/>
                </a:solidFill>
                <a:latin typeface="Impact" pitchFamily="34" charset="0"/>
                <a:ea typeface="宋体" pitchFamily="2" charset="-122"/>
                <a:cs typeface="Arial" charset="0"/>
                <a:sym typeface="Impact" pitchFamily="34" charset="0"/>
              </a:rPr>
              <a:t> Analysis</a:t>
            </a:r>
            <a:endParaRPr lang="en-US" dirty="0" smtClean="0">
              <a:solidFill>
                <a:srgbClr val="1B3277"/>
              </a:solidFill>
              <a:latin typeface="Impact" pitchFamily="34" charset="0"/>
              <a:cs typeface="Arial" charset="0"/>
              <a:sym typeface="Impact" pitchFamily="34" charset="0"/>
            </a:endParaRPr>
          </a:p>
        </p:txBody>
      </p:sp>
      <p:sp>
        <p:nvSpPr>
          <p:cNvPr id="25602" name="Shape 107"/>
          <p:cNvSpPr>
            <a:spLocks noChangeArrowheads="1"/>
          </p:cNvSpPr>
          <p:nvPr/>
        </p:nvSpPr>
        <p:spPr bwMode="auto">
          <a:xfrm rot="10800000" flipH="1">
            <a:off x="606425" y="0"/>
            <a:ext cx="7854950" cy="41751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3" name="Shape 108"/>
          <p:cNvSpPr>
            <a:spLocks noChangeArrowheads="1"/>
          </p:cNvSpPr>
          <p:nvPr/>
        </p:nvSpPr>
        <p:spPr bwMode="auto">
          <a:xfrm>
            <a:off x="636588" y="1352550"/>
            <a:ext cx="7794625" cy="698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Shape 116"/>
          <p:cNvSpPr>
            <a:spLocks noChangeArrowheads="1"/>
          </p:cNvSpPr>
          <p:nvPr/>
        </p:nvSpPr>
        <p:spPr bwMode="auto">
          <a:xfrm>
            <a:off x="636588" y="1209675"/>
            <a:ext cx="6237287" cy="63500"/>
          </a:xfrm>
          <a:prstGeom prst="rect">
            <a:avLst/>
          </a:prstGeom>
          <a:solidFill>
            <a:srgbClr val="9ACD66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1412776"/>
            <a:ext cx="3323455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sym typeface="Arial"/>
              </a:rPr>
              <a:t>What do you do in your free time?</a:t>
            </a:r>
            <a:endParaRPr lang="en-US" altLang="zh-CN" sz="1600" b="1" kern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2093" y="1412776"/>
            <a:ext cx="3262315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b="1" kern="0" dirty="0" smtClean="0">
                <a:solidFill>
                  <a:schemeClr val="bg1"/>
                </a:solidFill>
                <a:sym typeface="Arial"/>
              </a:rPr>
              <a:t>Who do these have in common?</a:t>
            </a:r>
            <a:endParaRPr lang="en-US" altLang="zh-CN" sz="1800" b="1" kern="0" dirty="0">
              <a:solidFill>
                <a:schemeClr val="bg1"/>
              </a:solidFill>
              <a:sym typeface="Arial"/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801631874"/>
              </p:ext>
            </p:extLst>
          </p:nvPr>
        </p:nvGraphicFramePr>
        <p:xfrm>
          <a:off x="683568" y="6093296"/>
          <a:ext cx="7747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C:\Users\Eugene\Desktop\Downloads\Guardians-of-the-Galaxy-Poster-High-Res-570x844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" y="2310590"/>
            <a:ext cx="1825207" cy="270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77578" y="5102158"/>
            <a:ext cx="1214101" cy="322659"/>
          </a:xfrm>
          <a:prstGeom prst="roundRect">
            <a:avLst>
              <a:gd name="adj" fmla="val 89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kern="0" dirty="0" smtClean="0">
                <a:sym typeface="Arial"/>
              </a:rPr>
              <a:t>Movies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45294" y="5102158"/>
            <a:ext cx="1146585" cy="322659"/>
          </a:xfrm>
          <a:prstGeom prst="roundRect">
            <a:avLst>
              <a:gd name="adj" fmla="val 89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kern="0" dirty="0" smtClean="0">
                <a:sym typeface="Arial"/>
              </a:rPr>
              <a:t>Games</a:t>
            </a:r>
          </a:p>
        </p:txBody>
      </p:sp>
      <p:sp>
        <p:nvSpPr>
          <p:cNvPr id="22" name="Shape 108"/>
          <p:cNvSpPr>
            <a:spLocks noChangeArrowheads="1"/>
          </p:cNvSpPr>
          <p:nvPr/>
        </p:nvSpPr>
        <p:spPr bwMode="auto">
          <a:xfrm rot="5400000">
            <a:off x="2092774" y="3617219"/>
            <a:ext cx="4572121" cy="4572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0" name="Picture 6" descr="C:\Users\Eugene\Desktop\Downloads\pac-mans-arcade-party-home-cabinet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361" y="2420888"/>
            <a:ext cx="1392470" cy="267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Eugene\Desktop\Downloads\ThanosAvengersAssemble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831" y="2610149"/>
            <a:ext cx="1522503" cy="230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715827" y="5122565"/>
            <a:ext cx="1146585" cy="322659"/>
          </a:xfrm>
          <a:prstGeom prst="roundRect">
            <a:avLst>
              <a:gd name="adj" fmla="val 89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kern="0" dirty="0" smtClean="0">
                <a:sym typeface="Arial"/>
              </a:rPr>
              <a:t>Dodo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6176" y="5122565"/>
            <a:ext cx="1270655" cy="322659"/>
          </a:xfrm>
          <a:prstGeom prst="roundRect">
            <a:avLst>
              <a:gd name="adj" fmla="val 89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kern="0" dirty="0" smtClean="0">
                <a:sym typeface="Arial"/>
              </a:rPr>
              <a:t>Arcades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78679" y="5112727"/>
            <a:ext cx="1270655" cy="548521"/>
          </a:xfrm>
          <a:prstGeom prst="roundRect">
            <a:avLst>
              <a:gd name="adj" fmla="val 89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zh-CN" kern="0" dirty="0" smtClean="0">
                <a:sym typeface="Arial"/>
              </a:rPr>
              <a:t>Comic Books</a:t>
            </a:r>
          </a:p>
        </p:txBody>
      </p:sp>
    </p:spTree>
    <p:extLst>
      <p:ext uri="{BB962C8B-B14F-4D97-AF65-F5344CB8AC3E}">
        <p14:creationId xmlns:p14="http://schemas.microsoft.com/office/powerpoint/2010/main" val="17938435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6382966" y="4725144"/>
            <a:ext cx="1429394" cy="569687"/>
          </a:xfrm>
          <a:prstGeom prst="ellipse">
            <a:avLst/>
          </a:prstGeom>
          <a:noFill/>
          <a:ln w="38100">
            <a:solidFill>
              <a:srgbClr val="9AD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C:\Users\Eugene\Desktop\Downloads\iPad-Inspired-Bookshelf-PSD-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830" y="1844824"/>
            <a:ext cx="3316346" cy="420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5265286" y="5229200"/>
            <a:ext cx="358253" cy="462272"/>
          </a:xfrm>
          <a:prstGeom prst="ellipse">
            <a:avLst/>
          </a:prstGeom>
          <a:noFill/>
          <a:ln>
            <a:solidFill>
              <a:srgbClr val="9AD2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53" name="Shape 105"/>
          <p:cNvSpPr>
            <a:spLocks noGrp="1"/>
          </p:cNvSpPr>
          <p:nvPr>
            <p:ph type="title"/>
          </p:nvPr>
        </p:nvSpPr>
        <p:spPr>
          <a:xfrm>
            <a:off x="636588" y="257175"/>
            <a:ext cx="6781800" cy="1016000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 typeface="Impact" pitchFamily="34" charset="0"/>
              <a:buNone/>
            </a:pPr>
            <a:r>
              <a:rPr lang="en-US" altLang="zh-CN" smtClean="0">
                <a:solidFill>
                  <a:srgbClr val="1B3277"/>
                </a:solidFill>
                <a:latin typeface="Impact" pitchFamily="34" charset="0"/>
                <a:ea typeface="宋体" pitchFamily="2" charset="-122"/>
                <a:cs typeface="Arial" charset="0"/>
                <a:sym typeface="Impact" pitchFamily="34" charset="0"/>
              </a:rPr>
              <a:t>Market  Analysis</a:t>
            </a:r>
            <a:endParaRPr lang="en-US" smtClean="0">
              <a:solidFill>
                <a:srgbClr val="1B3277"/>
              </a:solidFill>
              <a:latin typeface="Impact" pitchFamily="34" charset="0"/>
              <a:cs typeface="Arial" charset="0"/>
              <a:sym typeface="Impact" pitchFamily="34" charset="0"/>
            </a:endParaRPr>
          </a:p>
        </p:txBody>
      </p:sp>
      <p:sp>
        <p:nvSpPr>
          <p:cNvPr id="23554" name="Shape 107"/>
          <p:cNvSpPr>
            <a:spLocks noChangeArrowheads="1"/>
          </p:cNvSpPr>
          <p:nvPr/>
        </p:nvSpPr>
        <p:spPr bwMode="auto">
          <a:xfrm rot="10800000" flipH="1">
            <a:off x="606425" y="0"/>
            <a:ext cx="7854950" cy="41751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5" name="Shape 108"/>
          <p:cNvSpPr>
            <a:spLocks noChangeArrowheads="1"/>
          </p:cNvSpPr>
          <p:nvPr/>
        </p:nvSpPr>
        <p:spPr bwMode="auto">
          <a:xfrm>
            <a:off x="636588" y="1352550"/>
            <a:ext cx="7794625" cy="698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Shape 116"/>
          <p:cNvSpPr>
            <a:spLocks noChangeArrowheads="1"/>
          </p:cNvSpPr>
          <p:nvPr/>
        </p:nvSpPr>
        <p:spPr bwMode="auto">
          <a:xfrm>
            <a:off x="636588" y="1209675"/>
            <a:ext cx="6237287" cy="63500"/>
          </a:xfrm>
          <a:prstGeom prst="rect">
            <a:avLst/>
          </a:prstGeom>
          <a:solidFill>
            <a:srgbClr val="9ACD66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83568" y="1412777"/>
            <a:ext cx="7704856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smtClean="0">
                <a:sym typeface="Arial"/>
              </a:rPr>
              <a:t>What’s the Problem?</a:t>
            </a:r>
            <a:endParaRPr lang="en-US" sz="2000" b="1" kern="0" dirty="0">
              <a:sym typeface="Arial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843808" y="2924944"/>
            <a:ext cx="432048" cy="21602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75856" y="2411596"/>
            <a:ext cx="2520280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 smtClean="0">
                <a:sym typeface="Arial"/>
              </a:rPr>
              <a:t>Typical Comic Store</a:t>
            </a:r>
            <a:endParaRPr lang="en-US" sz="1800" b="1" kern="0" dirty="0">
              <a:sym typeface="Arial"/>
            </a:endParaRPr>
          </a:p>
        </p:txBody>
      </p:sp>
      <p:sp>
        <p:nvSpPr>
          <p:cNvPr id="25" name="TextBox 35"/>
          <p:cNvSpPr>
            <a:spLocks noChangeArrowheads="1"/>
          </p:cNvSpPr>
          <p:nvPr/>
        </p:nvSpPr>
        <p:spPr bwMode="auto">
          <a:xfrm>
            <a:off x="1475657" y="1988840"/>
            <a:ext cx="1368151" cy="1438573"/>
          </a:xfrm>
          <a:prstGeom prst="roundRect">
            <a:avLst>
              <a:gd name="adj" fmla="val 7296"/>
            </a:avLst>
          </a:prstGeom>
          <a:noFill/>
          <a:ln w="25400">
            <a:solidFill>
              <a:srgbClr val="21306B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Heiti SC Light"/>
              <a:buChar char="✗"/>
            </a:pPr>
            <a:r>
              <a:rPr lang="en-US" dirty="0" smtClean="0"/>
              <a:t>Superman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 smtClean="0"/>
              <a:t>Batman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 smtClean="0"/>
              <a:t>Wonder Woman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 smtClean="0"/>
              <a:t>Justice League</a:t>
            </a:r>
          </a:p>
        </p:txBody>
      </p:sp>
      <p:sp>
        <p:nvSpPr>
          <p:cNvPr id="26" name="TextBox 35"/>
          <p:cNvSpPr>
            <a:spLocks noChangeArrowheads="1"/>
          </p:cNvSpPr>
          <p:nvPr/>
        </p:nvSpPr>
        <p:spPr bwMode="auto">
          <a:xfrm>
            <a:off x="6804248" y="2862277"/>
            <a:ext cx="2088232" cy="1214795"/>
          </a:xfrm>
          <a:prstGeom prst="roundRect">
            <a:avLst>
              <a:gd name="adj" fmla="val 7296"/>
            </a:avLst>
          </a:prstGeom>
          <a:noFill/>
          <a:ln w="25400">
            <a:solidFill>
              <a:srgbClr val="21306B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Heiti SC Light"/>
              <a:buChar char="✗"/>
            </a:pPr>
            <a:r>
              <a:rPr lang="en-US" dirty="0" smtClean="0"/>
              <a:t>Captain America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/>
              <a:t>X-Men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/>
              <a:t>Fantastic </a:t>
            </a:r>
            <a:r>
              <a:rPr lang="en-US" dirty="0" smtClean="0"/>
              <a:t>Four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 smtClean="0"/>
              <a:t>Hulk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 smtClean="0"/>
              <a:t>Wolverine</a:t>
            </a:r>
          </a:p>
        </p:txBody>
      </p:sp>
      <p:sp>
        <p:nvSpPr>
          <p:cNvPr id="27" name="TextBox 35"/>
          <p:cNvSpPr>
            <a:spLocks noChangeArrowheads="1"/>
          </p:cNvSpPr>
          <p:nvPr/>
        </p:nvSpPr>
        <p:spPr bwMode="auto">
          <a:xfrm>
            <a:off x="1403648" y="4181383"/>
            <a:ext cx="1331880" cy="1646873"/>
          </a:xfrm>
          <a:prstGeom prst="roundRect">
            <a:avLst>
              <a:gd name="adj" fmla="val 7296"/>
            </a:avLst>
          </a:prstGeom>
          <a:noFill/>
          <a:ln w="25400">
            <a:solidFill>
              <a:srgbClr val="21306B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Heiti SC Light"/>
              <a:buChar char="✗"/>
            </a:pPr>
            <a:r>
              <a:rPr lang="en-US" dirty="0" smtClean="0"/>
              <a:t>Buffy </a:t>
            </a:r>
            <a:r>
              <a:rPr lang="en-US" dirty="0"/>
              <a:t>the Vampire Slayer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/>
              <a:t>Avatar</a:t>
            </a:r>
            <a:endParaRPr lang="en-US" altLang="zh-CN" dirty="0"/>
          </a:p>
          <a:p>
            <a:pPr marL="285750" indent="-285750">
              <a:buFont typeface="Heiti SC Light"/>
              <a:buChar char="✗"/>
            </a:pPr>
            <a:r>
              <a:rPr lang="en-US" dirty="0" smtClean="0"/>
              <a:t>Aliens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 smtClean="0"/>
              <a:t>Predator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 err="1" smtClean="0"/>
              <a:t>RoboCop</a:t>
            </a:r>
            <a:endParaRPr lang="en-US" dirty="0" smtClean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2735528" y="5004820"/>
            <a:ext cx="1692456" cy="57444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796136" y="3547833"/>
            <a:ext cx="1099848" cy="1288406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839830" y="2924944"/>
            <a:ext cx="436026" cy="115212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652122" y="3547834"/>
            <a:ext cx="1221754" cy="39955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32"/>
          <p:cNvSpPr>
            <a:spLocks noChangeArrowheads="1"/>
          </p:cNvSpPr>
          <p:nvPr/>
        </p:nvSpPr>
        <p:spPr bwMode="auto">
          <a:xfrm>
            <a:off x="6588224" y="4869160"/>
            <a:ext cx="1008112" cy="325636"/>
          </a:xfrm>
          <a:prstGeom prst="roundRect">
            <a:avLst>
              <a:gd name="adj" fmla="val 10685"/>
            </a:avLst>
          </a:prstGeom>
          <a:noFill/>
          <a:ln w="25400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smtClean="0">
                <a:ln>
                  <a:solidFill>
                    <a:srgbClr val="008000"/>
                  </a:solidFill>
                </a:ln>
              </a:rPr>
              <a:t>Saga</a:t>
            </a:r>
            <a:endParaRPr lang="en-US" altLang="zh-CN" dirty="0">
              <a:ln>
                <a:solidFill>
                  <a:srgbClr val="008000"/>
                </a:solidFill>
              </a:ln>
            </a:endParaRPr>
          </a:p>
        </p:txBody>
      </p:sp>
      <p:cxnSp>
        <p:nvCxnSpPr>
          <p:cNvPr id="55" name="Straight Arrow Connector 54"/>
          <p:cNvCxnSpPr>
            <a:stCxn id="56" idx="2"/>
          </p:cNvCxnSpPr>
          <p:nvPr/>
        </p:nvCxnSpPr>
        <p:spPr>
          <a:xfrm flipH="1">
            <a:off x="5623539" y="5009988"/>
            <a:ext cx="759427" cy="450348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03848" y="3033534"/>
            <a:ext cx="2592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SUPER</a:t>
            </a:r>
          </a:p>
          <a:p>
            <a:pPr algn="ctr"/>
            <a:r>
              <a:rPr lang="en-US" sz="4400" b="1" dirty="0" smtClean="0"/>
              <a:t>HEROES 9000!</a:t>
            </a:r>
            <a:endParaRPr lang="en-US" sz="4400" b="1" dirty="0"/>
          </a:p>
        </p:txBody>
      </p:sp>
      <p:graphicFrame>
        <p:nvGraphicFramePr>
          <p:cNvPr id="63" name="Diagram 62"/>
          <p:cNvGraphicFramePr/>
          <p:nvPr>
            <p:extLst>
              <p:ext uri="{D42A27DB-BD31-4B8C-83A1-F6EECF244321}">
                <p14:modId xmlns:p14="http://schemas.microsoft.com/office/powerpoint/2010/main" val="1254204069"/>
              </p:ext>
            </p:extLst>
          </p:nvPr>
        </p:nvGraphicFramePr>
        <p:xfrm>
          <a:off x="683568" y="6084004"/>
          <a:ext cx="7747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24" name="Picture 2" descr="C:\Users\Eugene\Desktop\Downloads\download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77923"/>
            <a:ext cx="1260408" cy="126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Eugene\Desktop\Downloads\download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604" y="1916832"/>
            <a:ext cx="1887860" cy="85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:\Users\Eugene\Desktop\Downloads\download (1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1190722" cy="175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C:\Users\Eugene\Desktop\Downloads\download (2)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293096"/>
            <a:ext cx="1083548" cy="162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423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55576" y="0"/>
            <a:ext cx="7632848" cy="3068960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021288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627784" y="2204864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FFFF"/>
                </a:solidFill>
                <a:latin typeface="+mj-lt"/>
                <a:cs typeface="Times New Roman"/>
              </a:rPr>
              <a:t>II. Strategic Change</a:t>
            </a:r>
            <a:endParaRPr lang="en-US" altLang="zh-CN" sz="2800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73471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121"/>
          <p:cNvSpPr>
            <a:spLocks noGrp="1"/>
          </p:cNvSpPr>
          <p:nvPr>
            <p:ph type="title"/>
          </p:nvPr>
        </p:nvSpPr>
        <p:spPr>
          <a:xfrm>
            <a:off x="636588" y="257175"/>
            <a:ext cx="6781800" cy="1016000"/>
          </a:xfrm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Tx/>
              <a:buNone/>
            </a:pPr>
            <a:r>
              <a:rPr lang="en-US" smtClean="0">
                <a:solidFill>
                  <a:srgbClr val="1B3277"/>
                </a:solidFill>
                <a:latin typeface="Impact" pitchFamily="34" charset="0"/>
                <a:cs typeface="Arial" charset="0"/>
                <a:sym typeface="Impact" pitchFamily="34" charset="0"/>
              </a:rPr>
              <a:t>Business Strategy</a:t>
            </a:r>
          </a:p>
        </p:txBody>
      </p:sp>
      <p:sp>
        <p:nvSpPr>
          <p:cNvPr id="29699" name="Shape 123"/>
          <p:cNvSpPr>
            <a:spLocks noChangeArrowheads="1"/>
          </p:cNvSpPr>
          <p:nvPr/>
        </p:nvSpPr>
        <p:spPr bwMode="auto">
          <a:xfrm rot="10800000" flipH="1">
            <a:off x="606425" y="0"/>
            <a:ext cx="7854950" cy="417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0" name="Shape 124"/>
          <p:cNvSpPr>
            <a:spLocks noChangeArrowheads="1"/>
          </p:cNvSpPr>
          <p:nvPr/>
        </p:nvSpPr>
        <p:spPr bwMode="auto">
          <a:xfrm>
            <a:off x="636588" y="1352550"/>
            <a:ext cx="7794625" cy="69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Shape 132"/>
          <p:cNvSpPr>
            <a:spLocks noChangeArrowheads="1"/>
          </p:cNvSpPr>
          <p:nvPr/>
        </p:nvSpPr>
        <p:spPr bwMode="auto">
          <a:xfrm>
            <a:off x="636588" y="1209675"/>
            <a:ext cx="6237287" cy="63500"/>
          </a:xfrm>
          <a:prstGeom prst="rect">
            <a:avLst/>
          </a:prstGeom>
          <a:solidFill>
            <a:srgbClr val="9ACD66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683568" y="1412776"/>
            <a:ext cx="758532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b="1" kern="0" dirty="0" smtClean="0">
                <a:latin typeface="Arial"/>
                <a:ea typeface="Arial"/>
                <a:cs typeface="Arial"/>
                <a:sym typeface="Arial"/>
              </a:rPr>
              <a:t>Comic Book Search &amp; Recommendation</a:t>
            </a:r>
            <a:endParaRPr kumimoji="1" lang="en-US" altLang="zh-CN" sz="1800" b="1" kern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09" name="文本框 7"/>
          <p:cNvSpPr txBox="1">
            <a:spLocks noChangeArrowheads="1"/>
          </p:cNvSpPr>
          <p:nvPr/>
        </p:nvSpPr>
        <p:spPr bwMode="auto">
          <a:xfrm>
            <a:off x="-1836712" y="1124744"/>
            <a:ext cx="2245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dirty="0" smtClean="0">
                <a:solidFill>
                  <a:srgbClr val="1782BF"/>
                </a:solidFill>
              </a:rPr>
              <a:t> </a:t>
            </a:r>
            <a:endParaRPr kumimoji="1" lang="en-US" altLang="zh-CN" dirty="0">
              <a:solidFill>
                <a:srgbClr val="1782BF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27690" y="2617167"/>
            <a:ext cx="3092181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CN" kern="0" dirty="0" smtClean="0">
                <a:sym typeface="Arial"/>
              </a:rPr>
              <a:t>Discover comics never seen before/non-mainstream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CN" kern="0" dirty="0" smtClean="0">
                <a:sym typeface="Arial"/>
              </a:rPr>
              <a:t>Rediscover historical grounding-breaking comic books from before you were born!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CN" dirty="0" smtClean="0"/>
              <a:t>Enjoy niche genres/titles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CN" kern="0" dirty="0" smtClean="0">
                <a:sym typeface="Arial"/>
              </a:rPr>
              <a:t>20 Questions-5 recommendations</a:t>
            </a:r>
          </a:p>
        </p:txBody>
      </p:sp>
      <p:cxnSp>
        <p:nvCxnSpPr>
          <p:cNvPr id="20" name="直线连接符 19"/>
          <p:cNvCxnSpPr/>
          <p:nvPr/>
        </p:nvCxnSpPr>
        <p:spPr>
          <a:xfrm flipH="1">
            <a:off x="4275491" y="3573016"/>
            <a:ext cx="8477" cy="24482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1988840"/>
            <a:ext cx="1728192" cy="1728192"/>
          </a:xfrm>
          <a:prstGeom prst="rect">
            <a:avLst/>
          </a:prstGeom>
        </p:spPr>
      </p:pic>
      <p:sp>
        <p:nvSpPr>
          <p:cNvPr id="55" name="文本框 2"/>
          <p:cNvSpPr txBox="1"/>
          <p:nvPr/>
        </p:nvSpPr>
        <p:spPr>
          <a:xfrm>
            <a:off x="1509027" y="2204864"/>
            <a:ext cx="1766829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1" lang="en-US" altLang="zh-CN" b="1" dirty="0">
                <a:ea typeface="Arial"/>
                <a:cs typeface="Arial"/>
              </a:rPr>
              <a:t>Demand (Readers)</a:t>
            </a:r>
          </a:p>
        </p:txBody>
      </p:sp>
      <p:sp>
        <p:nvSpPr>
          <p:cNvPr id="56" name="文本框 4"/>
          <p:cNvSpPr txBox="1"/>
          <p:nvPr/>
        </p:nvSpPr>
        <p:spPr>
          <a:xfrm>
            <a:off x="5364088" y="2204864"/>
            <a:ext cx="2303836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zh-CN" b="1" dirty="0"/>
              <a:t>Supply (Writers/Authors)</a:t>
            </a:r>
            <a:endParaRPr kumimoji="1" lang="zh-CN" altLang="en-US" b="1" dirty="0"/>
          </a:p>
        </p:txBody>
      </p:sp>
      <p:cxnSp>
        <p:nvCxnSpPr>
          <p:cNvPr id="57" name="直线连接符 42"/>
          <p:cNvCxnSpPr/>
          <p:nvPr/>
        </p:nvCxnSpPr>
        <p:spPr>
          <a:xfrm>
            <a:off x="2771800" y="1988840"/>
            <a:ext cx="33123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42"/>
          <p:cNvCxnSpPr/>
          <p:nvPr/>
        </p:nvCxnSpPr>
        <p:spPr>
          <a:xfrm flipV="1">
            <a:off x="4355976" y="1799890"/>
            <a:ext cx="0" cy="188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42"/>
          <p:cNvCxnSpPr/>
          <p:nvPr/>
        </p:nvCxnSpPr>
        <p:spPr>
          <a:xfrm flipV="1">
            <a:off x="2771800" y="2015914"/>
            <a:ext cx="0" cy="188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42"/>
          <p:cNvCxnSpPr/>
          <p:nvPr/>
        </p:nvCxnSpPr>
        <p:spPr>
          <a:xfrm flipV="1">
            <a:off x="6084168" y="2015914"/>
            <a:ext cx="0" cy="188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35"/>
          <p:cNvSpPr>
            <a:spLocks noChangeArrowheads="1"/>
          </p:cNvSpPr>
          <p:nvPr/>
        </p:nvSpPr>
        <p:spPr bwMode="auto">
          <a:xfrm>
            <a:off x="634787" y="4581128"/>
            <a:ext cx="1992997" cy="1214795"/>
          </a:xfrm>
          <a:prstGeom prst="roundRect">
            <a:avLst>
              <a:gd name="adj" fmla="val 7296"/>
            </a:avLst>
          </a:prstGeom>
          <a:noFill/>
          <a:ln w="25400">
            <a:solidFill>
              <a:srgbClr val="21306B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Kabuki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 smtClean="0"/>
              <a:t>Experimental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 smtClean="0"/>
              <a:t>Artistic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 smtClean="0"/>
              <a:t>Low on action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 smtClean="0"/>
              <a:t>High on memories</a:t>
            </a:r>
          </a:p>
        </p:txBody>
      </p:sp>
      <p:sp>
        <p:nvSpPr>
          <p:cNvPr id="62" name="文本框 18"/>
          <p:cNvSpPr txBox="1"/>
          <p:nvPr/>
        </p:nvSpPr>
        <p:spPr>
          <a:xfrm>
            <a:off x="5220072" y="2617167"/>
            <a:ext cx="3867516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CN" kern="0" dirty="0" smtClean="0">
                <a:sym typeface="Arial"/>
              </a:rPr>
              <a:t>Support creator-owned (IP)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CN" kern="0" dirty="0" smtClean="0">
                <a:sym typeface="Arial"/>
              </a:rPr>
              <a:t>Encourage writers to earn a living wage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CN" dirty="0" smtClean="0"/>
              <a:t>Resurgence of the innovative non-superhero narratives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1" lang="en-US" altLang="zh-CN" kern="0" dirty="0" smtClean="0">
                <a:sym typeface="Arial"/>
              </a:rPr>
              <a:t>Revival of comic books as a viable form of entertainment</a:t>
            </a:r>
          </a:p>
        </p:txBody>
      </p:sp>
      <p:pic>
        <p:nvPicPr>
          <p:cNvPr id="5123" name="Picture 3" descr="C:\Users\Eugene\Desktop\Downloads\250px-Saga1coverByFionaStaple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632" y="4077072"/>
            <a:ext cx="1247824" cy="192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35"/>
          <p:cNvSpPr>
            <a:spLocks noChangeArrowheads="1"/>
          </p:cNvSpPr>
          <p:nvPr/>
        </p:nvSpPr>
        <p:spPr bwMode="auto">
          <a:xfrm>
            <a:off x="4739243" y="4590469"/>
            <a:ext cx="2337479" cy="1214795"/>
          </a:xfrm>
          <a:prstGeom prst="roundRect">
            <a:avLst>
              <a:gd name="adj" fmla="val 7296"/>
            </a:avLst>
          </a:prstGeom>
          <a:noFill/>
          <a:ln w="25400">
            <a:solidFill>
              <a:srgbClr val="21306B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Saga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 smtClean="0"/>
              <a:t>Space opera/fantasy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 smtClean="0"/>
              <a:t>Elopement during planet-wide war</a:t>
            </a:r>
          </a:p>
          <a:p>
            <a:pPr marL="285750" indent="-285750">
              <a:buFont typeface="Heiti SC Light"/>
              <a:buChar char="✗"/>
            </a:pPr>
            <a:r>
              <a:rPr lang="en-US" dirty="0"/>
              <a:t>Sci-fi Romeo &amp; </a:t>
            </a:r>
            <a:r>
              <a:rPr lang="en-US" dirty="0" smtClean="0"/>
              <a:t>Juliet</a:t>
            </a:r>
            <a:endParaRPr lang="en-US" dirty="0"/>
          </a:p>
        </p:txBody>
      </p:sp>
      <p:graphicFrame>
        <p:nvGraphicFramePr>
          <p:cNvPr id="65" name="Diagram 64"/>
          <p:cNvGraphicFramePr/>
          <p:nvPr>
            <p:extLst>
              <p:ext uri="{D42A27DB-BD31-4B8C-83A1-F6EECF244321}">
                <p14:modId xmlns:p14="http://schemas.microsoft.com/office/powerpoint/2010/main" val="3009084152"/>
              </p:ext>
            </p:extLst>
          </p:nvPr>
        </p:nvGraphicFramePr>
        <p:xfrm>
          <a:off x="683568" y="6084004"/>
          <a:ext cx="7747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66" name="Picture 6" descr="C:\Users\Eugene\Desktop\Downloads\download (4)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65888"/>
            <a:ext cx="1242926" cy="186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8649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hape 121"/>
          <p:cNvSpPr>
            <a:spLocks noGrp="1"/>
          </p:cNvSpPr>
          <p:nvPr>
            <p:ph type="title"/>
          </p:nvPr>
        </p:nvSpPr>
        <p:spPr>
          <a:xfrm>
            <a:off x="385067" y="253128"/>
            <a:ext cx="8507413" cy="1015632"/>
          </a:xfrm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  <a:buSzPct val="25000"/>
              <a:buFontTx/>
              <a:buNone/>
            </a:pPr>
            <a:r>
              <a:rPr lang="en-US" dirty="0" smtClean="0">
                <a:solidFill>
                  <a:srgbClr val="1B3277"/>
                </a:solidFill>
                <a:latin typeface="Impact" pitchFamily="34" charset="0"/>
                <a:cs typeface="Arial" charset="0"/>
                <a:sym typeface="Impact" pitchFamily="34" charset="0"/>
              </a:rPr>
              <a:t>Recommendation Algorithms</a:t>
            </a:r>
          </a:p>
        </p:txBody>
      </p:sp>
      <p:sp>
        <p:nvSpPr>
          <p:cNvPr id="31746" name="Shape 122"/>
          <p:cNvSpPr>
            <a:spLocks noGrp="1"/>
          </p:cNvSpPr>
          <p:nvPr>
            <p:ph type="body" idx="1"/>
          </p:nvPr>
        </p:nvSpPr>
        <p:spPr>
          <a:xfrm>
            <a:off x="611560" y="1331659"/>
            <a:ext cx="7543800" cy="55396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273050" indent="-180975" algn="ctr" eaLnBrk="1" hangingPunct="1">
              <a:spcBef>
                <a:spcPts val="475"/>
              </a:spcBef>
              <a:buClr>
                <a:srgbClr val="000000"/>
              </a:buClr>
              <a:buSzPct val="46000"/>
              <a:buFontTx/>
              <a:buNone/>
            </a:pP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  <a:sym typeface="Times New Roman" pitchFamily="18" charset="0"/>
              </a:rPr>
              <a:t>What should prospective readers </a:t>
            </a:r>
            <a:r>
              <a:rPr lang="en-US" i="1" dirty="0" smtClean="0">
                <a:solidFill>
                  <a:schemeClr val="bg1"/>
                </a:solidFill>
                <a:latin typeface="+mn-lt"/>
                <a:cs typeface="Times New Roman" pitchFamily="18" charset="0"/>
                <a:sym typeface="Times New Roman" pitchFamily="18" charset="0"/>
              </a:rPr>
              <a:t>read</a:t>
            </a:r>
            <a:r>
              <a:rPr lang="en-US" dirty="0" smtClean="0">
                <a:solidFill>
                  <a:schemeClr val="bg1"/>
                </a:solidFill>
                <a:latin typeface="+mn-lt"/>
                <a:cs typeface="Times New Roman" pitchFamily="18" charset="0"/>
                <a:sym typeface="Times New Roman" pitchFamily="18" charset="0"/>
              </a:rPr>
              <a:t>?</a:t>
            </a:r>
            <a:endParaRPr lang="en-US" sz="1600" dirty="0" smtClean="0">
              <a:solidFill>
                <a:schemeClr val="bg1"/>
              </a:solidFill>
              <a:latin typeface="+mn-lt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1747" name="Shape 123"/>
          <p:cNvSpPr>
            <a:spLocks noChangeArrowheads="1"/>
          </p:cNvSpPr>
          <p:nvPr/>
        </p:nvSpPr>
        <p:spPr bwMode="auto">
          <a:xfrm rot="10800000" flipH="1">
            <a:off x="606425" y="0"/>
            <a:ext cx="7854950" cy="4175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8" name="Shape 124"/>
          <p:cNvSpPr>
            <a:spLocks noChangeArrowheads="1"/>
          </p:cNvSpPr>
          <p:nvPr/>
        </p:nvSpPr>
        <p:spPr bwMode="auto">
          <a:xfrm>
            <a:off x="636588" y="1352550"/>
            <a:ext cx="7794625" cy="69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Shape 132"/>
          <p:cNvSpPr>
            <a:spLocks noChangeArrowheads="1"/>
          </p:cNvSpPr>
          <p:nvPr/>
        </p:nvSpPr>
        <p:spPr bwMode="auto">
          <a:xfrm>
            <a:off x="636588" y="1209675"/>
            <a:ext cx="6237287" cy="63500"/>
          </a:xfrm>
          <a:prstGeom prst="rect">
            <a:avLst/>
          </a:prstGeom>
          <a:solidFill>
            <a:srgbClr val="9ACD66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>
            <a:spAutoFit/>
          </a:bodyPr>
          <a:lstStyle/>
          <a:p>
            <a:endParaRPr lang="en-US"/>
          </a:p>
        </p:txBody>
      </p:sp>
      <p:sp>
        <p:nvSpPr>
          <p:cNvPr id="31757" name="文本框 13"/>
          <p:cNvSpPr txBox="1">
            <a:spLocks noChangeArrowheads="1"/>
          </p:cNvSpPr>
          <p:nvPr/>
        </p:nvSpPr>
        <p:spPr bwMode="auto">
          <a:xfrm>
            <a:off x="7010400" y="2659063"/>
            <a:ext cx="1857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kumimoji="1" lang="zh-CN" altLang="en-US"/>
          </a:p>
        </p:txBody>
      </p:sp>
      <p:pic>
        <p:nvPicPr>
          <p:cNvPr id="31764" name="图片 27" descr="aa0538400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12163" y="4670425"/>
            <a:ext cx="773112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直线连接符 17"/>
          <p:cNvCxnSpPr/>
          <p:nvPr/>
        </p:nvCxnSpPr>
        <p:spPr>
          <a:xfrm>
            <a:off x="6228184" y="1988840"/>
            <a:ext cx="68704" cy="3998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2"/>
          <p:cNvSpPr txBox="1"/>
          <p:nvPr/>
        </p:nvSpPr>
        <p:spPr>
          <a:xfrm>
            <a:off x="1001092" y="1916832"/>
            <a:ext cx="1388522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1" lang="en-US" altLang="zh-CN" b="1" dirty="0" smtClean="0">
                <a:ea typeface="Arial"/>
                <a:cs typeface="Arial"/>
              </a:rPr>
              <a:t>Data </a:t>
            </a:r>
            <a:r>
              <a:rPr kumimoji="1" lang="en-US" altLang="zh-CN" b="1" dirty="0" smtClean="0">
                <a:ea typeface="Arial"/>
                <a:cs typeface="Arial"/>
              </a:rPr>
              <a:t>Scraping</a:t>
            </a:r>
            <a:endParaRPr kumimoji="1" lang="en-US" altLang="zh-CN" b="1" dirty="0" smtClean="0">
              <a:ea typeface="Arial"/>
              <a:cs typeface="Arial"/>
            </a:endParaRPr>
          </a:p>
        </p:txBody>
      </p:sp>
      <p:sp>
        <p:nvSpPr>
          <p:cNvPr id="47" name="文本框 2"/>
          <p:cNvSpPr txBox="1"/>
          <p:nvPr/>
        </p:nvSpPr>
        <p:spPr>
          <a:xfrm>
            <a:off x="7130714" y="1916832"/>
            <a:ext cx="94128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1" lang="en-US" altLang="zh-CN" b="1" dirty="0" smtClean="0">
                <a:ea typeface="Arial"/>
                <a:cs typeface="Arial"/>
              </a:rPr>
              <a:t>Libraries</a:t>
            </a:r>
            <a:endParaRPr kumimoji="1" lang="en-US" altLang="zh-CN" b="1" dirty="0" smtClean="0">
              <a:ea typeface="Arial"/>
              <a:cs typeface="Arial"/>
            </a:endParaRPr>
          </a:p>
        </p:txBody>
      </p:sp>
      <p:sp>
        <p:nvSpPr>
          <p:cNvPr id="48" name="TextBox 35"/>
          <p:cNvSpPr>
            <a:spLocks noChangeArrowheads="1"/>
          </p:cNvSpPr>
          <p:nvPr/>
        </p:nvSpPr>
        <p:spPr bwMode="auto">
          <a:xfrm>
            <a:off x="179512" y="2276872"/>
            <a:ext cx="2520280" cy="1214795"/>
          </a:xfrm>
          <a:prstGeom prst="roundRect">
            <a:avLst>
              <a:gd name="adj" fmla="val 7296"/>
            </a:avLst>
          </a:prstGeom>
          <a:noFill/>
          <a:ln w="25400">
            <a:solidFill>
              <a:srgbClr val="21306B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Ø"/>
              <a:defRPr/>
            </a:pPr>
            <a:r>
              <a:rPr lang="en-US" altLang="zh-CN" dirty="0"/>
              <a:t>Scraped from reputable sites (ComicVine) for </a:t>
            </a:r>
            <a:r>
              <a:rPr lang="en-US" altLang="zh-CN" dirty="0" smtClean="0"/>
              <a:t>data: A beautiful soup of plot, title</a:t>
            </a:r>
            <a:r>
              <a:rPr lang="en-US" altLang="zh-CN" dirty="0"/>
              <a:t>, </a:t>
            </a:r>
            <a:r>
              <a:rPr lang="en-US" altLang="zh-CN" dirty="0" smtClean="0"/>
              <a:t>author, publisher, genre/tags</a:t>
            </a:r>
            <a:endParaRPr kumimoji="1" lang="zh-CN" altLang="en-US" dirty="0"/>
          </a:p>
        </p:txBody>
      </p:sp>
      <p:cxnSp>
        <p:nvCxnSpPr>
          <p:cNvPr id="57" name="直线连接符 22"/>
          <p:cNvCxnSpPr/>
          <p:nvPr/>
        </p:nvCxnSpPr>
        <p:spPr>
          <a:xfrm>
            <a:off x="4860032" y="3356992"/>
            <a:ext cx="0" cy="216024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35"/>
          <p:cNvSpPr>
            <a:spLocks noChangeArrowheads="1"/>
          </p:cNvSpPr>
          <p:nvPr/>
        </p:nvSpPr>
        <p:spPr bwMode="auto">
          <a:xfrm>
            <a:off x="179512" y="3933056"/>
            <a:ext cx="1854785" cy="2109907"/>
          </a:xfrm>
          <a:prstGeom prst="roundRect">
            <a:avLst>
              <a:gd name="adj" fmla="val 7296"/>
            </a:avLst>
          </a:prstGeom>
          <a:noFill/>
          <a:ln w="25400">
            <a:solidFill>
              <a:srgbClr val="21306B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/>
              <a:t>Cosine Similarity</a:t>
            </a:r>
          </a:p>
          <a:p>
            <a:pPr marL="285750" indent="-285750">
              <a:buFont typeface="Wingdings" charset="2"/>
              <a:buChar char="Ø"/>
              <a:defRPr/>
            </a:pPr>
            <a:r>
              <a:rPr lang="en-US" altLang="zh-CN" dirty="0" smtClean="0"/>
              <a:t>Compares user input preferences to comic book documents to determine strength of similarity</a:t>
            </a:r>
            <a:endParaRPr kumimoji="1" lang="zh-CN" altLang="en-US" dirty="0"/>
          </a:p>
        </p:txBody>
      </p:sp>
      <p:sp>
        <p:nvSpPr>
          <p:cNvPr id="62" name="TextBox 35"/>
          <p:cNvSpPr>
            <a:spLocks noChangeArrowheads="1"/>
          </p:cNvSpPr>
          <p:nvPr/>
        </p:nvSpPr>
        <p:spPr bwMode="auto">
          <a:xfrm>
            <a:off x="3457129" y="2348880"/>
            <a:ext cx="2555031" cy="991017"/>
          </a:xfrm>
          <a:prstGeom prst="roundRect">
            <a:avLst>
              <a:gd name="adj" fmla="val 7296"/>
            </a:avLst>
          </a:prstGeom>
          <a:noFill/>
          <a:ln w="25400">
            <a:solidFill>
              <a:srgbClr val="21306B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dirty="0" smtClean="0"/>
              <a:t>Term Frequency-Inverse Document Frequency (TF-IDF) to parse our important words</a:t>
            </a:r>
            <a:endParaRPr kumimoji="1" lang="zh-CN" altLang="en-US" dirty="0"/>
          </a:p>
        </p:txBody>
      </p:sp>
      <p:cxnSp>
        <p:nvCxnSpPr>
          <p:cNvPr id="65" name="直线连接符 22"/>
          <p:cNvCxnSpPr/>
          <p:nvPr/>
        </p:nvCxnSpPr>
        <p:spPr>
          <a:xfrm>
            <a:off x="1542752" y="3573016"/>
            <a:ext cx="0" cy="432048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22"/>
          <p:cNvCxnSpPr/>
          <p:nvPr/>
        </p:nvCxnSpPr>
        <p:spPr>
          <a:xfrm>
            <a:off x="5580112" y="3573016"/>
            <a:ext cx="0" cy="217453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35"/>
          <p:cNvSpPr>
            <a:spLocks noChangeArrowheads="1"/>
          </p:cNvSpPr>
          <p:nvPr/>
        </p:nvSpPr>
        <p:spPr bwMode="auto">
          <a:xfrm>
            <a:off x="4067944" y="3790469"/>
            <a:ext cx="2088232" cy="2109907"/>
          </a:xfrm>
          <a:prstGeom prst="roundRect">
            <a:avLst>
              <a:gd name="adj" fmla="val 7296"/>
            </a:avLst>
          </a:prstGeom>
          <a:noFill/>
          <a:ln w="25400">
            <a:solidFill>
              <a:srgbClr val="21306B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/>
              <a:t>Non-Negative Matrix Factorization (NMF)</a:t>
            </a:r>
            <a:endParaRPr lang="en-US" altLang="zh-CN" dirty="0" smtClean="0"/>
          </a:p>
          <a:p>
            <a:pPr marL="285750" indent="-285750">
              <a:buFont typeface="Wingdings" charset="2"/>
              <a:buChar char="Ø"/>
              <a:defRPr/>
            </a:pPr>
            <a:r>
              <a:rPr lang="en-US" altLang="zh-CN" dirty="0" smtClean="0"/>
              <a:t>Identity clusters and latent topics within corpus to make recommendations; homemade FP-growth technique</a:t>
            </a:r>
            <a:endParaRPr kumimoji="1" lang="zh-CN" altLang="en-US" dirty="0"/>
          </a:p>
        </p:txBody>
      </p:sp>
      <p:sp>
        <p:nvSpPr>
          <p:cNvPr id="71" name="TextBox 35"/>
          <p:cNvSpPr>
            <a:spLocks noChangeArrowheads="1"/>
          </p:cNvSpPr>
          <p:nvPr/>
        </p:nvSpPr>
        <p:spPr bwMode="auto">
          <a:xfrm>
            <a:off x="6589020" y="2276872"/>
            <a:ext cx="1727396" cy="3764756"/>
          </a:xfrm>
          <a:prstGeom prst="roundRect">
            <a:avLst>
              <a:gd name="adj" fmla="val 7296"/>
            </a:avLst>
          </a:prstGeom>
          <a:noFill/>
          <a:ln w="25400">
            <a:solidFill>
              <a:srgbClr val="21306B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1300" dirty="0" smtClean="0"/>
              <a:t>Web-scraping:</a:t>
            </a:r>
            <a:endParaRPr kumimoji="1" lang="en-US" altLang="zh-CN" sz="1300" dirty="0"/>
          </a:p>
          <a:p>
            <a:pPr>
              <a:defRPr/>
            </a:pPr>
            <a:r>
              <a:rPr kumimoji="1" lang="en-US" altLang="zh-CN" sz="1300" dirty="0"/>
              <a:t>bs4 (BeautifulSoup)</a:t>
            </a:r>
          </a:p>
          <a:p>
            <a:pPr>
              <a:defRPr/>
            </a:pPr>
            <a:r>
              <a:rPr kumimoji="1" lang="en-US" altLang="zh-CN" sz="1300" dirty="0"/>
              <a:t>urllib2</a:t>
            </a:r>
            <a:endParaRPr kumimoji="1" lang="zh-CN" altLang="en-US" sz="1300" dirty="0"/>
          </a:p>
          <a:p>
            <a:pPr>
              <a:defRPr/>
            </a:pPr>
            <a:endParaRPr kumimoji="1" lang="en-US" altLang="zh-CN" sz="1300" dirty="0" smtClean="0"/>
          </a:p>
          <a:p>
            <a:pPr>
              <a:defRPr/>
            </a:pPr>
            <a:r>
              <a:rPr kumimoji="1" lang="en-US" altLang="zh-CN" sz="1300" dirty="0" smtClean="0"/>
              <a:t>Text Analysis:</a:t>
            </a:r>
          </a:p>
          <a:p>
            <a:pPr>
              <a:defRPr/>
            </a:pPr>
            <a:r>
              <a:rPr kumimoji="1" lang="en-US" altLang="zh-CN" sz="1300" dirty="0"/>
              <a:t>nltk</a:t>
            </a:r>
          </a:p>
          <a:p>
            <a:pPr>
              <a:defRPr/>
            </a:pPr>
            <a:r>
              <a:rPr kumimoji="1" lang="en-US" altLang="zh-CN" sz="1300" dirty="0" smtClean="0"/>
              <a:t>sklearn</a:t>
            </a:r>
          </a:p>
          <a:p>
            <a:pPr>
              <a:defRPr/>
            </a:pPr>
            <a:r>
              <a:rPr kumimoji="1" lang="en-US" altLang="zh-CN" sz="1300" dirty="0" smtClean="0"/>
              <a:t>scipy</a:t>
            </a:r>
          </a:p>
          <a:p>
            <a:pPr>
              <a:defRPr/>
            </a:pPr>
            <a:r>
              <a:rPr kumimoji="1" lang="en-US" altLang="zh-CN" sz="1300" dirty="0"/>
              <a:t>string</a:t>
            </a:r>
          </a:p>
          <a:p>
            <a:pPr>
              <a:defRPr/>
            </a:pPr>
            <a:endParaRPr kumimoji="1" lang="en-US" altLang="zh-CN" sz="1300" dirty="0" smtClean="0"/>
          </a:p>
          <a:p>
            <a:pPr>
              <a:defRPr/>
            </a:pPr>
            <a:r>
              <a:rPr kumimoji="1" lang="en-US" altLang="zh-CN" sz="1300" dirty="0" smtClean="0"/>
              <a:t>Visualization:</a:t>
            </a:r>
          </a:p>
          <a:p>
            <a:pPr>
              <a:defRPr/>
            </a:pPr>
            <a:r>
              <a:rPr kumimoji="1" lang="en-US" altLang="zh-CN" sz="1300" dirty="0"/>
              <a:t>flask</a:t>
            </a:r>
          </a:p>
          <a:p>
            <a:pPr>
              <a:defRPr/>
            </a:pPr>
            <a:r>
              <a:rPr kumimoji="1" lang="en-US" altLang="zh-CN" sz="1300" dirty="0"/>
              <a:t>matplotlib</a:t>
            </a:r>
          </a:p>
          <a:p>
            <a:pPr>
              <a:defRPr/>
            </a:pPr>
            <a:endParaRPr kumimoji="1" lang="en-US" altLang="zh-CN" sz="1300" dirty="0"/>
          </a:p>
          <a:p>
            <a:pPr>
              <a:defRPr/>
            </a:pPr>
            <a:r>
              <a:rPr kumimoji="1" lang="en-US" altLang="zh-CN" sz="1300" dirty="0" smtClean="0"/>
              <a:t>OS helper libraries:</a:t>
            </a:r>
            <a:endParaRPr kumimoji="1" lang="en-US" altLang="zh-CN" sz="1300" dirty="0"/>
          </a:p>
          <a:p>
            <a:pPr>
              <a:defRPr/>
            </a:pPr>
            <a:r>
              <a:rPr kumimoji="1" lang="en-US" altLang="zh-CN" sz="1300" dirty="0" smtClean="0"/>
              <a:t>cPickle</a:t>
            </a:r>
          </a:p>
          <a:p>
            <a:pPr>
              <a:defRPr/>
            </a:pPr>
            <a:r>
              <a:rPr kumimoji="1" lang="en-US" altLang="zh-CN" sz="1300" dirty="0" smtClean="0"/>
              <a:t>random</a:t>
            </a:r>
          </a:p>
          <a:p>
            <a:pPr>
              <a:defRPr/>
            </a:pPr>
            <a:r>
              <a:rPr kumimoji="1" lang="en-US" altLang="zh-CN" sz="1300" dirty="0" smtClean="0"/>
              <a:t>os.path</a:t>
            </a:r>
          </a:p>
        </p:txBody>
      </p:sp>
      <p:cxnSp>
        <p:nvCxnSpPr>
          <p:cNvPr id="74" name="直线连接符 22"/>
          <p:cNvCxnSpPr/>
          <p:nvPr/>
        </p:nvCxnSpPr>
        <p:spPr>
          <a:xfrm>
            <a:off x="1542752" y="3573016"/>
            <a:ext cx="4037360" cy="0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Diagram 80"/>
          <p:cNvGraphicFramePr/>
          <p:nvPr>
            <p:extLst>
              <p:ext uri="{D42A27DB-BD31-4B8C-83A1-F6EECF244321}">
                <p14:modId xmlns:p14="http://schemas.microsoft.com/office/powerpoint/2010/main" val="2856340442"/>
              </p:ext>
            </p:extLst>
          </p:nvPr>
        </p:nvGraphicFramePr>
        <p:xfrm>
          <a:off x="683568" y="6084004"/>
          <a:ext cx="7747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3" name="文本框 2"/>
          <p:cNvSpPr txBox="1"/>
          <p:nvPr/>
        </p:nvSpPr>
        <p:spPr>
          <a:xfrm>
            <a:off x="4450352" y="1916832"/>
            <a:ext cx="135806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>
              <a:defRPr/>
            </a:pPr>
            <a:r>
              <a:rPr kumimoji="1" lang="en-US" altLang="zh-CN" b="1" dirty="0" smtClean="0">
                <a:ea typeface="Arial"/>
                <a:cs typeface="Arial"/>
              </a:rPr>
              <a:t>Data </a:t>
            </a:r>
            <a:r>
              <a:rPr kumimoji="1" lang="en-US" altLang="zh-CN" b="1" dirty="0" smtClean="0">
                <a:ea typeface="Arial"/>
                <a:cs typeface="Arial"/>
              </a:rPr>
              <a:t>Analysis</a:t>
            </a:r>
          </a:p>
        </p:txBody>
      </p:sp>
      <p:sp>
        <p:nvSpPr>
          <p:cNvPr id="26" name="TextBox 35"/>
          <p:cNvSpPr>
            <a:spLocks noChangeArrowheads="1"/>
          </p:cNvSpPr>
          <p:nvPr/>
        </p:nvSpPr>
        <p:spPr bwMode="auto">
          <a:xfrm>
            <a:off x="2195736" y="3933056"/>
            <a:ext cx="1728192" cy="1438573"/>
          </a:xfrm>
          <a:prstGeom prst="roundRect">
            <a:avLst>
              <a:gd name="adj" fmla="val 7296"/>
            </a:avLst>
          </a:prstGeom>
          <a:noFill/>
          <a:ln w="25400">
            <a:solidFill>
              <a:srgbClr val="21306B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smtClean="0"/>
              <a:t>KMeans</a:t>
            </a:r>
          </a:p>
          <a:p>
            <a:pPr marL="285750" indent="-285750">
              <a:buFont typeface="Wingdings" charset="2"/>
              <a:buChar char="Ø"/>
              <a:defRPr/>
            </a:pPr>
            <a:r>
              <a:rPr lang="en-US" altLang="zh-CN" dirty="0" smtClean="0"/>
              <a:t>Unsupervised Intitial pass to identify clusters within the corpus</a:t>
            </a:r>
            <a:endParaRPr kumimoji="1" lang="zh-CN" altLang="en-US" dirty="0"/>
          </a:p>
        </p:txBody>
      </p:sp>
      <p:cxnSp>
        <p:nvCxnSpPr>
          <p:cNvPr id="28" name="直线连接符 22"/>
          <p:cNvCxnSpPr/>
          <p:nvPr/>
        </p:nvCxnSpPr>
        <p:spPr>
          <a:xfrm>
            <a:off x="3203848" y="3573016"/>
            <a:ext cx="0" cy="342999"/>
          </a:xfrm>
          <a:prstGeom prst="line">
            <a:avLst/>
          </a:prstGeom>
          <a:ln>
            <a:solidFill>
              <a:schemeClr val="bg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28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755576" y="0"/>
            <a:ext cx="7632848" cy="3068960"/>
          </a:xfrm>
          <a:prstGeom prst="rect">
            <a:avLst/>
          </a:prstGeom>
          <a:solidFill>
            <a:srgbClr val="21306B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sp>
      <p:sp>
        <p:nvSpPr>
          <p:cNvPr id="99" name="Shape 99"/>
          <p:cNvSpPr/>
          <p:nvPr/>
        </p:nvSpPr>
        <p:spPr>
          <a:xfrm>
            <a:off x="2483768" y="6021288"/>
            <a:ext cx="5855700" cy="31799"/>
          </a:xfrm>
          <a:prstGeom prst="rect">
            <a:avLst/>
          </a:prstGeom>
          <a:solidFill>
            <a:srgbClr val="9ACD66"/>
          </a:solidFill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835696" y="2204864"/>
            <a:ext cx="54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FFFF"/>
                </a:solidFill>
                <a:latin typeface="+mj-lt"/>
                <a:cs typeface="Times New Roman"/>
              </a:rPr>
              <a:t>III. </a:t>
            </a:r>
            <a:r>
              <a:rPr lang="en-US" altLang="zh-CN" sz="2800" dirty="0" smtClean="0">
                <a:solidFill>
                  <a:srgbClr val="FFFFFF"/>
                </a:solidFill>
                <a:latin typeface="+mj-lt"/>
                <a:cs typeface="Times New Roman"/>
              </a:rPr>
              <a:t>Business Value </a:t>
            </a:r>
            <a:r>
              <a:rPr lang="en-US" altLang="zh-CN" sz="2800" dirty="0" smtClean="0">
                <a:solidFill>
                  <a:srgbClr val="FFFFFF"/>
                </a:solidFill>
                <a:latin typeface="+mj-lt"/>
                <a:cs typeface="Times New Roman"/>
              </a:rPr>
              <a:t>&amp; Conclusion</a:t>
            </a:r>
            <a:endParaRPr lang="en-US" altLang="zh-CN" sz="2800" dirty="0">
              <a:solidFill>
                <a:srgbClr val="FFFFFF"/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33666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Sky">
      <a:dk1>
        <a:srgbClr val="000000"/>
      </a:dk1>
      <a:lt1>
        <a:srgbClr val="FFFFFF"/>
      </a:lt1>
      <a:dk2>
        <a:srgbClr val="1782BF"/>
      </a:dk2>
      <a:lt2>
        <a:srgbClr val="62BCE9"/>
      </a:lt2>
      <a:accent1>
        <a:srgbClr val="073779"/>
      </a:accent1>
      <a:accent2>
        <a:srgbClr val="8FD9FB"/>
      </a:accent2>
      <a:accent3>
        <a:srgbClr val="FFCC00"/>
      </a:accent3>
      <a:accent4>
        <a:srgbClr val="EB6615"/>
      </a:accent4>
      <a:accent5>
        <a:srgbClr val="C76402"/>
      </a:accent5>
      <a:accent6>
        <a:srgbClr val="B523B4"/>
      </a:accent6>
      <a:hlink>
        <a:srgbClr val="FFDE26"/>
      </a:hlink>
      <a:folHlink>
        <a:srgbClr val="DEBE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406</Words>
  <Application>Microsoft Office PowerPoint</Application>
  <PresentationFormat>On-screen Show (4:3)</PresentationFormat>
  <Paragraphs>135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/>
      <vt:lpstr>Integrated Comic Book Search &amp; Recommendation Engine</vt:lpstr>
      <vt:lpstr>PowerPoint Presentation</vt:lpstr>
      <vt:lpstr>PowerPoint Presentation</vt:lpstr>
      <vt:lpstr>Situation Analysis</vt:lpstr>
      <vt:lpstr>Market  Analysis</vt:lpstr>
      <vt:lpstr>PowerPoint Presentation</vt:lpstr>
      <vt:lpstr>Business Strategy</vt:lpstr>
      <vt:lpstr>Recommendation Algorithms</vt:lpstr>
      <vt:lpstr>PowerPoint Presentation</vt:lpstr>
      <vt:lpstr>Market &amp; Profitability</vt:lpstr>
      <vt:lpstr>Implementation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Eugene</cp:lastModifiedBy>
  <cp:revision>142</cp:revision>
  <dcterms:modified xsi:type="dcterms:W3CDTF">2016-01-15T22:34:21Z</dcterms:modified>
</cp:coreProperties>
</file>