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3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4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5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1"/>
  </p:sldMasterIdLst>
  <p:notesMasterIdLst>
    <p:notesMasterId r:id="rId17"/>
  </p:notesMasterIdLst>
  <p:sldIdLst>
    <p:sldId id="314" r:id="rId2"/>
    <p:sldId id="264" r:id="rId3"/>
    <p:sldId id="291" r:id="rId4"/>
    <p:sldId id="315" r:id="rId5"/>
    <p:sldId id="316" r:id="rId6"/>
    <p:sldId id="317" r:id="rId7"/>
    <p:sldId id="318" r:id="rId8"/>
    <p:sldId id="319" r:id="rId9"/>
    <p:sldId id="320" r:id="rId10"/>
    <p:sldId id="328" r:id="rId11"/>
    <p:sldId id="323" r:id="rId12"/>
    <p:sldId id="321" r:id="rId13"/>
    <p:sldId id="325" r:id="rId14"/>
    <p:sldId id="326" r:id="rId15"/>
    <p:sldId id="327" r:id="rId1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CD66"/>
    <a:srgbClr val="9AD262"/>
    <a:srgbClr val="21306B"/>
    <a:srgbClr val="1C2F6B"/>
    <a:srgbClr val="16326B"/>
    <a:srgbClr val="0E1C6B"/>
    <a:srgbClr val="09326B"/>
    <a:srgbClr val="022D6B"/>
    <a:srgbClr val="032D68"/>
    <a:srgbClr val="053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703" autoAdjust="0"/>
  </p:normalViewPr>
  <p:slideViewPr>
    <p:cSldViewPr>
      <p:cViewPr>
        <p:scale>
          <a:sx n="90" d="100"/>
          <a:sy n="90" d="100"/>
        </p:scale>
        <p:origin x="-123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069E1E-344F-4F4A-B60B-A921CCC8BD4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76CA4CD-A463-4746-9C12-8109A99F9E5D}">
      <dgm:prSet phldrT="[Text]"/>
      <dgm:spPr/>
      <dgm:t>
        <a:bodyPr/>
        <a:lstStyle/>
        <a:p>
          <a:r>
            <a:rPr lang="en-US" altLang="zh-CN" dirty="0" smtClean="0">
              <a:latin typeface="+mn-lt"/>
              <a:cs typeface="Times New Roman"/>
            </a:rPr>
            <a:t>Part I: History of Neural Networks</a:t>
          </a:r>
          <a:endParaRPr lang="en-US" dirty="0"/>
        </a:p>
      </dgm:t>
    </dgm:pt>
    <dgm:pt modelId="{1BB7D2CE-A2E2-44D9-BB09-C5B5FF51F8A6}" type="parTrans" cxnId="{CB6EEAAE-1791-4030-813D-B0CAF85182CE}">
      <dgm:prSet/>
      <dgm:spPr/>
      <dgm:t>
        <a:bodyPr/>
        <a:lstStyle/>
        <a:p>
          <a:endParaRPr lang="en-US"/>
        </a:p>
      </dgm:t>
    </dgm:pt>
    <dgm:pt modelId="{1DCC3414-4F39-4E1E-90E9-15D1A5823681}" type="sibTrans" cxnId="{CB6EEAAE-1791-4030-813D-B0CAF85182CE}">
      <dgm:prSet/>
      <dgm:spPr/>
      <dgm:t>
        <a:bodyPr/>
        <a:lstStyle/>
        <a:p>
          <a:endParaRPr lang="en-US"/>
        </a:p>
      </dgm:t>
    </dgm:pt>
    <dgm:pt modelId="{4AF68BCA-72D8-41B5-8468-3AB41097E5B8}">
      <dgm:prSet phldrT="[Text]"/>
      <dgm:spPr/>
      <dgm:t>
        <a:bodyPr/>
        <a:lstStyle/>
        <a:p>
          <a:r>
            <a:rPr lang="en-US" altLang="zh-CN" dirty="0" smtClean="0">
              <a:latin typeface="+mn-lt"/>
              <a:cs typeface="Times New Roman"/>
            </a:rPr>
            <a:t>Cybernetics (1940-1960s)</a:t>
          </a:r>
          <a:endParaRPr lang="en-US" dirty="0"/>
        </a:p>
      </dgm:t>
    </dgm:pt>
    <dgm:pt modelId="{BB23EC10-7305-40CE-B58D-34B77F0E9C4A}" type="parTrans" cxnId="{4A080F71-32EB-4091-935C-455BDE9BE128}">
      <dgm:prSet/>
      <dgm:spPr/>
      <dgm:t>
        <a:bodyPr/>
        <a:lstStyle/>
        <a:p>
          <a:endParaRPr lang="en-US"/>
        </a:p>
      </dgm:t>
    </dgm:pt>
    <dgm:pt modelId="{6F3D9122-583C-4CAF-9829-D8E2E0885ACC}" type="sibTrans" cxnId="{4A080F71-32EB-4091-935C-455BDE9BE128}">
      <dgm:prSet/>
      <dgm:spPr/>
      <dgm:t>
        <a:bodyPr/>
        <a:lstStyle/>
        <a:p>
          <a:endParaRPr lang="en-US"/>
        </a:p>
      </dgm:t>
    </dgm:pt>
    <dgm:pt modelId="{7530B3B7-CD4A-4459-8952-A1D8ABE78A57}">
      <dgm:prSet phldrT="[Text]"/>
      <dgm:spPr/>
      <dgm:t>
        <a:bodyPr/>
        <a:lstStyle/>
        <a:p>
          <a:r>
            <a:rPr lang="en-US" altLang="zh-CN" dirty="0" smtClean="0">
              <a:latin typeface="+mn-lt"/>
              <a:cs typeface="Times New Roman"/>
            </a:rPr>
            <a:t>Connectionism (1980-1990s)</a:t>
          </a:r>
          <a:endParaRPr lang="en-US" dirty="0"/>
        </a:p>
      </dgm:t>
    </dgm:pt>
    <dgm:pt modelId="{0FEEB607-B14E-4660-AAAB-4239D74C4A5E}" type="parTrans" cxnId="{2692F141-52C1-4F1E-8405-85C981376A60}">
      <dgm:prSet/>
      <dgm:spPr/>
      <dgm:t>
        <a:bodyPr/>
        <a:lstStyle/>
        <a:p>
          <a:endParaRPr lang="en-US"/>
        </a:p>
      </dgm:t>
    </dgm:pt>
    <dgm:pt modelId="{8EB77203-ED8B-4A22-8C7B-29DFF696BD5C}" type="sibTrans" cxnId="{2692F141-52C1-4F1E-8405-85C981376A60}">
      <dgm:prSet/>
      <dgm:spPr/>
      <dgm:t>
        <a:bodyPr/>
        <a:lstStyle/>
        <a:p>
          <a:endParaRPr lang="en-US"/>
        </a:p>
      </dgm:t>
    </dgm:pt>
    <dgm:pt modelId="{468DDBA8-CAE1-4265-ACF4-ED60CAC342D6}">
      <dgm:prSet phldrT="[Text]"/>
      <dgm:spPr/>
      <dgm:t>
        <a:bodyPr/>
        <a:lstStyle/>
        <a:p>
          <a:r>
            <a:rPr lang="en-US" altLang="zh-CN" dirty="0" smtClean="0">
              <a:latin typeface="+mn-lt"/>
              <a:cs typeface="Times New Roman"/>
            </a:rPr>
            <a:t>Deep Learning (2006 – </a:t>
          </a:r>
          <a:r>
            <a:rPr lang="en-US" altLang="zh-CN" smtClean="0">
              <a:latin typeface="+mn-lt"/>
              <a:cs typeface="Times New Roman"/>
            </a:rPr>
            <a:t>Present)</a:t>
          </a:r>
          <a:endParaRPr lang="en-US" altLang="zh-CN" dirty="0" smtClean="0">
            <a:latin typeface="+mn-lt"/>
            <a:cs typeface="Times New Roman"/>
          </a:endParaRPr>
        </a:p>
      </dgm:t>
    </dgm:pt>
    <dgm:pt modelId="{BD2CBC30-D7E4-4691-8BF9-EC6DC3E35BDB}" type="parTrans" cxnId="{53897922-233C-4598-BC7D-16B84A4BB97D}">
      <dgm:prSet/>
      <dgm:spPr/>
      <dgm:t>
        <a:bodyPr/>
        <a:lstStyle/>
        <a:p>
          <a:endParaRPr lang="en-US"/>
        </a:p>
      </dgm:t>
    </dgm:pt>
    <dgm:pt modelId="{CD2D08B0-97A6-40B8-9CD3-FB493E442AA3}" type="sibTrans" cxnId="{53897922-233C-4598-BC7D-16B84A4BB97D}">
      <dgm:prSet/>
      <dgm:spPr/>
      <dgm:t>
        <a:bodyPr/>
        <a:lstStyle/>
        <a:p>
          <a:endParaRPr lang="en-US"/>
        </a:p>
      </dgm:t>
    </dgm:pt>
    <dgm:pt modelId="{23B338C6-33B5-48BC-8123-DF0FD38E02C4}" type="pres">
      <dgm:prSet presAssocID="{5E069E1E-344F-4F4A-B60B-A921CCC8BD4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C3F43F-155F-4BA7-836C-2E79A804B918}" type="pres">
      <dgm:prSet presAssocID="{5E069E1E-344F-4F4A-B60B-A921CCC8BD4A}" presName="dummyMaxCanvas" presStyleCnt="0">
        <dgm:presLayoutVars/>
      </dgm:prSet>
      <dgm:spPr/>
    </dgm:pt>
    <dgm:pt modelId="{6DB2DDF0-A744-44CF-8ADE-22640A011506}" type="pres">
      <dgm:prSet presAssocID="{5E069E1E-344F-4F4A-B60B-A921CCC8BD4A}" presName="FourNodes_1" presStyleLbl="node1" presStyleIdx="0" presStyleCnt="4" custLinFactNeighborY="-113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2428C-D3CD-46CE-80CA-715315F51429}" type="pres">
      <dgm:prSet presAssocID="{5E069E1E-344F-4F4A-B60B-A921CCC8BD4A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CEB6E7-5A26-4B8C-BFAA-F2332FFD543D}" type="pres">
      <dgm:prSet presAssocID="{5E069E1E-344F-4F4A-B60B-A921CCC8BD4A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1C98F1-A962-41CB-A356-67EE516F1131}" type="pres">
      <dgm:prSet presAssocID="{5E069E1E-344F-4F4A-B60B-A921CCC8BD4A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47C4DD-D529-4D47-B04A-C5A2088177AC}" type="pres">
      <dgm:prSet presAssocID="{5E069E1E-344F-4F4A-B60B-A921CCC8BD4A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61FFAB-F324-4392-B4EF-904B4D7A1F8D}" type="pres">
      <dgm:prSet presAssocID="{5E069E1E-344F-4F4A-B60B-A921CCC8BD4A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DC025-8B01-4C63-93AB-1EEDE845BC1B}" type="pres">
      <dgm:prSet presAssocID="{5E069E1E-344F-4F4A-B60B-A921CCC8BD4A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9A5424-6BBC-4F59-AAB2-B001FFE99227}" type="pres">
      <dgm:prSet presAssocID="{5E069E1E-344F-4F4A-B60B-A921CCC8BD4A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D1EA02-F825-4463-ADB0-785DB21FD3B2}" type="pres">
      <dgm:prSet presAssocID="{5E069E1E-344F-4F4A-B60B-A921CCC8BD4A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4E08F0-40C0-4913-9202-218A41A575FE}" type="pres">
      <dgm:prSet presAssocID="{5E069E1E-344F-4F4A-B60B-A921CCC8BD4A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774D32-051E-4A3A-9CA0-77D41AE134E2}" type="pres">
      <dgm:prSet presAssocID="{5E069E1E-344F-4F4A-B60B-A921CCC8BD4A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A6A2D4-5BAA-40A5-A27F-12C2EF0FDA89}" type="presOf" srcId="{5E069E1E-344F-4F4A-B60B-A921CCC8BD4A}" destId="{23B338C6-33B5-48BC-8123-DF0FD38E02C4}" srcOrd="0" destOrd="0" presId="urn:microsoft.com/office/officeart/2005/8/layout/vProcess5"/>
    <dgm:cxn modelId="{9731DC4D-D7E8-497E-9833-7560B591B0C0}" type="presOf" srcId="{C76CA4CD-A463-4746-9C12-8109A99F9E5D}" destId="{6DB2DDF0-A744-44CF-8ADE-22640A011506}" srcOrd="0" destOrd="0" presId="urn:microsoft.com/office/officeart/2005/8/layout/vProcess5"/>
    <dgm:cxn modelId="{6C6BC5EB-7970-41D0-8A92-77484C06CB5D}" type="presOf" srcId="{7530B3B7-CD4A-4459-8952-A1D8ABE78A57}" destId="{3DCEB6E7-5A26-4B8C-BFAA-F2332FFD543D}" srcOrd="0" destOrd="0" presId="urn:microsoft.com/office/officeart/2005/8/layout/vProcess5"/>
    <dgm:cxn modelId="{19676E69-2932-4AF6-ADD1-E954F8D634A1}" type="presOf" srcId="{4AF68BCA-72D8-41B5-8468-3AB41097E5B8}" destId="{A7D1EA02-F825-4463-ADB0-785DB21FD3B2}" srcOrd="1" destOrd="0" presId="urn:microsoft.com/office/officeart/2005/8/layout/vProcess5"/>
    <dgm:cxn modelId="{E3D445DB-A312-4BF2-818F-923DDD5A7F73}" type="presOf" srcId="{468DDBA8-CAE1-4265-ACF4-ED60CAC342D6}" destId="{781C98F1-A962-41CB-A356-67EE516F1131}" srcOrd="0" destOrd="0" presId="urn:microsoft.com/office/officeart/2005/8/layout/vProcess5"/>
    <dgm:cxn modelId="{1E3C9462-5434-46EB-9DF0-0C11A8BFD37B}" type="presOf" srcId="{4AF68BCA-72D8-41B5-8468-3AB41097E5B8}" destId="{C3F2428C-D3CD-46CE-80CA-715315F51429}" srcOrd="0" destOrd="0" presId="urn:microsoft.com/office/officeart/2005/8/layout/vProcess5"/>
    <dgm:cxn modelId="{53897922-233C-4598-BC7D-16B84A4BB97D}" srcId="{5E069E1E-344F-4F4A-B60B-A921CCC8BD4A}" destId="{468DDBA8-CAE1-4265-ACF4-ED60CAC342D6}" srcOrd="3" destOrd="0" parTransId="{BD2CBC30-D7E4-4691-8BF9-EC6DC3E35BDB}" sibTransId="{CD2D08B0-97A6-40B8-9CD3-FB493E442AA3}"/>
    <dgm:cxn modelId="{CB6EEAAE-1791-4030-813D-B0CAF85182CE}" srcId="{5E069E1E-344F-4F4A-B60B-A921CCC8BD4A}" destId="{C76CA4CD-A463-4746-9C12-8109A99F9E5D}" srcOrd="0" destOrd="0" parTransId="{1BB7D2CE-A2E2-44D9-BB09-C5B5FF51F8A6}" sibTransId="{1DCC3414-4F39-4E1E-90E9-15D1A5823681}"/>
    <dgm:cxn modelId="{4DF683B6-E361-42FE-A083-ACA31C5F9B9C}" type="presOf" srcId="{1DCC3414-4F39-4E1E-90E9-15D1A5823681}" destId="{9047C4DD-D529-4D47-B04A-C5A2088177AC}" srcOrd="0" destOrd="0" presId="urn:microsoft.com/office/officeart/2005/8/layout/vProcess5"/>
    <dgm:cxn modelId="{37B60C6F-76DF-4F5E-B85F-D27A743114F2}" type="presOf" srcId="{468DDBA8-CAE1-4265-ACF4-ED60CAC342D6}" destId="{79774D32-051E-4A3A-9CA0-77D41AE134E2}" srcOrd="1" destOrd="0" presId="urn:microsoft.com/office/officeart/2005/8/layout/vProcess5"/>
    <dgm:cxn modelId="{4BF6949E-F125-40EB-93C4-57D9AE214EFA}" type="presOf" srcId="{7530B3B7-CD4A-4459-8952-A1D8ABE78A57}" destId="{984E08F0-40C0-4913-9202-218A41A575FE}" srcOrd="1" destOrd="0" presId="urn:microsoft.com/office/officeart/2005/8/layout/vProcess5"/>
    <dgm:cxn modelId="{350FBCAA-C7E4-4E60-919E-6B80D4B3A159}" type="presOf" srcId="{6F3D9122-583C-4CAF-9829-D8E2E0885ACC}" destId="{A661FFAB-F324-4392-B4EF-904B4D7A1F8D}" srcOrd="0" destOrd="0" presId="urn:microsoft.com/office/officeart/2005/8/layout/vProcess5"/>
    <dgm:cxn modelId="{7C046F48-B1EA-470F-9221-2ADD11CB830D}" type="presOf" srcId="{8EB77203-ED8B-4A22-8C7B-29DFF696BD5C}" destId="{7F7DC025-8B01-4C63-93AB-1EEDE845BC1B}" srcOrd="0" destOrd="0" presId="urn:microsoft.com/office/officeart/2005/8/layout/vProcess5"/>
    <dgm:cxn modelId="{2692F141-52C1-4F1E-8405-85C981376A60}" srcId="{5E069E1E-344F-4F4A-B60B-A921CCC8BD4A}" destId="{7530B3B7-CD4A-4459-8952-A1D8ABE78A57}" srcOrd="2" destOrd="0" parTransId="{0FEEB607-B14E-4660-AAAB-4239D74C4A5E}" sibTransId="{8EB77203-ED8B-4A22-8C7B-29DFF696BD5C}"/>
    <dgm:cxn modelId="{4A080F71-32EB-4091-935C-455BDE9BE128}" srcId="{5E069E1E-344F-4F4A-B60B-A921CCC8BD4A}" destId="{4AF68BCA-72D8-41B5-8468-3AB41097E5B8}" srcOrd="1" destOrd="0" parTransId="{BB23EC10-7305-40CE-B58D-34B77F0E9C4A}" sibTransId="{6F3D9122-583C-4CAF-9829-D8E2E0885ACC}"/>
    <dgm:cxn modelId="{B4624416-D332-4C8A-862E-77CD13A63438}" type="presOf" srcId="{C76CA4CD-A463-4746-9C12-8109A99F9E5D}" destId="{809A5424-6BBC-4F59-AAB2-B001FFE99227}" srcOrd="1" destOrd="0" presId="urn:microsoft.com/office/officeart/2005/8/layout/vProcess5"/>
    <dgm:cxn modelId="{A6987C7B-458B-450E-AC4B-005CB6A2BEEA}" type="presParOf" srcId="{23B338C6-33B5-48BC-8123-DF0FD38E02C4}" destId="{B0C3F43F-155F-4BA7-836C-2E79A804B918}" srcOrd="0" destOrd="0" presId="urn:microsoft.com/office/officeart/2005/8/layout/vProcess5"/>
    <dgm:cxn modelId="{0E934D87-06AB-466E-8CBB-7A8E6E65E71F}" type="presParOf" srcId="{23B338C6-33B5-48BC-8123-DF0FD38E02C4}" destId="{6DB2DDF0-A744-44CF-8ADE-22640A011506}" srcOrd="1" destOrd="0" presId="urn:microsoft.com/office/officeart/2005/8/layout/vProcess5"/>
    <dgm:cxn modelId="{994DF938-F1D9-444B-B002-48D43CFC4469}" type="presParOf" srcId="{23B338C6-33B5-48BC-8123-DF0FD38E02C4}" destId="{C3F2428C-D3CD-46CE-80CA-715315F51429}" srcOrd="2" destOrd="0" presId="urn:microsoft.com/office/officeart/2005/8/layout/vProcess5"/>
    <dgm:cxn modelId="{365227B5-035A-445C-8FF3-1D5A1F6574EF}" type="presParOf" srcId="{23B338C6-33B5-48BC-8123-DF0FD38E02C4}" destId="{3DCEB6E7-5A26-4B8C-BFAA-F2332FFD543D}" srcOrd="3" destOrd="0" presId="urn:microsoft.com/office/officeart/2005/8/layout/vProcess5"/>
    <dgm:cxn modelId="{2D470A86-EEE5-4EB4-B531-566ACA7458E7}" type="presParOf" srcId="{23B338C6-33B5-48BC-8123-DF0FD38E02C4}" destId="{781C98F1-A962-41CB-A356-67EE516F1131}" srcOrd="4" destOrd="0" presId="urn:microsoft.com/office/officeart/2005/8/layout/vProcess5"/>
    <dgm:cxn modelId="{AAE8196F-1F01-4648-B9BD-1B17EAE071C5}" type="presParOf" srcId="{23B338C6-33B5-48BC-8123-DF0FD38E02C4}" destId="{9047C4DD-D529-4D47-B04A-C5A2088177AC}" srcOrd="5" destOrd="0" presId="urn:microsoft.com/office/officeart/2005/8/layout/vProcess5"/>
    <dgm:cxn modelId="{5FA2662B-57F8-4C2D-AC4C-0FD6AF70E4EE}" type="presParOf" srcId="{23B338C6-33B5-48BC-8123-DF0FD38E02C4}" destId="{A661FFAB-F324-4392-B4EF-904B4D7A1F8D}" srcOrd="6" destOrd="0" presId="urn:microsoft.com/office/officeart/2005/8/layout/vProcess5"/>
    <dgm:cxn modelId="{2279A946-B0EC-4B99-9350-6A37382C10B8}" type="presParOf" srcId="{23B338C6-33B5-48BC-8123-DF0FD38E02C4}" destId="{7F7DC025-8B01-4C63-93AB-1EEDE845BC1B}" srcOrd="7" destOrd="0" presId="urn:microsoft.com/office/officeart/2005/8/layout/vProcess5"/>
    <dgm:cxn modelId="{4347E4B7-FC06-4202-837A-4CEC5DBCCA0A}" type="presParOf" srcId="{23B338C6-33B5-48BC-8123-DF0FD38E02C4}" destId="{809A5424-6BBC-4F59-AAB2-B001FFE99227}" srcOrd="8" destOrd="0" presId="urn:microsoft.com/office/officeart/2005/8/layout/vProcess5"/>
    <dgm:cxn modelId="{B80FF17C-C73A-473C-A59C-7F5E30CF2779}" type="presParOf" srcId="{23B338C6-33B5-48BC-8123-DF0FD38E02C4}" destId="{A7D1EA02-F825-4463-ADB0-785DB21FD3B2}" srcOrd="9" destOrd="0" presId="urn:microsoft.com/office/officeart/2005/8/layout/vProcess5"/>
    <dgm:cxn modelId="{AFEA73F2-BD94-48B0-B2E1-A583C80519B9}" type="presParOf" srcId="{23B338C6-33B5-48BC-8123-DF0FD38E02C4}" destId="{984E08F0-40C0-4913-9202-218A41A575FE}" srcOrd="10" destOrd="0" presId="urn:microsoft.com/office/officeart/2005/8/layout/vProcess5"/>
    <dgm:cxn modelId="{B181C01C-E489-42EA-847E-C55B1F23A96D}" type="presParOf" srcId="{23B338C6-33B5-48BC-8123-DF0FD38E02C4}" destId="{79774D32-051E-4A3A-9CA0-77D41AE134E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508B0FF-74F3-4F00-982C-48B9EDC15E1E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8029658-4B86-4383-BC9F-834CF1089051}">
      <dgm:prSet/>
      <dgm:spPr/>
      <dgm:t>
        <a:bodyPr/>
        <a:lstStyle/>
        <a:p>
          <a:r>
            <a:rPr lang="en-US" dirty="0" smtClean="0"/>
            <a:t>Convolution (96 filters x 11 x 11, stride 4)</a:t>
          </a:r>
          <a:endParaRPr lang="en-US" dirty="0"/>
        </a:p>
      </dgm:t>
    </dgm:pt>
    <dgm:pt modelId="{3343F771-A1BA-4924-8260-83A3DC614FA5}" type="parTrans" cxnId="{0EBC85FA-36BA-4BDD-9F7C-13687E22E0B6}">
      <dgm:prSet/>
      <dgm:spPr/>
      <dgm:t>
        <a:bodyPr/>
        <a:lstStyle/>
        <a:p>
          <a:endParaRPr lang="en-US"/>
        </a:p>
      </dgm:t>
    </dgm:pt>
    <dgm:pt modelId="{F5690F4D-CC2A-4EE0-A509-B19D54365CD1}" type="sibTrans" cxnId="{0EBC85FA-36BA-4BDD-9F7C-13687E22E0B6}">
      <dgm:prSet/>
      <dgm:spPr/>
      <dgm:t>
        <a:bodyPr/>
        <a:lstStyle/>
        <a:p>
          <a:endParaRPr lang="en-US"/>
        </a:p>
      </dgm:t>
    </dgm:pt>
    <dgm:pt modelId="{F4B89A78-0BBB-4C9B-AA87-DA291951786F}">
      <dgm:prSet/>
      <dgm:spPr/>
      <dgm:t>
        <a:bodyPr/>
        <a:lstStyle/>
        <a:p>
          <a:endParaRPr lang="en-US" dirty="0"/>
        </a:p>
      </dgm:t>
    </dgm:pt>
    <dgm:pt modelId="{7BB78243-B0C2-4113-89D7-6EF4EFEDFDB5}" type="parTrans" cxnId="{DD2916E0-015C-4360-9703-3B18BBDBAF04}">
      <dgm:prSet/>
      <dgm:spPr/>
      <dgm:t>
        <a:bodyPr/>
        <a:lstStyle/>
        <a:p>
          <a:endParaRPr lang="en-US"/>
        </a:p>
      </dgm:t>
    </dgm:pt>
    <dgm:pt modelId="{5421CE80-BC53-432B-B51F-1A5C731755EB}" type="sibTrans" cxnId="{DD2916E0-015C-4360-9703-3B18BBDBAF04}">
      <dgm:prSet/>
      <dgm:spPr/>
      <dgm:t>
        <a:bodyPr/>
        <a:lstStyle/>
        <a:p>
          <a:endParaRPr lang="en-US"/>
        </a:p>
      </dgm:t>
    </dgm:pt>
    <dgm:pt modelId="{F9CCD2DB-F4ED-4CD2-AAE2-5B4EAA30B3EF}">
      <dgm:prSet/>
      <dgm:spPr/>
      <dgm:t>
        <a:bodyPr/>
        <a:lstStyle/>
        <a:p>
          <a:r>
            <a:rPr lang="en-US" dirty="0" smtClean="0"/>
            <a:t>Input (3 channel x 227 x 227)</a:t>
          </a:r>
          <a:endParaRPr lang="en-US" dirty="0"/>
        </a:p>
      </dgm:t>
    </dgm:pt>
    <dgm:pt modelId="{E7236F6B-34F0-4F8B-B8DF-6B2D7BF6FD63}" type="parTrans" cxnId="{93DA7FFE-8DAA-4DFC-92DD-7575BDCF51DF}">
      <dgm:prSet/>
      <dgm:spPr/>
      <dgm:t>
        <a:bodyPr/>
        <a:lstStyle/>
        <a:p>
          <a:endParaRPr lang="en-US"/>
        </a:p>
      </dgm:t>
    </dgm:pt>
    <dgm:pt modelId="{A5F4AD7E-FF65-4D49-B76C-003AE8FEC027}" type="sibTrans" cxnId="{93DA7FFE-8DAA-4DFC-92DD-7575BDCF51DF}">
      <dgm:prSet/>
      <dgm:spPr/>
      <dgm:t>
        <a:bodyPr/>
        <a:lstStyle/>
        <a:p>
          <a:endParaRPr lang="en-US"/>
        </a:p>
      </dgm:t>
    </dgm:pt>
    <dgm:pt modelId="{308BFDD2-D68A-4C2D-A2FE-F8A5D31CA52F}">
      <dgm:prSet/>
      <dgm:spPr/>
      <dgm:t>
        <a:bodyPr/>
        <a:lstStyle/>
        <a:p>
          <a:endParaRPr lang="en-US" dirty="0"/>
        </a:p>
      </dgm:t>
    </dgm:pt>
    <dgm:pt modelId="{E517E987-CE06-4780-8442-A0E9DFD6C2B6}" type="parTrans" cxnId="{25E89A39-9DF3-4AFA-9FD3-45CED13980AE}">
      <dgm:prSet/>
      <dgm:spPr/>
      <dgm:t>
        <a:bodyPr/>
        <a:lstStyle/>
        <a:p>
          <a:endParaRPr lang="en-US"/>
        </a:p>
      </dgm:t>
    </dgm:pt>
    <dgm:pt modelId="{D741E718-9E85-4AFD-8FFF-5C66AC6F1CC8}" type="sibTrans" cxnId="{25E89A39-9DF3-4AFA-9FD3-45CED13980AE}">
      <dgm:prSet/>
      <dgm:spPr/>
      <dgm:t>
        <a:bodyPr/>
        <a:lstStyle/>
        <a:p>
          <a:endParaRPr lang="en-US"/>
        </a:p>
      </dgm:t>
    </dgm:pt>
    <dgm:pt modelId="{9860D0FF-EABB-43C6-89C4-7581C322B931}">
      <dgm:prSet/>
      <dgm:spPr/>
      <dgm:t>
        <a:bodyPr/>
        <a:lstStyle/>
        <a:p>
          <a:r>
            <a:rPr lang="en-US" dirty="0" err="1" smtClean="0"/>
            <a:t>MaxPool</a:t>
          </a:r>
          <a:r>
            <a:rPr lang="en-US" dirty="0" smtClean="0"/>
            <a:t> (3 x 3 with stride 2)</a:t>
          </a:r>
          <a:endParaRPr lang="en-US" dirty="0"/>
        </a:p>
      </dgm:t>
    </dgm:pt>
    <dgm:pt modelId="{DD44F13D-FDE5-40BB-A204-D683EC60D24D}" type="parTrans" cxnId="{1BF44CF4-6C11-4B4B-A16C-5BF530698D75}">
      <dgm:prSet/>
      <dgm:spPr/>
      <dgm:t>
        <a:bodyPr/>
        <a:lstStyle/>
        <a:p>
          <a:endParaRPr lang="en-US"/>
        </a:p>
      </dgm:t>
    </dgm:pt>
    <dgm:pt modelId="{334893B3-148C-4507-BE3C-2E57C40CB182}" type="sibTrans" cxnId="{1BF44CF4-6C11-4B4B-A16C-5BF530698D75}">
      <dgm:prSet/>
      <dgm:spPr/>
      <dgm:t>
        <a:bodyPr/>
        <a:lstStyle/>
        <a:p>
          <a:endParaRPr lang="en-US"/>
        </a:p>
      </dgm:t>
    </dgm:pt>
    <dgm:pt modelId="{69464C8F-CBE3-4509-848A-B1E770196BD3}">
      <dgm:prSet/>
      <dgm:spPr/>
      <dgm:t>
        <a:bodyPr/>
        <a:lstStyle/>
        <a:p>
          <a:endParaRPr lang="en-US" dirty="0"/>
        </a:p>
      </dgm:t>
    </dgm:pt>
    <dgm:pt modelId="{792AC943-E269-4EDD-B76D-BDB8BA6E0145}" type="parTrans" cxnId="{A8007152-C92B-4E0E-A7CF-818ED15056E8}">
      <dgm:prSet/>
      <dgm:spPr/>
      <dgm:t>
        <a:bodyPr/>
        <a:lstStyle/>
        <a:p>
          <a:endParaRPr lang="en-US"/>
        </a:p>
      </dgm:t>
    </dgm:pt>
    <dgm:pt modelId="{A5C26E85-50C8-45F6-B55E-8EA827AEB410}" type="sibTrans" cxnId="{A8007152-C92B-4E0E-A7CF-818ED15056E8}">
      <dgm:prSet/>
      <dgm:spPr/>
      <dgm:t>
        <a:bodyPr/>
        <a:lstStyle/>
        <a:p>
          <a:endParaRPr lang="en-US"/>
        </a:p>
      </dgm:t>
    </dgm:pt>
    <dgm:pt modelId="{409950B9-D8B6-4E5E-9F1F-C312EF11E5DB}">
      <dgm:prSet/>
      <dgm:spPr/>
      <dgm:t>
        <a:bodyPr/>
        <a:lstStyle/>
        <a:p>
          <a:r>
            <a:rPr lang="en-US" dirty="0" smtClean="0"/>
            <a:t>Convolution (256 filters x 5 x 5)</a:t>
          </a:r>
          <a:endParaRPr lang="en-US" dirty="0"/>
        </a:p>
      </dgm:t>
    </dgm:pt>
    <dgm:pt modelId="{47579D03-B0EE-4512-8211-7B934D8DF48C}" type="parTrans" cxnId="{B9C4B228-2B51-48EA-8D8C-7AAA18948DD3}">
      <dgm:prSet/>
      <dgm:spPr/>
      <dgm:t>
        <a:bodyPr/>
        <a:lstStyle/>
        <a:p>
          <a:endParaRPr lang="en-US"/>
        </a:p>
      </dgm:t>
    </dgm:pt>
    <dgm:pt modelId="{4B79B4BD-080D-42CC-9513-EEEC4C969333}" type="sibTrans" cxnId="{B9C4B228-2B51-48EA-8D8C-7AAA18948DD3}">
      <dgm:prSet/>
      <dgm:spPr/>
      <dgm:t>
        <a:bodyPr/>
        <a:lstStyle/>
        <a:p>
          <a:endParaRPr lang="en-US"/>
        </a:p>
      </dgm:t>
    </dgm:pt>
    <dgm:pt modelId="{847BD372-C55D-4424-9526-10C9EC10590A}">
      <dgm:prSet/>
      <dgm:spPr/>
      <dgm:t>
        <a:bodyPr/>
        <a:lstStyle/>
        <a:p>
          <a:endParaRPr lang="en-US" dirty="0"/>
        </a:p>
      </dgm:t>
    </dgm:pt>
    <dgm:pt modelId="{3A15B7F6-C8B9-4C31-B55D-0EF865943F58}" type="parTrans" cxnId="{DA8B842F-5775-4400-A4F1-926CB27EEE59}">
      <dgm:prSet/>
      <dgm:spPr/>
      <dgm:t>
        <a:bodyPr/>
        <a:lstStyle/>
        <a:p>
          <a:endParaRPr lang="en-US"/>
        </a:p>
      </dgm:t>
    </dgm:pt>
    <dgm:pt modelId="{DF035391-B3F8-49ED-8BF1-81B913841663}" type="sibTrans" cxnId="{DA8B842F-5775-4400-A4F1-926CB27EEE59}">
      <dgm:prSet/>
      <dgm:spPr/>
      <dgm:t>
        <a:bodyPr/>
        <a:lstStyle/>
        <a:p>
          <a:endParaRPr lang="en-US"/>
        </a:p>
      </dgm:t>
    </dgm:pt>
    <dgm:pt modelId="{A491CCA4-5DD6-4DF4-A1BA-D3AE91B0EB0E}">
      <dgm:prSet/>
      <dgm:spPr/>
      <dgm:t>
        <a:bodyPr/>
        <a:lstStyle/>
        <a:p>
          <a:r>
            <a:rPr lang="en-US" dirty="0" err="1" smtClean="0"/>
            <a:t>MaxPool</a:t>
          </a:r>
          <a:r>
            <a:rPr lang="en-US" dirty="0" smtClean="0"/>
            <a:t> (3 x 3 with stride 2)</a:t>
          </a:r>
          <a:endParaRPr lang="en-US" dirty="0"/>
        </a:p>
      </dgm:t>
    </dgm:pt>
    <dgm:pt modelId="{F25C4879-C0C2-4130-AD80-38BFFA2535FF}" type="parTrans" cxnId="{CC8A7AC4-4529-4EC1-A686-2D5A561C2B16}">
      <dgm:prSet/>
      <dgm:spPr/>
      <dgm:t>
        <a:bodyPr/>
        <a:lstStyle/>
        <a:p>
          <a:endParaRPr lang="en-US"/>
        </a:p>
      </dgm:t>
    </dgm:pt>
    <dgm:pt modelId="{B6EE2FCF-AD47-4CFE-9904-627B4FF6D34A}" type="sibTrans" cxnId="{CC8A7AC4-4529-4EC1-A686-2D5A561C2B16}">
      <dgm:prSet/>
      <dgm:spPr/>
      <dgm:t>
        <a:bodyPr/>
        <a:lstStyle/>
        <a:p>
          <a:endParaRPr lang="en-US"/>
        </a:p>
      </dgm:t>
    </dgm:pt>
    <dgm:pt modelId="{D3F24DCC-AEA2-4249-8529-14C034F19951}">
      <dgm:prSet/>
      <dgm:spPr/>
      <dgm:t>
        <a:bodyPr/>
        <a:lstStyle/>
        <a:p>
          <a:endParaRPr lang="en-US" dirty="0"/>
        </a:p>
      </dgm:t>
    </dgm:pt>
    <dgm:pt modelId="{31A59AC0-D422-495A-8AD0-2208EBE1A122}" type="parTrans" cxnId="{89FAEE72-2BCF-4A0D-989F-6F8D7ACCCA29}">
      <dgm:prSet/>
      <dgm:spPr/>
      <dgm:t>
        <a:bodyPr/>
        <a:lstStyle/>
        <a:p>
          <a:endParaRPr lang="en-US"/>
        </a:p>
      </dgm:t>
    </dgm:pt>
    <dgm:pt modelId="{1EF74C8B-B919-4D21-917F-380F6D4DCE96}" type="sibTrans" cxnId="{89FAEE72-2BCF-4A0D-989F-6F8D7ACCCA29}">
      <dgm:prSet/>
      <dgm:spPr/>
      <dgm:t>
        <a:bodyPr/>
        <a:lstStyle/>
        <a:p>
          <a:endParaRPr lang="en-US"/>
        </a:p>
      </dgm:t>
    </dgm:pt>
    <dgm:pt modelId="{D12F0CEA-758F-4375-8A47-BF58308F5F1A}">
      <dgm:prSet/>
      <dgm:spPr/>
      <dgm:t>
        <a:bodyPr/>
        <a:lstStyle/>
        <a:p>
          <a:endParaRPr lang="en-US" dirty="0"/>
        </a:p>
      </dgm:t>
    </dgm:pt>
    <dgm:pt modelId="{5E987C3B-7128-4963-923B-D8DB1C6C8267}" type="parTrans" cxnId="{4C74C0B6-3A92-4A41-8642-ADBFCDD98C7F}">
      <dgm:prSet/>
      <dgm:spPr/>
      <dgm:t>
        <a:bodyPr/>
        <a:lstStyle/>
        <a:p>
          <a:endParaRPr lang="en-US"/>
        </a:p>
      </dgm:t>
    </dgm:pt>
    <dgm:pt modelId="{EE5C02F7-870B-4E1F-8114-D456F8286D7D}" type="sibTrans" cxnId="{4C74C0B6-3A92-4A41-8642-ADBFCDD98C7F}">
      <dgm:prSet/>
      <dgm:spPr/>
      <dgm:t>
        <a:bodyPr/>
        <a:lstStyle/>
        <a:p>
          <a:endParaRPr lang="en-US"/>
        </a:p>
      </dgm:t>
    </dgm:pt>
    <dgm:pt modelId="{62BAC5EB-298B-4451-ABCE-116CD85370EE}">
      <dgm:prSet/>
      <dgm:spPr/>
      <dgm:t>
        <a:bodyPr/>
        <a:lstStyle/>
        <a:p>
          <a:r>
            <a:rPr lang="en-US" dirty="0" smtClean="0"/>
            <a:t>Convolution (384 filters x 3 x 3)</a:t>
          </a:r>
          <a:endParaRPr lang="en-US" dirty="0"/>
        </a:p>
      </dgm:t>
    </dgm:pt>
    <dgm:pt modelId="{47190DA0-FEF3-4814-AF1E-381919C9934F}" type="parTrans" cxnId="{3DD3973B-692A-4584-A962-DF0AEA6A1427}">
      <dgm:prSet/>
      <dgm:spPr/>
      <dgm:t>
        <a:bodyPr/>
        <a:lstStyle/>
        <a:p>
          <a:endParaRPr lang="en-US"/>
        </a:p>
      </dgm:t>
    </dgm:pt>
    <dgm:pt modelId="{45DE24DD-0CE6-495B-AAB5-1E33BB8A2B59}" type="sibTrans" cxnId="{3DD3973B-692A-4584-A962-DF0AEA6A1427}">
      <dgm:prSet/>
      <dgm:spPr/>
      <dgm:t>
        <a:bodyPr/>
        <a:lstStyle/>
        <a:p>
          <a:endParaRPr lang="en-US"/>
        </a:p>
      </dgm:t>
    </dgm:pt>
    <dgm:pt modelId="{508B7270-AF50-4239-8428-3026C61BBD21}">
      <dgm:prSet/>
      <dgm:spPr/>
      <dgm:t>
        <a:bodyPr/>
        <a:lstStyle/>
        <a:p>
          <a:r>
            <a:rPr lang="en-US" dirty="0" smtClean="0"/>
            <a:t>Dense (4096 neurons)</a:t>
          </a:r>
          <a:endParaRPr lang="en-US" dirty="0"/>
        </a:p>
      </dgm:t>
    </dgm:pt>
    <dgm:pt modelId="{68A30985-F1A3-445E-8C28-48A58BAE733D}" type="parTrans" cxnId="{8B0C8B49-0B98-4F03-87C6-35297BB58B70}">
      <dgm:prSet/>
      <dgm:spPr/>
      <dgm:t>
        <a:bodyPr/>
        <a:lstStyle/>
        <a:p>
          <a:endParaRPr lang="en-US"/>
        </a:p>
      </dgm:t>
    </dgm:pt>
    <dgm:pt modelId="{3C1147EF-593B-4373-838C-1843E2ADB48C}" type="sibTrans" cxnId="{8B0C8B49-0B98-4F03-87C6-35297BB58B70}">
      <dgm:prSet/>
      <dgm:spPr/>
      <dgm:t>
        <a:bodyPr/>
        <a:lstStyle/>
        <a:p>
          <a:endParaRPr lang="en-US"/>
        </a:p>
      </dgm:t>
    </dgm:pt>
    <dgm:pt modelId="{C075DE7E-A02B-47EB-A8ED-B4EE0D01C6D8}">
      <dgm:prSet/>
      <dgm:spPr/>
      <dgm:t>
        <a:bodyPr/>
        <a:lstStyle/>
        <a:p>
          <a:r>
            <a:rPr lang="en-US" dirty="0" smtClean="0"/>
            <a:t>Convolution (384 filters x 3 x 3)</a:t>
          </a:r>
          <a:endParaRPr lang="en-US" dirty="0"/>
        </a:p>
      </dgm:t>
    </dgm:pt>
    <dgm:pt modelId="{F9570C66-F416-43D7-8A93-C1266D1D4BEA}" type="parTrans" cxnId="{65E96026-66E4-4ECF-B929-38439EEEC144}">
      <dgm:prSet/>
      <dgm:spPr/>
      <dgm:t>
        <a:bodyPr/>
        <a:lstStyle/>
        <a:p>
          <a:endParaRPr lang="en-US"/>
        </a:p>
      </dgm:t>
    </dgm:pt>
    <dgm:pt modelId="{63F44E33-0E2E-4B5F-84E2-23F4FD0550AE}" type="sibTrans" cxnId="{65E96026-66E4-4ECF-B929-38439EEEC144}">
      <dgm:prSet/>
      <dgm:spPr/>
      <dgm:t>
        <a:bodyPr/>
        <a:lstStyle/>
        <a:p>
          <a:endParaRPr lang="en-US"/>
        </a:p>
      </dgm:t>
    </dgm:pt>
    <dgm:pt modelId="{1E2B58AB-A93C-4E0D-B368-9AA7FE51599B}">
      <dgm:prSet/>
      <dgm:spPr/>
      <dgm:t>
        <a:bodyPr/>
        <a:lstStyle/>
        <a:p>
          <a:endParaRPr lang="en-US" dirty="0"/>
        </a:p>
      </dgm:t>
    </dgm:pt>
    <dgm:pt modelId="{9C0AAB7D-B86F-4242-AD71-C0C41F333EE9}" type="parTrans" cxnId="{E7E22FEF-8468-4447-9DC9-CA0DE55FB49B}">
      <dgm:prSet/>
      <dgm:spPr/>
      <dgm:t>
        <a:bodyPr/>
        <a:lstStyle/>
        <a:p>
          <a:endParaRPr lang="en-US"/>
        </a:p>
      </dgm:t>
    </dgm:pt>
    <dgm:pt modelId="{4FE64164-B14E-4741-8D31-E791F863BD77}" type="sibTrans" cxnId="{E7E22FEF-8468-4447-9DC9-CA0DE55FB49B}">
      <dgm:prSet/>
      <dgm:spPr/>
      <dgm:t>
        <a:bodyPr/>
        <a:lstStyle/>
        <a:p>
          <a:endParaRPr lang="en-US"/>
        </a:p>
      </dgm:t>
    </dgm:pt>
    <dgm:pt modelId="{D58B3313-B73D-480B-9277-B93B30716C6D}">
      <dgm:prSet/>
      <dgm:spPr/>
      <dgm:t>
        <a:bodyPr/>
        <a:lstStyle/>
        <a:p>
          <a:endParaRPr lang="en-US" dirty="0"/>
        </a:p>
      </dgm:t>
    </dgm:pt>
    <dgm:pt modelId="{B9727F2C-D869-4BCB-8AC7-4ED0A513BC14}" type="parTrans" cxnId="{7851236F-ECB5-46A0-8B67-29D30713E546}">
      <dgm:prSet/>
      <dgm:spPr/>
      <dgm:t>
        <a:bodyPr/>
        <a:lstStyle/>
        <a:p>
          <a:endParaRPr lang="en-US"/>
        </a:p>
      </dgm:t>
    </dgm:pt>
    <dgm:pt modelId="{AC395684-F7D8-43DB-97B9-F66BEAFA3881}" type="sibTrans" cxnId="{7851236F-ECB5-46A0-8B67-29D30713E546}">
      <dgm:prSet/>
      <dgm:spPr/>
      <dgm:t>
        <a:bodyPr/>
        <a:lstStyle/>
        <a:p>
          <a:endParaRPr lang="en-US"/>
        </a:p>
      </dgm:t>
    </dgm:pt>
    <dgm:pt modelId="{0B7BC294-32E3-4E48-B622-428538991B2B}">
      <dgm:prSet/>
      <dgm:spPr/>
      <dgm:t>
        <a:bodyPr/>
        <a:lstStyle/>
        <a:p>
          <a:r>
            <a:rPr lang="en-US" dirty="0" smtClean="0"/>
            <a:t>Convolution (256 filters x 3 x 3)</a:t>
          </a:r>
          <a:endParaRPr lang="en-US" dirty="0"/>
        </a:p>
      </dgm:t>
    </dgm:pt>
    <dgm:pt modelId="{3D260A12-0FCE-497C-BC06-7125DFF8B58C}" type="parTrans" cxnId="{27F6BC21-67A6-461D-8428-3ADAB9B982AE}">
      <dgm:prSet/>
      <dgm:spPr/>
      <dgm:t>
        <a:bodyPr/>
        <a:lstStyle/>
        <a:p>
          <a:endParaRPr lang="en-US"/>
        </a:p>
      </dgm:t>
    </dgm:pt>
    <dgm:pt modelId="{FE7B0AB8-A3BF-487D-BC2D-B2A89729701C}" type="sibTrans" cxnId="{27F6BC21-67A6-461D-8428-3ADAB9B982AE}">
      <dgm:prSet/>
      <dgm:spPr/>
      <dgm:t>
        <a:bodyPr/>
        <a:lstStyle/>
        <a:p>
          <a:endParaRPr lang="en-US"/>
        </a:p>
      </dgm:t>
    </dgm:pt>
    <dgm:pt modelId="{AB3DE8C2-2A03-420A-8854-F97DE8B401E6}">
      <dgm:prSet/>
      <dgm:spPr/>
      <dgm:t>
        <a:bodyPr/>
        <a:lstStyle/>
        <a:p>
          <a:endParaRPr lang="en-US" dirty="0"/>
        </a:p>
      </dgm:t>
    </dgm:pt>
    <dgm:pt modelId="{35FADA91-E3AA-4E30-B165-1817134D66AE}" type="parTrans" cxnId="{8B3235C3-6A13-4806-90AC-902253F16794}">
      <dgm:prSet/>
      <dgm:spPr/>
      <dgm:t>
        <a:bodyPr/>
        <a:lstStyle/>
        <a:p>
          <a:endParaRPr lang="en-US"/>
        </a:p>
      </dgm:t>
    </dgm:pt>
    <dgm:pt modelId="{D0CEBD7E-4F13-4974-A81B-4E822AB65A57}" type="sibTrans" cxnId="{8B3235C3-6A13-4806-90AC-902253F16794}">
      <dgm:prSet/>
      <dgm:spPr/>
      <dgm:t>
        <a:bodyPr/>
        <a:lstStyle/>
        <a:p>
          <a:endParaRPr lang="en-US"/>
        </a:p>
      </dgm:t>
    </dgm:pt>
    <dgm:pt modelId="{BE1C957F-0DE9-4B8B-A93C-FF15E5DDB807}">
      <dgm:prSet/>
      <dgm:spPr/>
      <dgm:t>
        <a:bodyPr/>
        <a:lstStyle/>
        <a:p>
          <a:r>
            <a:rPr lang="en-US" dirty="0" err="1" smtClean="0"/>
            <a:t>MaxPool</a:t>
          </a:r>
          <a:r>
            <a:rPr lang="en-US" dirty="0" smtClean="0"/>
            <a:t> (3 x 3 with stride 2)</a:t>
          </a:r>
          <a:endParaRPr lang="en-US" dirty="0"/>
        </a:p>
      </dgm:t>
    </dgm:pt>
    <dgm:pt modelId="{E74B7A63-1537-493B-917F-6CEC7B78429A}" type="parTrans" cxnId="{AC41C723-93E7-43E3-96DD-FC83DE24019A}">
      <dgm:prSet/>
      <dgm:spPr/>
      <dgm:t>
        <a:bodyPr/>
        <a:lstStyle/>
        <a:p>
          <a:endParaRPr lang="en-US"/>
        </a:p>
      </dgm:t>
    </dgm:pt>
    <dgm:pt modelId="{DBA37F65-783C-4551-B01A-20E70A41A14C}" type="sibTrans" cxnId="{AC41C723-93E7-43E3-96DD-FC83DE24019A}">
      <dgm:prSet/>
      <dgm:spPr/>
      <dgm:t>
        <a:bodyPr/>
        <a:lstStyle/>
        <a:p>
          <a:endParaRPr lang="en-US"/>
        </a:p>
      </dgm:t>
    </dgm:pt>
    <dgm:pt modelId="{1469D1E2-2D51-4261-9FD6-6689B05D538A}">
      <dgm:prSet/>
      <dgm:spPr/>
      <dgm:t>
        <a:bodyPr/>
        <a:lstStyle/>
        <a:p>
          <a:endParaRPr lang="en-US" dirty="0"/>
        </a:p>
      </dgm:t>
    </dgm:pt>
    <dgm:pt modelId="{6A7DDF51-0643-4658-B368-3114A2565187}" type="parTrans" cxnId="{9E4F2214-3622-475E-B242-369F4D6F216B}">
      <dgm:prSet/>
      <dgm:spPr/>
      <dgm:t>
        <a:bodyPr/>
        <a:lstStyle/>
        <a:p>
          <a:endParaRPr lang="en-US"/>
        </a:p>
      </dgm:t>
    </dgm:pt>
    <dgm:pt modelId="{BD29669D-F159-48AF-B329-865F9ED12014}" type="sibTrans" cxnId="{9E4F2214-3622-475E-B242-369F4D6F216B}">
      <dgm:prSet/>
      <dgm:spPr/>
      <dgm:t>
        <a:bodyPr/>
        <a:lstStyle/>
        <a:p>
          <a:endParaRPr lang="en-US"/>
        </a:p>
      </dgm:t>
    </dgm:pt>
    <dgm:pt modelId="{C1E8FD00-D946-4E53-8B7E-FE938E16DFF0}">
      <dgm:prSet/>
      <dgm:spPr/>
      <dgm:t>
        <a:bodyPr/>
        <a:lstStyle/>
        <a:p>
          <a:r>
            <a:rPr lang="en-US" dirty="0" smtClean="0"/>
            <a:t>Dense (4096 neurons)</a:t>
          </a:r>
          <a:endParaRPr lang="en-US" dirty="0"/>
        </a:p>
      </dgm:t>
    </dgm:pt>
    <dgm:pt modelId="{A8F2733C-9657-4386-A726-DC4A6AA0FFFD}" type="parTrans" cxnId="{1C314AA5-5AAC-496C-B7FF-228DED2FFD6C}">
      <dgm:prSet/>
      <dgm:spPr/>
      <dgm:t>
        <a:bodyPr/>
        <a:lstStyle/>
        <a:p>
          <a:endParaRPr lang="en-US"/>
        </a:p>
      </dgm:t>
    </dgm:pt>
    <dgm:pt modelId="{E3A05818-BE04-4009-A7BC-B4D0AD6C9FE5}" type="sibTrans" cxnId="{1C314AA5-5AAC-496C-B7FF-228DED2FFD6C}">
      <dgm:prSet/>
      <dgm:spPr/>
      <dgm:t>
        <a:bodyPr/>
        <a:lstStyle/>
        <a:p>
          <a:endParaRPr lang="en-US"/>
        </a:p>
      </dgm:t>
    </dgm:pt>
    <dgm:pt modelId="{B644D624-4B33-43CE-8013-114C6D783232}">
      <dgm:prSet/>
      <dgm:spPr/>
      <dgm:t>
        <a:bodyPr/>
        <a:lstStyle/>
        <a:p>
          <a:endParaRPr lang="en-US" dirty="0"/>
        </a:p>
      </dgm:t>
    </dgm:pt>
    <dgm:pt modelId="{F7697F79-6771-470A-B69D-62255E6E82F8}" type="parTrans" cxnId="{7C52C069-BCB1-414C-824B-F3BBB7C3057D}">
      <dgm:prSet/>
      <dgm:spPr/>
      <dgm:t>
        <a:bodyPr/>
        <a:lstStyle/>
        <a:p>
          <a:endParaRPr lang="en-US"/>
        </a:p>
      </dgm:t>
    </dgm:pt>
    <dgm:pt modelId="{FBF2CCC0-4600-4426-9A6E-5F1221E1BF7F}" type="sibTrans" cxnId="{7C52C069-BCB1-414C-824B-F3BBB7C3057D}">
      <dgm:prSet/>
      <dgm:spPr/>
      <dgm:t>
        <a:bodyPr/>
        <a:lstStyle/>
        <a:p>
          <a:endParaRPr lang="en-US"/>
        </a:p>
      </dgm:t>
    </dgm:pt>
    <dgm:pt modelId="{6EA1259E-3705-41A2-843D-253533B1FC5C}">
      <dgm:prSet/>
      <dgm:spPr/>
      <dgm:t>
        <a:bodyPr/>
        <a:lstStyle/>
        <a:p>
          <a:r>
            <a:rPr lang="en-US" dirty="0" smtClean="0"/>
            <a:t>Dense (</a:t>
          </a:r>
          <a:r>
            <a:rPr lang="en-US" dirty="0" err="1" smtClean="0"/>
            <a:t>Softmax</a:t>
          </a:r>
          <a:r>
            <a:rPr lang="en-US" dirty="0" smtClean="0"/>
            <a:t> into 1000) </a:t>
          </a:r>
          <a:endParaRPr lang="en-US" dirty="0"/>
        </a:p>
      </dgm:t>
    </dgm:pt>
    <dgm:pt modelId="{7D103A50-56E3-4500-AA2E-9D3F99ECE2B3}" type="parTrans" cxnId="{510F7E22-431A-4F3B-8AE7-720F83A7439D}">
      <dgm:prSet/>
      <dgm:spPr/>
      <dgm:t>
        <a:bodyPr/>
        <a:lstStyle/>
        <a:p>
          <a:endParaRPr lang="en-US"/>
        </a:p>
      </dgm:t>
    </dgm:pt>
    <dgm:pt modelId="{9DAC9E33-16BD-46F2-A054-B45000184C23}" type="sibTrans" cxnId="{510F7E22-431A-4F3B-8AE7-720F83A7439D}">
      <dgm:prSet/>
      <dgm:spPr/>
      <dgm:t>
        <a:bodyPr/>
        <a:lstStyle/>
        <a:p>
          <a:endParaRPr lang="en-US"/>
        </a:p>
      </dgm:t>
    </dgm:pt>
    <dgm:pt modelId="{585A0AFA-3021-41D9-86B4-1F5BE3F9F658}">
      <dgm:prSet/>
      <dgm:spPr/>
      <dgm:t>
        <a:bodyPr/>
        <a:lstStyle/>
        <a:p>
          <a:endParaRPr lang="en-US" dirty="0"/>
        </a:p>
      </dgm:t>
    </dgm:pt>
    <dgm:pt modelId="{1E5CDA1B-F3E4-4A73-B824-977FD3509ECB}" type="parTrans" cxnId="{25E81004-4391-4E9E-9F64-57A295F9F006}">
      <dgm:prSet/>
      <dgm:spPr/>
      <dgm:t>
        <a:bodyPr/>
        <a:lstStyle/>
        <a:p>
          <a:endParaRPr lang="en-US"/>
        </a:p>
      </dgm:t>
    </dgm:pt>
    <dgm:pt modelId="{B9C5A88F-7363-46BE-B9F7-C10EBC162023}" type="sibTrans" cxnId="{25E81004-4391-4E9E-9F64-57A295F9F006}">
      <dgm:prSet/>
      <dgm:spPr/>
      <dgm:t>
        <a:bodyPr/>
        <a:lstStyle/>
        <a:p>
          <a:endParaRPr lang="en-US"/>
        </a:p>
      </dgm:t>
    </dgm:pt>
    <dgm:pt modelId="{4CD1481F-66D4-48FB-8C0B-9610C9775CA8}">
      <dgm:prSet/>
      <dgm:spPr/>
      <dgm:t>
        <a:bodyPr/>
        <a:lstStyle/>
        <a:p>
          <a:endParaRPr lang="en-US" dirty="0"/>
        </a:p>
      </dgm:t>
    </dgm:pt>
    <dgm:pt modelId="{7654FCFC-D3BA-4A0D-9D47-17192682BDF5}" type="parTrans" cxnId="{B75D538E-5022-483C-B414-B9D56DB4A134}">
      <dgm:prSet/>
      <dgm:spPr/>
      <dgm:t>
        <a:bodyPr/>
        <a:lstStyle/>
        <a:p>
          <a:endParaRPr lang="en-US"/>
        </a:p>
      </dgm:t>
    </dgm:pt>
    <dgm:pt modelId="{05A5DC2D-604F-4DFB-966B-2CEBBCE26906}" type="sibTrans" cxnId="{B75D538E-5022-483C-B414-B9D56DB4A134}">
      <dgm:prSet/>
      <dgm:spPr/>
      <dgm:t>
        <a:bodyPr/>
        <a:lstStyle/>
        <a:p>
          <a:endParaRPr lang="en-US"/>
        </a:p>
      </dgm:t>
    </dgm:pt>
    <dgm:pt modelId="{0007FB3D-5526-4AFE-9F58-FC56714EFB72}">
      <dgm:prSet/>
      <dgm:spPr/>
      <dgm:t>
        <a:bodyPr/>
        <a:lstStyle/>
        <a:p>
          <a:r>
            <a:rPr lang="en-US" dirty="0" smtClean="0"/>
            <a:t>Dropout</a:t>
          </a:r>
          <a:endParaRPr lang="en-US" dirty="0"/>
        </a:p>
      </dgm:t>
    </dgm:pt>
    <dgm:pt modelId="{FC09D8F5-3284-4A6C-85B3-24DBDFDC3980}" type="parTrans" cxnId="{02595A63-0186-459F-8095-FA1030006180}">
      <dgm:prSet/>
      <dgm:spPr/>
      <dgm:t>
        <a:bodyPr/>
        <a:lstStyle/>
        <a:p>
          <a:endParaRPr lang="en-US"/>
        </a:p>
      </dgm:t>
    </dgm:pt>
    <dgm:pt modelId="{0D31424A-1935-4058-B48D-403FCE90B4E0}" type="sibTrans" cxnId="{02595A63-0186-459F-8095-FA1030006180}">
      <dgm:prSet/>
      <dgm:spPr/>
      <dgm:t>
        <a:bodyPr/>
        <a:lstStyle/>
        <a:p>
          <a:endParaRPr lang="en-US"/>
        </a:p>
      </dgm:t>
    </dgm:pt>
    <dgm:pt modelId="{B59F4E82-E738-42CD-ABCA-6AE82B6411F1}">
      <dgm:prSet/>
      <dgm:spPr/>
      <dgm:t>
        <a:bodyPr/>
        <a:lstStyle/>
        <a:p>
          <a:endParaRPr lang="en-US" dirty="0"/>
        </a:p>
      </dgm:t>
    </dgm:pt>
    <dgm:pt modelId="{914B65F4-335F-4C26-8492-D9BFAD2D5729}" type="parTrans" cxnId="{0AA7616E-C5B2-406E-912A-417FF3175AEC}">
      <dgm:prSet/>
      <dgm:spPr/>
      <dgm:t>
        <a:bodyPr/>
        <a:lstStyle/>
        <a:p>
          <a:endParaRPr lang="en-US"/>
        </a:p>
      </dgm:t>
    </dgm:pt>
    <dgm:pt modelId="{0DFD5912-AD97-4BEC-ACD2-87288CAA6E88}" type="sibTrans" cxnId="{0AA7616E-C5B2-406E-912A-417FF3175AEC}">
      <dgm:prSet/>
      <dgm:spPr/>
      <dgm:t>
        <a:bodyPr/>
        <a:lstStyle/>
        <a:p>
          <a:endParaRPr lang="en-US"/>
        </a:p>
      </dgm:t>
    </dgm:pt>
    <dgm:pt modelId="{03EAEF25-761E-4240-A249-3A61E28FAB8C}">
      <dgm:prSet/>
      <dgm:spPr/>
      <dgm:t>
        <a:bodyPr/>
        <a:lstStyle/>
        <a:p>
          <a:r>
            <a:rPr lang="en-US" dirty="0" smtClean="0"/>
            <a:t>Dropout</a:t>
          </a:r>
          <a:endParaRPr lang="en-US" dirty="0"/>
        </a:p>
      </dgm:t>
    </dgm:pt>
    <dgm:pt modelId="{7FFB1490-4447-4B03-A3F4-550B98B06342}" type="parTrans" cxnId="{8D278325-2D75-4E23-AA53-9187BCF0A382}">
      <dgm:prSet/>
      <dgm:spPr/>
      <dgm:t>
        <a:bodyPr/>
        <a:lstStyle/>
        <a:p>
          <a:endParaRPr lang="en-US"/>
        </a:p>
      </dgm:t>
    </dgm:pt>
    <dgm:pt modelId="{E283A898-6921-4038-B94A-D44EC0D6DF68}" type="sibTrans" cxnId="{8D278325-2D75-4E23-AA53-9187BCF0A382}">
      <dgm:prSet/>
      <dgm:spPr/>
      <dgm:t>
        <a:bodyPr/>
        <a:lstStyle/>
        <a:p>
          <a:endParaRPr lang="en-US"/>
        </a:p>
      </dgm:t>
    </dgm:pt>
    <dgm:pt modelId="{84528BC4-4BB0-4CC0-8B29-AAEF0677050F}" type="pres">
      <dgm:prSet presAssocID="{6508B0FF-74F3-4F00-982C-48B9EDC15E1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EDBF47-BE5A-414B-99A7-BA99A3AF0EAC}" type="pres">
      <dgm:prSet presAssocID="{308BFDD2-D68A-4C2D-A2FE-F8A5D31CA52F}" presName="composite" presStyleCnt="0"/>
      <dgm:spPr/>
    </dgm:pt>
    <dgm:pt modelId="{3CC9DDB9-B5BB-4970-8052-CFB7ECAF2665}" type="pres">
      <dgm:prSet presAssocID="{308BFDD2-D68A-4C2D-A2FE-F8A5D31CA52F}" presName="parentText" presStyleLbl="alignNode1" presStyleIdx="0" presStyleCnt="14">
        <dgm:presLayoutVars>
          <dgm:chMax val="1"/>
          <dgm:bulletEnabled val="1"/>
        </dgm:presLayoutVars>
      </dgm:prSet>
      <dgm:spPr/>
    </dgm:pt>
    <dgm:pt modelId="{B399DC0F-B0A2-4ED4-8BB2-B6ABE6FAA103}" type="pres">
      <dgm:prSet presAssocID="{308BFDD2-D68A-4C2D-A2FE-F8A5D31CA52F}" presName="descendantText" presStyleLbl="alignAcc1" presStyleIdx="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A3449-8FB4-42ED-A4CE-80600D4D8EDF}" type="pres">
      <dgm:prSet presAssocID="{D741E718-9E85-4AFD-8FFF-5C66AC6F1CC8}" presName="sp" presStyleCnt="0"/>
      <dgm:spPr/>
    </dgm:pt>
    <dgm:pt modelId="{10CB33EF-9223-4E5A-AB86-FEB3A4E03196}" type="pres">
      <dgm:prSet presAssocID="{F4B89A78-0BBB-4C9B-AA87-DA291951786F}" presName="composite" presStyleCnt="0"/>
      <dgm:spPr/>
    </dgm:pt>
    <dgm:pt modelId="{DEC3A103-916C-4E83-AFA6-2C9A3695C9E4}" type="pres">
      <dgm:prSet presAssocID="{F4B89A78-0BBB-4C9B-AA87-DA291951786F}" presName="parentText" presStyleLbl="alignNode1" presStyleIdx="1" presStyleCnt="14">
        <dgm:presLayoutVars>
          <dgm:chMax val="1"/>
          <dgm:bulletEnabled val="1"/>
        </dgm:presLayoutVars>
      </dgm:prSet>
      <dgm:spPr/>
    </dgm:pt>
    <dgm:pt modelId="{EC3DF515-0936-4487-B094-A88DFA60B36E}" type="pres">
      <dgm:prSet presAssocID="{F4B89A78-0BBB-4C9B-AA87-DA291951786F}" presName="descendantText" presStyleLbl="alignAcc1" presStyleIdx="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FFF3B5-ABD1-4957-A108-95988BBF3E99}" type="pres">
      <dgm:prSet presAssocID="{5421CE80-BC53-432B-B51F-1A5C731755EB}" presName="sp" presStyleCnt="0"/>
      <dgm:spPr/>
    </dgm:pt>
    <dgm:pt modelId="{020E3665-DC98-4F49-BA94-68164C745D9F}" type="pres">
      <dgm:prSet presAssocID="{69464C8F-CBE3-4509-848A-B1E770196BD3}" presName="composite" presStyleCnt="0"/>
      <dgm:spPr/>
    </dgm:pt>
    <dgm:pt modelId="{97E4D3EC-004E-45C1-ABBD-6167DB1AF487}" type="pres">
      <dgm:prSet presAssocID="{69464C8F-CBE3-4509-848A-B1E770196BD3}" presName="parentText" presStyleLbl="alignNode1" presStyleIdx="2" presStyleCnt="14">
        <dgm:presLayoutVars>
          <dgm:chMax val="1"/>
          <dgm:bulletEnabled val="1"/>
        </dgm:presLayoutVars>
      </dgm:prSet>
      <dgm:spPr/>
    </dgm:pt>
    <dgm:pt modelId="{28764C31-C70A-4CB8-BC8F-111E3DB91224}" type="pres">
      <dgm:prSet presAssocID="{69464C8F-CBE3-4509-848A-B1E770196BD3}" presName="descendantText" presStyleLbl="alignAcc1" presStyleIdx="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533BA-0E03-454C-A6D8-4C335316A171}" type="pres">
      <dgm:prSet presAssocID="{A5C26E85-50C8-45F6-B55E-8EA827AEB410}" presName="sp" presStyleCnt="0"/>
      <dgm:spPr/>
    </dgm:pt>
    <dgm:pt modelId="{95DE4011-80B0-4036-9F27-5EF9EFB246C4}" type="pres">
      <dgm:prSet presAssocID="{847BD372-C55D-4424-9526-10C9EC10590A}" presName="composite" presStyleCnt="0"/>
      <dgm:spPr/>
    </dgm:pt>
    <dgm:pt modelId="{6A47EB80-3CB8-4549-B3AE-EEF6F0058286}" type="pres">
      <dgm:prSet presAssocID="{847BD372-C55D-4424-9526-10C9EC10590A}" presName="parentText" presStyleLbl="alignNode1" presStyleIdx="3" presStyleCnt="14">
        <dgm:presLayoutVars>
          <dgm:chMax val="1"/>
          <dgm:bulletEnabled val="1"/>
        </dgm:presLayoutVars>
      </dgm:prSet>
      <dgm:spPr/>
    </dgm:pt>
    <dgm:pt modelId="{4D3DA52A-14C9-477F-8A31-10EEFFF2E791}" type="pres">
      <dgm:prSet presAssocID="{847BD372-C55D-4424-9526-10C9EC10590A}" presName="descendantText" presStyleLbl="alignAcc1" presStyleIdx="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E3EFE4-B6B8-49C7-8986-826BAFC56362}" type="pres">
      <dgm:prSet presAssocID="{DF035391-B3F8-49ED-8BF1-81B913841663}" presName="sp" presStyleCnt="0"/>
      <dgm:spPr/>
    </dgm:pt>
    <dgm:pt modelId="{18C3BC55-0F5F-4BA7-9582-4B350B3A4424}" type="pres">
      <dgm:prSet presAssocID="{D3F24DCC-AEA2-4249-8529-14C034F19951}" presName="composite" presStyleCnt="0"/>
      <dgm:spPr/>
    </dgm:pt>
    <dgm:pt modelId="{CEB1305B-9513-4A3F-ADBE-3329BBADE9D8}" type="pres">
      <dgm:prSet presAssocID="{D3F24DCC-AEA2-4249-8529-14C034F19951}" presName="parentText" presStyleLbl="alignNode1" presStyleIdx="4" presStyleCnt="14">
        <dgm:presLayoutVars>
          <dgm:chMax val="1"/>
          <dgm:bulletEnabled val="1"/>
        </dgm:presLayoutVars>
      </dgm:prSet>
      <dgm:spPr/>
    </dgm:pt>
    <dgm:pt modelId="{E367920B-140A-460E-9111-149D6F9E6593}" type="pres">
      <dgm:prSet presAssocID="{D3F24DCC-AEA2-4249-8529-14C034F19951}" presName="descendantText" presStyleLbl="alignAcc1" presStyleIdx="4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46A7B0-B759-4857-B190-D8BB489C0200}" type="pres">
      <dgm:prSet presAssocID="{1EF74C8B-B919-4D21-917F-380F6D4DCE96}" presName="sp" presStyleCnt="0"/>
      <dgm:spPr/>
    </dgm:pt>
    <dgm:pt modelId="{22BF5A9C-2BF3-4E72-A7EE-E72B254AE0DB}" type="pres">
      <dgm:prSet presAssocID="{D12F0CEA-758F-4375-8A47-BF58308F5F1A}" presName="composite" presStyleCnt="0"/>
      <dgm:spPr/>
    </dgm:pt>
    <dgm:pt modelId="{1C3830C4-C559-4119-AACE-236653A2D7CF}" type="pres">
      <dgm:prSet presAssocID="{D12F0CEA-758F-4375-8A47-BF58308F5F1A}" presName="parentText" presStyleLbl="alignNode1" presStyleIdx="5" presStyleCnt="14">
        <dgm:presLayoutVars>
          <dgm:chMax val="1"/>
          <dgm:bulletEnabled val="1"/>
        </dgm:presLayoutVars>
      </dgm:prSet>
      <dgm:spPr/>
    </dgm:pt>
    <dgm:pt modelId="{7F28E493-9457-4097-97CB-CBEAFCD5A2B3}" type="pres">
      <dgm:prSet presAssocID="{D12F0CEA-758F-4375-8A47-BF58308F5F1A}" presName="descendantText" presStyleLbl="alignAcc1" presStyleIdx="5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85B462-4623-4F48-ADE1-038EA5EADBBF}" type="pres">
      <dgm:prSet presAssocID="{EE5C02F7-870B-4E1F-8114-D456F8286D7D}" presName="sp" presStyleCnt="0"/>
      <dgm:spPr/>
    </dgm:pt>
    <dgm:pt modelId="{EDEF593D-5F4F-4621-91E9-FF9EDD3B8BB2}" type="pres">
      <dgm:prSet presAssocID="{1E2B58AB-A93C-4E0D-B368-9AA7FE51599B}" presName="composite" presStyleCnt="0"/>
      <dgm:spPr/>
    </dgm:pt>
    <dgm:pt modelId="{ECBF6A05-E698-4ADF-B8B7-9E855E3EAA97}" type="pres">
      <dgm:prSet presAssocID="{1E2B58AB-A93C-4E0D-B368-9AA7FE51599B}" presName="parentText" presStyleLbl="alignNode1" presStyleIdx="6" presStyleCnt="14">
        <dgm:presLayoutVars>
          <dgm:chMax val="1"/>
          <dgm:bulletEnabled val="1"/>
        </dgm:presLayoutVars>
      </dgm:prSet>
      <dgm:spPr/>
    </dgm:pt>
    <dgm:pt modelId="{E458F8BB-15CB-4C39-89EE-FC117E0BF83D}" type="pres">
      <dgm:prSet presAssocID="{1E2B58AB-A93C-4E0D-B368-9AA7FE51599B}" presName="descendantText" presStyleLbl="alignAcc1" presStyleIdx="6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8D0AB9-1543-4C5E-A690-07E4A8E39D1D}" type="pres">
      <dgm:prSet presAssocID="{4FE64164-B14E-4741-8D31-E791F863BD77}" presName="sp" presStyleCnt="0"/>
      <dgm:spPr/>
    </dgm:pt>
    <dgm:pt modelId="{11303C5D-D730-4DFE-BBC5-D16CACCFB134}" type="pres">
      <dgm:prSet presAssocID="{D58B3313-B73D-480B-9277-B93B30716C6D}" presName="composite" presStyleCnt="0"/>
      <dgm:spPr/>
    </dgm:pt>
    <dgm:pt modelId="{1B854F36-D465-414A-A8BF-3C0EEB6D56F3}" type="pres">
      <dgm:prSet presAssocID="{D58B3313-B73D-480B-9277-B93B30716C6D}" presName="parentText" presStyleLbl="alignNode1" presStyleIdx="7" presStyleCnt="14">
        <dgm:presLayoutVars>
          <dgm:chMax val="1"/>
          <dgm:bulletEnabled val="1"/>
        </dgm:presLayoutVars>
      </dgm:prSet>
      <dgm:spPr/>
    </dgm:pt>
    <dgm:pt modelId="{BC102336-938B-4FCE-A76A-1FAFBE5AB7C2}" type="pres">
      <dgm:prSet presAssocID="{D58B3313-B73D-480B-9277-B93B30716C6D}" presName="descendantText" presStyleLbl="alignAcc1" presStyleIdx="7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DE9E2C-A51C-4BCB-BF68-D162EF254D63}" type="pres">
      <dgm:prSet presAssocID="{AC395684-F7D8-43DB-97B9-F66BEAFA3881}" presName="sp" presStyleCnt="0"/>
      <dgm:spPr/>
    </dgm:pt>
    <dgm:pt modelId="{45A662ED-CEA8-4DD6-BF26-2FE72B5EB127}" type="pres">
      <dgm:prSet presAssocID="{AB3DE8C2-2A03-420A-8854-F97DE8B401E6}" presName="composite" presStyleCnt="0"/>
      <dgm:spPr/>
    </dgm:pt>
    <dgm:pt modelId="{3AB4E8AE-EF09-4D3C-9AAD-CDAEF22B8DED}" type="pres">
      <dgm:prSet presAssocID="{AB3DE8C2-2A03-420A-8854-F97DE8B401E6}" presName="parentText" presStyleLbl="alignNode1" presStyleIdx="8" presStyleCnt="14">
        <dgm:presLayoutVars>
          <dgm:chMax val="1"/>
          <dgm:bulletEnabled val="1"/>
        </dgm:presLayoutVars>
      </dgm:prSet>
      <dgm:spPr/>
    </dgm:pt>
    <dgm:pt modelId="{5E6A3062-C049-417C-BBF7-476F48795D47}" type="pres">
      <dgm:prSet presAssocID="{AB3DE8C2-2A03-420A-8854-F97DE8B401E6}" presName="descendantText" presStyleLbl="alignAcc1" presStyleIdx="8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4DDE0C-07C0-46AE-8DDB-BF9007AFC1D7}" type="pres">
      <dgm:prSet presAssocID="{D0CEBD7E-4F13-4974-A81B-4E822AB65A57}" presName="sp" presStyleCnt="0"/>
      <dgm:spPr/>
    </dgm:pt>
    <dgm:pt modelId="{DEEA7BD9-7594-418D-99D9-110ED15F66AC}" type="pres">
      <dgm:prSet presAssocID="{1469D1E2-2D51-4261-9FD6-6689B05D538A}" presName="composite" presStyleCnt="0"/>
      <dgm:spPr/>
    </dgm:pt>
    <dgm:pt modelId="{FCFA7359-28FC-4CDD-9928-4FCFF503A79F}" type="pres">
      <dgm:prSet presAssocID="{1469D1E2-2D51-4261-9FD6-6689B05D538A}" presName="parentText" presStyleLbl="alignNode1" presStyleIdx="9" presStyleCnt="14">
        <dgm:presLayoutVars>
          <dgm:chMax val="1"/>
          <dgm:bulletEnabled val="1"/>
        </dgm:presLayoutVars>
      </dgm:prSet>
      <dgm:spPr/>
    </dgm:pt>
    <dgm:pt modelId="{66DC9865-78CB-4637-82AB-684CB0C22382}" type="pres">
      <dgm:prSet presAssocID="{1469D1E2-2D51-4261-9FD6-6689B05D538A}" presName="descendantText" presStyleLbl="alignAcc1" presStyleIdx="9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DC63F1-7078-42A5-8534-6F2577F2D892}" type="pres">
      <dgm:prSet presAssocID="{BD29669D-F159-48AF-B329-865F9ED12014}" presName="sp" presStyleCnt="0"/>
      <dgm:spPr/>
    </dgm:pt>
    <dgm:pt modelId="{CA58ACEA-D939-44F5-B532-C02B020CD956}" type="pres">
      <dgm:prSet presAssocID="{4CD1481F-66D4-48FB-8C0B-9610C9775CA8}" presName="composite" presStyleCnt="0"/>
      <dgm:spPr/>
    </dgm:pt>
    <dgm:pt modelId="{9B1D0465-E2B1-44C9-9B0C-5E834D4F0CF2}" type="pres">
      <dgm:prSet presAssocID="{4CD1481F-66D4-48FB-8C0B-9610C9775CA8}" presName="parentText" presStyleLbl="alignNode1" presStyleIdx="10" presStyleCnt="14">
        <dgm:presLayoutVars>
          <dgm:chMax val="1"/>
          <dgm:bulletEnabled val="1"/>
        </dgm:presLayoutVars>
      </dgm:prSet>
      <dgm:spPr/>
    </dgm:pt>
    <dgm:pt modelId="{ECCFB36D-0674-41B8-8943-6F0E9F564D05}" type="pres">
      <dgm:prSet presAssocID="{4CD1481F-66D4-48FB-8C0B-9610C9775CA8}" presName="descendantText" presStyleLbl="alignAcc1" presStyleIdx="1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73D065-9479-45C3-9DFC-7B25CBD284B5}" type="pres">
      <dgm:prSet presAssocID="{05A5DC2D-604F-4DFB-966B-2CEBBCE26906}" presName="sp" presStyleCnt="0"/>
      <dgm:spPr/>
    </dgm:pt>
    <dgm:pt modelId="{36C4E46D-F3C0-4D75-B31B-8DB5062AD629}" type="pres">
      <dgm:prSet presAssocID="{B644D624-4B33-43CE-8013-114C6D783232}" presName="composite" presStyleCnt="0"/>
      <dgm:spPr/>
    </dgm:pt>
    <dgm:pt modelId="{5F0A6B5D-8779-486B-A84A-024CAEF02622}" type="pres">
      <dgm:prSet presAssocID="{B644D624-4B33-43CE-8013-114C6D783232}" presName="parentText" presStyleLbl="alignNode1" presStyleIdx="11" presStyleCnt="14">
        <dgm:presLayoutVars>
          <dgm:chMax val="1"/>
          <dgm:bulletEnabled val="1"/>
        </dgm:presLayoutVars>
      </dgm:prSet>
      <dgm:spPr/>
    </dgm:pt>
    <dgm:pt modelId="{951116AD-F924-4772-BA86-97B365B360F1}" type="pres">
      <dgm:prSet presAssocID="{B644D624-4B33-43CE-8013-114C6D783232}" presName="descendantText" presStyleLbl="alignAcc1" presStyleIdx="1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C664CF-1CFB-49A3-94F9-5DFB4C7BA4D3}" type="pres">
      <dgm:prSet presAssocID="{FBF2CCC0-4600-4426-9A6E-5F1221E1BF7F}" presName="sp" presStyleCnt="0"/>
      <dgm:spPr/>
    </dgm:pt>
    <dgm:pt modelId="{30207E24-CCDC-4A7D-AA9A-8C052F54D661}" type="pres">
      <dgm:prSet presAssocID="{B59F4E82-E738-42CD-ABCA-6AE82B6411F1}" presName="composite" presStyleCnt="0"/>
      <dgm:spPr/>
    </dgm:pt>
    <dgm:pt modelId="{6971EB3D-F99F-43A2-AF30-BBAE19DBA0B6}" type="pres">
      <dgm:prSet presAssocID="{B59F4E82-E738-42CD-ABCA-6AE82B6411F1}" presName="parentText" presStyleLbl="alignNode1" presStyleIdx="12" presStyleCnt="14">
        <dgm:presLayoutVars>
          <dgm:chMax val="1"/>
          <dgm:bulletEnabled val="1"/>
        </dgm:presLayoutVars>
      </dgm:prSet>
      <dgm:spPr/>
    </dgm:pt>
    <dgm:pt modelId="{A9CBC68E-01CD-4C32-8AB2-01DDDB8AEC33}" type="pres">
      <dgm:prSet presAssocID="{B59F4E82-E738-42CD-ABCA-6AE82B6411F1}" presName="descendantText" presStyleLbl="alignAcc1" presStyleIdx="12" presStyleCnt="14">
        <dgm:presLayoutVars>
          <dgm:bulletEnabled val="1"/>
        </dgm:presLayoutVars>
      </dgm:prSet>
      <dgm:spPr/>
    </dgm:pt>
    <dgm:pt modelId="{CC1DB144-17EF-487B-B48F-AD34BA0F9BB6}" type="pres">
      <dgm:prSet presAssocID="{0DFD5912-AD97-4BEC-ACD2-87288CAA6E88}" presName="sp" presStyleCnt="0"/>
      <dgm:spPr/>
    </dgm:pt>
    <dgm:pt modelId="{2EC5F420-4795-4FFA-8766-990C54C84FF8}" type="pres">
      <dgm:prSet presAssocID="{585A0AFA-3021-41D9-86B4-1F5BE3F9F658}" presName="composite" presStyleCnt="0"/>
      <dgm:spPr/>
    </dgm:pt>
    <dgm:pt modelId="{D6976D1E-C031-4CB6-9B7A-77B07ED45B8A}" type="pres">
      <dgm:prSet presAssocID="{585A0AFA-3021-41D9-86B4-1F5BE3F9F658}" presName="parentText" presStyleLbl="alignNode1" presStyleIdx="13" presStyleCnt="14">
        <dgm:presLayoutVars>
          <dgm:chMax val="1"/>
          <dgm:bulletEnabled val="1"/>
        </dgm:presLayoutVars>
      </dgm:prSet>
      <dgm:spPr/>
    </dgm:pt>
    <dgm:pt modelId="{E0D657C5-D4D4-4E3D-9891-1E856E4D0EFB}" type="pres">
      <dgm:prSet presAssocID="{585A0AFA-3021-41D9-86B4-1F5BE3F9F658}" presName="descendantText" presStyleLbl="alignAcc1" presStyleIdx="1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A75D37-E880-465F-AEE5-4808ABF7E263}" type="presOf" srcId="{6508B0FF-74F3-4F00-982C-48B9EDC15E1E}" destId="{84528BC4-4BB0-4CC0-8B29-AAEF0677050F}" srcOrd="0" destOrd="0" presId="urn:microsoft.com/office/officeart/2005/8/layout/chevron2"/>
    <dgm:cxn modelId="{3DD3973B-692A-4584-A962-DF0AEA6A1427}" srcId="{D12F0CEA-758F-4375-8A47-BF58308F5F1A}" destId="{62BAC5EB-298B-4451-ABCE-116CD85370EE}" srcOrd="0" destOrd="0" parTransId="{47190DA0-FEF3-4814-AF1E-381919C9934F}" sibTransId="{45DE24DD-0CE6-495B-AAB5-1E33BB8A2B59}"/>
    <dgm:cxn modelId="{6E6D2A3C-BD95-4ADC-82F3-E54B05D7528A}" type="presOf" srcId="{F4B89A78-0BBB-4C9B-AA87-DA291951786F}" destId="{DEC3A103-916C-4E83-AFA6-2C9A3695C9E4}" srcOrd="0" destOrd="0" presId="urn:microsoft.com/office/officeart/2005/8/layout/chevron2"/>
    <dgm:cxn modelId="{7851236F-ECB5-46A0-8B67-29D30713E546}" srcId="{6508B0FF-74F3-4F00-982C-48B9EDC15E1E}" destId="{D58B3313-B73D-480B-9277-B93B30716C6D}" srcOrd="7" destOrd="0" parTransId="{B9727F2C-D869-4BCB-8AC7-4ED0A513BC14}" sibTransId="{AC395684-F7D8-43DB-97B9-F66BEAFA3881}"/>
    <dgm:cxn modelId="{E1A86D16-3DA4-48C1-A242-35F6CFE063C4}" type="presOf" srcId="{C075DE7E-A02B-47EB-A8ED-B4EE0D01C6D8}" destId="{E458F8BB-15CB-4C39-89EE-FC117E0BF83D}" srcOrd="0" destOrd="0" presId="urn:microsoft.com/office/officeart/2005/8/layout/chevron2"/>
    <dgm:cxn modelId="{89FAEE72-2BCF-4A0D-989F-6F8D7ACCCA29}" srcId="{6508B0FF-74F3-4F00-982C-48B9EDC15E1E}" destId="{D3F24DCC-AEA2-4249-8529-14C034F19951}" srcOrd="4" destOrd="0" parTransId="{31A59AC0-D422-495A-8AD0-2208EBE1A122}" sibTransId="{1EF74C8B-B919-4D21-917F-380F6D4DCE96}"/>
    <dgm:cxn modelId="{0EBC85FA-36BA-4BDD-9F7C-13687E22E0B6}" srcId="{F4B89A78-0BBB-4C9B-AA87-DA291951786F}" destId="{B8029658-4B86-4383-BC9F-834CF1089051}" srcOrd="0" destOrd="0" parTransId="{3343F771-A1BA-4924-8260-83A3DC614FA5}" sibTransId="{F5690F4D-CC2A-4EE0-A509-B19D54365CD1}"/>
    <dgm:cxn modelId="{1D0FCD03-8242-4EC7-B0CC-062FCFE0F385}" type="presOf" srcId="{847BD372-C55D-4424-9526-10C9EC10590A}" destId="{6A47EB80-3CB8-4549-B3AE-EEF6F0058286}" srcOrd="0" destOrd="0" presId="urn:microsoft.com/office/officeart/2005/8/layout/chevron2"/>
    <dgm:cxn modelId="{8B3235C3-6A13-4806-90AC-902253F16794}" srcId="{6508B0FF-74F3-4F00-982C-48B9EDC15E1E}" destId="{AB3DE8C2-2A03-420A-8854-F97DE8B401E6}" srcOrd="8" destOrd="0" parTransId="{35FADA91-E3AA-4E30-B165-1817134D66AE}" sibTransId="{D0CEBD7E-4F13-4974-A81B-4E822AB65A57}"/>
    <dgm:cxn modelId="{DA8B842F-5775-4400-A4F1-926CB27EEE59}" srcId="{6508B0FF-74F3-4F00-982C-48B9EDC15E1E}" destId="{847BD372-C55D-4424-9526-10C9EC10590A}" srcOrd="3" destOrd="0" parTransId="{3A15B7F6-C8B9-4C31-B55D-0EF865943F58}" sibTransId="{DF035391-B3F8-49ED-8BF1-81B913841663}"/>
    <dgm:cxn modelId="{1C314AA5-5AAC-496C-B7FF-228DED2FFD6C}" srcId="{B644D624-4B33-43CE-8013-114C6D783232}" destId="{C1E8FD00-D946-4E53-8B7E-FE938E16DFF0}" srcOrd="0" destOrd="0" parTransId="{A8F2733C-9657-4386-A726-DC4A6AA0FFFD}" sibTransId="{E3A05818-BE04-4009-A7BC-B4D0AD6C9FE5}"/>
    <dgm:cxn modelId="{6B74B7F1-5E01-474E-A646-6BECE852C8E8}" type="presOf" srcId="{62BAC5EB-298B-4451-ABCE-116CD85370EE}" destId="{7F28E493-9457-4097-97CB-CBEAFCD5A2B3}" srcOrd="0" destOrd="0" presId="urn:microsoft.com/office/officeart/2005/8/layout/chevron2"/>
    <dgm:cxn modelId="{02595A63-0186-459F-8095-FA1030006180}" srcId="{4CD1481F-66D4-48FB-8C0B-9610C9775CA8}" destId="{0007FB3D-5526-4AFE-9F58-FC56714EFB72}" srcOrd="0" destOrd="0" parTransId="{FC09D8F5-3284-4A6C-85B3-24DBDFDC3980}" sibTransId="{0D31424A-1935-4058-B48D-403FCE90B4E0}"/>
    <dgm:cxn modelId="{F3F07ABD-660B-4611-B5DC-3B03AFEBBBB2}" type="presOf" srcId="{B8029658-4B86-4383-BC9F-834CF1089051}" destId="{EC3DF515-0936-4487-B094-A88DFA60B36E}" srcOrd="0" destOrd="0" presId="urn:microsoft.com/office/officeart/2005/8/layout/chevron2"/>
    <dgm:cxn modelId="{1BF44CF4-6C11-4B4B-A16C-5BF530698D75}" srcId="{69464C8F-CBE3-4509-848A-B1E770196BD3}" destId="{9860D0FF-EABB-43C6-89C4-7581C322B931}" srcOrd="0" destOrd="0" parTransId="{DD44F13D-FDE5-40BB-A204-D683EC60D24D}" sibTransId="{334893B3-148C-4507-BE3C-2E57C40CB182}"/>
    <dgm:cxn modelId="{B45D8525-C18A-4ACB-BC88-8DDCFC2FB8CE}" type="presOf" srcId="{C1E8FD00-D946-4E53-8B7E-FE938E16DFF0}" destId="{951116AD-F924-4772-BA86-97B365B360F1}" srcOrd="0" destOrd="0" presId="urn:microsoft.com/office/officeart/2005/8/layout/chevron2"/>
    <dgm:cxn modelId="{0AA7616E-C5B2-406E-912A-417FF3175AEC}" srcId="{6508B0FF-74F3-4F00-982C-48B9EDC15E1E}" destId="{B59F4E82-E738-42CD-ABCA-6AE82B6411F1}" srcOrd="12" destOrd="0" parTransId="{914B65F4-335F-4C26-8492-D9BFAD2D5729}" sibTransId="{0DFD5912-AD97-4BEC-ACD2-87288CAA6E88}"/>
    <dgm:cxn modelId="{93DA7FFE-8DAA-4DFC-92DD-7575BDCF51DF}" srcId="{308BFDD2-D68A-4C2D-A2FE-F8A5D31CA52F}" destId="{F9CCD2DB-F4ED-4CD2-AAE2-5B4EAA30B3EF}" srcOrd="0" destOrd="0" parTransId="{E7236F6B-34F0-4F8B-B8DF-6B2D7BF6FD63}" sibTransId="{A5F4AD7E-FF65-4D49-B76C-003AE8FEC027}"/>
    <dgm:cxn modelId="{14F5D938-F338-440D-96C2-5246EC44240B}" type="presOf" srcId="{4CD1481F-66D4-48FB-8C0B-9610C9775CA8}" destId="{9B1D0465-E2B1-44C9-9B0C-5E834D4F0CF2}" srcOrd="0" destOrd="0" presId="urn:microsoft.com/office/officeart/2005/8/layout/chevron2"/>
    <dgm:cxn modelId="{3E69C27D-F098-460C-BADF-98D5B1E57716}" type="presOf" srcId="{0007FB3D-5526-4AFE-9F58-FC56714EFB72}" destId="{ECCFB36D-0674-41B8-8943-6F0E9F564D05}" srcOrd="0" destOrd="0" presId="urn:microsoft.com/office/officeart/2005/8/layout/chevron2"/>
    <dgm:cxn modelId="{568CD028-B7C4-4A7D-A644-A59CE9349705}" type="presOf" srcId="{D58B3313-B73D-480B-9277-B93B30716C6D}" destId="{1B854F36-D465-414A-A8BF-3C0EEB6D56F3}" srcOrd="0" destOrd="0" presId="urn:microsoft.com/office/officeart/2005/8/layout/chevron2"/>
    <dgm:cxn modelId="{248CAA27-0D74-4F89-B03C-BACFBA70216B}" type="presOf" srcId="{409950B9-D8B6-4E5E-9F1F-C312EF11E5DB}" destId="{4D3DA52A-14C9-477F-8A31-10EEFFF2E791}" srcOrd="0" destOrd="0" presId="urn:microsoft.com/office/officeart/2005/8/layout/chevron2"/>
    <dgm:cxn modelId="{B75D538E-5022-483C-B414-B9D56DB4A134}" srcId="{6508B0FF-74F3-4F00-982C-48B9EDC15E1E}" destId="{4CD1481F-66D4-48FB-8C0B-9610C9775CA8}" srcOrd="10" destOrd="0" parTransId="{7654FCFC-D3BA-4A0D-9D47-17192682BDF5}" sibTransId="{05A5DC2D-604F-4DFB-966B-2CEBBCE26906}"/>
    <dgm:cxn modelId="{D9B2D93D-2AA4-481B-90AB-883A070797D9}" type="presOf" srcId="{D12F0CEA-758F-4375-8A47-BF58308F5F1A}" destId="{1C3830C4-C559-4119-AACE-236653A2D7CF}" srcOrd="0" destOrd="0" presId="urn:microsoft.com/office/officeart/2005/8/layout/chevron2"/>
    <dgm:cxn modelId="{27F6BC21-67A6-461D-8428-3ADAB9B982AE}" srcId="{D58B3313-B73D-480B-9277-B93B30716C6D}" destId="{0B7BC294-32E3-4E48-B622-428538991B2B}" srcOrd="0" destOrd="0" parTransId="{3D260A12-0FCE-497C-BC06-7125DFF8B58C}" sibTransId="{FE7B0AB8-A3BF-487D-BC2D-B2A89729701C}"/>
    <dgm:cxn modelId="{0CC3B78E-93B6-4B89-AA1F-C7B67A8B254B}" type="presOf" srcId="{D3F24DCC-AEA2-4249-8529-14C034F19951}" destId="{CEB1305B-9513-4A3F-ADBE-3329BBADE9D8}" srcOrd="0" destOrd="0" presId="urn:microsoft.com/office/officeart/2005/8/layout/chevron2"/>
    <dgm:cxn modelId="{1D272917-BAC0-4F46-885B-D172E4FF4584}" type="presOf" srcId="{BE1C957F-0DE9-4B8B-A93C-FF15E5DDB807}" destId="{5E6A3062-C049-417C-BBF7-476F48795D47}" srcOrd="0" destOrd="0" presId="urn:microsoft.com/office/officeart/2005/8/layout/chevron2"/>
    <dgm:cxn modelId="{EA10F83F-9DDA-4A2A-B370-DED7634AC2E3}" type="presOf" srcId="{1E2B58AB-A93C-4E0D-B368-9AA7FE51599B}" destId="{ECBF6A05-E698-4ADF-B8B7-9E855E3EAA97}" srcOrd="0" destOrd="0" presId="urn:microsoft.com/office/officeart/2005/8/layout/chevron2"/>
    <dgm:cxn modelId="{E7E22FEF-8468-4447-9DC9-CA0DE55FB49B}" srcId="{6508B0FF-74F3-4F00-982C-48B9EDC15E1E}" destId="{1E2B58AB-A93C-4E0D-B368-9AA7FE51599B}" srcOrd="6" destOrd="0" parTransId="{9C0AAB7D-B86F-4242-AD71-C0C41F333EE9}" sibTransId="{4FE64164-B14E-4741-8D31-E791F863BD77}"/>
    <dgm:cxn modelId="{96CB589C-A2D8-47BF-9BAF-30545831AD56}" type="presOf" srcId="{9860D0FF-EABB-43C6-89C4-7581C322B931}" destId="{28764C31-C70A-4CB8-BC8F-111E3DB91224}" srcOrd="0" destOrd="0" presId="urn:microsoft.com/office/officeart/2005/8/layout/chevron2"/>
    <dgm:cxn modelId="{9E4F2214-3622-475E-B242-369F4D6F216B}" srcId="{6508B0FF-74F3-4F00-982C-48B9EDC15E1E}" destId="{1469D1E2-2D51-4261-9FD6-6689B05D538A}" srcOrd="9" destOrd="0" parTransId="{6A7DDF51-0643-4658-B368-3114A2565187}" sibTransId="{BD29669D-F159-48AF-B329-865F9ED12014}"/>
    <dgm:cxn modelId="{65E96026-66E4-4ECF-B929-38439EEEC144}" srcId="{1E2B58AB-A93C-4E0D-B368-9AA7FE51599B}" destId="{C075DE7E-A02B-47EB-A8ED-B4EE0D01C6D8}" srcOrd="0" destOrd="0" parTransId="{F9570C66-F416-43D7-8A93-C1266D1D4BEA}" sibTransId="{63F44E33-0E2E-4B5F-84E2-23F4FD0550AE}"/>
    <dgm:cxn modelId="{961BA90D-65B3-47D8-9B5C-79F877CA4EB2}" type="presOf" srcId="{585A0AFA-3021-41D9-86B4-1F5BE3F9F658}" destId="{D6976D1E-C031-4CB6-9B7A-77B07ED45B8A}" srcOrd="0" destOrd="0" presId="urn:microsoft.com/office/officeart/2005/8/layout/chevron2"/>
    <dgm:cxn modelId="{351569F0-9E66-48FE-8D3E-9EDFFA1D7D38}" type="presOf" srcId="{B644D624-4B33-43CE-8013-114C6D783232}" destId="{5F0A6B5D-8779-486B-A84A-024CAEF02622}" srcOrd="0" destOrd="0" presId="urn:microsoft.com/office/officeart/2005/8/layout/chevron2"/>
    <dgm:cxn modelId="{8B0C8B49-0B98-4F03-87C6-35297BB58B70}" srcId="{1469D1E2-2D51-4261-9FD6-6689B05D538A}" destId="{508B7270-AF50-4239-8428-3026C61BBD21}" srcOrd="0" destOrd="0" parTransId="{68A30985-F1A3-445E-8C28-48A58BAE733D}" sibTransId="{3C1147EF-593B-4373-838C-1843E2ADB48C}"/>
    <dgm:cxn modelId="{91AB6C60-9B85-43F0-85A3-8B0D3490FBA7}" type="presOf" srcId="{1469D1E2-2D51-4261-9FD6-6689B05D538A}" destId="{FCFA7359-28FC-4CDD-9928-4FCFF503A79F}" srcOrd="0" destOrd="0" presId="urn:microsoft.com/office/officeart/2005/8/layout/chevron2"/>
    <dgm:cxn modelId="{CC8A7AC4-4529-4EC1-A686-2D5A561C2B16}" srcId="{D3F24DCC-AEA2-4249-8529-14C034F19951}" destId="{A491CCA4-5DD6-4DF4-A1BA-D3AE91B0EB0E}" srcOrd="0" destOrd="0" parTransId="{F25C4879-C0C2-4130-AD80-38BFFA2535FF}" sibTransId="{B6EE2FCF-AD47-4CFE-9904-627B4FF6D34A}"/>
    <dgm:cxn modelId="{DD2916E0-015C-4360-9703-3B18BBDBAF04}" srcId="{6508B0FF-74F3-4F00-982C-48B9EDC15E1E}" destId="{F4B89A78-0BBB-4C9B-AA87-DA291951786F}" srcOrd="1" destOrd="0" parTransId="{7BB78243-B0C2-4113-89D7-6EF4EFEDFDB5}" sibTransId="{5421CE80-BC53-432B-B51F-1A5C731755EB}"/>
    <dgm:cxn modelId="{AC41C723-93E7-43E3-96DD-FC83DE24019A}" srcId="{AB3DE8C2-2A03-420A-8854-F97DE8B401E6}" destId="{BE1C957F-0DE9-4B8B-A93C-FF15E5DDB807}" srcOrd="0" destOrd="0" parTransId="{E74B7A63-1537-493B-917F-6CEC7B78429A}" sibTransId="{DBA37F65-783C-4551-B01A-20E70A41A14C}"/>
    <dgm:cxn modelId="{25E81004-4391-4E9E-9F64-57A295F9F006}" srcId="{6508B0FF-74F3-4F00-982C-48B9EDC15E1E}" destId="{585A0AFA-3021-41D9-86B4-1F5BE3F9F658}" srcOrd="13" destOrd="0" parTransId="{1E5CDA1B-F3E4-4A73-B824-977FD3509ECB}" sibTransId="{B9C5A88F-7363-46BE-B9F7-C10EBC162023}"/>
    <dgm:cxn modelId="{FEA3CB12-B45A-4735-8BFD-91BE1B5394D2}" type="presOf" srcId="{6EA1259E-3705-41A2-843D-253533B1FC5C}" destId="{E0D657C5-D4D4-4E3D-9891-1E856E4D0EFB}" srcOrd="0" destOrd="0" presId="urn:microsoft.com/office/officeart/2005/8/layout/chevron2"/>
    <dgm:cxn modelId="{510F7E22-431A-4F3B-8AE7-720F83A7439D}" srcId="{585A0AFA-3021-41D9-86B4-1F5BE3F9F658}" destId="{6EA1259E-3705-41A2-843D-253533B1FC5C}" srcOrd="0" destOrd="0" parTransId="{7D103A50-56E3-4500-AA2E-9D3F99ECE2B3}" sibTransId="{9DAC9E33-16BD-46F2-A054-B45000184C23}"/>
    <dgm:cxn modelId="{B71B7094-B3F6-4942-ABF4-D65C8581A91C}" type="presOf" srcId="{308BFDD2-D68A-4C2D-A2FE-F8A5D31CA52F}" destId="{3CC9DDB9-B5BB-4970-8052-CFB7ECAF2665}" srcOrd="0" destOrd="0" presId="urn:microsoft.com/office/officeart/2005/8/layout/chevron2"/>
    <dgm:cxn modelId="{1A6F67DF-500D-4E70-81F3-1D543544997B}" type="presOf" srcId="{B59F4E82-E738-42CD-ABCA-6AE82B6411F1}" destId="{6971EB3D-F99F-43A2-AF30-BBAE19DBA0B6}" srcOrd="0" destOrd="0" presId="urn:microsoft.com/office/officeart/2005/8/layout/chevron2"/>
    <dgm:cxn modelId="{7C52C069-BCB1-414C-824B-F3BBB7C3057D}" srcId="{6508B0FF-74F3-4F00-982C-48B9EDC15E1E}" destId="{B644D624-4B33-43CE-8013-114C6D783232}" srcOrd="11" destOrd="0" parTransId="{F7697F79-6771-470A-B69D-62255E6E82F8}" sibTransId="{FBF2CCC0-4600-4426-9A6E-5F1221E1BF7F}"/>
    <dgm:cxn modelId="{319136AA-3FEE-43D5-9F36-E08284EE63B0}" type="presOf" srcId="{0B7BC294-32E3-4E48-B622-428538991B2B}" destId="{BC102336-938B-4FCE-A76A-1FAFBE5AB7C2}" srcOrd="0" destOrd="0" presId="urn:microsoft.com/office/officeart/2005/8/layout/chevron2"/>
    <dgm:cxn modelId="{24AB338F-56DB-498B-BCC7-06FC2C259EE6}" type="presOf" srcId="{F9CCD2DB-F4ED-4CD2-AAE2-5B4EAA30B3EF}" destId="{B399DC0F-B0A2-4ED4-8BB2-B6ABE6FAA103}" srcOrd="0" destOrd="0" presId="urn:microsoft.com/office/officeart/2005/8/layout/chevron2"/>
    <dgm:cxn modelId="{F3BD1C7D-4024-4553-A42E-40237042E7C0}" type="presOf" srcId="{69464C8F-CBE3-4509-848A-B1E770196BD3}" destId="{97E4D3EC-004E-45C1-ABBD-6167DB1AF487}" srcOrd="0" destOrd="0" presId="urn:microsoft.com/office/officeart/2005/8/layout/chevron2"/>
    <dgm:cxn modelId="{A8007152-C92B-4E0E-A7CF-818ED15056E8}" srcId="{6508B0FF-74F3-4F00-982C-48B9EDC15E1E}" destId="{69464C8F-CBE3-4509-848A-B1E770196BD3}" srcOrd="2" destOrd="0" parTransId="{792AC943-E269-4EDD-B76D-BDB8BA6E0145}" sibTransId="{A5C26E85-50C8-45F6-B55E-8EA827AEB410}"/>
    <dgm:cxn modelId="{70A3FBC8-FDCF-446B-BB22-B52B06B666FF}" type="presOf" srcId="{AB3DE8C2-2A03-420A-8854-F97DE8B401E6}" destId="{3AB4E8AE-EF09-4D3C-9AAD-CDAEF22B8DED}" srcOrd="0" destOrd="0" presId="urn:microsoft.com/office/officeart/2005/8/layout/chevron2"/>
    <dgm:cxn modelId="{618D7A26-3501-4C04-A59C-EFC25D41DF83}" type="presOf" srcId="{508B7270-AF50-4239-8428-3026C61BBD21}" destId="{66DC9865-78CB-4637-82AB-684CB0C22382}" srcOrd="0" destOrd="0" presId="urn:microsoft.com/office/officeart/2005/8/layout/chevron2"/>
    <dgm:cxn modelId="{C0057250-61CC-451B-ACCC-C99365F1EC62}" type="presOf" srcId="{A491CCA4-5DD6-4DF4-A1BA-D3AE91B0EB0E}" destId="{E367920B-140A-460E-9111-149D6F9E6593}" srcOrd="0" destOrd="0" presId="urn:microsoft.com/office/officeart/2005/8/layout/chevron2"/>
    <dgm:cxn modelId="{B9C4B228-2B51-48EA-8D8C-7AAA18948DD3}" srcId="{847BD372-C55D-4424-9526-10C9EC10590A}" destId="{409950B9-D8B6-4E5E-9F1F-C312EF11E5DB}" srcOrd="0" destOrd="0" parTransId="{47579D03-B0EE-4512-8211-7B934D8DF48C}" sibTransId="{4B79B4BD-080D-42CC-9513-EEEC4C969333}"/>
    <dgm:cxn modelId="{4C74C0B6-3A92-4A41-8642-ADBFCDD98C7F}" srcId="{6508B0FF-74F3-4F00-982C-48B9EDC15E1E}" destId="{D12F0CEA-758F-4375-8A47-BF58308F5F1A}" srcOrd="5" destOrd="0" parTransId="{5E987C3B-7128-4963-923B-D8DB1C6C8267}" sibTransId="{EE5C02F7-870B-4E1F-8114-D456F8286D7D}"/>
    <dgm:cxn modelId="{8D278325-2D75-4E23-AA53-9187BCF0A382}" srcId="{B59F4E82-E738-42CD-ABCA-6AE82B6411F1}" destId="{03EAEF25-761E-4240-A249-3A61E28FAB8C}" srcOrd="0" destOrd="0" parTransId="{7FFB1490-4447-4B03-A3F4-550B98B06342}" sibTransId="{E283A898-6921-4038-B94A-D44EC0D6DF68}"/>
    <dgm:cxn modelId="{D86E7E4A-9452-439C-A534-6C19BF006BF2}" type="presOf" srcId="{03EAEF25-761E-4240-A249-3A61E28FAB8C}" destId="{A9CBC68E-01CD-4C32-8AB2-01DDDB8AEC33}" srcOrd="0" destOrd="0" presId="urn:microsoft.com/office/officeart/2005/8/layout/chevron2"/>
    <dgm:cxn modelId="{25E89A39-9DF3-4AFA-9FD3-45CED13980AE}" srcId="{6508B0FF-74F3-4F00-982C-48B9EDC15E1E}" destId="{308BFDD2-D68A-4C2D-A2FE-F8A5D31CA52F}" srcOrd="0" destOrd="0" parTransId="{E517E987-CE06-4780-8442-A0E9DFD6C2B6}" sibTransId="{D741E718-9E85-4AFD-8FFF-5C66AC6F1CC8}"/>
    <dgm:cxn modelId="{EF7AC9DB-874F-4A63-88D2-DA80A45B78BB}" type="presParOf" srcId="{84528BC4-4BB0-4CC0-8B29-AAEF0677050F}" destId="{46EDBF47-BE5A-414B-99A7-BA99A3AF0EAC}" srcOrd="0" destOrd="0" presId="urn:microsoft.com/office/officeart/2005/8/layout/chevron2"/>
    <dgm:cxn modelId="{6D2B254B-EDCA-490B-8D9D-98CEB361B370}" type="presParOf" srcId="{46EDBF47-BE5A-414B-99A7-BA99A3AF0EAC}" destId="{3CC9DDB9-B5BB-4970-8052-CFB7ECAF2665}" srcOrd="0" destOrd="0" presId="urn:microsoft.com/office/officeart/2005/8/layout/chevron2"/>
    <dgm:cxn modelId="{F30ACC6E-8847-4D5B-AB33-F89B21FA32F0}" type="presParOf" srcId="{46EDBF47-BE5A-414B-99A7-BA99A3AF0EAC}" destId="{B399DC0F-B0A2-4ED4-8BB2-B6ABE6FAA103}" srcOrd="1" destOrd="0" presId="urn:microsoft.com/office/officeart/2005/8/layout/chevron2"/>
    <dgm:cxn modelId="{24C14494-C608-4577-A60F-E43CAADD7DF7}" type="presParOf" srcId="{84528BC4-4BB0-4CC0-8B29-AAEF0677050F}" destId="{2D4A3449-8FB4-42ED-A4CE-80600D4D8EDF}" srcOrd="1" destOrd="0" presId="urn:microsoft.com/office/officeart/2005/8/layout/chevron2"/>
    <dgm:cxn modelId="{7E93D209-DBA2-41CC-AB99-2DB60EB620A7}" type="presParOf" srcId="{84528BC4-4BB0-4CC0-8B29-AAEF0677050F}" destId="{10CB33EF-9223-4E5A-AB86-FEB3A4E03196}" srcOrd="2" destOrd="0" presId="urn:microsoft.com/office/officeart/2005/8/layout/chevron2"/>
    <dgm:cxn modelId="{523476D1-7B3D-4174-B379-92A034E80EA3}" type="presParOf" srcId="{10CB33EF-9223-4E5A-AB86-FEB3A4E03196}" destId="{DEC3A103-916C-4E83-AFA6-2C9A3695C9E4}" srcOrd="0" destOrd="0" presId="urn:microsoft.com/office/officeart/2005/8/layout/chevron2"/>
    <dgm:cxn modelId="{18905606-1AE2-4672-A55D-36AADC3FC774}" type="presParOf" srcId="{10CB33EF-9223-4E5A-AB86-FEB3A4E03196}" destId="{EC3DF515-0936-4487-B094-A88DFA60B36E}" srcOrd="1" destOrd="0" presId="urn:microsoft.com/office/officeart/2005/8/layout/chevron2"/>
    <dgm:cxn modelId="{8CEFAFC8-D0C1-46C1-9F36-E60E23DEDD2A}" type="presParOf" srcId="{84528BC4-4BB0-4CC0-8B29-AAEF0677050F}" destId="{E6FFF3B5-ABD1-4957-A108-95988BBF3E99}" srcOrd="3" destOrd="0" presId="urn:microsoft.com/office/officeart/2005/8/layout/chevron2"/>
    <dgm:cxn modelId="{352069FF-FBD2-4D72-94ED-C1FA5A338C74}" type="presParOf" srcId="{84528BC4-4BB0-4CC0-8B29-AAEF0677050F}" destId="{020E3665-DC98-4F49-BA94-68164C745D9F}" srcOrd="4" destOrd="0" presId="urn:microsoft.com/office/officeart/2005/8/layout/chevron2"/>
    <dgm:cxn modelId="{A17BA6C0-D790-4B30-8114-41DD320E0793}" type="presParOf" srcId="{020E3665-DC98-4F49-BA94-68164C745D9F}" destId="{97E4D3EC-004E-45C1-ABBD-6167DB1AF487}" srcOrd="0" destOrd="0" presId="urn:microsoft.com/office/officeart/2005/8/layout/chevron2"/>
    <dgm:cxn modelId="{4C48AB86-A58E-4CFB-AF47-E1566A7655C1}" type="presParOf" srcId="{020E3665-DC98-4F49-BA94-68164C745D9F}" destId="{28764C31-C70A-4CB8-BC8F-111E3DB91224}" srcOrd="1" destOrd="0" presId="urn:microsoft.com/office/officeart/2005/8/layout/chevron2"/>
    <dgm:cxn modelId="{20E996B2-EE99-4334-90E3-B0A6D9552E78}" type="presParOf" srcId="{84528BC4-4BB0-4CC0-8B29-AAEF0677050F}" destId="{6AB533BA-0E03-454C-A6D8-4C335316A171}" srcOrd="5" destOrd="0" presId="urn:microsoft.com/office/officeart/2005/8/layout/chevron2"/>
    <dgm:cxn modelId="{82F58E77-01BC-4A90-BD6F-53A796F55A38}" type="presParOf" srcId="{84528BC4-4BB0-4CC0-8B29-AAEF0677050F}" destId="{95DE4011-80B0-4036-9F27-5EF9EFB246C4}" srcOrd="6" destOrd="0" presId="urn:microsoft.com/office/officeart/2005/8/layout/chevron2"/>
    <dgm:cxn modelId="{41A98A7D-4DFC-4772-B7F1-A07272B7FF84}" type="presParOf" srcId="{95DE4011-80B0-4036-9F27-5EF9EFB246C4}" destId="{6A47EB80-3CB8-4549-B3AE-EEF6F0058286}" srcOrd="0" destOrd="0" presId="urn:microsoft.com/office/officeart/2005/8/layout/chevron2"/>
    <dgm:cxn modelId="{9D4FF2B6-A5AD-439B-9612-7B4B1B94291B}" type="presParOf" srcId="{95DE4011-80B0-4036-9F27-5EF9EFB246C4}" destId="{4D3DA52A-14C9-477F-8A31-10EEFFF2E791}" srcOrd="1" destOrd="0" presId="urn:microsoft.com/office/officeart/2005/8/layout/chevron2"/>
    <dgm:cxn modelId="{47F51D54-4987-4524-B32D-A45D9F4E2F8D}" type="presParOf" srcId="{84528BC4-4BB0-4CC0-8B29-AAEF0677050F}" destId="{C8E3EFE4-B6B8-49C7-8986-826BAFC56362}" srcOrd="7" destOrd="0" presId="urn:microsoft.com/office/officeart/2005/8/layout/chevron2"/>
    <dgm:cxn modelId="{2548D6E0-DDB3-4072-B7B0-8E7CD14FD0F0}" type="presParOf" srcId="{84528BC4-4BB0-4CC0-8B29-AAEF0677050F}" destId="{18C3BC55-0F5F-4BA7-9582-4B350B3A4424}" srcOrd="8" destOrd="0" presId="urn:microsoft.com/office/officeart/2005/8/layout/chevron2"/>
    <dgm:cxn modelId="{42406BC6-3230-44B6-8C38-8ABC060686B0}" type="presParOf" srcId="{18C3BC55-0F5F-4BA7-9582-4B350B3A4424}" destId="{CEB1305B-9513-4A3F-ADBE-3329BBADE9D8}" srcOrd="0" destOrd="0" presId="urn:microsoft.com/office/officeart/2005/8/layout/chevron2"/>
    <dgm:cxn modelId="{1EE6CE47-89B4-43AB-87EF-1A4F7F6F1571}" type="presParOf" srcId="{18C3BC55-0F5F-4BA7-9582-4B350B3A4424}" destId="{E367920B-140A-460E-9111-149D6F9E6593}" srcOrd="1" destOrd="0" presId="urn:microsoft.com/office/officeart/2005/8/layout/chevron2"/>
    <dgm:cxn modelId="{EFA18010-E776-4D78-B832-A936358292BB}" type="presParOf" srcId="{84528BC4-4BB0-4CC0-8B29-AAEF0677050F}" destId="{BF46A7B0-B759-4857-B190-D8BB489C0200}" srcOrd="9" destOrd="0" presId="urn:microsoft.com/office/officeart/2005/8/layout/chevron2"/>
    <dgm:cxn modelId="{6AB064FB-5FDB-489F-BB9A-2D2E7F944803}" type="presParOf" srcId="{84528BC4-4BB0-4CC0-8B29-AAEF0677050F}" destId="{22BF5A9C-2BF3-4E72-A7EE-E72B254AE0DB}" srcOrd="10" destOrd="0" presId="urn:microsoft.com/office/officeart/2005/8/layout/chevron2"/>
    <dgm:cxn modelId="{03F30A9F-1686-4058-A08C-A108918D1035}" type="presParOf" srcId="{22BF5A9C-2BF3-4E72-A7EE-E72B254AE0DB}" destId="{1C3830C4-C559-4119-AACE-236653A2D7CF}" srcOrd="0" destOrd="0" presId="urn:microsoft.com/office/officeart/2005/8/layout/chevron2"/>
    <dgm:cxn modelId="{51E4E1E5-797B-4751-83EB-1330DE301D4D}" type="presParOf" srcId="{22BF5A9C-2BF3-4E72-A7EE-E72B254AE0DB}" destId="{7F28E493-9457-4097-97CB-CBEAFCD5A2B3}" srcOrd="1" destOrd="0" presId="urn:microsoft.com/office/officeart/2005/8/layout/chevron2"/>
    <dgm:cxn modelId="{97D2F134-D958-47E4-B5B4-2BC6DC952A7D}" type="presParOf" srcId="{84528BC4-4BB0-4CC0-8B29-AAEF0677050F}" destId="{0485B462-4623-4F48-ADE1-038EA5EADBBF}" srcOrd="11" destOrd="0" presId="urn:microsoft.com/office/officeart/2005/8/layout/chevron2"/>
    <dgm:cxn modelId="{B00DCD1A-01EE-4B03-A832-F02D6832CB1E}" type="presParOf" srcId="{84528BC4-4BB0-4CC0-8B29-AAEF0677050F}" destId="{EDEF593D-5F4F-4621-91E9-FF9EDD3B8BB2}" srcOrd="12" destOrd="0" presId="urn:microsoft.com/office/officeart/2005/8/layout/chevron2"/>
    <dgm:cxn modelId="{676AE32E-2220-48EE-912A-ABE16285E40C}" type="presParOf" srcId="{EDEF593D-5F4F-4621-91E9-FF9EDD3B8BB2}" destId="{ECBF6A05-E698-4ADF-B8B7-9E855E3EAA97}" srcOrd="0" destOrd="0" presId="urn:microsoft.com/office/officeart/2005/8/layout/chevron2"/>
    <dgm:cxn modelId="{2A9D6645-10AC-4AEC-B63E-2B06EEBD2177}" type="presParOf" srcId="{EDEF593D-5F4F-4621-91E9-FF9EDD3B8BB2}" destId="{E458F8BB-15CB-4C39-89EE-FC117E0BF83D}" srcOrd="1" destOrd="0" presId="urn:microsoft.com/office/officeart/2005/8/layout/chevron2"/>
    <dgm:cxn modelId="{836521B6-13E6-48C7-9054-4452D74C8DE8}" type="presParOf" srcId="{84528BC4-4BB0-4CC0-8B29-AAEF0677050F}" destId="{B48D0AB9-1543-4C5E-A690-07E4A8E39D1D}" srcOrd="13" destOrd="0" presId="urn:microsoft.com/office/officeart/2005/8/layout/chevron2"/>
    <dgm:cxn modelId="{ACDCBDF5-6872-4968-AE91-2A7265D7570D}" type="presParOf" srcId="{84528BC4-4BB0-4CC0-8B29-AAEF0677050F}" destId="{11303C5D-D730-4DFE-BBC5-D16CACCFB134}" srcOrd="14" destOrd="0" presId="urn:microsoft.com/office/officeart/2005/8/layout/chevron2"/>
    <dgm:cxn modelId="{A998DFF3-3FAD-4652-AE8D-8FAA1EEF1A1A}" type="presParOf" srcId="{11303C5D-D730-4DFE-BBC5-D16CACCFB134}" destId="{1B854F36-D465-414A-A8BF-3C0EEB6D56F3}" srcOrd="0" destOrd="0" presId="urn:microsoft.com/office/officeart/2005/8/layout/chevron2"/>
    <dgm:cxn modelId="{FC58A04A-A9FC-4B62-A96E-DB231622B55D}" type="presParOf" srcId="{11303C5D-D730-4DFE-BBC5-D16CACCFB134}" destId="{BC102336-938B-4FCE-A76A-1FAFBE5AB7C2}" srcOrd="1" destOrd="0" presId="urn:microsoft.com/office/officeart/2005/8/layout/chevron2"/>
    <dgm:cxn modelId="{74B7774F-7530-4472-9993-12BCD935A685}" type="presParOf" srcId="{84528BC4-4BB0-4CC0-8B29-AAEF0677050F}" destId="{2DDE9E2C-A51C-4BCB-BF68-D162EF254D63}" srcOrd="15" destOrd="0" presId="urn:microsoft.com/office/officeart/2005/8/layout/chevron2"/>
    <dgm:cxn modelId="{4D66CEF4-A538-41F3-966E-0716AAD97C98}" type="presParOf" srcId="{84528BC4-4BB0-4CC0-8B29-AAEF0677050F}" destId="{45A662ED-CEA8-4DD6-BF26-2FE72B5EB127}" srcOrd="16" destOrd="0" presId="urn:microsoft.com/office/officeart/2005/8/layout/chevron2"/>
    <dgm:cxn modelId="{776EEED5-58AB-442E-977B-8A804ED13D7C}" type="presParOf" srcId="{45A662ED-CEA8-4DD6-BF26-2FE72B5EB127}" destId="{3AB4E8AE-EF09-4D3C-9AAD-CDAEF22B8DED}" srcOrd="0" destOrd="0" presId="urn:microsoft.com/office/officeart/2005/8/layout/chevron2"/>
    <dgm:cxn modelId="{ED95768C-D7D9-43CB-937A-FB101AC1E994}" type="presParOf" srcId="{45A662ED-CEA8-4DD6-BF26-2FE72B5EB127}" destId="{5E6A3062-C049-417C-BBF7-476F48795D47}" srcOrd="1" destOrd="0" presId="urn:microsoft.com/office/officeart/2005/8/layout/chevron2"/>
    <dgm:cxn modelId="{F4AF36FB-7A69-4D18-B807-5B2E0F2527BD}" type="presParOf" srcId="{84528BC4-4BB0-4CC0-8B29-AAEF0677050F}" destId="{284DDE0C-07C0-46AE-8DDB-BF9007AFC1D7}" srcOrd="17" destOrd="0" presId="urn:microsoft.com/office/officeart/2005/8/layout/chevron2"/>
    <dgm:cxn modelId="{02A9DA47-FF17-48B7-A50B-47DE8AF587C5}" type="presParOf" srcId="{84528BC4-4BB0-4CC0-8B29-AAEF0677050F}" destId="{DEEA7BD9-7594-418D-99D9-110ED15F66AC}" srcOrd="18" destOrd="0" presId="urn:microsoft.com/office/officeart/2005/8/layout/chevron2"/>
    <dgm:cxn modelId="{053B41EA-7913-4669-BF16-794EBEEEA543}" type="presParOf" srcId="{DEEA7BD9-7594-418D-99D9-110ED15F66AC}" destId="{FCFA7359-28FC-4CDD-9928-4FCFF503A79F}" srcOrd="0" destOrd="0" presId="urn:microsoft.com/office/officeart/2005/8/layout/chevron2"/>
    <dgm:cxn modelId="{8A024AD4-FCF7-44EA-B6DD-2B4DA53AC8F7}" type="presParOf" srcId="{DEEA7BD9-7594-418D-99D9-110ED15F66AC}" destId="{66DC9865-78CB-4637-82AB-684CB0C22382}" srcOrd="1" destOrd="0" presId="urn:microsoft.com/office/officeart/2005/8/layout/chevron2"/>
    <dgm:cxn modelId="{2B473E81-11D4-4410-93C4-78432CA9158A}" type="presParOf" srcId="{84528BC4-4BB0-4CC0-8B29-AAEF0677050F}" destId="{C8DC63F1-7078-42A5-8534-6F2577F2D892}" srcOrd="19" destOrd="0" presId="urn:microsoft.com/office/officeart/2005/8/layout/chevron2"/>
    <dgm:cxn modelId="{5EE681E1-7222-4087-88C6-EF5DA6CC724C}" type="presParOf" srcId="{84528BC4-4BB0-4CC0-8B29-AAEF0677050F}" destId="{CA58ACEA-D939-44F5-B532-C02B020CD956}" srcOrd="20" destOrd="0" presId="urn:microsoft.com/office/officeart/2005/8/layout/chevron2"/>
    <dgm:cxn modelId="{6CCD5B84-6A31-43CB-89F3-AAA371CFCCEA}" type="presParOf" srcId="{CA58ACEA-D939-44F5-B532-C02B020CD956}" destId="{9B1D0465-E2B1-44C9-9B0C-5E834D4F0CF2}" srcOrd="0" destOrd="0" presId="urn:microsoft.com/office/officeart/2005/8/layout/chevron2"/>
    <dgm:cxn modelId="{FB4A85FE-D2CE-44DB-BEDD-D17715578056}" type="presParOf" srcId="{CA58ACEA-D939-44F5-B532-C02B020CD956}" destId="{ECCFB36D-0674-41B8-8943-6F0E9F564D05}" srcOrd="1" destOrd="0" presId="urn:microsoft.com/office/officeart/2005/8/layout/chevron2"/>
    <dgm:cxn modelId="{C9D8B524-86AB-4B3D-9FF8-A3D13D21A0F5}" type="presParOf" srcId="{84528BC4-4BB0-4CC0-8B29-AAEF0677050F}" destId="{6973D065-9479-45C3-9DFC-7B25CBD284B5}" srcOrd="21" destOrd="0" presId="urn:microsoft.com/office/officeart/2005/8/layout/chevron2"/>
    <dgm:cxn modelId="{E2A35BF1-6E88-407A-B60A-3AA7DE6C0B90}" type="presParOf" srcId="{84528BC4-4BB0-4CC0-8B29-AAEF0677050F}" destId="{36C4E46D-F3C0-4D75-B31B-8DB5062AD629}" srcOrd="22" destOrd="0" presId="urn:microsoft.com/office/officeart/2005/8/layout/chevron2"/>
    <dgm:cxn modelId="{604FB7FA-36E6-435F-852D-224AA125570A}" type="presParOf" srcId="{36C4E46D-F3C0-4D75-B31B-8DB5062AD629}" destId="{5F0A6B5D-8779-486B-A84A-024CAEF02622}" srcOrd="0" destOrd="0" presId="urn:microsoft.com/office/officeart/2005/8/layout/chevron2"/>
    <dgm:cxn modelId="{B5CF2F29-7FDB-46CF-98AC-51D416C0A453}" type="presParOf" srcId="{36C4E46D-F3C0-4D75-B31B-8DB5062AD629}" destId="{951116AD-F924-4772-BA86-97B365B360F1}" srcOrd="1" destOrd="0" presId="urn:microsoft.com/office/officeart/2005/8/layout/chevron2"/>
    <dgm:cxn modelId="{676EBAD7-D684-4E4B-A5D4-9EEEA60D06E7}" type="presParOf" srcId="{84528BC4-4BB0-4CC0-8B29-AAEF0677050F}" destId="{30C664CF-1CFB-49A3-94F9-5DFB4C7BA4D3}" srcOrd="23" destOrd="0" presId="urn:microsoft.com/office/officeart/2005/8/layout/chevron2"/>
    <dgm:cxn modelId="{FFD2B0AE-1467-4D03-8585-D01E7436BD88}" type="presParOf" srcId="{84528BC4-4BB0-4CC0-8B29-AAEF0677050F}" destId="{30207E24-CCDC-4A7D-AA9A-8C052F54D661}" srcOrd="24" destOrd="0" presId="urn:microsoft.com/office/officeart/2005/8/layout/chevron2"/>
    <dgm:cxn modelId="{CB28ED2A-0E41-46E4-B054-7230177AD245}" type="presParOf" srcId="{30207E24-CCDC-4A7D-AA9A-8C052F54D661}" destId="{6971EB3D-F99F-43A2-AF30-BBAE19DBA0B6}" srcOrd="0" destOrd="0" presId="urn:microsoft.com/office/officeart/2005/8/layout/chevron2"/>
    <dgm:cxn modelId="{D93A0EC5-2676-414C-B058-ED6B4DF1DE32}" type="presParOf" srcId="{30207E24-CCDC-4A7D-AA9A-8C052F54D661}" destId="{A9CBC68E-01CD-4C32-8AB2-01DDDB8AEC33}" srcOrd="1" destOrd="0" presId="urn:microsoft.com/office/officeart/2005/8/layout/chevron2"/>
    <dgm:cxn modelId="{8B512596-3BD9-4840-A373-58E2B0938259}" type="presParOf" srcId="{84528BC4-4BB0-4CC0-8B29-AAEF0677050F}" destId="{CC1DB144-17EF-487B-B48F-AD34BA0F9BB6}" srcOrd="25" destOrd="0" presId="urn:microsoft.com/office/officeart/2005/8/layout/chevron2"/>
    <dgm:cxn modelId="{582528A6-92BD-4122-ACEC-4E43F8EE827E}" type="presParOf" srcId="{84528BC4-4BB0-4CC0-8B29-AAEF0677050F}" destId="{2EC5F420-4795-4FFA-8766-990C54C84FF8}" srcOrd="26" destOrd="0" presId="urn:microsoft.com/office/officeart/2005/8/layout/chevron2"/>
    <dgm:cxn modelId="{6B4DA274-58B6-435E-94FE-46910646A6D2}" type="presParOf" srcId="{2EC5F420-4795-4FFA-8766-990C54C84FF8}" destId="{D6976D1E-C031-4CB6-9B7A-77B07ED45B8A}" srcOrd="0" destOrd="0" presId="urn:microsoft.com/office/officeart/2005/8/layout/chevron2"/>
    <dgm:cxn modelId="{C1411009-D74D-4242-82BF-6938B427A8CC}" type="presParOf" srcId="{2EC5F420-4795-4FFA-8766-990C54C84FF8}" destId="{E0D657C5-D4D4-4E3D-9891-1E856E4D0EF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508B0FF-74F3-4F00-982C-48B9EDC15E1E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8029658-4B86-4383-BC9F-834CF1089051}">
      <dgm:prSet/>
      <dgm:spPr/>
      <dgm:t>
        <a:bodyPr/>
        <a:lstStyle/>
        <a:p>
          <a:r>
            <a:rPr lang="en-US" dirty="0" smtClean="0"/>
            <a:t>Convolution (96 filters x 11 x 11 with stride 4)</a:t>
          </a:r>
          <a:endParaRPr lang="en-US" dirty="0"/>
        </a:p>
      </dgm:t>
    </dgm:pt>
    <dgm:pt modelId="{3343F771-A1BA-4924-8260-83A3DC614FA5}" type="parTrans" cxnId="{0EBC85FA-36BA-4BDD-9F7C-13687E22E0B6}">
      <dgm:prSet/>
      <dgm:spPr/>
      <dgm:t>
        <a:bodyPr/>
        <a:lstStyle/>
        <a:p>
          <a:endParaRPr lang="en-US"/>
        </a:p>
      </dgm:t>
    </dgm:pt>
    <dgm:pt modelId="{F5690F4D-CC2A-4EE0-A509-B19D54365CD1}" type="sibTrans" cxnId="{0EBC85FA-36BA-4BDD-9F7C-13687E22E0B6}">
      <dgm:prSet/>
      <dgm:spPr/>
      <dgm:t>
        <a:bodyPr/>
        <a:lstStyle/>
        <a:p>
          <a:endParaRPr lang="en-US"/>
        </a:p>
      </dgm:t>
    </dgm:pt>
    <dgm:pt modelId="{F4B89A78-0BBB-4C9B-AA87-DA291951786F}">
      <dgm:prSet/>
      <dgm:spPr/>
      <dgm:t>
        <a:bodyPr/>
        <a:lstStyle/>
        <a:p>
          <a:endParaRPr lang="en-US" dirty="0"/>
        </a:p>
      </dgm:t>
    </dgm:pt>
    <dgm:pt modelId="{7BB78243-B0C2-4113-89D7-6EF4EFEDFDB5}" type="parTrans" cxnId="{DD2916E0-015C-4360-9703-3B18BBDBAF04}">
      <dgm:prSet/>
      <dgm:spPr/>
      <dgm:t>
        <a:bodyPr/>
        <a:lstStyle/>
        <a:p>
          <a:endParaRPr lang="en-US"/>
        </a:p>
      </dgm:t>
    </dgm:pt>
    <dgm:pt modelId="{5421CE80-BC53-432B-B51F-1A5C731755EB}" type="sibTrans" cxnId="{DD2916E0-015C-4360-9703-3B18BBDBAF04}">
      <dgm:prSet/>
      <dgm:spPr/>
      <dgm:t>
        <a:bodyPr/>
        <a:lstStyle/>
        <a:p>
          <a:endParaRPr lang="en-US"/>
        </a:p>
      </dgm:t>
    </dgm:pt>
    <dgm:pt modelId="{F9CCD2DB-F4ED-4CD2-AAE2-5B4EAA30B3EF}">
      <dgm:prSet/>
      <dgm:spPr/>
      <dgm:t>
        <a:bodyPr/>
        <a:lstStyle/>
        <a:p>
          <a:r>
            <a:rPr lang="en-US" dirty="0" err="1" smtClean="0"/>
            <a:t>BatchNorm</a:t>
          </a:r>
          <a:r>
            <a:rPr lang="en-US" dirty="0" smtClean="0"/>
            <a:t> (3 channel x 224 x 224)</a:t>
          </a:r>
          <a:endParaRPr lang="en-US" dirty="0"/>
        </a:p>
      </dgm:t>
    </dgm:pt>
    <dgm:pt modelId="{E7236F6B-34F0-4F8B-B8DF-6B2D7BF6FD63}" type="parTrans" cxnId="{93DA7FFE-8DAA-4DFC-92DD-7575BDCF51DF}">
      <dgm:prSet/>
      <dgm:spPr/>
      <dgm:t>
        <a:bodyPr/>
        <a:lstStyle/>
        <a:p>
          <a:endParaRPr lang="en-US"/>
        </a:p>
      </dgm:t>
    </dgm:pt>
    <dgm:pt modelId="{A5F4AD7E-FF65-4D49-B76C-003AE8FEC027}" type="sibTrans" cxnId="{93DA7FFE-8DAA-4DFC-92DD-7575BDCF51DF}">
      <dgm:prSet/>
      <dgm:spPr/>
      <dgm:t>
        <a:bodyPr/>
        <a:lstStyle/>
        <a:p>
          <a:endParaRPr lang="en-US"/>
        </a:p>
      </dgm:t>
    </dgm:pt>
    <dgm:pt modelId="{308BFDD2-D68A-4C2D-A2FE-F8A5D31CA52F}">
      <dgm:prSet/>
      <dgm:spPr/>
      <dgm:t>
        <a:bodyPr/>
        <a:lstStyle/>
        <a:p>
          <a:endParaRPr lang="en-US" dirty="0"/>
        </a:p>
      </dgm:t>
    </dgm:pt>
    <dgm:pt modelId="{E517E987-CE06-4780-8442-A0E9DFD6C2B6}" type="parTrans" cxnId="{25E89A39-9DF3-4AFA-9FD3-45CED13980AE}">
      <dgm:prSet/>
      <dgm:spPr/>
      <dgm:t>
        <a:bodyPr/>
        <a:lstStyle/>
        <a:p>
          <a:endParaRPr lang="en-US"/>
        </a:p>
      </dgm:t>
    </dgm:pt>
    <dgm:pt modelId="{D741E718-9E85-4AFD-8FFF-5C66AC6F1CC8}" type="sibTrans" cxnId="{25E89A39-9DF3-4AFA-9FD3-45CED13980AE}">
      <dgm:prSet/>
      <dgm:spPr/>
      <dgm:t>
        <a:bodyPr/>
        <a:lstStyle/>
        <a:p>
          <a:endParaRPr lang="en-US"/>
        </a:p>
      </dgm:t>
    </dgm:pt>
    <dgm:pt modelId="{9860D0FF-EABB-43C6-89C4-7581C322B931}">
      <dgm:prSet/>
      <dgm:spPr/>
      <dgm:t>
        <a:bodyPr/>
        <a:lstStyle/>
        <a:p>
          <a:r>
            <a:rPr lang="en-US" dirty="0" err="1" smtClean="0"/>
            <a:t>MaxPool</a:t>
          </a:r>
          <a:r>
            <a:rPr lang="en-US" dirty="0" smtClean="0"/>
            <a:t> (3 x 3 with stride 2 x 2)</a:t>
          </a:r>
          <a:endParaRPr lang="en-US" dirty="0"/>
        </a:p>
      </dgm:t>
    </dgm:pt>
    <dgm:pt modelId="{DD44F13D-FDE5-40BB-A204-D683EC60D24D}" type="parTrans" cxnId="{1BF44CF4-6C11-4B4B-A16C-5BF530698D75}">
      <dgm:prSet/>
      <dgm:spPr/>
      <dgm:t>
        <a:bodyPr/>
        <a:lstStyle/>
        <a:p>
          <a:endParaRPr lang="en-US"/>
        </a:p>
      </dgm:t>
    </dgm:pt>
    <dgm:pt modelId="{334893B3-148C-4507-BE3C-2E57C40CB182}" type="sibTrans" cxnId="{1BF44CF4-6C11-4B4B-A16C-5BF530698D75}">
      <dgm:prSet/>
      <dgm:spPr/>
      <dgm:t>
        <a:bodyPr/>
        <a:lstStyle/>
        <a:p>
          <a:endParaRPr lang="en-US"/>
        </a:p>
      </dgm:t>
    </dgm:pt>
    <dgm:pt modelId="{69464C8F-CBE3-4509-848A-B1E770196BD3}">
      <dgm:prSet/>
      <dgm:spPr/>
      <dgm:t>
        <a:bodyPr/>
        <a:lstStyle/>
        <a:p>
          <a:endParaRPr lang="en-US" dirty="0"/>
        </a:p>
      </dgm:t>
    </dgm:pt>
    <dgm:pt modelId="{792AC943-E269-4EDD-B76D-BDB8BA6E0145}" type="parTrans" cxnId="{A8007152-C92B-4E0E-A7CF-818ED15056E8}">
      <dgm:prSet/>
      <dgm:spPr/>
      <dgm:t>
        <a:bodyPr/>
        <a:lstStyle/>
        <a:p>
          <a:endParaRPr lang="en-US"/>
        </a:p>
      </dgm:t>
    </dgm:pt>
    <dgm:pt modelId="{A5C26E85-50C8-45F6-B55E-8EA827AEB410}" type="sibTrans" cxnId="{A8007152-C92B-4E0E-A7CF-818ED15056E8}">
      <dgm:prSet/>
      <dgm:spPr/>
      <dgm:t>
        <a:bodyPr/>
        <a:lstStyle/>
        <a:p>
          <a:endParaRPr lang="en-US"/>
        </a:p>
      </dgm:t>
    </dgm:pt>
    <dgm:pt modelId="{409950B9-D8B6-4E5E-9F1F-C312EF11E5DB}">
      <dgm:prSet/>
      <dgm:spPr/>
      <dgm:t>
        <a:bodyPr/>
        <a:lstStyle/>
        <a:p>
          <a:r>
            <a:rPr lang="en-US" dirty="0" smtClean="0"/>
            <a:t>Convolution (256 filters x 5 x 5)</a:t>
          </a:r>
          <a:endParaRPr lang="en-US" dirty="0"/>
        </a:p>
      </dgm:t>
    </dgm:pt>
    <dgm:pt modelId="{47579D03-B0EE-4512-8211-7B934D8DF48C}" type="parTrans" cxnId="{B9C4B228-2B51-48EA-8D8C-7AAA18948DD3}">
      <dgm:prSet/>
      <dgm:spPr/>
      <dgm:t>
        <a:bodyPr/>
        <a:lstStyle/>
        <a:p>
          <a:endParaRPr lang="en-US"/>
        </a:p>
      </dgm:t>
    </dgm:pt>
    <dgm:pt modelId="{4B79B4BD-080D-42CC-9513-EEEC4C969333}" type="sibTrans" cxnId="{B9C4B228-2B51-48EA-8D8C-7AAA18948DD3}">
      <dgm:prSet/>
      <dgm:spPr/>
      <dgm:t>
        <a:bodyPr/>
        <a:lstStyle/>
        <a:p>
          <a:endParaRPr lang="en-US"/>
        </a:p>
      </dgm:t>
    </dgm:pt>
    <dgm:pt modelId="{A491CCA4-5DD6-4DF4-A1BA-D3AE91B0EB0E}">
      <dgm:prSet/>
      <dgm:spPr/>
      <dgm:t>
        <a:bodyPr/>
        <a:lstStyle/>
        <a:p>
          <a:r>
            <a:rPr lang="en-US" dirty="0" err="1" smtClean="0"/>
            <a:t>MaxPool</a:t>
          </a:r>
          <a:r>
            <a:rPr lang="en-US" dirty="0" smtClean="0"/>
            <a:t> (3 x 3 stride 2)</a:t>
          </a:r>
          <a:endParaRPr lang="en-US" dirty="0"/>
        </a:p>
      </dgm:t>
    </dgm:pt>
    <dgm:pt modelId="{F25C4879-C0C2-4130-AD80-38BFFA2535FF}" type="parTrans" cxnId="{CC8A7AC4-4529-4EC1-A686-2D5A561C2B16}">
      <dgm:prSet/>
      <dgm:spPr/>
      <dgm:t>
        <a:bodyPr/>
        <a:lstStyle/>
        <a:p>
          <a:endParaRPr lang="en-US"/>
        </a:p>
      </dgm:t>
    </dgm:pt>
    <dgm:pt modelId="{B6EE2FCF-AD47-4CFE-9904-627B4FF6D34A}" type="sibTrans" cxnId="{CC8A7AC4-4529-4EC1-A686-2D5A561C2B16}">
      <dgm:prSet/>
      <dgm:spPr/>
      <dgm:t>
        <a:bodyPr/>
        <a:lstStyle/>
        <a:p>
          <a:endParaRPr lang="en-US"/>
        </a:p>
      </dgm:t>
    </dgm:pt>
    <dgm:pt modelId="{D3F24DCC-AEA2-4249-8529-14C034F19951}">
      <dgm:prSet/>
      <dgm:spPr/>
      <dgm:t>
        <a:bodyPr/>
        <a:lstStyle/>
        <a:p>
          <a:endParaRPr lang="en-US" dirty="0"/>
        </a:p>
      </dgm:t>
    </dgm:pt>
    <dgm:pt modelId="{31A59AC0-D422-495A-8AD0-2208EBE1A122}" type="parTrans" cxnId="{89FAEE72-2BCF-4A0D-989F-6F8D7ACCCA29}">
      <dgm:prSet/>
      <dgm:spPr/>
      <dgm:t>
        <a:bodyPr/>
        <a:lstStyle/>
        <a:p>
          <a:endParaRPr lang="en-US"/>
        </a:p>
      </dgm:t>
    </dgm:pt>
    <dgm:pt modelId="{1EF74C8B-B919-4D21-917F-380F6D4DCE96}" type="sibTrans" cxnId="{89FAEE72-2BCF-4A0D-989F-6F8D7ACCCA29}">
      <dgm:prSet/>
      <dgm:spPr/>
      <dgm:t>
        <a:bodyPr/>
        <a:lstStyle/>
        <a:p>
          <a:endParaRPr lang="en-US"/>
        </a:p>
      </dgm:t>
    </dgm:pt>
    <dgm:pt modelId="{26DE937F-6D48-4C34-8DD5-94D6CD4C1D78}">
      <dgm:prSet/>
      <dgm:spPr/>
      <dgm:t>
        <a:bodyPr/>
        <a:lstStyle/>
        <a:p>
          <a:r>
            <a:rPr lang="en-US" dirty="0" smtClean="0"/>
            <a:t>Dense (</a:t>
          </a:r>
          <a:r>
            <a:rPr lang="en-US" dirty="0" err="1" smtClean="0"/>
            <a:t>Softmax</a:t>
          </a:r>
          <a:r>
            <a:rPr lang="en-US" dirty="0" smtClean="0"/>
            <a:t> into 3)</a:t>
          </a:r>
          <a:endParaRPr lang="en-US" dirty="0"/>
        </a:p>
      </dgm:t>
    </dgm:pt>
    <dgm:pt modelId="{C83C8031-E888-4C57-907E-A5CA887264CE}" type="parTrans" cxnId="{409967A1-C7BD-4070-8C35-4232CB7040C5}">
      <dgm:prSet/>
      <dgm:spPr/>
      <dgm:t>
        <a:bodyPr/>
        <a:lstStyle/>
        <a:p>
          <a:endParaRPr lang="en-US"/>
        </a:p>
      </dgm:t>
    </dgm:pt>
    <dgm:pt modelId="{CEDEC383-DF52-4EB1-A5C3-4C62C51729E5}" type="sibTrans" cxnId="{409967A1-C7BD-4070-8C35-4232CB7040C5}">
      <dgm:prSet/>
      <dgm:spPr/>
      <dgm:t>
        <a:bodyPr/>
        <a:lstStyle/>
        <a:p>
          <a:endParaRPr lang="en-US"/>
        </a:p>
      </dgm:t>
    </dgm:pt>
    <dgm:pt modelId="{D12F0CEA-758F-4375-8A47-BF58308F5F1A}">
      <dgm:prSet/>
      <dgm:spPr/>
      <dgm:t>
        <a:bodyPr/>
        <a:lstStyle/>
        <a:p>
          <a:r>
            <a:rPr lang="en-US" dirty="0" err="1" smtClean="0"/>
            <a:t>BatchNorm</a:t>
          </a:r>
          <a:endParaRPr lang="en-US" dirty="0"/>
        </a:p>
      </dgm:t>
    </dgm:pt>
    <dgm:pt modelId="{5E987C3B-7128-4963-923B-D8DB1C6C8267}" type="parTrans" cxnId="{4C74C0B6-3A92-4A41-8642-ADBFCDD98C7F}">
      <dgm:prSet/>
      <dgm:spPr/>
      <dgm:t>
        <a:bodyPr/>
        <a:lstStyle/>
        <a:p>
          <a:endParaRPr lang="en-US"/>
        </a:p>
      </dgm:t>
    </dgm:pt>
    <dgm:pt modelId="{EE5C02F7-870B-4E1F-8114-D456F8286D7D}" type="sibTrans" cxnId="{4C74C0B6-3A92-4A41-8642-ADBFCDD98C7F}">
      <dgm:prSet/>
      <dgm:spPr/>
      <dgm:t>
        <a:bodyPr/>
        <a:lstStyle/>
        <a:p>
          <a:endParaRPr lang="en-US"/>
        </a:p>
      </dgm:t>
    </dgm:pt>
    <dgm:pt modelId="{FD9FE75A-50AB-4F0F-9045-6C806AF97A3F}">
      <dgm:prSet/>
      <dgm:spPr/>
      <dgm:t>
        <a:bodyPr/>
        <a:lstStyle/>
        <a:p>
          <a:endParaRPr lang="en-US" dirty="0"/>
        </a:p>
      </dgm:t>
    </dgm:pt>
    <dgm:pt modelId="{A4E46DAA-53BF-47A0-9E23-471BC489484D}" type="parTrans" cxnId="{75A1CA8E-E35F-461E-9BEA-BB7ECD76EE00}">
      <dgm:prSet/>
      <dgm:spPr/>
      <dgm:t>
        <a:bodyPr/>
        <a:lstStyle/>
        <a:p>
          <a:endParaRPr lang="en-US"/>
        </a:p>
      </dgm:t>
    </dgm:pt>
    <dgm:pt modelId="{6B3E3D30-831F-4AA5-A63F-2E3BE33C3DC5}" type="sibTrans" cxnId="{75A1CA8E-E35F-461E-9BEA-BB7ECD76EE00}">
      <dgm:prSet/>
      <dgm:spPr/>
      <dgm:t>
        <a:bodyPr/>
        <a:lstStyle/>
        <a:p>
          <a:endParaRPr lang="en-US"/>
        </a:p>
      </dgm:t>
    </dgm:pt>
    <dgm:pt modelId="{5ED1FDEB-8CB0-4B34-9151-C1445AD38FB1}">
      <dgm:prSet/>
      <dgm:spPr/>
      <dgm:t>
        <a:bodyPr/>
        <a:lstStyle/>
        <a:p>
          <a:r>
            <a:rPr lang="en-US" dirty="0" err="1" smtClean="0"/>
            <a:t>BatchNorm</a:t>
          </a:r>
          <a:endParaRPr lang="en-US" dirty="0"/>
        </a:p>
      </dgm:t>
    </dgm:pt>
    <dgm:pt modelId="{D19903B4-EAA8-41DE-BD14-B2E6601CF418}" type="parTrans" cxnId="{C770CBD3-F543-4250-8DD4-4E6533806382}">
      <dgm:prSet/>
      <dgm:spPr/>
      <dgm:t>
        <a:bodyPr/>
        <a:lstStyle/>
        <a:p>
          <a:endParaRPr lang="en-US"/>
        </a:p>
      </dgm:t>
    </dgm:pt>
    <dgm:pt modelId="{F5D54928-66C8-4782-A0C6-7B67066A4418}" type="sibTrans" cxnId="{C770CBD3-F543-4250-8DD4-4E6533806382}">
      <dgm:prSet/>
      <dgm:spPr/>
      <dgm:t>
        <a:bodyPr/>
        <a:lstStyle/>
        <a:p>
          <a:endParaRPr lang="en-US"/>
        </a:p>
      </dgm:t>
    </dgm:pt>
    <dgm:pt modelId="{AF00DC7D-9344-44AF-BDDE-618762945CF9}">
      <dgm:prSet/>
      <dgm:spPr/>
      <dgm:t>
        <a:bodyPr/>
        <a:lstStyle/>
        <a:p>
          <a:r>
            <a:rPr lang="en-US" dirty="0" smtClean="0"/>
            <a:t>Dropout (p = 0.3)</a:t>
          </a:r>
          <a:endParaRPr lang="en-US" dirty="0"/>
        </a:p>
      </dgm:t>
    </dgm:pt>
    <dgm:pt modelId="{9F5790E2-53AD-4D20-A2CC-733FA2ECE2D8}" type="parTrans" cxnId="{5789850A-1BD6-453E-A67A-DE713D8FEB20}">
      <dgm:prSet/>
      <dgm:spPr/>
      <dgm:t>
        <a:bodyPr/>
        <a:lstStyle/>
        <a:p>
          <a:endParaRPr lang="en-US"/>
        </a:p>
      </dgm:t>
    </dgm:pt>
    <dgm:pt modelId="{C82605BD-B848-4264-BE4B-FA2F36E9313D}" type="sibTrans" cxnId="{5789850A-1BD6-453E-A67A-DE713D8FEB20}">
      <dgm:prSet/>
      <dgm:spPr/>
      <dgm:t>
        <a:bodyPr/>
        <a:lstStyle/>
        <a:p>
          <a:endParaRPr lang="en-US"/>
        </a:p>
      </dgm:t>
    </dgm:pt>
    <dgm:pt modelId="{E3FE1734-503E-45B2-99E0-C824C0AE078F}">
      <dgm:prSet/>
      <dgm:spPr/>
      <dgm:t>
        <a:bodyPr/>
        <a:lstStyle/>
        <a:p>
          <a:endParaRPr lang="en-US" dirty="0"/>
        </a:p>
      </dgm:t>
    </dgm:pt>
    <dgm:pt modelId="{6AC0F684-46FF-4A83-95C8-D0E30DA834A6}" type="parTrans" cxnId="{FD878024-8BD8-4C34-97FF-CD4058BD3883}">
      <dgm:prSet/>
      <dgm:spPr/>
      <dgm:t>
        <a:bodyPr/>
        <a:lstStyle/>
        <a:p>
          <a:endParaRPr lang="en-US"/>
        </a:p>
      </dgm:t>
    </dgm:pt>
    <dgm:pt modelId="{BDCFD306-035F-47F0-B51D-797B88A4CC05}" type="sibTrans" cxnId="{FD878024-8BD8-4C34-97FF-CD4058BD3883}">
      <dgm:prSet/>
      <dgm:spPr/>
      <dgm:t>
        <a:bodyPr/>
        <a:lstStyle/>
        <a:p>
          <a:endParaRPr lang="en-US"/>
        </a:p>
      </dgm:t>
    </dgm:pt>
    <dgm:pt modelId="{C2A5DD55-C951-4405-AB96-5FC9A19F974D}">
      <dgm:prSet/>
      <dgm:spPr/>
      <dgm:t>
        <a:bodyPr/>
        <a:lstStyle/>
        <a:p>
          <a:r>
            <a:rPr lang="en-US" dirty="0" smtClean="0"/>
            <a:t>Dense (800 neurons)</a:t>
          </a:r>
          <a:endParaRPr lang="en-US" dirty="0"/>
        </a:p>
      </dgm:t>
    </dgm:pt>
    <dgm:pt modelId="{406DB765-5022-4882-8F93-F711A027FC12}" type="parTrans" cxnId="{BD9F284A-9105-4FCA-855F-E762D5A63194}">
      <dgm:prSet/>
      <dgm:spPr/>
      <dgm:t>
        <a:bodyPr/>
        <a:lstStyle/>
        <a:p>
          <a:endParaRPr lang="en-US"/>
        </a:p>
      </dgm:t>
    </dgm:pt>
    <dgm:pt modelId="{90C3C51C-F25A-4573-87DB-DD1315B61F65}" type="sibTrans" cxnId="{BD9F284A-9105-4FCA-855F-E762D5A63194}">
      <dgm:prSet/>
      <dgm:spPr/>
      <dgm:t>
        <a:bodyPr/>
        <a:lstStyle/>
        <a:p>
          <a:endParaRPr lang="en-US"/>
        </a:p>
      </dgm:t>
    </dgm:pt>
    <dgm:pt modelId="{93110B80-F72A-45B8-BA3B-764D5E5ACB7D}">
      <dgm:prSet/>
      <dgm:spPr/>
      <dgm:t>
        <a:bodyPr/>
        <a:lstStyle/>
        <a:p>
          <a:endParaRPr lang="en-US" dirty="0"/>
        </a:p>
      </dgm:t>
    </dgm:pt>
    <dgm:pt modelId="{A06CBF48-DB9B-40F5-9443-0BC5493C0DF7}" type="parTrans" cxnId="{B6FCD636-4D99-4DE5-86AA-26FDEC7DBD3C}">
      <dgm:prSet/>
      <dgm:spPr/>
      <dgm:t>
        <a:bodyPr/>
        <a:lstStyle/>
        <a:p>
          <a:endParaRPr lang="en-US"/>
        </a:p>
      </dgm:t>
    </dgm:pt>
    <dgm:pt modelId="{F01EF165-AC78-4C59-AF43-C4CD217FCC66}" type="sibTrans" cxnId="{B6FCD636-4D99-4DE5-86AA-26FDEC7DBD3C}">
      <dgm:prSet/>
      <dgm:spPr/>
      <dgm:t>
        <a:bodyPr/>
        <a:lstStyle/>
        <a:p>
          <a:endParaRPr lang="en-US"/>
        </a:p>
      </dgm:t>
    </dgm:pt>
    <dgm:pt modelId="{DCA67790-67F6-4333-9524-CE062780EFC0}">
      <dgm:prSet/>
      <dgm:spPr/>
      <dgm:t>
        <a:bodyPr/>
        <a:lstStyle/>
        <a:p>
          <a:endParaRPr lang="en-US" dirty="0"/>
        </a:p>
      </dgm:t>
    </dgm:pt>
    <dgm:pt modelId="{06AFB770-70B1-4F0B-AA5F-2338538AF6EF}" type="parTrans" cxnId="{7BCC4669-6364-4DF1-B6D9-8DD8C164ED1F}">
      <dgm:prSet/>
      <dgm:spPr/>
      <dgm:t>
        <a:bodyPr/>
        <a:lstStyle/>
        <a:p>
          <a:endParaRPr lang="en-US"/>
        </a:p>
      </dgm:t>
    </dgm:pt>
    <dgm:pt modelId="{3EE3D0E6-6D22-4340-8959-C0506B173E71}" type="sibTrans" cxnId="{7BCC4669-6364-4DF1-B6D9-8DD8C164ED1F}">
      <dgm:prSet/>
      <dgm:spPr/>
      <dgm:t>
        <a:bodyPr/>
        <a:lstStyle/>
        <a:p>
          <a:endParaRPr lang="en-US"/>
        </a:p>
      </dgm:t>
    </dgm:pt>
    <dgm:pt modelId="{F1318454-5A41-4F61-9413-6CC524CEE3E4}">
      <dgm:prSet/>
      <dgm:spPr/>
      <dgm:t>
        <a:bodyPr/>
        <a:lstStyle/>
        <a:p>
          <a:endParaRPr lang="en-US" dirty="0"/>
        </a:p>
      </dgm:t>
    </dgm:pt>
    <dgm:pt modelId="{F335131E-E98D-4E98-B552-CD92AD1164ED}" type="parTrans" cxnId="{B8836BE9-BA78-4131-B02E-06C4EB617CDE}">
      <dgm:prSet/>
      <dgm:spPr/>
      <dgm:t>
        <a:bodyPr/>
        <a:lstStyle/>
        <a:p>
          <a:endParaRPr lang="en-US"/>
        </a:p>
      </dgm:t>
    </dgm:pt>
    <dgm:pt modelId="{585339D6-BAD9-471C-94E9-AD63E3E1601E}" type="sibTrans" cxnId="{B8836BE9-BA78-4131-B02E-06C4EB617CDE}">
      <dgm:prSet/>
      <dgm:spPr/>
      <dgm:t>
        <a:bodyPr/>
        <a:lstStyle/>
        <a:p>
          <a:endParaRPr lang="en-US"/>
        </a:p>
      </dgm:t>
    </dgm:pt>
    <dgm:pt modelId="{4B2ECF8F-52C5-4722-9F07-74BF4F7BCC77}">
      <dgm:prSet/>
      <dgm:spPr/>
      <dgm:t>
        <a:bodyPr/>
        <a:lstStyle/>
        <a:p>
          <a:r>
            <a:rPr lang="en-US" dirty="0" err="1" smtClean="0"/>
            <a:t>BatchNorm</a:t>
          </a:r>
          <a:endParaRPr lang="en-US" dirty="0"/>
        </a:p>
      </dgm:t>
    </dgm:pt>
    <dgm:pt modelId="{D905475D-9AC0-47C2-9469-852C9F3ED5C7}" type="parTrans" cxnId="{EE163C1F-01C2-4E1C-9A38-FFAB7AD7A8CA}">
      <dgm:prSet/>
      <dgm:spPr/>
      <dgm:t>
        <a:bodyPr/>
        <a:lstStyle/>
        <a:p>
          <a:endParaRPr lang="en-US"/>
        </a:p>
      </dgm:t>
    </dgm:pt>
    <dgm:pt modelId="{034BC372-1721-477B-99DE-58D992EB6BAC}" type="sibTrans" cxnId="{EE163C1F-01C2-4E1C-9A38-FFAB7AD7A8CA}">
      <dgm:prSet/>
      <dgm:spPr/>
      <dgm:t>
        <a:bodyPr/>
        <a:lstStyle/>
        <a:p>
          <a:endParaRPr lang="en-US"/>
        </a:p>
      </dgm:t>
    </dgm:pt>
    <dgm:pt modelId="{6E088456-B83F-4CAD-8D18-66B72CAA50A9}">
      <dgm:prSet/>
      <dgm:spPr/>
      <dgm:t>
        <a:bodyPr/>
        <a:lstStyle/>
        <a:p>
          <a:endParaRPr lang="en-US" dirty="0"/>
        </a:p>
      </dgm:t>
    </dgm:pt>
    <dgm:pt modelId="{B48D5CF7-49BE-4AAB-9992-208F0A44B48D}" type="parTrans" cxnId="{0AE77A92-5581-48C5-9B1A-101DA263D9B0}">
      <dgm:prSet/>
      <dgm:spPr/>
      <dgm:t>
        <a:bodyPr/>
        <a:lstStyle/>
        <a:p>
          <a:endParaRPr lang="en-US"/>
        </a:p>
      </dgm:t>
    </dgm:pt>
    <dgm:pt modelId="{2DABC85D-9687-4015-86C2-912AD46139E8}" type="sibTrans" cxnId="{0AE77A92-5581-48C5-9B1A-101DA263D9B0}">
      <dgm:prSet/>
      <dgm:spPr/>
      <dgm:t>
        <a:bodyPr/>
        <a:lstStyle/>
        <a:p>
          <a:endParaRPr lang="en-US"/>
        </a:p>
      </dgm:t>
    </dgm:pt>
    <dgm:pt modelId="{386E35AA-981F-4EBE-8061-6FB47FDF0F78}">
      <dgm:prSet/>
      <dgm:spPr/>
      <dgm:t>
        <a:bodyPr/>
        <a:lstStyle/>
        <a:p>
          <a:endParaRPr lang="en-US" dirty="0"/>
        </a:p>
      </dgm:t>
    </dgm:pt>
    <dgm:pt modelId="{34C67C07-A783-4DA3-A4F2-CDD8D80B050D}" type="parTrans" cxnId="{EF30AF3A-994E-458F-9335-C18935D97EC6}">
      <dgm:prSet/>
      <dgm:spPr/>
      <dgm:t>
        <a:bodyPr/>
        <a:lstStyle/>
        <a:p>
          <a:endParaRPr lang="en-US"/>
        </a:p>
      </dgm:t>
    </dgm:pt>
    <dgm:pt modelId="{780F9096-3C5B-4552-98EC-5A5998295CB2}" type="sibTrans" cxnId="{EF30AF3A-994E-458F-9335-C18935D97EC6}">
      <dgm:prSet/>
      <dgm:spPr/>
      <dgm:t>
        <a:bodyPr/>
        <a:lstStyle/>
        <a:p>
          <a:endParaRPr lang="en-US"/>
        </a:p>
      </dgm:t>
    </dgm:pt>
    <dgm:pt modelId="{A236FF94-0F7F-4810-A895-C03BB4F4C32B}">
      <dgm:prSet/>
      <dgm:spPr/>
      <dgm:t>
        <a:bodyPr/>
        <a:lstStyle/>
        <a:p>
          <a:endParaRPr lang="en-US" dirty="0"/>
        </a:p>
      </dgm:t>
    </dgm:pt>
    <dgm:pt modelId="{3C261200-943D-4047-9701-117E1ACC1C70}" type="parTrans" cxnId="{F7C2D160-97C2-4A62-8E91-651A40E06554}">
      <dgm:prSet/>
      <dgm:spPr/>
      <dgm:t>
        <a:bodyPr/>
        <a:lstStyle/>
        <a:p>
          <a:endParaRPr lang="en-US"/>
        </a:p>
      </dgm:t>
    </dgm:pt>
    <dgm:pt modelId="{F3E1ECE1-40C5-4546-AC26-8D9150A43CDE}" type="sibTrans" cxnId="{F7C2D160-97C2-4A62-8E91-651A40E06554}">
      <dgm:prSet/>
      <dgm:spPr/>
      <dgm:t>
        <a:bodyPr/>
        <a:lstStyle/>
        <a:p>
          <a:endParaRPr lang="en-US"/>
        </a:p>
      </dgm:t>
    </dgm:pt>
    <dgm:pt modelId="{73807AFE-941F-4734-80D2-7971292C8E24}">
      <dgm:prSet/>
      <dgm:spPr/>
      <dgm:t>
        <a:bodyPr/>
        <a:lstStyle/>
        <a:p>
          <a:r>
            <a:rPr lang="en-US" dirty="0" smtClean="0"/>
            <a:t>Dropout (p = 0.3)</a:t>
          </a:r>
          <a:endParaRPr lang="en-US" dirty="0"/>
        </a:p>
      </dgm:t>
    </dgm:pt>
    <dgm:pt modelId="{D3EA2480-445E-4BDB-B31E-6717A46ADE0C}" type="parTrans" cxnId="{07219056-DD67-4DCA-B440-8B4BBCCF722F}">
      <dgm:prSet/>
      <dgm:spPr/>
      <dgm:t>
        <a:bodyPr/>
        <a:lstStyle/>
        <a:p>
          <a:endParaRPr lang="en-US"/>
        </a:p>
      </dgm:t>
    </dgm:pt>
    <dgm:pt modelId="{B9FC2E36-5861-4028-9213-D39CCF226771}" type="sibTrans" cxnId="{07219056-DD67-4DCA-B440-8B4BBCCF722F}">
      <dgm:prSet/>
      <dgm:spPr/>
      <dgm:t>
        <a:bodyPr/>
        <a:lstStyle/>
        <a:p>
          <a:endParaRPr lang="en-US"/>
        </a:p>
      </dgm:t>
    </dgm:pt>
    <dgm:pt modelId="{CE27AACF-41DC-4A8B-AB3F-E5D9A4811463}">
      <dgm:prSet/>
      <dgm:spPr/>
      <dgm:t>
        <a:bodyPr/>
        <a:lstStyle/>
        <a:p>
          <a:endParaRPr lang="en-US" dirty="0"/>
        </a:p>
      </dgm:t>
    </dgm:pt>
    <dgm:pt modelId="{C59016E8-6F00-4E2C-9D5F-43D2894F06CC}" type="parTrans" cxnId="{53DB5089-31A0-4608-89E6-C41CBC812CDE}">
      <dgm:prSet/>
      <dgm:spPr/>
      <dgm:t>
        <a:bodyPr/>
        <a:lstStyle/>
        <a:p>
          <a:endParaRPr lang="en-US"/>
        </a:p>
      </dgm:t>
    </dgm:pt>
    <dgm:pt modelId="{F2516521-4DB2-413B-B268-069630D69861}" type="sibTrans" cxnId="{53DB5089-31A0-4608-89E6-C41CBC812CDE}">
      <dgm:prSet/>
      <dgm:spPr/>
      <dgm:t>
        <a:bodyPr/>
        <a:lstStyle/>
        <a:p>
          <a:endParaRPr lang="en-US"/>
        </a:p>
      </dgm:t>
    </dgm:pt>
    <dgm:pt modelId="{8E8D4D12-E66D-462B-9479-7279F3620937}">
      <dgm:prSet/>
      <dgm:spPr/>
      <dgm:t>
        <a:bodyPr/>
        <a:lstStyle/>
        <a:p>
          <a:r>
            <a:rPr lang="en-US" dirty="0" smtClean="0"/>
            <a:t>Convolution (384 filters x 3 x 3)</a:t>
          </a:r>
          <a:endParaRPr lang="en-US" dirty="0"/>
        </a:p>
      </dgm:t>
    </dgm:pt>
    <dgm:pt modelId="{0D1FEF48-42BF-4B05-86C6-D5DE38F0A5F0}" type="parTrans" cxnId="{F580298A-3637-495E-B6B9-1BCF01AF5546}">
      <dgm:prSet/>
      <dgm:spPr/>
      <dgm:t>
        <a:bodyPr/>
        <a:lstStyle/>
        <a:p>
          <a:endParaRPr lang="en-US"/>
        </a:p>
      </dgm:t>
    </dgm:pt>
    <dgm:pt modelId="{54C4DA97-27BE-4F52-9CAA-4699D0D33D34}" type="sibTrans" cxnId="{F580298A-3637-495E-B6B9-1BCF01AF5546}">
      <dgm:prSet/>
      <dgm:spPr/>
      <dgm:t>
        <a:bodyPr/>
        <a:lstStyle/>
        <a:p>
          <a:endParaRPr lang="en-US"/>
        </a:p>
      </dgm:t>
    </dgm:pt>
    <dgm:pt modelId="{6DFD7CEB-641F-4C78-8E6B-F942BEDE44B5}">
      <dgm:prSet/>
      <dgm:spPr/>
      <dgm:t>
        <a:bodyPr/>
        <a:lstStyle/>
        <a:p>
          <a:endParaRPr lang="en-US" dirty="0"/>
        </a:p>
      </dgm:t>
    </dgm:pt>
    <dgm:pt modelId="{C168EC19-6514-4D46-9E9A-13EA8F0FC221}" type="parTrans" cxnId="{8531D681-A5B7-48FC-B517-4D411D60D8E3}">
      <dgm:prSet/>
      <dgm:spPr/>
      <dgm:t>
        <a:bodyPr/>
        <a:lstStyle/>
        <a:p>
          <a:endParaRPr lang="en-US"/>
        </a:p>
      </dgm:t>
    </dgm:pt>
    <dgm:pt modelId="{9F67597E-6C10-4DE7-BF00-C2B779B8BE0E}" type="sibTrans" cxnId="{8531D681-A5B7-48FC-B517-4D411D60D8E3}">
      <dgm:prSet/>
      <dgm:spPr/>
      <dgm:t>
        <a:bodyPr/>
        <a:lstStyle/>
        <a:p>
          <a:endParaRPr lang="en-US"/>
        </a:p>
      </dgm:t>
    </dgm:pt>
    <dgm:pt modelId="{9A8A20E3-27F2-46A7-9090-664D62487950}">
      <dgm:prSet/>
      <dgm:spPr/>
      <dgm:t>
        <a:bodyPr/>
        <a:lstStyle/>
        <a:p>
          <a:r>
            <a:rPr lang="en-US" dirty="0" err="1" smtClean="0"/>
            <a:t>BatchNorm</a:t>
          </a:r>
          <a:endParaRPr lang="en-US" dirty="0"/>
        </a:p>
      </dgm:t>
    </dgm:pt>
    <dgm:pt modelId="{FE702D15-90B1-489F-9443-B3980FBC124B}" type="parTrans" cxnId="{CBC0CD24-45B0-4365-BCAA-D5C29573E0A4}">
      <dgm:prSet/>
      <dgm:spPr/>
      <dgm:t>
        <a:bodyPr/>
        <a:lstStyle/>
        <a:p>
          <a:endParaRPr lang="en-US"/>
        </a:p>
      </dgm:t>
    </dgm:pt>
    <dgm:pt modelId="{1F0D9E7E-D913-4CCF-8BCD-52C195D9B7A4}" type="sibTrans" cxnId="{CBC0CD24-45B0-4365-BCAA-D5C29573E0A4}">
      <dgm:prSet/>
      <dgm:spPr/>
      <dgm:t>
        <a:bodyPr/>
        <a:lstStyle/>
        <a:p>
          <a:endParaRPr lang="en-US"/>
        </a:p>
      </dgm:t>
    </dgm:pt>
    <dgm:pt modelId="{1ED69E41-76F6-4164-9CFF-37D91B5DD051}">
      <dgm:prSet/>
      <dgm:spPr/>
      <dgm:t>
        <a:bodyPr/>
        <a:lstStyle/>
        <a:p>
          <a:r>
            <a:rPr lang="en-US" dirty="0" smtClean="0"/>
            <a:t>Convolution (384 x 3 x 3)</a:t>
          </a:r>
          <a:endParaRPr lang="en-US" dirty="0"/>
        </a:p>
      </dgm:t>
    </dgm:pt>
    <dgm:pt modelId="{F11240D5-3E40-41C3-9A9A-8E139FD03DAD}" type="parTrans" cxnId="{9ED37D2D-3AD7-4448-A7C0-3F2292685911}">
      <dgm:prSet/>
      <dgm:spPr/>
      <dgm:t>
        <a:bodyPr/>
        <a:lstStyle/>
        <a:p>
          <a:endParaRPr lang="en-US"/>
        </a:p>
      </dgm:t>
    </dgm:pt>
    <dgm:pt modelId="{61DF71DF-1CB6-422C-8DCA-5B7892325C13}" type="sibTrans" cxnId="{9ED37D2D-3AD7-4448-A7C0-3F2292685911}">
      <dgm:prSet/>
      <dgm:spPr/>
      <dgm:t>
        <a:bodyPr/>
        <a:lstStyle/>
        <a:p>
          <a:endParaRPr lang="en-US"/>
        </a:p>
      </dgm:t>
    </dgm:pt>
    <dgm:pt modelId="{40B7096B-A8A4-42A9-8837-F2517DFABE99}">
      <dgm:prSet/>
      <dgm:spPr/>
      <dgm:t>
        <a:bodyPr/>
        <a:lstStyle/>
        <a:p>
          <a:r>
            <a:rPr lang="en-US" dirty="0" err="1" smtClean="0"/>
            <a:t>BatchNorm</a:t>
          </a:r>
          <a:endParaRPr lang="en-US" dirty="0"/>
        </a:p>
      </dgm:t>
    </dgm:pt>
    <dgm:pt modelId="{7E543BAD-5466-4642-A0AD-D6CDB65C3F6F}" type="parTrans" cxnId="{0CAABD21-E72F-44BE-BA28-64748D0B2D89}">
      <dgm:prSet/>
      <dgm:spPr/>
      <dgm:t>
        <a:bodyPr/>
        <a:lstStyle/>
        <a:p>
          <a:endParaRPr lang="en-US"/>
        </a:p>
      </dgm:t>
    </dgm:pt>
    <dgm:pt modelId="{15830299-47FE-4DD3-92E9-3C9DAC73DBC7}" type="sibTrans" cxnId="{0CAABD21-E72F-44BE-BA28-64748D0B2D89}">
      <dgm:prSet/>
      <dgm:spPr/>
      <dgm:t>
        <a:bodyPr/>
        <a:lstStyle/>
        <a:p>
          <a:endParaRPr lang="en-US"/>
        </a:p>
      </dgm:t>
    </dgm:pt>
    <dgm:pt modelId="{132AE79F-EC53-41D2-8E7C-A79D89A61B38}">
      <dgm:prSet/>
      <dgm:spPr/>
      <dgm:t>
        <a:bodyPr/>
        <a:lstStyle/>
        <a:p>
          <a:endParaRPr lang="en-US" dirty="0"/>
        </a:p>
      </dgm:t>
    </dgm:pt>
    <dgm:pt modelId="{FB4359D9-C1C4-485D-8085-11F875B0B068}" type="parTrans" cxnId="{ED8CD385-AA22-49AC-90B5-056B037177D6}">
      <dgm:prSet/>
      <dgm:spPr/>
      <dgm:t>
        <a:bodyPr/>
        <a:lstStyle/>
        <a:p>
          <a:endParaRPr lang="en-US"/>
        </a:p>
      </dgm:t>
    </dgm:pt>
    <dgm:pt modelId="{38DD3EA1-3BB8-4CC5-9442-8246690CC964}" type="sibTrans" cxnId="{ED8CD385-AA22-49AC-90B5-056B037177D6}">
      <dgm:prSet/>
      <dgm:spPr/>
      <dgm:t>
        <a:bodyPr/>
        <a:lstStyle/>
        <a:p>
          <a:endParaRPr lang="en-US"/>
        </a:p>
      </dgm:t>
    </dgm:pt>
    <dgm:pt modelId="{C5CBB47C-3715-4DD1-9DE2-9E77B05078B7}">
      <dgm:prSet/>
      <dgm:spPr/>
      <dgm:t>
        <a:bodyPr/>
        <a:lstStyle/>
        <a:p>
          <a:r>
            <a:rPr lang="en-US" dirty="0" smtClean="0"/>
            <a:t>Convolution (256 filters x 3 x 3)</a:t>
          </a:r>
          <a:endParaRPr lang="en-US" dirty="0"/>
        </a:p>
      </dgm:t>
    </dgm:pt>
    <dgm:pt modelId="{BC5080AE-96AD-425D-9592-AC5E4CD824E1}" type="parTrans" cxnId="{451B3038-38C2-429B-BE4E-1E613C2F8F64}">
      <dgm:prSet/>
      <dgm:spPr/>
      <dgm:t>
        <a:bodyPr/>
        <a:lstStyle/>
        <a:p>
          <a:endParaRPr lang="en-US"/>
        </a:p>
      </dgm:t>
    </dgm:pt>
    <dgm:pt modelId="{BD985E60-15E3-4DEE-AA9E-C6259D45998A}" type="sibTrans" cxnId="{451B3038-38C2-429B-BE4E-1E613C2F8F64}">
      <dgm:prSet/>
      <dgm:spPr/>
      <dgm:t>
        <a:bodyPr/>
        <a:lstStyle/>
        <a:p>
          <a:endParaRPr lang="en-US"/>
        </a:p>
      </dgm:t>
    </dgm:pt>
    <dgm:pt modelId="{6E86B6F3-03F1-4EB1-B8D2-87BB6A31FB93}">
      <dgm:prSet/>
      <dgm:spPr/>
      <dgm:t>
        <a:bodyPr/>
        <a:lstStyle/>
        <a:p>
          <a:endParaRPr lang="en-US" dirty="0"/>
        </a:p>
      </dgm:t>
    </dgm:pt>
    <dgm:pt modelId="{313D3AB8-BE25-4910-A06A-83837743BD5D}" type="parTrans" cxnId="{D28D6D65-C5D2-47D0-AE91-857E0D66C890}">
      <dgm:prSet/>
      <dgm:spPr/>
      <dgm:t>
        <a:bodyPr/>
        <a:lstStyle/>
        <a:p>
          <a:endParaRPr lang="en-US"/>
        </a:p>
      </dgm:t>
    </dgm:pt>
    <dgm:pt modelId="{530799F9-70AE-4796-993A-81329E760DEE}" type="sibTrans" cxnId="{D28D6D65-C5D2-47D0-AE91-857E0D66C890}">
      <dgm:prSet/>
      <dgm:spPr/>
      <dgm:t>
        <a:bodyPr/>
        <a:lstStyle/>
        <a:p>
          <a:endParaRPr lang="en-US"/>
        </a:p>
      </dgm:t>
    </dgm:pt>
    <dgm:pt modelId="{C55B1C13-EC7E-4C74-980C-F0AB07BDFC24}">
      <dgm:prSet/>
      <dgm:spPr/>
      <dgm:t>
        <a:bodyPr/>
        <a:lstStyle/>
        <a:p>
          <a:r>
            <a:rPr lang="en-US" dirty="0" err="1" smtClean="0"/>
            <a:t>MaxPool</a:t>
          </a:r>
          <a:r>
            <a:rPr lang="en-US" dirty="0" smtClean="0"/>
            <a:t> (3 x 3 with stride 2)</a:t>
          </a:r>
          <a:endParaRPr lang="en-US" dirty="0"/>
        </a:p>
      </dgm:t>
    </dgm:pt>
    <dgm:pt modelId="{9AC461FD-5D1A-411A-A24F-6CD1B588094F}" type="parTrans" cxnId="{4D112171-C380-482A-BD5F-D5043FF4506C}">
      <dgm:prSet/>
      <dgm:spPr/>
      <dgm:t>
        <a:bodyPr/>
        <a:lstStyle/>
        <a:p>
          <a:endParaRPr lang="en-US"/>
        </a:p>
      </dgm:t>
    </dgm:pt>
    <dgm:pt modelId="{4600BA5C-5380-4FF2-B308-FD016C87884A}" type="sibTrans" cxnId="{4D112171-C380-482A-BD5F-D5043FF4506C}">
      <dgm:prSet/>
      <dgm:spPr/>
      <dgm:t>
        <a:bodyPr/>
        <a:lstStyle/>
        <a:p>
          <a:endParaRPr lang="en-US"/>
        </a:p>
      </dgm:t>
    </dgm:pt>
    <dgm:pt modelId="{33AE25C0-5F59-4F4A-815F-347C1BCCF988}">
      <dgm:prSet/>
      <dgm:spPr/>
      <dgm:t>
        <a:bodyPr/>
        <a:lstStyle/>
        <a:p>
          <a:endParaRPr lang="en-US" dirty="0"/>
        </a:p>
      </dgm:t>
    </dgm:pt>
    <dgm:pt modelId="{75721198-86BF-44B9-9932-699810D26061}" type="parTrans" cxnId="{2A85D5E3-0C34-4FDB-9684-8B3006700433}">
      <dgm:prSet/>
      <dgm:spPr/>
      <dgm:t>
        <a:bodyPr/>
        <a:lstStyle/>
        <a:p>
          <a:endParaRPr lang="en-US"/>
        </a:p>
      </dgm:t>
    </dgm:pt>
    <dgm:pt modelId="{39F5552C-0672-4D1A-B477-E65F99B32F81}" type="sibTrans" cxnId="{2A85D5E3-0C34-4FDB-9684-8B3006700433}">
      <dgm:prSet/>
      <dgm:spPr/>
      <dgm:t>
        <a:bodyPr/>
        <a:lstStyle/>
        <a:p>
          <a:endParaRPr lang="en-US"/>
        </a:p>
      </dgm:t>
    </dgm:pt>
    <dgm:pt modelId="{0781078F-4746-4DAF-8198-7F4305B07AB4}">
      <dgm:prSet/>
      <dgm:spPr/>
      <dgm:t>
        <a:bodyPr/>
        <a:lstStyle/>
        <a:p>
          <a:r>
            <a:rPr lang="en-US" dirty="0" smtClean="0"/>
            <a:t>Dropout (p = 0.5)</a:t>
          </a:r>
          <a:endParaRPr lang="en-US" dirty="0"/>
        </a:p>
      </dgm:t>
    </dgm:pt>
    <dgm:pt modelId="{6DF6E44D-307E-4B2D-87E2-5E7E7CF62A63}" type="parTrans" cxnId="{9559C377-F518-4602-9236-62B400408529}">
      <dgm:prSet/>
      <dgm:spPr/>
      <dgm:t>
        <a:bodyPr/>
        <a:lstStyle/>
        <a:p>
          <a:endParaRPr lang="en-US"/>
        </a:p>
      </dgm:t>
    </dgm:pt>
    <dgm:pt modelId="{BDAA2107-5AD3-450F-BF13-BAFCBC7B5FB7}" type="sibTrans" cxnId="{9559C377-F518-4602-9236-62B400408529}">
      <dgm:prSet/>
      <dgm:spPr/>
      <dgm:t>
        <a:bodyPr/>
        <a:lstStyle/>
        <a:p>
          <a:endParaRPr lang="en-US"/>
        </a:p>
      </dgm:t>
    </dgm:pt>
    <dgm:pt modelId="{F30D0593-DFE4-4CE8-A214-74263081F6EE}">
      <dgm:prSet/>
      <dgm:spPr/>
      <dgm:t>
        <a:bodyPr/>
        <a:lstStyle/>
        <a:p>
          <a:r>
            <a:rPr lang="en-US" dirty="0" smtClean="0"/>
            <a:t>Dropout (0.5)</a:t>
          </a:r>
          <a:endParaRPr lang="en-US" dirty="0"/>
        </a:p>
      </dgm:t>
    </dgm:pt>
    <dgm:pt modelId="{F658E5BD-5515-404E-9C08-5BD373E7D901}" type="parTrans" cxnId="{915BB13E-78E4-41DA-87ED-FD70C5B6EB2C}">
      <dgm:prSet/>
      <dgm:spPr/>
      <dgm:t>
        <a:bodyPr/>
        <a:lstStyle/>
        <a:p>
          <a:endParaRPr lang="en-US"/>
        </a:p>
      </dgm:t>
    </dgm:pt>
    <dgm:pt modelId="{2251A5BC-FBFD-4E68-917E-6913029A75AA}" type="sibTrans" cxnId="{915BB13E-78E4-41DA-87ED-FD70C5B6EB2C}">
      <dgm:prSet/>
      <dgm:spPr/>
      <dgm:t>
        <a:bodyPr/>
        <a:lstStyle/>
        <a:p>
          <a:endParaRPr lang="en-US"/>
        </a:p>
      </dgm:t>
    </dgm:pt>
    <dgm:pt modelId="{48F80DE8-A7BD-4190-BCB5-B3D1578A6D77}">
      <dgm:prSet/>
      <dgm:spPr/>
      <dgm:t>
        <a:bodyPr/>
        <a:lstStyle/>
        <a:p>
          <a:endParaRPr lang="en-US" dirty="0"/>
        </a:p>
      </dgm:t>
    </dgm:pt>
    <dgm:pt modelId="{8DA60425-CB36-40C1-B464-D9AB650FC7AC}" type="parTrans" cxnId="{C2EE4357-6EA4-42F2-8ECD-17CCA73D6AB5}">
      <dgm:prSet/>
      <dgm:spPr/>
      <dgm:t>
        <a:bodyPr/>
        <a:lstStyle/>
        <a:p>
          <a:endParaRPr lang="en-US"/>
        </a:p>
      </dgm:t>
    </dgm:pt>
    <dgm:pt modelId="{4F7FCEF2-9BA5-4882-8569-5C00A20D380B}" type="sibTrans" cxnId="{C2EE4357-6EA4-42F2-8ECD-17CCA73D6AB5}">
      <dgm:prSet/>
      <dgm:spPr/>
      <dgm:t>
        <a:bodyPr/>
        <a:lstStyle/>
        <a:p>
          <a:endParaRPr lang="en-US"/>
        </a:p>
      </dgm:t>
    </dgm:pt>
    <dgm:pt modelId="{D4A48BFB-F7F7-420E-8BAB-65AD9DB80658}">
      <dgm:prSet/>
      <dgm:spPr/>
      <dgm:t>
        <a:bodyPr/>
        <a:lstStyle/>
        <a:p>
          <a:endParaRPr lang="en-US" dirty="0"/>
        </a:p>
      </dgm:t>
    </dgm:pt>
    <dgm:pt modelId="{8EA308A3-F3E0-4DBB-A3F4-B4253A4D7B75}" type="parTrans" cxnId="{B351C628-803B-483D-BF6B-12756C6BF8AE}">
      <dgm:prSet/>
      <dgm:spPr/>
      <dgm:t>
        <a:bodyPr/>
        <a:lstStyle/>
        <a:p>
          <a:endParaRPr lang="en-US"/>
        </a:p>
      </dgm:t>
    </dgm:pt>
    <dgm:pt modelId="{7CD7E1C3-14A9-4418-BBFA-EBC28B79EB3C}" type="sibTrans" cxnId="{B351C628-803B-483D-BF6B-12756C6BF8AE}">
      <dgm:prSet/>
      <dgm:spPr/>
      <dgm:t>
        <a:bodyPr/>
        <a:lstStyle/>
        <a:p>
          <a:endParaRPr lang="en-US"/>
        </a:p>
      </dgm:t>
    </dgm:pt>
    <dgm:pt modelId="{97C06004-100F-4864-A615-58F72DF30BB1}">
      <dgm:prSet/>
      <dgm:spPr/>
      <dgm:t>
        <a:bodyPr/>
        <a:lstStyle/>
        <a:p>
          <a:endParaRPr lang="en-US" dirty="0"/>
        </a:p>
      </dgm:t>
    </dgm:pt>
    <dgm:pt modelId="{7D1353F8-DE21-431B-9773-80AE4C617B8A}" type="parTrans" cxnId="{4C7A45C5-F87C-4FC1-A965-246FD27FEEF7}">
      <dgm:prSet/>
      <dgm:spPr/>
      <dgm:t>
        <a:bodyPr/>
        <a:lstStyle/>
        <a:p>
          <a:endParaRPr lang="en-US"/>
        </a:p>
      </dgm:t>
    </dgm:pt>
    <dgm:pt modelId="{3C2BC38A-07A0-4412-ACB4-219D130D2D16}" type="sibTrans" cxnId="{4C7A45C5-F87C-4FC1-A965-246FD27FEEF7}">
      <dgm:prSet/>
      <dgm:spPr/>
      <dgm:t>
        <a:bodyPr/>
        <a:lstStyle/>
        <a:p>
          <a:endParaRPr lang="en-US"/>
        </a:p>
      </dgm:t>
    </dgm:pt>
    <dgm:pt modelId="{E7F04961-E905-4AC1-ABA4-F056DF5F27AB}">
      <dgm:prSet/>
      <dgm:spPr/>
      <dgm:t>
        <a:bodyPr/>
        <a:lstStyle/>
        <a:p>
          <a:endParaRPr lang="en-US" dirty="0"/>
        </a:p>
      </dgm:t>
    </dgm:pt>
    <dgm:pt modelId="{AD2AC91D-E9E8-43A1-AE7A-7B24BFFFD429}" type="parTrans" cxnId="{91B97A8F-1957-45B1-BADE-C80D434AF52A}">
      <dgm:prSet/>
      <dgm:spPr/>
      <dgm:t>
        <a:bodyPr/>
        <a:lstStyle/>
        <a:p>
          <a:endParaRPr lang="en-US"/>
        </a:p>
      </dgm:t>
    </dgm:pt>
    <dgm:pt modelId="{E2331394-E5BE-4CAD-92F2-BE56D3836B70}" type="sibTrans" cxnId="{91B97A8F-1957-45B1-BADE-C80D434AF52A}">
      <dgm:prSet/>
      <dgm:spPr/>
      <dgm:t>
        <a:bodyPr/>
        <a:lstStyle/>
        <a:p>
          <a:endParaRPr lang="en-US"/>
        </a:p>
      </dgm:t>
    </dgm:pt>
    <dgm:pt modelId="{D50CAE4D-FE0F-4E90-AEB3-69CC1B6068F8}">
      <dgm:prSet/>
      <dgm:spPr/>
      <dgm:t>
        <a:bodyPr/>
        <a:lstStyle/>
        <a:p>
          <a:r>
            <a:rPr lang="en-US" dirty="0" err="1" smtClean="0"/>
            <a:t>BatchNorm</a:t>
          </a:r>
          <a:endParaRPr lang="en-US" dirty="0"/>
        </a:p>
      </dgm:t>
    </dgm:pt>
    <dgm:pt modelId="{9536031A-72AC-48ED-A0C4-374A01269700}" type="parTrans" cxnId="{9221EA1B-AE39-4DA9-BA75-35844194208B}">
      <dgm:prSet/>
      <dgm:spPr/>
      <dgm:t>
        <a:bodyPr/>
        <a:lstStyle/>
        <a:p>
          <a:endParaRPr lang="en-US"/>
        </a:p>
      </dgm:t>
    </dgm:pt>
    <dgm:pt modelId="{DEE9E2CD-2822-4557-9909-E477812CE2FF}" type="sibTrans" cxnId="{9221EA1B-AE39-4DA9-BA75-35844194208B}">
      <dgm:prSet/>
      <dgm:spPr/>
      <dgm:t>
        <a:bodyPr/>
        <a:lstStyle/>
        <a:p>
          <a:endParaRPr lang="en-US"/>
        </a:p>
      </dgm:t>
    </dgm:pt>
    <dgm:pt modelId="{D2C26229-3135-4D0B-851C-8A4BF0E4ECE5}">
      <dgm:prSet/>
      <dgm:spPr/>
      <dgm:t>
        <a:bodyPr/>
        <a:lstStyle/>
        <a:p>
          <a:endParaRPr lang="en-US" dirty="0"/>
        </a:p>
      </dgm:t>
    </dgm:pt>
    <dgm:pt modelId="{88C88538-8E66-44F9-87ED-7309534D4464}" type="parTrans" cxnId="{7D1E9C37-CEFC-43DE-A298-8D91244CC4A4}">
      <dgm:prSet/>
      <dgm:spPr/>
      <dgm:t>
        <a:bodyPr/>
        <a:lstStyle/>
        <a:p>
          <a:endParaRPr lang="en-US"/>
        </a:p>
      </dgm:t>
    </dgm:pt>
    <dgm:pt modelId="{71A151C6-B295-4268-8755-3CFE9D7A4E83}" type="sibTrans" cxnId="{7D1E9C37-CEFC-43DE-A298-8D91244CC4A4}">
      <dgm:prSet/>
      <dgm:spPr/>
      <dgm:t>
        <a:bodyPr/>
        <a:lstStyle/>
        <a:p>
          <a:endParaRPr lang="en-US"/>
        </a:p>
      </dgm:t>
    </dgm:pt>
    <dgm:pt modelId="{3918D9A6-1D33-48CA-9F35-F1E83C65F76D}">
      <dgm:prSet/>
      <dgm:spPr/>
      <dgm:t>
        <a:bodyPr/>
        <a:lstStyle/>
        <a:p>
          <a:r>
            <a:rPr lang="en-US" dirty="0" smtClean="0"/>
            <a:t>Dense (50 neurons)</a:t>
          </a:r>
          <a:endParaRPr lang="en-US" dirty="0"/>
        </a:p>
      </dgm:t>
    </dgm:pt>
    <dgm:pt modelId="{F8A1B998-8026-41B6-9D96-C90484B7F595}" type="parTrans" cxnId="{D7F2558B-EA25-421A-99AE-ABE2555A43A1}">
      <dgm:prSet/>
      <dgm:spPr/>
      <dgm:t>
        <a:bodyPr/>
        <a:lstStyle/>
        <a:p>
          <a:endParaRPr lang="en-US"/>
        </a:p>
      </dgm:t>
    </dgm:pt>
    <dgm:pt modelId="{5A12D650-B867-4B1C-B74A-8F4674F254ED}" type="sibTrans" cxnId="{D7F2558B-EA25-421A-99AE-ABE2555A43A1}">
      <dgm:prSet/>
      <dgm:spPr/>
      <dgm:t>
        <a:bodyPr/>
        <a:lstStyle/>
        <a:p>
          <a:endParaRPr lang="en-US"/>
        </a:p>
      </dgm:t>
    </dgm:pt>
    <dgm:pt modelId="{D9FB1591-4C62-4788-9874-47AD8BA6E902}">
      <dgm:prSet/>
      <dgm:spPr/>
      <dgm:t>
        <a:bodyPr/>
        <a:lstStyle/>
        <a:p>
          <a:endParaRPr lang="en-US" dirty="0"/>
        </a:p>
      </dgm:t>
    </dgm:pt>
    <dgm:pt modelId="{6E7D0FFA-AA7F-406A-B202-127FB0D4E454}" type="parTrans" cxnId="{973A27E4-BA6A-4423-B2CA-1B2E7D7C9301}">
      <dgm:prSet/>
      <dgm:spPr/>
      <dgm:t>
        <a:bodyPr/>
        <a:lstStyle/>
        <a:p>
          <a:endParaRPr lang="en-US"/>
        </a:p>
      </dgm:t>
    </dgm:pt>
    <dgm:pt modelId="{A6A2F1AB-176B-409E-88CB-A6026F585F66}" type="sibTrans" cxnId="{973A27E4-BA6A-4423-B2CA-1B2E7D7C9301}">
      <dgm:prSet/>
      <dgm:spPr/>
      <dgm:t>
        <a:bodyPr/>
        <a:lstStyle/>
        <a:p>
          <a:endParaRPr lang="en-US"/>
        </a:p>
      </dgm:t>
    </dgm:pt>
    <dgm:pt modelId="{65CC0F81-A822-4A29-8C8E-95092DCDD038}">
      <dgm:prSet/>
      <dgm:spPr/>
      <dgm:t>
        <a:bodyPr/>
        <a:lstStyle/>
        <a:p>
          <a:r>
            <a:rPr lang="en-US" dirty="0" err="1" smtClean="0"/>
            <a:t>BatchNorm</a:t>
          </a:r>
          <a:endParaRPr lang="en-US" dirty="0"/>
        </a:p>
      </dgm:t>
    </dgm:pt>
    <dgm:pt modelId="{B6FA775E-056A-4D1D-88C9-B2C9A4B324C9}" type="parTrans" cxnId="{4A57C269-D2F0-4B5F-9A54-8A0E29B77D1B}">
      <dgm:prSet/>
      <dgm:spPr/>
      <dgm:t>
        <a:bodyPr/>
        <a:lstStyle/>
        <a:p>
          <a:endParaRPr lang="en-US"/>
        </a:p>
      </dgm:t>
    </dgm:pt>
    <dgm:pt modelId="{C0A3231A-581F-4D09-9057-1ABDD03B7034}" type="sibTrans" cxnId="{4A57C269-D2F0-4B5F-9A54-8A0E29B77D1B}">
      <dgm:prSet/>
      <dgm:spPr/>
      <dgm:t>
        <a:bodyPr/>
        <a:lstStyle/>
        <a:p>
          <a:endParaRPr lang="en-US"/>
        </a:p>
      </dgm:t>
    </dgm:pt>
    <dgm:pt modelId="{2A80FFAE-F0CC-444D-8267-365ACCD23266}">
      <dgm:prSet/>
      <dgm:spPr/>
      <dgm:t>
        <a:bodyPr/>
        <a:lstStyle/>
        <a:p>
          <a:endParaRPr lang="en-US" dirty="0"/>
        </a:p>
      </dgm:t>
    </dgm:pt>
    <dgm:pt modelId="{CCCEEE04-C4A9-45AB-BC70-C286A9395DF0}" type="parTrans" cxnId="{3322E6D2-A315-469C-A55C-525D34792A13}">
      <dgm:prSet/>
      <dgm:spPr/>
      <dgm:t>
        <a:bodyPr/>
        <a:lstStyle/>
        <a:p>
          <a:endParaRPr lang="en-US"/>
        </a:p>
      </dgm:t>
    </dgm:pt>
    <dgm:pt modelId="{DC9EBE52-65A8-4FA9-85C7-6521C363D714}" type="sibTrans" cxnId="{3322E6D2-A315-469C-A55C-525D34792A13}">
      <dgm:prSet/>
      <dgm:spPr/>
      <dgm:t>
        <a:bodyPr/>
        <a:lstStyle/>
        <a:p>
          <a:endParaRPr lang="en-US"/>
        </a:p>
      </dgm:t>
    </dgm:pt>
    <dgm:pt modelId="{4EE959E7-E0F4-459F-BD9A-C43CEC900C9F}">
      <dgm:prSet/>
      <dgm:spPr/>
      <dgm:t>
        <a:bodyPr/>
        <a:lstStyle/>
        <a:p>
          <a:r>
            <a:rPr lang="en-US" dirty="0" smtClean="0"/>
            <a:t>Dropout (p = 0.5)</a:t>
          </a:r>
          <a:endParaRPr lang="en-US" dirty="0"/>
        </a:p>
      </dgm:t>
    </dgm:pt>
    <dgm:pt modelId="{C7C97226-7CFD-4B09-9687-3DF52D1E84DC}" type="parTrans" cxnId="{DE72F6C0-BC71-4EA9-9DF3-98CB70429464}">
      <dgm:prSet/>
      <dgm:spPr/>
      <dgm:t>
        <a:bodyPr/>
        <a:lstStyle/>
        <a:p>
          <a:endParaRPr lang="en-US"/>
        </a:p>
      </dgm:t>
    </dgm:pt>
    <dgm:pt modelId="{CF4E0772-7614-42F9-BDB3-DD6D8AB56126}" type="sibTrans" cxnId="{DE72F6C0-BC71-4EA9-9DF3-98CB70429464}">
      <dgm:prSet/>
      <dgm:spPr/>
      <dgm:t>
        <a:bodyPr/>
        <a:lstStyle/>
        <a:p>
          <a:endParaRPr lang="en-US"/>
        </a:p>
      </dgm:t>
    </dgm:pt>
    <dgm:pt modelId="{84528BC4-4BB0-4CC0-8B29-AAEF0677050F}" type="pres">
      <dgm:prSet presAssocID="{6508B0FF-74F3-4F00-982C-48B9EDC15E1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EDBF47-BE5A-414B-99A7-BA99A3AF0EAC}" type="pres">
      <dgm:prSet presAssocID="{308BFDD2-D68A-4C2D-A2FE-F8A5D31CA52F}" presName="composite" presStyleCnt="0"/>
      <dgm:spPr/>
    </dgm:pt>
    <dgm:pt modelId="{3CC9DDB9-B5BB-4970-8052-CFB7ECAF2665}" type="pres">
      <dgm:prSet presAssocID="{308BFDD2-D68A-4C2D-A2FE-F8A5D31CA52F}" presName="parentText" presStyleLbl="alignNode1" presStyleIdx="0" presStyleCnt="24">
        <dgm:presLayoutVars>
          <dgm:chMax val="1"/>
          <dgm:bulletEnabled val="1"/>
        </dgm:presLayoutVars>
      </dgm:prSet>
      <dgm:spPr/>
    </dgm:pt>
    <dgm:pt modelId="{B399DC0F-B0A2-4ED4-8BB2-B6ABE6FAA103}" type="pres">
      <dgm:prSet presAssocID="{308BFDD2-D68A-4C2D-A2FE-F8A5D31CA52F}" presName="descendantText" presStyleLbl="alignAcc1" presStyleIdx="0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A3449-8FB4-42ED-A4CE-80600D4D8EDF}" type="pres">
      <dgm:prSet presAssocID="{D741E718-9E85-4AFD-8FFF-5C66AC6F1CC8}" presName="sp" presStyleCnt="0"/>
      <dgm:spPr/>
    </dgm:pt>
    <dgm:pt modelId="{10CB33EF-9223-4E5A-AB86-FEB3A4E03196}" type="pres">
      <dgm:prSet presAssocID="{F4B89A78-0BBB-4C9B-AA87-DA291951786F}" presName="composite" presStyleCnt="0"/>
      <dgm:spPr/>
    </dgm:pt>
    <dgm:pt modelId="{DEC3A103-916C-4E83-AFA6-2C9A3695C9E4}" type="pres">
      <dgm:prSet presAssocID="{F4B89A78-0BBB-4C9B-AA87-DA291951786F}" presName="parentText" presStyleLbl="alignNode1" presStyleIdx="1" presStyleCnt="24">
        <dgm:presLayoutVars>
          <dgm:chMax val="1"/>
          <dgm:bulletEnabled val="1"/>
        </dgm:presLayoutVars>
      </dgm:prSet>
      <dgm:spPr/>
    </dgm:pt>
    <dgm:pt modelId="{EC3DF515-0936-4487-B094-A88DFA60B36E}" type="pres">
      <dgm:prSet presAssocID="{F4B89A78-0BBB-4C9B-AA87-DA291951786F}" presName="descendantText" presStyleLbl="alignAcc1" presStyleIdx="1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FFF3B5-ABD1-4957-A108-95988BBF3E99}" type="pres">
      <dgm:prSet presAssocID="{5421CE80-BC53-432B-B51F-1A5C731755EB}" presName="sp" presStyleCnt="0"/>
      <dgm:spPr/>
    </dgm:pt>
    <dgm:pt modelId="{020E3665-DC98-4F49-BA94-68164C745D9F}" type="pres">
      <dgm:prSet presAssocID="{69464C8F-CBE3-4509-848A-B1E770196BD3}" presName="composite" presStyleCnt="0"/>
      <dgm:spPr/>
    </dgm:pt>
    <dgm:pt modelId="{97E4D3EC-004E-45C1-ABBD-6167DB1AF487}" type="pres">
      <dgm:prSet presAssocID="{69464C8F-CBE3-4509-848A-B1E770196BD3}" presName="parentText" presStyleLbl="alignNode1" presStyleIdx="2" presStyleCnt="24">
        <dgm:presLayoutVars>
          <dgm:chMax val="1"/>
          <dgm:bulletEnabled val="1"/>
        </dgm:presLayoutVars>
      </dgm:prSet>
      <dgm:spPr/>
    </dgm:pt>
    <dgm:pt modelId="{28764C31-C70A-4CB8-BC8F-111E3DB91224}" type="pres">
      <dgm:prSet presAssocID="{69464C8F-CBE3-4509-848A-B1E770196BD3}" presName="descendantText" presStyleLbl="alignAcc1" presStyleIdx="2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533BA-0E03-454C-A6D8-4C335316A171}" type="pres">
      <dgm:prSet presAssocID="{A5C26E85-50C8-45F6-B55E-8EA827AEB410}" presName="sp" presStyleCnt="0"/>
      <dgm:spPr/>
    </dgm:pt>
    <dgm:pt modelId="{1A38A5F6-FAF8-48E8-9905-CF93012522C5}" type="pres">
      <dgm:prSet presAssocID="{FD9FE75A-50AB-4F0F-9045-6C806AF97A3F}" presName="composite" presStyleCnt="0"/>
      <dgm:spPr/>
    </dgm:pt>
    <dgm:pt modelId="{C3CB2B77-25F7-4BC4-9BD8-7526AD56B9B6}" type="pres">
      <dgm:prSet presAssocID="{FD9FE75A-50AB-4F0F-9045-6C806AF97A3F}" presName="parentText" presStyleLbl="alignNode1" presStyleIdx="3" presStyleCnt="24">
        <dgm:presLayoutVars>
          <dgm:chMax val="1"/>
          <dgm:bulletEnabled val="1"/>
        </dgm:presLayoutVars>
      </dgm:prSet>
      <dgm:spPr/>
    </dgm:pt>
    <dgm:pt modelId="{C2A5AE11-ED82-414D-9494-CE27868985FC}" type="pres">
      <dgm:prSet presAssocID="{FD9FE75A-50AB-4F0F-9045-6C806AF97A3F}" presName="descendantText" presStyleLbl="alignAcc1" presStyleIdx="3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D05B7D-8173-4D9B-9102-B85C1AA90F80}" type="pres">
      <dgm:prSet presAssocID="{6B3E3D30-831F-4AA5-A63F-2E3BE33C3DC5}" presName="sp" presStyleCnt="0"/>
      <dgm:spPr/>
    </dgm:pt>
    <dgm:pt modelId="{00AC417E-93D7-487C-94E3-CFC15DEEA2F9}" type="pres">
      <dgm:prSet presAssocID="{6E088456-B83F-4CAD-8D18-66B72CAA50A9}" presName="composite" presStyleCnt="0"/>
      <dgm:spPr/>
    </dgm:pt>
    <dgm:pt modelId="{32C5770E-325B-449E-A439-05FF5C2E9859}" type="pres">
      <dgm:prSet presAssocID="{6E088456-B83F-4CAD-8D18-66B72CAA50A9}" presName="parentText" presStyleLbl="alignNode1" presStyleIdx="4" presStyleCnt="24">
        <dgm:presLayoutVars>
          <dgm:chMax val="1"/>
          <dgm:bulletEnabled val="1"/>
        </dgm:presLayoutVars>
      </dgm:prSet>
      <dgm:spPr/>
    </dgm:pt>
    <dgm:pt modelId="{46881191-22A9-4CAD-B7E1-E04E75400FC6}" type="pres">
      <dgm:prSet presAssocID="{6E088456-B83F-4CAD-8D18-66B72CAA50A9}" presName="descendantText" presStyleLbl="alignAcc1" presStyleIdx="4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F7E950-6726-4DA6-9805-10675134FFC0}" type="pres">
      <dgm:prSet presAssocID="{2DABC85D-9687-4015-86C2-912AD46139E8}" presName="sp" presStyleCnt="0"/>
      <dgm:spPr/>
    </dgm:pt>
    <dgm:pt modelId="{234CB5F3-02FA-4C3D-8620-7E04770FF13C}" type="pres">
      <dgm:prSet presAssocID="{386E35AA-981F-4EBE-8061-6FB47FDF0F78}" presName="composite" presStyleCnt="0"/>
      <dgm:spPr/>
    </dgm:pt>
    <dgm:pt modelId="{97160C6E-1C51-4AA1-A9AD-7B7E7B07E449}" type="pres">
      <dgm:prSet presAssocID="{386E35AA-981F-4EBE-8061-6FB47FDF0F78}" presName="parentText" presStyleLbl="alignNode1" presStyleIdx="5" presStyleCnt="24">
        <dgm:presLayoutVars>
          <dgm:chMax val="1"/>
          <dgm:bulletEnabled val="1"/>
        </dgm:presLayoutVars>
      </dgm:prSet>
      <dgm:spPr/>
    </dgm:pt>
    <dgm:pt modelId="{C43F94B4-EDD5-4BC1-B223-B55FAEC12934}" type="pres">
      <dgm:prSet presAssocID="{386E35AA-981F-4EBE-8061-6FB47FDF0F78}" presName="descendantText" presStyleLbl="alignAcc1" presStyleIdx="5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E247C-B74B-4417-9B16-9BA74AD31F7A}" type="pres">
      <dgm:prSet presAssocID="{780F9096-3C5B-4552-98EC-5A5998295CB2}" presName="sp" presStyleCnt="0"/>
      <dgm:spPr/>
    </dgm:pt>
    <dgm:pt modelId="{18C3BC55-0F5F-4BA7-9582-4B350B3A4424}" type="pres">
      <dgm:prSet presAssocID="{D3F24DCC-AEA2-4249-8529-14C034F19951}" presName="composite" presStyleCnt="0"/>
      <dgm:spPr/>
    </dgm:pt>
    <dgm:pt modelId="{CEB1305B-9513-4A3F-ADBE-3329BBADE9D8}" type="pres">
      <dgm:prSet presAssocID="{D3F24DCC-AEA2-4249-8529-14C034F19951}" presName="parentText" presStyleLbl="alignNode1" presStyleIdx="6" presStyleCnt="24">
        <dgm:presLayoutVars>
          <dgm:chMax val="1"/>
          <dgm:bulletEnabled val="1"/>
        </dgm:presLayoutVars>
      </dgm:prSet>
      <dgm:spPr/>
    </dgm:pt>
    <dgm:pt modelId="{E367920B-140A-460E-9111-149D6F9E6593}" type="pres">
      <dgm:prSet presAssocID="{D3F24DCC-AEA2-4249-8529-14C034F19951}" presName="descendantText" presStyleLbl="alignAcc1" presStyleIdx="6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46A7B0-B759-4857-B190-D8BB489C0200}" type="pres">
      <dgm:prSet presAssocID="{1EF74C8B-B919-4D21-917F-380F6D4DCE96}" presName="sp" presStyleCnt="0"/>
      <dgm:spPr/>
    </dgm:pt>
    <dgm:pt modelId="{28662DE2-D3FE-47E8-B618-38FF3EFA0993}" type="pres">
      <dgm:prSet presAssocID="{E3FE1734-503E-45B2-99E0-C824C0AE078F}" presName="composite" presStyleCnt="0"/>
      <dgm:spPr/>
    </dgm:pt>
    <dgm:pt modelId="{E7340101-E400-4A25-90C8-C58C1BF2B4F0}" type="pres">
      <dgm:prSet presAssocID="{E3FE1734-503E-45B2-99E0-C824C0AE078F}" presName="parentText" presStyleLbl="alignNode1" presStyleIdx="7" presStyleCnt="24">
        <dgm:presLayoutVars>
          <dgm:chMax val="1"/>
          <dgm:bulletEnabled val="1"/>
        </dgm:presLayoutVars>
      </dgm:prSet>
      <dgm:spPr/>
    </dgm:pt>
    <dgm:pt modelId="{25646EAC-CD04-453D-874F-FDD6CFF05E9B}" type="pres">
      <dgm:prSet presAssocID="{E3FE1734-503E-45B2-99E0-C824C0AE078F}" presName="descendantText" presStyleLbl="alignAcc1" presStyleIdx="7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BB495-CEEC-4805-BD04-22D1E1D2E1F8}" type="pres">
      <dgm:prSet presAssocID="{BDCFD306-035F-47F0-B51D-797B88A4CC05}" presName="sp" presStyleCnt="0"/>
      <dgm:spPr/>
    </dgm:pt>
    <dgm:pt modelId="{5B436ACA-B308-433E-994B-E59F1DB615B9}" type="pres">
      <dgm:prSet presAssocID="{A236FF94-0F7F-4810-A895-C03BB4F4C32B}" presName="composite" presStyleCnt="0"/>
      <dgm:spPr/>
    </dgm:pt>
    <dgm:pt modelId="{6E62CCE8-D7A3-428A-8ED0-C6C13A48FC38}" type="pres">
      <dgm:prSet presAssocID="{A236FF94-0F7F-4810-A895-C03BB4F4C32B}" presName="parentText" presStyleLbl="alignNode1" presStyleIdx="8" presStyleCnt="24">
        <dgm:presLayoutVars>
          <dgm:chMax val="1"/>
          <dgm:bulletEnabled val="1"/>
        </dgm:presLayoutVars>
      </dgm:prSet>
      <dgm:spPr/>
    </dgm:pt>
    <dgm:pt modelId="{52619114-CCDA-4923-B2FC-771D93985F79}" type="pres">
      <dgm:prSet presAssocID="{A236FF94-0F7F-4810-A895-C03BB4F4C32B}" presName="descendantText" presStyleLbl="alignAcc1" presStyleIdx="8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611670-51DA-4C8D-8916-56005668B5C6}" type="pres">
      <dgm:prSet presAssocID="{F3E1ECE1-40C5-4546-AC26-8D9150A43CDE}" presName="sp" presStyleCnt="0"/>
      <dgm:spPr/>
    </dgm:pt>
    <dgm:pt modelId="{A2543FDD-52B7-4078-BAFD-CE8BF17FA05D}" type="pres">
      <dgm:prSet presAssocID="{CE27AACF-41DC-4A8B-AB3F-E5D9A4811463}" presName="composite" presStyleCnt="0"/>
      <dgm:spPr/>
    </dgm:pt>
    <dgm:pt modelId="{31DBCC66-B0F9-4CB8-B057-2337080FA403}" type="pres">
      <dgm:prSet presAssocID="{CE27AACF-41DC-4A8B-AB3F-E5D9A4811463}" presName="parentText" presStyleLbl="alignNode1" presStyleIdx="9" presStyleCnt="2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DF507A-1040-49B3-ADFF-D7644752D851}" type="pres">
      <dgm:prSet presAssocID="{CE27AACF-41DC-4A8B-AB3F-E5D9A4811463}" presName="descendantText" presStyleLbl="alignAcc1" presStyleIdx="9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C71AB7-4113-4A13-ADBF-5BEDC6604677}" type="pres">
      <dgm:prSet presAssocID="{F2516521-4DB2-413B-B268-069630D69861}" presName="sp" presStyleCnt="0"/>
      <dgm:spPr/>
    </dgm:pt>
    <dgm:pt modelId="{9B1639C9-7983-4AE3-9536-3E00BD837F61}" type="pres">
      <dgm:prSet presAssocID="{6DFD7CEB-641F-4C78-8E6B-F942BEDE44B5}" presName="composite" presStyleCnt="0"/>
      <dgm:spPr/>
    </dgm:pt>
    <dgm:pt modelId="{BF6C085E-E22D-46B3-B8A2-4E10807DA1E0}" type="pres">
      <dgm:prSet presAssocID="{6DFD7CEB-641F-4C78-8E6B-F942BEDE44B5}" presName="parentText" presStyleLbl="alignNode1" presStyleIdx="10" presStyleCnt="24">
        <dgm:presLayoutVars>
          <dgm:chMax val="1"/>
          <dgm:bulletEnabled val="1"/>
        </dgm:presLayoutVars>
      </dgm:prSet>
      <dgm:spPr/>
    </dgm:pt>
    <dgm:pt modelId="{3793BA4A-C726-4496-9C70-1FB98AADB2AC}" type="pres">
      <dgm:prSet presAssocID="{6DFD7CEB-641F-4C78-8E6B-F942BEDE44B5}" presName="descendantText" presStyleLbl="alignAcc1" presStyleIdx="10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3E5AB5-97C9-49F5-BDD0-24C4F2FF713C}" type="pres">
      <dgm:prSet presAssocID="{9F67597E-6C10-4DE7-BF00-C2B779B8BE0E}" presName="sp" presStyleCnt="0"/>
      <dgm:spPr/>
    </dgm:pt>
    <dgm:pt modelId="{1B029E80-4507-4A02-81A4-96573878A15A}" type="pres">
      <dgm:prSet presAssocID="{97C06004-100F-4864-A615-58F72DF30BB1}" presName="composite" presStyleCnt="0"/>
      <dgm:spPr/>
    </dgm:pt>
    <dgm:pt modelId="{D91D287E-504B-4DC9-BF07-1EA0DC9FA661}" type="pres">
      <dgm:prSet presAssocID="{97C06004-100F-4864-A615-58F72DF30BB1}" presName="parentText" presStyleLbl="alignNode1" presStyleIdx="11" presStyleCnt="24">
        <dgm:presLayoutVars>
          <dgm:chMax val="1"/>
          <dgm:bulletEnabled val="1"/>
        </dgm:presLayoutVars>
      </dgm:prSet>
      <dgm:spPr/>
    </dgm:pt>
    <dgm:pt modelId="{069C8183-969A-4A12-A024-A19411200328}" type="pres">
      <dgm:prSet presAssocID="{97C06004-100F-4864-A615-58F72DF30BB1}" presName="descendantText" presStyleLbl="alignAcc1" presStyleIdx="11" presStyleCnt="24">
        <dgm:presLayoutVars>
          <dgm:bulletEnabled val="1"/>
        </dgm:presLayoutVars>
      </dgm:prSet>
      <dgm:spPr/>
    </dgm:pt>
    <dgm:pt modelId="{B86C8D89-2204-45FC-BC02-2EDE5B20D0B4}" type="pres">
      <dgm:prSet presAssocID="{3C2BC38A-07A0-4412-ACB4-219D130D2D16}" presName="sp" presStyleCnt="0"/>
      <dgm:spPr/>
    </dgm:pt>
    <dgm:pt modelId="{D4F542DD-3062-4D3D-A8A7-CE7C2BCCE3D4}" type="pres">
      <dgm:prSet presAssocID="{D4A48BFB-F7F7-420E-8BAB-65AD9DB80658}" presName="composite" presStyleCnt="0"/>
      <dgm:spPr/>
    </dgm:pt>
    <dgm:pt modelId="{9DB50A4C-B864-46D9-B6D4-B50918527142}" type="pres">
      <dgm:prSet presAssocID="{D4A48BFB-F7F7-420E-8BAB-65AD9DB80658}" presName="parentText" presStyleLbl="alignNode1" presStyleIdx="12" presStyleCnt="24">
        <dgm:presLayoutVars>
          <dgm:chMax val="1"/>
          <dgm:bulletEnabled val="1"/>
        </dgm:presLayoutVars>
      </dgm:prSet>
      <dgm:spPr/>
    </dgm:pt>
    <dgm:pt modelId="{3740C87D-1EAF-49E5-B56A-C98C54E15D69}" type="pres">
      <dgm:prSet presAssocID="{D4A48BFB-F7F7-420E-8BAB-65AD9DB80658}" presName="descendantText" presStyleLbl="alignAcc1" presStyleIdx="12" presStyleCnt="24">
        <dgm:presLayoutVars>
          <dgm:bulletEnabled val="1"/>
        </dgm:presLayoutVars>
      </dgm:prSet>
      <dgm:spPr/>
    </dgm:pt>
    <dgm:pt modelId="{A04B3BDE-0235-4D49-91A2-986E6F00EA3F}" type="pres">
      <dgm:prSet presAssocID="{7CD7E1C3-14A9-4418-BBFA-EBC28B79EB3C}" presName="sp" presStyleCnt="0"/>
      <dgm:spPr/>
    </dgm:pt>
    <dgm:pt modelId="{DF4A1616-B74D-4914-928E-A0C3CCEBAAC1}" type="pres">
      <dgm:prSet presAssocID="{132AE79F-EC53-41D2-8E7C-A79D89A61B38}" presName="composite" presStyleCnt="0"/>
      <dgm:spPr/>
    </dgm:pt>
    <dgm:pt modelId="{2BC85B68-5B51-4384-AF00-E64BD2A2F298}" type="pres">
      <dgm:prSet presAssocID="{132AE79F-EC53-41D2-8E7C-A79D89A61B38}" presName="parentText" presStyleLbl="alignNode1" presStyleIdx="13" presStyleCnt="24">
        <dgm:presLayoutVars>
          <dgm:chMax val="1"/>
          <dgm:bulletEnabled val="1"/>
        </dgm:presLayoutVars>
      </dgm:prSet>
      <dgm:spPr/>
    </dgm:pt>
    <dgm:pt modelId="{A75DBE08-B0CD-4279-88AF-AA606B6B50D1}" type="pres">
      <dgm:prSet presAssocID="{132AE79F-EC53-41D2-8E7C-A79D89A61B38}" presName="descendantText" presStyleLbl="alignAcc1" presStyleIdx="13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647D46-BC49-43AB-AD86-84ED66D99F3E}" type="pres">
      <dgm:prSet presAssocID="{38DD3EA1-3BB8-4CC5-9442-8246690CC964}" presName="sp" presStyleCnt="0"/>
      <dgm:spPr/>
    </dgm:pt>
    <dgm:pt modelId="{636A8D52-AA9C-4A68-8E7B-E0F4CC2BB513}" type="pres">
      <dgm:prSet presAssocID="{6E86B6F3-03F1-4EB1-B8D2-87BB6A31FB93}" presName="composite" presStyleCnt="0"/>
      <dgm:spPr/>
    </dgm:pt>
    <dgm:pt modelId="{0A6CB5B6-1E98-4192-8CD9-0935592EE335}" type="pres">
      <dgm:prSet presAssocID="{6E86B6F3-03F1-4EB1-B8D2-87BB6A31FB93}" presName="parentText" presStyleLbl="alignNode1" presStyleIdx="14" presStyleCnt="24">
        <dgm:presLayoutVars>
          <dgm:chMax val="1"/>
          <dgm:bulletEnabled val="1"/>
        </dgm:presLayoutVars>
      </dgm:prSet>
      <dgm:spPr/>
    </dgm:pt>
    <dgm:pt modelId="{1F0BAD9E-82E5-4C66-9A37-3B6B15A78D25}" type="pres">
      <dgm:prSet presAssocID="{6E86B6F3-03F1-4EB1-B8D2-87BB6A31FB93}" presName="descendantText" presStyleLbl="alignAcc1" presStyleIdx="14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486FD8-CC40-4903-9352-5FC16D418A67}" type="pres">
      <dgm:prSet presAssocID="{530799F9-70AE-4796-993A-81329E760DEE}" presName="sp" presStyleCnt="0"/>
      <dgm:spPr/>
    </dgm:pt>
    <dgm:pt modelId="{965F09B8-CB6D-4AC4-8C5F-01E8844E3359}" type="pres">
      <dgm:prSet presAssocID="{E7F04961-E905-4AC1-ABA4-F056DF5F27AB}" presName="composite" presStyleCnt="0"/>
      <dgm:spPr/>
    </dgm:pt>
    <dgm:pt modelId="{62E29A2D-2B37-4110-A481-D09285CFCB1B}" type="pres">
      <dgm:prSet presAssocID="{E7F04961-E905-4AC1-ABA4-F056DF5F27AB}" presName="parentText" presStyleLbl="alignNode1" presStyleIdx="15" presStyleCnt="24">
        <dgm:presLayoutVars>
          <dgm:chMax val="1"/>
          <dgm:bulletEnabled val="1"/>
        </dgm:presLayoutVars>
      </dgm:prSet>
      <dgm:spPr/>
    </dgm:pt>
    <dgm:pt modelId="{4E68A919-7FCD-4769-BCFE-24E1EA93F148}" type="pres">
      <dgm:prSet presAssocID="{E7F04961-E905-4AC1-ABA4-F056DF5F27AB}" presName="descendantText" presStyleLbl="alignAcc1" presStyleIdx="15" presStyleCnt="24">
        <dgm:presLayoutVars>
          <dgm:bulletEnabled val="1"/>
        </dgm:presLayoutVars>
      </dgm:prSet>
      <dgm:spPr/>
    </dgm:pt>
    <dgm:pt modelId="{F1A1537B-81F5-48A6-A45F-0CA5C16B6D37}" type="pres">
      <dgm:prSet presAssocID="{E2331394-E5BE-4CAD-92F2-BE56D3836B70}" presName="sp" presStyleCnt="0"/>
      <dgm:spPr/>
    </dgm:pt>
    <dgm:pt modelId="{221AF119-A22A-48CA-8B51-4892F1EEFA51}" type="pres">
      <dgm:prSet presAssocID="{33AE25C0-5F59-4F4A-815F-347C1BCCF988}" presName="composite" presStyleCnt="0"/>
      <dgm:spPr/>
    </dgm:pt>
    <dgm:pt modelId="{3AB742A3-A36F-4447-92DA-33E7405EC3EF}" type="pres">
      <dgm:prSet presAssocID="{33AE25C0-5F59-4F4A-815F-347C1BCCF988}" presName="parentText" presStyleLbl="alignNode1" presStyleIdx="16" presStyleCnt="24">
        <dgm:presLayoutVars>
          <dgm:chMax val="1"/>
          <dgm:bulletEnabled val="1"/>
        </dgm:presLayoutVars>
      </dgm:prSet>
      <dgm:spPr/>
    </dgm:pt>
    <dgm:pt modelId="{B528DFF1-C9FF-409A-8867-DE4CE8D67628}" type="pres">
      <dgm:prSet presAssocID="{33AE25C0-5F59-4F4A-815F-347C1BCCF988}" presName="descendantText" presStyleLbl="alignAcc1" presStyleIdx="16" presStyleCnt="24">
        <dgm:presLayoutVars>
          <dgm:bulletEnabled val="1"/>
        </dgm:presLayoutVars>
      </dgm:prSet>
      <dgm:spPr/>
    </dgm:pt>
    <dgm:pt modelId="{207482EE-65BF-48BE-809B-CFB7F01DEA67}" type="pres">
      <dgm:prSet presAssocID="{39F5552C-0672-4D1A-B477-E65F99B32F81}" presName="sp" presStyleCnt="0"/>
      <dgm:spPr/>
    </dgm:pt>
    <dgm:pt modelId="{B7E2CFB6-D3F2-4139-8680-7F1D6AD6D451}" type="pres">
      <dgm:prSet presAssocID="{DCA67790-67F6-4333-9524-CE062780EFC0}" presName="composite" presStyleCnt="0"/>
      <dgm:spPr/>
    </dgm:pt>
    <dgm:pt modelId="{B2E9B8D1-BDFA-403C-80A2-D74997728DDE}" type="pres">
      <dgm:prSet presAssocID="{DCA67790-67F6-4333-9524-CE062780EFC0}" presName="parentText" presStyleLbl="alignNode1" presStyleIdx="17" presStyleCnt="24">
        <dgm:presLayoutVars>
          <dgm:chMax val="1"/>
          <dgm:bulletEnabled val="1"/>
        </dgm:presLayoutVars>
      </dgm:prSet>
      <dgm:spPr/>
    </dgm:pt>
    <dgm:pt modelId="{74223EBB-C26B-4887-837F-A9AC6123EE22}" type="pres">
      <dgm:prSet presAssocID="{DCA67790-67F6-4333-9524-CE062780EFC0}" presName="descendantText" presStyleLbl="alignAcc1" presStyleIdx="17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3FDC3-6EC9-4853-8233-9946D2DA1042}" type="pres">
      <dgm:prSet presAssocID="{3EE3D0E6-6D22-4340-8959-C0506B173E71}" presName="sp" presStyleCnt="0"/>
      <dgm:spPr/>
    </dgm:pt>
    <dgm:pt modelId="{CA6A9731-FD4C-495C-99BA-E1A440A7CFF5}" type="pres">
      <dgm:prSet presAssocID="{F1318454-5A41-4F61-9413-6CC524CEE3E4}" presName="composite" presStyleCnt="0"/>
      <dgm:spPr/>
    </dgm:pt>
    <dgm:pt modelId="{6E929BED-32BF-4BC7-BAED-B0408358F297}" type="pres">
      <dgm:prSet presAssocID="{F1318454-5A41-4F61-9413-6CC524CEE3E4}" presName="parentText" presStyleLbl="alignNode1" presStyleIdx="18" presStyleCnt="24">
        <dgm:presLayoutVars>
          <dgm:chMax val="1"/>
          <dgm:bulletEnabled val="1"/>
        </dgm:presLayoutVars>
      </dgm:prSet>
      <dgm:spPr/>
    </dgm:pt>
    <dgm:pt modelId="{52E7A729-FDA7-430B-8F83-76FAB9FF470A}" type="pres">
      <dgm:prSet presAssocID="{F1318454-5A41-4F61-9413-6CC524CEE3E4}" presName="descendantText" presStyleLbl="alignAcc1" presStyleIdx="18" presStyleCnt="24">
        <dgm:presLayoutVars>
          <dgm:bulletEnabled val="1"/>
        </dgm:presLayoutVars>
      </dgm:prSet>
      <dgm:spPr/>
    </dgm:pt>
    <dgm:pt modelId="{10B7A789-1221-416E-AB2B-9D70D15523CC}" type="pres">
      <dgm:prSet presAssocID="{585339D6-BAD9-471C-94E9-AD63E3E1601E}" presName="sp" presStyleCnt="0"/>
      <dgm:spPr/>
    </dgm:pt>
    <dgm:pt modelId="{F46585C3-E2D2-4B5B-B4DC-97662A536858}" type="pres">
      <dgm:prSet presAssocID="{93110B80-F72A-45B8-BA3B-764D5E5ACB7D}" presName="composite" presStyleCnt="0"/>
      <dgm:spPr/>
    </dgm:pt>
    <dgm:pt modelId="{784AA58C-AB34-4E4E-899B-62E89F606EE5}" type="pres">
      <dgm:prSet presAssocID="{93110B80-F72A-45B8-BA3B-764D5E5ACB7D}" presName="parentText" presStyleLbl="alignNode1" presStyleIdx="19" presStyleCnt="24">
        <dgm:presLayoutVars>
          <dgm:chMax val="1"/>
          <dgm:bulletEnabled val="1"/>
        </dgm:presLayoutVars>
      </dgm:prSet>
      <dgm:spPr/>
    </dgm:pt>
    <dgm:pt modelId="{62AFA40F-6532-47C4-8D50-13A43672DAE5}" type="pres">
      <dgm:prSet presAssocID="{93110B80-F72A-45B8-BA3B-764D5E5ACB7D}" presName="descendantText" presStyleLbl="alignAcc1" presStyleIdx="19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B7F7DB-C121-4766-9AF9-E2FE66E6388E}" type="pres">
      <dgm:prSet presAssocID="{F01EF165-AC78-4C59-AF43-C4CD217FCC66}" presName="sp" presStyleCnt="0"/>
      <dgm:spPr/>
    </dgm:pt>
    <dgm:pt modelId="{9FC2FBBD-ED37-4A33-929E-57176F693367}" type="pres">
      <dgm:prSet presAssocID="{D2C26229-3135-4D0B-851C-8A4BF0E4ECE5}" presName="composite" presStyleCnt="0"/>
      <dgm:spPr/>
    </dgm:pt>
    <dgm:pt modelId="{B1E01FE1-C45C-417C-9491-8994DBD24CFF}" type="pres">
      <dgm:prSet presAssocID="{D2C26229-3135-4D0B-851C-8A4BF0E4ECE5}" presName="parentText" presStyleLbl="alignNode1" presStyleIdx="20" presStyleCnt="2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3A8A86-4E9D-4ECA-9934-CC595BC0B8F9}" type="pres">
      <dgm:prSet presAssocID="{D2C26229-3135-4D0B-851C-8A4BF0E4ECE5}" presName="descendantText" presStyleLbl="alignAcc1" presStyleIdx="20" presStyleCnt="24">
        <dgm:presLayoutVars>
          <dgm:bulletEnabled val="1"/>
        </dgm:presLayoutVars>
      </dgm:prSet>
      <dgm:spPr/>
    </dgm:pt>
    <dgm:pt modelId="{B721E269-0537-4097-8932-BA4FB39B14AD}" type="pres">
      <dgm:prSet presAssocID="{71A151C6-B295-4268-8755-3CFE9D7A4E83}" presName="sp" presStyleCnt="0"/>
      <dgm:spPr/>
    </dgm:pt>
    <dgm:pt modelId="{4C42C7D6-4E58-4ECA-87BF-E51610697929}" type="pres">
      <dgm:prSet presAssocID="{D9FB1591-4C62-4788-9874-47AD8BA6E902}" presName="composite" presStyleCnt="0"/>
      <dgm:spPr/>
    </dgm:pt>
    <dgm:pt modelId="{C650C73C-D514-4C73-BFD2-87017FE22080}" type="pres">
      <dgm:prSet presAssocID="{D9FB1591-4C62-4788-9874-47AD8BA6E902}" presName="parentText" presStyleLbl="alignNode1" presStyleIdx="21" presStyleCnt="24">
        <dgm:presLayoutVars>
          <dgm:chMax val="1"/>
          <dgm:bulletEnabled val="1"/>
        </dgm:presLayoutVars>
      </dgm:prSet>
      <dgm:spPr/>
    </dgm:pt>
    <dgm:pt modelId="{6A19DDF6-8084-4938-B43A-746FC96F1475}" type="pres">
      <dgm:prSet presAssocID="{D9FB1591-4C62-4788-9874-47AD8BA6E902}" presName="descendantText" presStyleLbl="alignAcc1" presStyleIdx="21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71F60F-BAC8-4082-9838-48B6251E50A5}" type="pres">
      <dgm:prSet presAssocID="{A6A2F1AB-176B-409E-88CB-A6026F585F66}" presName="sp" presStyleCnt="0"/>
      <dgm:spPr/>
    </dgm:pt>
    <dgm:pt modelId="{6873BBE2-68BF-47D8-9D8A-746E89D697BA}" type="pres">
      <dgm:prSet presAssocID="{2A80FFAE-F0CC-444D-8267-365ACCD23266}" presName="composite" presStyleCnt="0"/>
      <dgm:spPr/>
    </dgm:pt>
    <dgm:pt modelId="{CBAA06B4-3F34-4D4D-8348-EC27909BE4B6}" type="pres">
      <dgm:prSet presAssocID="{2A80FFAE-F0CC-444D-8267-365ACCD23266}" presName="parentText" presStyleLbl="alignNode1" presStyleIdx="22" presStyleCnt="24">
        <dgm:presLayoutVars>
          <dgm:chMax val="1"/>
          <dgm:bulletEnabled val="1"/>
        </dgm:presLayoutVars>
      </dgm:prSet>
      <dgm:spPr/>
    </dgm:pt>
    <dgm:pt modelId="{CF616BA1-8BE8-434A-AFBB-928E7DC5FD2D}" type="pres">
      <dgm:prSet presAssocID="{2A80FFAE-F0CC-444D-8267-365ACCD23266}" presName="descendantText" presStyleLbl="alignAcc1" presStyleIdx="22" presStyleCnt="24">
        <dgm:presLayoutVars>
          <dgm:bulletEnabled val="1"/>
        </dgm:presLayoutVars>
      </dgm:prSet>
      <dgm:spPr/>
    </dgm:pt>
    <dgm:pt modelId="{C5A26EDE-61C3-481C-A6DE-EA258DC98237}" type="pres">
      <dgm:prSet presAssocID="{DC9EBE52-65A8-4FA9-85C7-6521C363D714}" presName="sp" presStyleCnt="0"/>
      <dgm:spPr/>
    </dgm:pt>
    <dgm:pt modelId="{1D021D84-92AB-4859-92CF-9B1CCCD53E4E}" type="pres">
      <dgm:prSet presAssocID="{48F80DE8-A7BD-4190-BCB5-B3D1578A6D77}" presName="composite" presStyleCnt="0"/>
      <dgm:spPr/>
    </dgm:pt>
    <dgm:pt modelId="{12AEBA80-E3A8-495F-9EEB-0139876F06C2}" type="pres">
      <dgm:prSet presAssocID="{48F80DE8-A7BD-4190-BCB5-B3D1578A6D77}" presName="parentText" presStyleLbl="alignNode1" presStyleIdx="23" presStyleCnt="2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266BD6-AEE9-49B8-B0BE-051AC5F3AE49}" type="pres">
      <dgm:prSet presAssocID="{48F80DE8-A7BD-4190-BCB5-B3D1578A6D77}" presName="descendantText" presStyleLbl="alignAcc1" presStyleIdx="23" presStyleCnt="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2916E0-015C-4360-9703-3B18BBDBAF04}" srcId="{6508B0FF-74F3-4F00-982C-48B9EDC15E1E}" destId="{F4B89A78-0BBB-4C9B-AA87-DA291951786F}" srcOrd="1" destOrd="0" parTransId="{7BB78243-B0C2-4113-89D7-6EF4EFEDFDB5}" sibTransId="{5421CE80-BC53-432B-B51F-1A5C731755EB}"/>
    <dgm:cxn modelId="{18D04DCF-AFBF-4897-884D-A4B29469BEE1}" type="presOf" srcId="{48F80DE8-A7BD-4190-BCB5-B3D1578A6D77}" destId="{12AEBA80-E3A8-495F-9EEB-0139876F06C2}" srcOrd="0" destOrd="0" presId="urn:microsoft.com/office/officeart/2005/8/layout/chevron2"/>
    <dgm:cxn modelId="{B3D6452D-990A-4E15-8825-C80F23C0F9DB}" type="presOf" srcId="{1ED69E41-76F6-4164-9CFF-37D91B5DD051}" destId="{069C8183-969A-4A12-A024-A19411200328}" srcOrd="0" destOrd="0" presId="urn:microsoft.com/office/officeart/2005/8/layout/chevron2"/>
    <dgm:cxn modelId="{FE73133D-CD0E-466A-8FE7-2C529EC3BC9E}" type="presOf" srcId="{D9FB1591-4C62-4788-9874-47AD8BA6E902}" destId="{C650C73C-D514-4C73-BFD2-87017FE22080}" srcOrd="0" destOrd="0" presId="urn:microsoft.com/office/officeart/2005/8/layout/chevron2"/>
    <dgm:cxn modelId="{915BB13E-78E4-41DA-87ED-FD70C5B6EB2C}" srcId="{93110B80-F72A-45B8-BA3B-764D5E5ACB7D}" destId="{F30D0593-DFE4-4CE8-A214-74263081F6EE}" srcOrd="0" destOrd="0" parTransId="{F658E5BD-5515-404E-9C08-5BD373E7D901}" sibTransId="{2251A5BC-FBFD-4E68-917E-6913029A75AA}"/>
    <dgm:cxn modelId="{0FA41B73-E917-4483-97FC-558131575787}" type="presOf" srcId="{6508B0FF-74F3-4F00-982C-48B9EDC15E1E}" destId="{84528BC4-4BB0-4CC0-8B29-AAEF0677050F}" srcOrd="0" destOrd="0" presId="urn:microsoft.com/office/officeart/2005/8/layout/chevron2"/>
    <dgm:cxn modelId="{792CB627-E430-4B04-92AF-3AFB5FDE6BE5}" type="presOf" srcId="{4B2ECF8F-52C5-4722-9F07-74BF4F7BCC77}" destId="{52E7A729-FDA7-430B-8F83-76FAB9FF470A}" srcOrd="0" destOrd="0" presId="urn:microsoft.com/office/officeart/2005/8/layout/chevron2"/>
    <dgm:cxn modelId="{1B135A77-BFAC-4C30-B368-4F24E3D98787}" type="presOf" srcId="{E3FE1734-503E-45B2-99E0-C824C0AE078F}" destId="{E7340101-E400-4A25-90C8-C58C1BF2B4F0}" srcOrd="0" destOrd="0" presId="urn:microsoft.com/office/officeart/2005/8/layout/chevron2"/>
    <dgm:cxn modelId="{1BF44CF4-6C11-4B4B-A16C-5BF530698D75}" srcId="{69464C8F-CBE3-4509-848A-B1E770196BD3}" destId="{9860D0FF-EABB-43C6-89C4-7581C322B931}" srcOrd="0" destOrd="0" parTransId="{DD44F13D-FDE5-40BB-A204-D683EC60D24D}" sibTransId="{334893B3-148C-4507-BE3C-2E57C40CB182}"/>
    <dgm:cxn modelId="{409967A1-C7BD-4070-8C35-4232CB7040C5}" srcId="{48F80DE8-A7BD-4190-BCB5-B3D1578A6D77}" destId="{26DE937F-6D48-4C34-8DD5-94D6CD4C1D78}" srcOrd="0" destOrd="0" parTransId="{C83C8031-E888-4C57-907E-A5CA887264CE}" sibTransId="{CEDEC383-DF52-4EB1-A5C3-4C62C51729E5}"/>
    <dgm:cxn modelId="{3322E6D2-A315-469C-A55C-525D34792A13}" srcId="{6508B0FF-74F3-4F00-982C-48B9EDC15E1E}" destId="{2A80FFAE-F0CC-444D-8267-365ACCD23266}" srcOrd="22" destOrd="0" parTransId="{CCCEEE04-C4A9-45AB-BC70-C286A9395DF0}" sibTransId="{DC9EBE52-65A8-4FA9-85C7-6521C363D714}"/>
    <dgm:cxn modelId="{3D8DB279-9511-4D19-A1F1-2D483AA9BEC7}" type="presOf" srcId="{DCA67790-67F6-4333-9524-CE062780EFC0}" destId="{B2E9B8D1-BDFA-403C-80A2-D74997728DDE}" srcOrd="0" destOrd="0" presId="urn:microsoft.com/office/officeart/2005/8/layout/chevron2"/>
    <dgm:cxn modelId="{BD9F284A-9105-4FCA-855F-E762D5A63194}" srcId="{DCA67790-67F6-4333-9524-CE062780EFC0}" destId="{C2A5DD55-C951-4405-AB96-5FC9A19F974D}" srcOrd="0" destOrd="0" parTransId="{406DB765-5022-4882-8F93-F711A027FC12}" sibTransId="{90C3C51C-F25A-4573-87DB-DD1315B61F65}"/>
    <dgm:cxn modelId="{DE72F6C0-BC71-4EA9-9DF3-98CB70429464}" srcId="{2A80FFAE-F0CC-444D-8267-365ACCD23266}" destId="{4EE959E7-E0F4-459F-BD9A-C43CEC900C9F}" srcOrd="0" destOrd="0" parTransId="{C7C97226-7CFD-4B09-9687-3DF52D1E84DC}" sibTransId="{CF4E0772-7614-42F9-BDB3-DD6D8AB56126}"/>
    <dgm:cxn modelId="{730FE197-A921-43A4-918F-08EA81E8B573}" type="presOf" srcId="{D12F0CEA-758F-4375-8A47-BF58308F5F1A}" destId="{25646EAC-CD04-453D-874F-FDD6CFF05E9B}" srcOrd="0" destOrd="0" presId="urn:microsoft.com/office/officeart/2005/8/layout/chevron2"/>
    <dgm:cxn modelId="{4C7A45C5-F87C-4FC1-A965-246FD27FEEF7}" srcId="{6508B0FF-74F3-4F00-982C-48B9EDC15E1E}" destId="{97C06004-100F-4864-A615-58F72DF30BB1}" srcOrd="11" destOrd="0" parTransId="{7D1353F8-DE21-431B-9773-80AE4C617B8A}" sibTransId="{3C2BC38A-07A0-4412-ACB4-219D130D2D16}"/>
    <dgm:cxn modelId="{4D112171-C380-482A-BD5F-D5043FF4506C}" srcId="{6E86B6F3-03F1-4EB1-B8D2-87BB6A31FB93}" destId="{C55B1C13-EC7E-4C74-980C-F0AB07BDFC24}" srcOrd="0" destOrd="0" parTransId="{9AC461FD-5D1A-411A-A24F-6CD1B588094F}" sibTransId="{4600BA5C-5380-4FF2-B308-FD016C87884A}"/>
    <dgm:cxn modelId="{9ED37D2D-3AD7-4448-A7C0-3F2292685911}" srcId="{97C06004-100F-4864-A615-58F72DF30BB1}" destId="{1ED69E41-76F6-4164-9CFF-37D91B5DD051}" srcOrd="0" destOrd="0" parTransId="{F11240D5-3E40-41C3-9A9A-8E139FD03DAD}" sibTransId="{61DF71DF-1CB6-422C-8DCA-5B7892325C13}"/>
    <dgm:cxn modelId="{96528BD7-D0D3-45BF-B383-66F1E2712EDD}" type="presOf" srcId="{9A8A20E3-27F2-46A7-9090-664D62487950}" destId="{3793BA4A-C726-4496-9C70-1FB98AADB2AC}" srcOrd="0" destOrd="0" presId="urn:microsoft.com/office/officeart/2005/8/layout/chevron2"/>
    <dgm:cxn modelId="{8D7EBB24-AA76-42CF-8021-55DB87798CE9}" type="presOf" srcId="{0781078F-4746-4DAF-8198-7F4305B07AB4}" destId="{B528DFF1-C9FF-409A-8867-DE4CE8D67628}" srcOrd="0" destOrd="0" presId="urn:microsoft.com/office/officeart/2005/8/layout/chevron2"/>
    <dgm:cxn modelId="{EC94CE4D-6916-4CD8-B88D-CBCB907F499C}" type="presOf" srcId="{C55B1C13-EC7E-4C74-980C-F0AB07BDFC24}" destId="{1F0BAD9E-82E5-4C66-9A37-3B6B15A78D25}" srcOrd="0" destOrd="0" presId="urn:microsoft.com/office/officeart/2005/8/layout/chevron2"/>
    <dgm:cxn modelId="{7FAC4A7F-EEE6-4CA2-B6FB-90EBA740F8E5}" type="presOf" srcId="{6DFD7CEB-641F-4C78-8E6B-F942BEDE44B5}" destId="{BF6C085E-E22D-46B3-B8A2-4E10807DA1E0}" srcOrd="0" destOrd="0" presId="urn:microsoft.com/office/officeart/2005/8/layout/chevron2"/>
    <dgm:cxn modelId="{B7E2090E-C6CB-4084-8AAD-7965B60BD7A8}" type="presOf" srcId="{3918D9A6-1D33-48CA-9F35-F1E83C65F76D}" destId="{783A8A86-4E9D-4ECA-9934-CC595BC0B8F9}" srcOrd="0" destOrd="0" presId="urn:microsoft.com/office/officeart/2005/8/layout/chevron2"/>
    <dgm:cxn modelId="{82E40AC4-03F0-40F8-9ABC-EF5257950CC7}" type="presOf" srcId="{33AE25C0-5F59-4F4A-815F-347C1BCCF988}" destId="{3AB742A3-A36F-4447-92DA-33E7405EC3EF}" srcOrd="0" destOrd="0" presId="urn:microsoft.com/office/officeart/2005/8/layout/chevron2"/>
    <dgm:cxn modelId="{9B02C22E-9DD4-4DDE-973A-204D25CC9BC7}" type="presOf" srcId="{26DE937F-6D48-4C34-8DD5-94D6CD4C1D78}" destId="{33266BD6-AEE9-49B8-B0BE-051AC5F3AE49}" srcOrd="0" destOrd="0" presId="urn:microsoft.com/office/officeart/2005/8/layout/chevron2"/>
    <dgm:cxn modelId="{62734504-0FF4-4FEF-B598-40E06806829D}" type="presOf" srcId="{D4A48BFB-F7F7-420E-8BAB-65AD9DB80658}" destId="{9DB50A4C-B864-46D9-B6D4-B50918527142}" srcOrd="0" destOrd="0" presId="urn:microsoft.com/office/officeart/2005/8/layout/chevron2"/>
    <dgm:cxn modelId="{7BCC4669-6364-4DF1-B6D9-8DD8C164ED1F}" srcId="{6508B0FF-74F3-4F00-982C-48B9EDC15E1E}" destId="{DCA67790-67F6-4333-9524-CE062780EFC0}" srcOrd="17" destOrd="0" parTransId="{06AFB770-70B1-4F0B-AA5F-2338538AF6EF}" sibTransId="{3EE3D0E6-6D22-4340-8959-C0506B173E71}"/>
    <dgm:cxn modelId="{FE9E1A5D-12CB-4AFD-8E26-A6479D9E31B2}" type="presOf" srcId="{C5CBB47C-3715-4DD1-9DE2-9E77B05078B7}" destId="{A75DBE08-B0CD-4279-88AF-AA606B6B50D1}" srcOrd="0" destOrd="0" presId="urn:microsoft.com/office/officeart/2005/8/layout/chevron2"/>
    <dgm:cxn modelId="{0EBC85FA-36BA-4BDD-9F7C-13687E22E0B6}" srcId="{F4B89A78-0BBB-4C9B-AA87-DA291951786F}" destId="{B8029658-4B86-4383-BC9F-834CF1089051}" srcOrd="0" destOrd="0" parTransId="{3343F771-A1BA-4924-8260-83A3DC614FA5}" sibTransId="{F5690F4D-CC2A-4EE0-A509-B19D54365CD1}"/>
    <dgm:cxn modelId="{43E0F51B-23EE-4562-9BBB-EBF1CF78AB56}" type="presOf" srcId="{D50CAE4D-FE0F-4E90-AEB3-69CC1B6068F8}" destId="{4E68A919-7FCD-4769-BCFE-24E1EA93F148}" srcOrd="0" destOrd="0" presId="urn:microsoft.com/office/officeart/2005/8/layout/chevron2"/>
    <dgm:cxn modelId="{53DB5089-31A0-4608-89E6-C41CBC812CDE}" srcId="{6508B0FF-74F3-4F00-982C-48B9EDC15E1E}" destId="{CE27AACF-41DC-4A8B-AB3F-E5D9A4811463}" srcOrd="9" destOrd="0" parTransId="{C59016E8-6F00-4E2C-9D5F-43D2894F06CC}" sibTransId="{F2516521-4DB2-413B-B268-069630D69861}"/>
    <dgm:cxn modelId="{8531D681-A5B7-48FC-B517-4D411D60D8E3}" srcId="{6508B0FF-74F3-4F00-982C-48B9EDC15E1E}" destId="{6DFD7CEB-641F-4C78-8E6B-F942BEDE44B5}" srcOrd="10" destOrd="0" parTransId="{C168EC19-6514-4D46-9E9A-13EA8F0FC221}" sibTransId="{9F67597E-6C10-4DE7-BF00-C2B779B8BE0E}"/>
    <dgm:cxn modelId="{07219056-DD67-4DCA-B440-8B4BBCCF722F}" srcId="{A236FF94-0F7F-4810-A895-C03BB4F4C32B}" destId="{73807AFE-941F-4734-80D2-7971292C8E24}" srcOrd="0" destOrd="0" parTransId="{D3EA2480-445E-4BDB-B31E-6717A46ADE0C}" sibTransId="{B9FC2E36-5861-4028-9213-D39CCF226771}"/>
    <dgm:cxn modelId="{D28D6D65-C5D2-47D0-AE91-857E0D66C890}" srcId="{6508B0FF-74F3-4F00-982C-48B9EDC15E1E}" destId="{6E86B6F3-03F1-4EB1-B8D2-87BB6A31FB93}" srcOrd="14" destOrd="0" parTransId="{313D3AB8-BE25-4910-A06A-83837743BD5D}" sibTransId="{530799F9-70AE-4796-993A-81329E760DEE}"/>
    <dgm:cxn modelId="{3DCD1CA9-A427-4A4D-90D7-2A8389CFF631}" type="presOf" srcId="{9860D0FF-EABB-43C6-89C4-7581C322B931}" destId="{28764C31-C70A-4CB8-BC8F-111E3DB91224}" srcOrd="0" destOrd="0" presId="urn:microsoft.com/office/officeart/2005/8/layout/chevron2"/>
    <dgm:cxn modelId="{CBC5F00B-A05C-497F-9EB3-1F40B9C803A8}" type="presOf" srcId="{F1318454-5A41-4F61-9413-6CC524CEE3E4}" destId="{6E929BED-32BF-4BC7-BAED-B0408358F297}" srcOrd="0" destOrd="0" presId="urn:microsoft.com/office/officeart/2005/8/layout/chevron2"/>
    <dgm:cxn modelId="{C770CBD3-F543-4250-8DD4-4E6533806382}" srcId="{FD9FE75A-50AB-4F0F-9045-6C806AF97A3F}" destId="{5ED1FDEB-8CB0-4B34-9151-C1445AD38FB1}" srcOrd="0" destOrd="0" parTransId="{D19903B4-EAA8-41DE-BD14-B2E6601CF418}" sibTransId="{F5D54928-66C8-4782-A0C6-7B67066A4418}"/>
    <dgm:cxn modelId="{FD878024-8BD8-4C34-97FF-CD4058BD3883}" srcId="{6508B0FF-74F3-4F00-982C-48B9EDC15E1E}" destId="{E3FE1734-503E-45B2-99E0-C824C0AE078F}" srcOrd="7" destOrd="0" parTransId="{6AC0F684-46FF-4A83-95C8-D0E30DA834A6}" sibTransId="{BDCFD306-035F-47F0-B51D-797B88A4CC05}"/>
    <dgm:cxn modelId="{A47C0178-DB9C-478B-A488-26DF209C4265}" type="presOf" srcId="{4EE959E7-E0F4-459F-BD9A-C43CEC900C9F}" destId="{CF616BA1-8BE8-434A-AFBB-928E7DC5FD2D}" srcOrd="0" destOrd="0" presId="urn:microsoft.com/office/officeart/2005/8/layout/chevron2"/>
    <dgm:cxn modelId="{B023365A-98B2-43FF-8488-502CAAACB72D}" type="presOf" srcId="{A236FF94-0F7F-4810-A895-C03BB4F4C32B}" destId="{6E62CCE8-D7A3-428A-8ED0-C6C13A48FC38}" srcOrd="0" destOrd="0" presId="urn:microsoft.com/office/officeart/2005/8/layout/chevron2"/>
    <dgm:cxn modelId="{FAFC2F2D-DB9A-448A-ABD0-7AC1E1E37530}" type="presOf" srcId="{6E86B6F3-03F1-4EB1-B8D2-87BB6A31FB93}" destId="{0A6CB5B6-1E98-4192-8CD9-0935592EE335}" srcOrd="0" destOrd="0" presId="urn:microsoft.com/office/officeart/2005/8/layout/chevron2"/>
    <dgm:cxn modelId="{973A27E4-BA6A-4423-B2CA-1B2E7D7C9301}" srcId="{6508B0FF-74F3-4F00-982C-48B9EDC15E1E}" destId="{D9FB1591-4C62-4788-9874-47AD8BA6E902}" srcOrd="21" destOrd="0" parTransId="{6E7D0FFA-AA7F-406A-B202-127FB0D4E454}" sibTransId="{A6A2F1AB-176B-409E-88CB-A6026F585F66}"/>
    <dgm:cxn modelId="{5D4C8126-4B62-4D03-8413-6C9B1F8C5763}" type="presOf" srcId="{C2A5DD55-C951-4405-AB96-5FC9A19F974D}" destId="{74223EBB-C26B-4887-837F-A9AC6123EE22}" srcOrd="0" destOrd="0" presId="urn:microsoft.com/office/officeart/2005/8/layout/chevron2"/>
    <dgm:cxn modelId="{57C7A463-A609-442A-9EBE-BA25C84E985F}" type="presOf" srcId="{73807AFE-941F-4734-80D2-7971292C8E24}" destId="{52619114-CCDA-4923-B2FC-771D93985F79}" srcOrd="0" destOrd="0" presId="urn:microsoft.com/office/officeart/2005/8/layout/chevron2"/>
    <dgm:cxn modelId="{0AE77A92-5581-48C5-9B1A-101DA263D9B0}" srcId="{6508B0FF-74F3-4F00-982C-48B9EDC15E1E}" destId="{6E088456-B83F-4CAD-8D18-66B72CAA50A9}" srcOrd="4" destOrd="0" parTransId="{B48D5CF7-49BE-4AAB-9992-208F0A44B48D}" sibTransId="{2DABC85D-9687-4015-86C2-912AD46139E8}"/>
    <dgm:cxn modelId="{7D1E9C37-CEFC-43DE-A298-8D91244CC4A4}" srcId="{6508B0FF-74F3-4F00-982C-48B9EDC15E1E}" destId="{D2C26229-3135-4D0B-851C-8A4BF0E4ECE5}" srcOrd="20" destOrd="0" parTransId="{88C88538-8E66-44F9-87ED-7309534D4464}" sibTransId="{71A151C6-B295-4268-8755-3CFE9D7A4E83}"/>
    <dgm:cxn modelId="{BD144188-104C-4320-9AD7-C4508AA70602}" type="presOf" srcId="{409950B9-D8B6-4E5E-9F1F-C312EF11E5DB}" destId="{C43F94B4-EDD5-4BC1-B223-B55FAEC12934}" srcOrd="0" destOrd="0" presId="urn:microsoft.com/office/officeart/2005/8/layout/chevron2"/>
    <dgm:cxn modelId="{2BA1855F-CF3E-458A-8EAB-4656B152B5FD}" type="presOf" srcId="{308BFDD2-D68A-4C2D-A2FE-F8A5D31CA52F}" destId="{3CC9DDB9-B5BB-4970-8052-CFB7ECAF2665}" srcOrd="0" destOrd="0" presId="urn:microsoft.com/office/officeart/2005/8/layout/chevron2"/>
    <dgm:cxn modelId="{2A85D5E3-0C34-4FDB-9684-8B3006700433}" srcId="{6508B0FF-74F3-4F00-982C-48B9EDC15E1E}" destId="{33AE25C0-5F59-4F4A-815F-347C1BCCF988}" srcOrd="16" destOrd="0" parTransId="{75721198-86BF-44B9-9932-699810D26061}" sibTransId="{39F5552C-0672-4D1A-B477-E65F99B32F81}"/>
    <dgm:cxn modelId="{E003E4C4-EFE0-4FF5-B258-8787336CD4F1}" type="presOf" srcId="{D3F24DCC-AEA2-4249-8529-14C034F19951}" destId="{CEB1305B-9513-4A3F-ADBE-3329BBADE9D8}" srcOrd="0" destOrd="0" presId="urn:microsoft.com/office/officeart/2005/8/layout/chevron2"/>
    <dgm:cxn modelId="{F7C2D160-97C2-4A62-8E91-651A40E06554}" srcId="{6508B0FF-74F3-4F00-982C-48B9EDC15E1E}" destId="{A236FF94-0F7F-4810-A895-C03BB4F4C32B}" srcOrd="8" destOrd="0" parTransId="{3C261200-943D-4047-9701-117E1ACC1C70}" sibTransId="{F3E1ECE1-40C5-4546-AC26-8D9150A43CDE}"/>
    <dgm:cxn modelId="{753CFD93-42FF-498F-BCBA-C5AFC7E462A9}" type="presOf" srcId="{CE27AACF-41DC-4A8B-AB3F-E5D9A4811463}" destId="{31DBCC66-B0F9-4CB8-B057-2337080FA403}" srcOrd="0" destOrd="0" presId="urn:microsoft.com/office/officeart/2005/8/layout/chevron2"/>
    <dgm:cxn modelId="{C2EE4357-6EA4-42F2-8ECD-17CCA73D6AB5}" srcId="{6508B0FF-74F3-4F00-982C-48B9EDC15E1E}" destId="{48F80DE8-A7BD-4190-BCB5-B3D1578A6D77}" srcOrd="23" destOrd="0" parTransId="{8DA60425-CB36-40C1-B464-D9AB650FC7AC}" sibTransId="{4F7FCEF2-9BA5-4882-8569-5C00A20D380B}"/>
    <dgm:cxn modelId="{CC27D6B1-AAD5-40B8-83C6-BA021D92ADD1}" type="presOf" srcId="{A491CCA4-5DD6-4DF4-A1BA-D3AE91B0EB0E}" destId="{E367920B-140A-460E-9111-149D6F9E6593}" srcOrd="0" destOrd="0" presId="urn:microsoft.com/office/officeart/2005/8/layout/chevron2"/>
    <dgm:cxn modelId="{8208C743-6A3C-42C3-8676-F4F2524F99FA}" type="presOf" srcId="{8E8D4D12-E66D-462B-9479-7279F3620937}" destId="{53DF507A-1040-49B3-ADFF-D7644752D851}" srcOrd="0" destOrd="0" presId="urn:microsoft.com/office/officeart/2005/8/layout/chevron2"/>
    <dgm:cxn modelId="{F580298A-3637-495E-B6B9-1BCF01AF5546}" srcId="{CE27AACF-41DC-4A8B-AB3F-E5D9A4811463}" destId="{8E8D4D12-E66D-462B-9479-7279F3620937}" srcOrd="0" destOrd="0" parTransId="{0D1FEF48-42BF-4B05-86C6-D5DE38F0A5F0}" sibTransId="{54C4DA97-27BE-4F52-9CAA-4699D0D33D34}"/>
    <dgm:cxn modelId="{599B75C0-0AAF-4E2D-8B06-3A8C13580D31}" type="presOf" srcId="{F9CCD2DB-F4ED-4CD2-AAE2-5B4EAA30B3EF}" destId="{B399DC0F-B0A2-4ED4-8BB2-B6ABE6FAA103}" srcOrd="0" destOrd="0" presId="urn:microsoft.com/office/officeart/2005/8/layout/chevron2"/>
    <dgm:cxn modelId="{0DA71B65-6278-4263-B823-3FE00EF25643}" type="presOf" srcId="{40B7096B-A8A4-42A9-8837-F2517DFABE99}" destId="{3740C87D-1EAF-49E5-B56A-C98C54E15D69}" srcOrd="0" destOrd="0" presId="urn:microsoft.com/office/officeart/2005/8/layout/chevron2"/>
    <dgm:cxn modelId="{5242D29C-0514-46E3-BD88-32E0968753F0}" type="presOf" srcId="{5ED1FDEB-8CB0-4B34-9151-C1445AD38FB1}" destId="{C2A5AE11-ED82-414D-9494-CE27868985FC}" srcOrd="0" destOrd="0" presId="urn:microsoft.com/office/officeart/2005/8/layout/chevron2"/>
    <dgm:cxn modelId="{EE163C1F-01C2-4E1C-9A38-FFAB7AD7A8CA}" srcId="{F1318454-5A41-4F61-9413-6CC524CEE3E4}" destId="{4B2ECF8F-52C5-4722-9F07-74BF4F7BCC77}" srcOrd="0" destOrd="0" parTransId="{D905475D-9AC0-47C2-9469-852C9F3ED5C7}" sibTransId="{034BC372-1721-477B-99DE-58D992EB6BAC}"/>
    <dgm:cxn modelId="{37051E12-25D2-4FD4-A4C1-EB73D9AC3194}" type="presOf" srcId="{F4B89A78-0BBB-4C9B-AA87-DA291951786F}" destId="{DEC3A103-916C-4E83-AFA6-2C9A3695C9E4}" srcOrd="0" destOrd="0" presId="urn:microsoft.com/office/officeart/2005/8/layout/chevron2"/>
    <dgm:cxn modelId="{CC8A7AC4-4529-4EC1-A686-2D5A561C2B16}" srcId="{D3F24DCC-AEA2-4249-8529-14C034F19951}" destId="{A491CCA4-5DD6-4DF4-A1BA-D3AE91B0EB0E}" srcOrd="0" destOrd="0" parTransId="{F25C4879-C0C2-4130-AD80-38BFFA2535FF}" sibTransId="{B6EE2FCF-AD47-4CFE-9904-627B4FF6D34A}"/>
    <dgm:cxn modelId="{B6FCD636-4D99-4DE5-86AA-26FDEC7DBD3C}" srcId="{6508B0FF-74F3-4F00-982C-48B9EDC15E1E}" destId="{93110B80-F72A-45B8-BA3B-764D5E5ACB7D}" srcOrd="19" destOrd="0" parTransId="{A06CBF48-DB9B-40F5-9443-0BC5493C0DF7}" sibTransId="{F01EF165-AC78-4C59-AF43-C4CD217FCC66}"/>
    <dgm:cxn modelId="{935DC1DD-6047-4DA5-A5B6-A7D0C1614872}" type="presOf" srcId="{E7F04961-E905-4AC1-ABA4-F056DF5F27AB}" destId="{62E29A2D-2B37-4110-A481-D09285CFCB1B}" srcOrd="0" destOrd="0" presId="urn:microsoft.com/office/officeart/2005/8/layout/chevron2"/>
    <dgm:cxn modelId="{75A1CA8E-E35F-461E-9BEA-BB7ECD76EE00}" srcId="{6508B0FF-74F3-4F00-982C-48B9EDC15E1E}" destId="{FD9FE75A-50AB-4F0F-9045-6C806AF97A3F}" srcOrd="3" destOrd="0" parTransId="{A4E46DAA-53BF-47A0-9E23-471BC489484D}" sibTransId="{6B3E3D30-831F-4AA5-A63F-2E3BE33C3DC5}"/>
    <dgm:cxn modelId="{ED8CD385-AA22-49AC-90B5-056B037177D6}" srcId="{6508B0FF-74F3-4F00-982C-48B9EDC15E1E}" destId="{132AE79F-EC53-41D2-8E7C-A79D89A61B38}" srcOrd="13" destOrd="0" parTransId="{FB4359D9-C1C4-485D-8085-11F875B0B068}" sibTransId="{38DD3EA1-3BB8-4CC5-9442-8246690CC964}"/>
    <dgm:cxn modelId="{1908B9FC-EBA9-4E78-9D52-C3C385EAF289}" type="presOf" srcId="{69464C8F-CBE3-4509-848A-B1E770196BD3}" destId="{97E4D3EC-004E-45C1-ABBD-6167DB1AF487}" srcOrd="0" destOrd="0" presId="urn:microsoft.com/office/officeart/2005/8/layout/chevron2"/>
    <dgm:cxn modelId="{B8836BE9-BA78-4131-B02E-06C4EB617CDE}" srcId="{6508B0FF-74F3-4F00-982C-48B9EDC15E1E}" destId="{F1318454-5A41-4F61-9413-6CC524CEE3E4}" srcOrd="18" destOrd="0" parTransId="{F335131E-E98D-4E98-B552-CD92AD1164ED}" sibTransId="{585339D6-BAD9-471C-94E9-AD63E3E1601E}"/>
    <dgm:cxn modelId="{A274E66C-82B2-4692-A836-B30B6A9C2A0D}" type="presOf" srcId="{FD9FE75A-50AB-4F0F-9045-6C806AF97A3F}" destId="{C3CB2B77-25F7-4BC4-9BD8-7526AD56B9B6}" srcOrd="0" destOrd="0" presId="urn:microsoft.com/office/officeart/2005/8/layout/chevron2"/>
    <dgm:cxn modelId="{FDADBC8D-9CB1-4A3C-A23A-81C8DAF470AB}" type="presOf" srcId="{386E35AA-981F-4EBE-8061-6FB47FDF0F78}" destId="{97160C6E-1C51-4AA1-A9AD-7B7E7B07E449}" srcOrd="0" destOrd="0" presId="urn:microsoft.com/office/officeart/2005/8/layout/chevron2"/>
    <dgm:cxn modelId="{4A57C269-D2F0-4B5F-9A54-8A0E29B77D1B}" srcId="{D9FB1591-4C62-4788-9874-47AD8BA6E902}" destId="{65CC0F81-A822-4A29-8C8E-95092DCDD038}" srcOrd="0" destOrd="0" parTransId="{B6FA775E-056A-4D1D-88C9-B2C9A4B324C9}" sibTransId="{C0A3231A-581F-4D09-9057-1ABDD03B7034}"/>
    <dgm:cxn modelId="{A8007152-C92B-4E0E-A7CF-818ED15056E8}" srcId="{6508B0FF-74F3-4F00-982C-48B9EDC15E1E}" destId="{69464C8F-CBE3-4509-848A-B1E770196BD3}" srcOrd="2" destOrd="0" parTransId="{792AC943-E269-4EDD-B76D-BDB8BA6E0145}" sibTransId="{A5C26E85-50C8-45F6-B55E-8EA827AEB410}"/>
    <dgm:cxn modelId="{D7F2558B-EA25-421A-99AE-ABE2555A43A1}" srcId="{D2C26229-3135-4D0B-851C-8A4BF0E4ECE5}" destId="{3918D9A6-1D33-48CA-9F35-F1E83C65F76D}" srcOrd="0" destOrd="0" parTransId="{F8A1B998-8026-41B6-9D96-C90484B7F595}" sibTransId="{5A12D650-B867-4B1C-B74A-8F4674F254ED}"/>
    <dgm:cxn modelId="{5FA8107D-489D-40F6-8B41-3EF8EBE68823}" type="presOf" srcId="{97C06004-100F-4864-A615-58F72DF30BB1}" destId="{D91D287E-504B-4DC9-BF07-1EA0DC9FA661}" srcOrd="0" destOrd="0" presId="urn:microsoft.com/office/officeart/2005/8/layout/chevron2"/>
    <dgm:cxn modelId="{53F7965D-5747-411A-BF0F-0D9DAA21C855}" type="presOf" srcId="{6E088456-B83F-4CAD-8D18-66B72CAA50A9}" destId="{32C5770E-325B-449E-A439-05FF5C2E9859}" srcOrd="0" destOrd="0" presId="urn:microsoft.com/office/officeart/2005/8/layout/chevron2"/>
    <dgm:cxn modelId="{B351C628-803B-483D-BF6B-12756C6BF8AE}" srcId="{6508B0FF-74F3-4F00-982C-48B9EDC15E1E}" destId="{D4A48BFB-F7F7-420E-8BAB-65AD9DB80658}" srcOrd="12" destOrd="0" parTransId="{8EA308A3-F3E0-4DBB-A3F4-B4253A4D7B75}" sibTransId="{7CD7E1C3-14A9-4418-BBFA-EBC28B79EB3C}"/>
    <dgm:cxn modelId="{876DDF3D-3AD3-4FCB-A86A-9CEF8E05A8CB}" type="presOf" srcId="{F30D0593-DFE4-4CE8-A214-74263081F6EE}" destId="{62AFA40F-6532-47C4-8D50-13A43672DAE5}" srcOrd="0" destOrd="0" presId="urn:microsoft.com/office/officeart/2005/8/layout/chevron2"/>
    <dgm:cxn modelId="{93DA7FFE-8DAA-4DFC-92DD-7575BDCF51DF}" srcId="{308BFDD2-D68A-4C2D-A2FE-F8A5D31CA52F}" destId="{F9CCD2DB-F4ED-4CD2-AAE2-5B4EAA30B3EF}" srcOrd="0" destOrd="0" parTransId="{E7236F6B-34F0-4F8B-B8DF-6B2D7BF6FD63}" sibTransId="{A5F4AD7E-FF65-4D49-B76C-003AE8FEC027}"/>
    <dgm:cxn modelId="{EF30AF3A-994E-458F-9335-C18935D97EC6}" srcId="{6508B0FF-74F3-4F00-982C-48B9EDC15E1E}" destId="{386E35AA-981F-4EBE-8061-6FB47FDF0F78}" srcOrd="5" destOrd="0" parTransId="{34C67C07-A783-4DA3-A4F2-CDD8D80B050D}" sibTransId="{780F9096-3C5B-4552-98EC-5A5998295CB2}"/>
    <dgm:cxn modelId="{4C74C0B6-3A92-4A41-8642-ADBFCDD98C7F}" srcId="{E3FE1734-503E-45B2-99E0-C824C0AE078F}" destId="{D12F0CEA-758F-4375-8A47-BF58308F5F1A}" srcOrd="0" destOrd="0" parTransId="{5E987C3B-7128-4963-923B-D8DB1C6C8267}" sibTransId="{EE5C02F7-870B-4E1F-8114-D456F8286D7D}"/>
    <dgm:cxn modelId="{91B97A8F-1957-45B1-BADE-C80D434AF52A}" srcId="{6508B0FF-74F3-4F00-982C-48B9EDC15E1E}" destId="{E7F04961-E905-4AC1-ABA4-F056DF5F27AB}" srcOrd="15" destOrd="0" parTransId="{AD2AC91D-E9E8-43A1-AE7A-7B24BFFFD429}" sibTransId="{E2331394-E5BE-4CAD-92F2-BE56D3836B70}"/>
    <dgm:cxn modelId="{386CE5F1-6D07-47A1-B590-80E22B62A360}" type="presOf" srcId="{132AE79F-EC53-41D2-8E7C-A79D89A61B38}" destId="{2BC85B68-5B51-4384-AF00-E64BD2A2F298}" srcOrd="0" destOrd="0" presId="urn:microsoft.com/office/officeart/2005/8/layout/chevron2"/>
    <dgm:cxn modelId="{F9DA7DAB-0BE5-43B9-A05B-4E65EEC89A06}" type="presOf" srcId="{65CC0F81-A822-4A29-8C8E-95092DCDD038}" destId="{6A19DDF6-8084-4938-B43A-746FC96F1475}" srcOrd="0" destOrd="0" presId="urn:microsoft.com/office/officeart/2005/8/layout/chevron2"/>
    <dgm:cxn modelId="{89FAEE72-2BCF-4A0D-989F-6F8D7ACCCA29}" srcId="{6508B0FF-74F3-4F00-982C-48B9EDC15E1E}" destId="{D3F24DCC-AEA2-4249-8529-14C034F19951}" srcOrd="6" destOrd="0" parTransId="{31A59AC0-D422-495A-8AD0-2208EBE1A122}" sibTransId="{1EF74C8B-B919-4D21-917F-380F6D4DCE96}"/>
    <dgm:cxn modelId="{B9C4B228-2B51-48EA-8D8C-7AAA18948DD3}" srcId="{386E35AA-981F-4EBE-8061-6FB47FDF0F78}" destId="{409950B9-D8B6-4E5E-9F1F-C312EF11E5DB}" srcOrd="0" destOrd="0" parTransId="{47579D03-B0EE-4512-8211-7B934D8DF48C}" sibTransId="{4B79B4BD-080D-42CC-9513-EEEC4C969333}"/>
    <dgm:cxn modelId="{7A1E9ECF-8EDB-4051-8431-34200AB87605}" type="presOf" srcId="{93110B80-F72A-45B8-BA3B-764D5E5ACB7D}" destId="{784AA58C-AB34-4E4E-899B-62E89F606EE5}" srcOrd="0" destOrd="0" presId="urn:microsoft.com/office/officeart/2005/8/layout/chevron2"/>
    <dgm:cxn modelId="{D0D1AD39-C59E-4DEB-968D-8240A7A9E849}" type="presOf" srcId="{2A80FFAE-F0CC-444D-8267-365ACCD23266}" destId="{CBAA06B4-3F34-4D4D-8348-EC27909BE4B6}" srcOrd="0" destOrd="0" presId="urn:microsoft.com/office/officeart/2005/8/layout/chevron2"/>
    <dgm:cxn modelId="{CBC0CD24-45B0-4365-BCAA-D5C29573E0A4}" srcId="{6DFD7CEB-641F-4C78-8E6B-F942BEDE44B5}" destId="{9A8A20E3-27F2-46A7-9090-664D62487950}" srcOrd="0" destOrd="0" parTransId="{FE702D15-90B1-489F-9443-B3980FBC124B}" sibTransId="{1F0D9E7E-D913-4CCF-8BCD-52C195D9B7A4}"/>
    <dgm:cxn modelId="{451B3038-38C2-429B-BE4E-1E613C2F8F64}" srcId="{132AE79F-EC53-41D2-8E7C-A79D89A61B38}" destId="{C5CBB47C-3715-4DD1-9DE2-9E77B05078B7}" srcOrd="0" destOrd="0" parTransId="{BC5080AE-96AD-425D-9592-AC5E4CD824E1}" sibTransId="{BD985E60-15E3-4DEE-AA9E-C6259D45998A}"/>
    <dgm:cxn modelId="{2E2DF0B4-5962-41F1-B434-D0E3C5165344}" type="presOf" srcId="{B8029658-4B86-4383-BC9F-834CF1089051}" destId="{EC3DF515-0936-4487-B094-A88DFA60B36E}" srcOrd="0" destOrd="0" presId="urn:microsoft.com/office/officeart/2005/8/layout/chevron2"/>
    <dgm:cxn modelId="{9559C377-F518-4602-9236-62B400408529}" srcId="{33AE25C0-5F59-4F4A-815F-347C1BCCF988}" destId="{0781078F-4746-4DAF-8198-7F4305B07AB4}" srcOrd="0" destOrd="0" parTransId="{6DF6E44D-307E-4B2D-87E2-5E7E7CF62A63}" sibTransId="{BDAA2107-5AD3-450F-BF13-BAFCBC7B5FB7}"/>
    <dgm:cxn modelId="{25E89A39-9DF3-4AFA-9FD3-45CED13980AE}" srcId="{6508B0FF-74F3-4F00-982C-48B9EDC15E1E}" destId="{308BFDD2-D68A-4C2D-A2FE-F8A5D31CA52F}" srcOrd="0" destOrd="0" parTransId="{E517E987-CE06-4780-8442-A0E9DFD6C2B6}" sibTransId="{D741E718-9E85-4AFD-8FFF-5C66AC6F1CC8}"/>
    <dgm:cxn modelId="{806440B6-7F8E-47B0-A157-11CF011416C3}" type="presOf" srcId="{AF00DC7D-9344-44AF-BDDE-618762945CF9}" destId="{46881191-22A9-4CAD-B7E1-E04E75400FC6}" srcOrd="0" destOrd="0" presId="urn:microsoft.com/office/officeart/2005/8/layout/chevron2"/>
    <dgm:cxn modelId="{DDD1BAAD-E494-41C3-A851-70E758082F7A}" type="presOf" srcId="{D2C26229-3135-4D0B-851C-8A4BF0E4ECE5}" destId="{B1E01FE1-C45C-417C-9491-8994DBD24CFF}" srcOrd="0" destOrd="0" presId="urn:microsoft.com/office/officeart/2005/8/layout/chevron2"/>
    <dgm:cxn modelId="{0CAABD21-E72F-44BE-BA28-64748D0B2D89}" srcId="{D4A48BFB-F7F7-420E-8BAB-65AD9DB80658}" destId="{40B7096B-A8A4-42A9-8837-F2517DFABE99}" srcOrd="0" destOrd="0" parTransId="{7E543BAD-5466-4642-A0AD-D6CDB65C3F6F}" sibTransId="{15830299-47FE-4DD3-92E9-3C9DAC73DBC7}"/>
    <dgm:cxn modelId="{9221EA1B-AE39-4DA9-BA75-35844194208B}" srcId="{E7F04961-E905-4AC1-ABA4-F056DF5F27AB}" destId="{D50CAE4D-FE0F-4E90-AEB3-69CC1B6068F8}" srcOrd="0" destOrd="0" parTransId="{9536031A-72AC-48ED-A0C4-374A01269700}" sibTransId="{DEE9E2CD-2822-4557-9909-E477812CE2FF}"/>
    <dgm:cxn modelId="{5789850A-1BD6-453E-A67A-DE713D8FEB20}" srcId="{6E088456-B83F-4CAD-8D18-66B72CAA50A9}" destId="{AF00DC7D-9344-44AF-BDDE-618762945CF9}" srcOrd="0" destOrd="0" parTransId="{9F5790E2-53AD-4D20-A2CC-733FA2ECE2D8}" sibTransId="{C82605BD-B848-4264-BE4B-FA2F36E9313D}"/>
    <dgm:cxn modelId="{8107D9B1-3690-4BC3-A3E2-D8A9197B9770}" type="presParOf" srcId="{84528BC4-4BB0-4CC0-8B29-AAEF0677050F}" destId="{46EDBF47-BE5A-414B-99A7-BA99A3AF0EAC}" srcOrd="0" destOrd="0" presId="urn:microsoft.com/office/officeart/2005/8/layout/chevron2"/>
    <dgm:cxn modelId="{F624F0D9-D461-4A8F-BD5D-D21D5E0975DF}" type="presParOf" srcId="{46EDBF47-BE5A-414B-99A7-BA99A3AF0EAC}" destId="{3CC9DDB9-B5BB-4970-8052-CFB7ECAF2665}" srcOrd="0" destOrd="0" presId="urn:microsoft.com/office/officeart/2005/8/layout/chevron2"/>
    <dgm:cxn modelId="{0B3DF8C6-E81E-4EB1-882E-D380D7B09AF9}" type="presParOf" srcId="{46EDBF47-BE5A-414B-99A7-BA99A3AF0EAC}" destId="{B399DC0F-B0A2-4ED4-8BB2-B6ABE6FAA103}" srcOrd="1" destOrd="0" presId="urn:microsoft.com/office/officeart/2005/8/layout/chevron2"/>
    <dgm:cxn modelId="{40C6A665-4BF8-4E36-8C97-04341BAF53D3}" type="presParOf" srcId="{84528BC4-4BB0-4CC0-8B29-AAEF0677050F}" destId="{2D4A3449-8FB4-42ED-A4CE-80600D4D8EDF}" srcOrd="1" destOrd="0" presId="urn:microsoft.com/office/officeart/2005/8/layout/chevron2"/>
    <dgm:cxn modelId="{F8D9517C-D91F-4F07-9F74-3EF4C7904ACE}" type="presParOf" srcId="{84528BC4-4BB0-4CC0-8B29-AAEF0677050F}" destId="{10CB33EF-9223-4E5A-AB86-FEB3A4E03196}" srcOrd="2" destOrd="0" presId="urn:microsoft.com/office/officeart/2005/8/layout/chevron2"/>
    <dgm:cxn modelId="{0308747E-B4BD-452D-ACCE-4621CBD4168F}" type="presParOf" srcId="{10CB33EF-9223-4E5A-AB86-FEB3A4E03196}" destId="{DEC3A103-916C-4E83-AFA6-2C9A3695C9E4}" srcOrd="0" destOrd="0" presId="urn:microsoft.com/office/officeart/2005/8/layout/chevron2"/>
    <dgm:cxn modelId="{AC45E088-B5C4-4AD3-B3F5-8BCA474C6862}" type="presParOf" srcId="{10CB33EF-9223-4E5A-AB86-FEB3A4E03196}" destId="{EC3DF515-0936-4487-B094-A88DFA60B36E}" srcOrd="1" destOrd="0" presId="urn:microsoft.com/office/officeart/2005/8/layout/chevron2"/>
    <dgm:cxn modelId="{D3EE3901-31FD-4CBD-BA7F-51C297BC14C9}" type="presParOf" srcId="{84528BC4-4BB0-4CC0-8B29-AAEF0677050F}" destId="{E6FFF3B5-ABD1-4957-A108-95988BBF3E99}" srcOrd="3" destOrd="0" presId="urn:microsoft.com/office/officeart/2005/8/layout/chevron2"/>
    <dgm:cxn modelId="{7FA504A8-AC5C-44F0-B1B8-6F1FF5DA2470}" type="presParOf" srcId="{84528BC4-4BB0-4CC0-8B29-AAEF0677050F}" destId="{020E3665-DC98-4F49-BA94-68164C745D9F}" srcOrd="4" destOrd="0" presId="urn:microsoft.com/office/officeart/2005/8/layout/chevron2"/>
    <dgm:cxn modelId="{B52BA8F1-986B-4A1B-8E35-17E18F3787EA}" type="presParOf" srcId="{020E3665-DC98-4F49-BA94-68164C745D9F}" destId="{97E4D3EC-004E-45C1-ABBD-6167DB1AF487}" srcOrd="0" destOrd="0" presId="urn:microsoft.com/office/officeart/2005/8/layout/chevron2"/>
    <dgm:cxn modelId="{2F93CCD3-5F07-4FB9-BA4C-D61AFAA4D0CC}" type="presParOf" srcId="{020E3665-DC98-4F49-BA94-68164C745D9F}" destId="{28764C31-C70A-4CB8-BC8F-111E3DB91224}" srcOrd="1" destOrd="0" presId="urn:microsoft.com/office/officeart/2005/8/layout/chevron2"/>
    <dgm:cxn modelId="{A4C5736E-A84A-4CC7-B65D-36BF7D594101}" type="presParOf" srcId="{84528BC4-4BB0-4CC0-8B29-AAEF0677050F}" destId="{6AB533BA-0E03-454C-A6D8-4C335316A171}" srcOrd="5" destOrd="0" presId="urn:microsoft.com/office/officeart/2005/8/layout/chevron2"/>
    <dgm:cxn modelId="{1D53A7DF-DA58-4903-AF5D-7DD9860C9FFC}" type="presParOf" srcId="{84528BC4-4BB0-4CC0-8B29-AAEF0677050F}" destId="{1A38A5F6-FAF8-48E8-9905-CF93012522C5}" srcOrd="6" destOrd="0" presId="urn:microsoft.com/office/officeart/2005/8/layout/chevron2"/>
    <dgm:cxn modelId="{AB4E1D08-8C11-420C-A632-2C7C3DEB5F9E}" type="presParOf" srcId="{1A38A5F6-FAF8-48E8-9905-CF93012522C5}" destId="{C3CB2B77-25F7-4BC4-9BD8-7526AD56B9B6}" srcOrd="0" destOrd="0" presId="urn:microsoft.com/office/officeart/2005/8/layout/chevron2"/>
    <dgm:cxn modelId="{E8CE8377-AE13-49C0-A3A1-9A61AB7421C8}" type="presParOf" srcId="{1A38A5F6-FAF8-48E8-9905-CF93012522C5}" destId="{C2A5AE11-ED82-414D-9494-CE27868985FC}" srcOrd="1" destOrd="0" presId="urn:microsoft.com/office/officeart/2005/8/layout/chevron2"/>
    <dgm:cxn modelId="{853B50CD-C402-4575-AE16-268D34DEA7C1}" type="presParOf" srcId="{84528BC4-4BB0-4CC0-8B29-AAEF0677050F}" destId="{E7D05B7D-8173-4D9B-9102-B85C1AA90F80}" srcOrd="7" destOrd="0" presId="urn:microsoft.com/office/officeart/2005/8/layout/chevron2"/>
    <dgm:cxn modelId="{F086F862-17F9-4788-89EC-E374641D47FE}" type="presParOf" srcId="{84528BC4-4BB0-4CC0-8B29-AAEF0677050F}" destId="{00AC417E-93D7-487C-94E3-CFC15DEEA2F9}" srcOrd="8" destOrd="0" presId="urn:microsoft.com/office/officeart/2005/8/layout/chevron2"/>
    <dgm:cxn modelId="{753C6D4E-5D2B-41EE-995D-337BA60EA931}" type="presParOf" srcId="{00AC417E-93D7-487C-94E3-CFC15DEEA2F9}" destId="{32C5770E-325B-449E-A439-05FF5C2E9859}" srcOrd="0" destOrd="0" presId="urn:microsoft.com/office/officeart/2005/8/layout/chevron2"/>
    <dgm:cxn modelId="{8A54CBB7-3DDB-4F43-AF89-F1B75D01A142}" type="presParOf" srcId="{00AC417E-93D7-487C-94E3-CFC15DEEA2F9}" destId="{46881191-22A9-4CAD-B7E1-E04E75400FC6}" srcOrd="1" destOrd="0" presId="urn:microsoft.com/office/officeart/2005/8/layout/chevron2"/>
    <dgm:cxn modelId="{A7E6DDC6-A991-4E09-85B8-2707C67C7BB7}" type="presParOf" srcId="{84528BC4-4BB0-4CC0-8B29-AAEF0677050F}" destId="{0FF7E950-6726-4DA6-9805-10675134FFC0}" srcOrd="9" destOrd="0" presId="urn:microsoft.com/office/officeart/2005/8/layout/chevron2"/>
    <dgm:cxn modelId="{551578A6-837A-498B-8B01-7E57B539E5AA}" type="presParOf" srcId="{84528BC4-4BB0-4CC0-8B29-AAEF0677050F}" destId="{234CB5F3-02FA-4C3D-8620-7E04770FF13C}" srcOrd="10" destOrd="0" presId="urn:microsoft.com/office/officeart/2005/8/layout/chevron2"/>
    <dgm:cxn modelId="{9778261F-89E3-4F19-9306-86992877F986}" type="presParOf" srcId="{234CB5F3-02FA-4C3D-8620-7E04770FF13C}" destId="{97160C6E-1C51-4AA1-A9AD-7B7E7B07E449}" srcOrd="0" destOrd="0" presId="urn:microsoft.com/office/officeart/2005/8/layout/chevron2"/>
    <dgm:cxn modelId="{07EBD0F9-FB0D-4D81-8C64-7E07D217EA48}" type="presParOf" srcId="{234CB5F3-02FA-4C3D-8620-7E04770FF13C}" destId="{C43F94B4-EDD5-4BC1-B223-B55FAEC12934}" srcOrd="1" destOrd="0" presId="urn:microsoft.com/office/officeart/2005/8/layout/chevron2"/>
    <dgm:cxn modelId="{8C3825FC-622B-4562-AB50-5FE2140E23D9}" type="presParOf" srcId="{84528BC4-4BB0-4CC0-8B29-AAEF0677050F}" destId="{560E247C-B74B-4417-9B16-9BA74AD31F7A}" srcOrd="11" destOrd="0" presId="urn:microsoft.com/office/officeart/2005/8/layout/chevron2"/>
    <dgm:cxn modelId="{161DC65E-9DAE-4650-96D3-3397506CACEB}" type="presParOf" srcId="{84528BC4-4BB0-4CC0-8B29-AAEF0677050F}" destId="{18C3BC55-0F5F-4BA7-9582-4B350B3A4424}" srcOrd="12" destOrd="0" presId="urn:microsoft.com/office/officeart/2005/8/layout/chevron2"/>
    <dgm:cxn modelId="{FBE8F555-5D3C-42A4-8FBF-8D741DEC911F}" type="presParOf" srcId="{18C3BC55-0F5F-4BA7-9582-4B350B3A4424}" destId="{CEB1305B-9513-4A3F-ADBE-3329BBADE9D8}" srcOrd="0" destOrd="0" presId="urn:microsoft.com/office/officeart/2005/8/layout/chevron2"/>
    <dgm:cxn modelId="{A3243030-2BA8-4C2C-845B-0D9F3518ED31}" type="presParOf" srcId="{18C3BC55-0F5F-4BA7-9582-4B350B3A4424}" destId="{E367920B-140A-460E-9111-149D6F9E6593}" srcOrd="1" destOrd="0" presId="urn:microsoft.com/office/officeart/2005/8/layout/chevron2"/>
    <dgm:cxn modelId="{F7BB6C65-36BD-4ACD-B62F-1ED5EA994B52}" type="presParOf" srcId="{84528BC4-4BB0-4CC0-8B29-AAEF0677050F}" destId="{BF46A7B0-B759-4857-B190-D8BB489C0200}" srcOrd="13" destOrd="0" presId="urn:microsoft.com/office/officeart/2005/8/layout/chevron2"/>
    <dgm:cxn modelId="{CBFC5817-8018-47CA-A24A-C4261C2C571B}" type="presParOf" srcId="{84528BC4-4BB0-4CC0-8B29-AAEF0677050F}" destId="{28662DE2-D3FE-47E8-B618-38FF3EFA0993}" srcOrd="14" destOrd="0" presId="urn:microsoft.com/office/officeart/2005/8/layout/chevron2"/>
    <dgm:cxn modelId="{44EF853C-224C-4C4C-A0C8-31D0E3FE8B37}" type="presParOf" srcId="{28662DE2-D3FE-47E8-B618-38FF3EFA0993}" destId="{E7340101-E400-4A25-90C8-C58C1BF2B4F0}" srcOrd="0" destOrd="0" presId="urn:microsoft.com/office/officeart/2005/8/layout/chevron2"/>
    <dgm:cxn modelId="{950D5560-AD97-43D2-9048-5A5B3F3642C3}" type="presParOf" srcId="{28662DE2-D3FE-47E8-B618-38FF3EFA0993}" destId="{25646EAC-CD04-453D-874F-FDD6CFF05E9B}" srcOrd="1" destOrd="0" presId="urn:microsoft.com/office/officeart/2005/8/layout/chevron2"/>
    <dgm:cxn modelId="{ADF1606A-F6CC-45BF-8AF6-91DEC6D02F7D}" type="presParOf" srcId="{84528BC4-4BB0-4CC0-8B29-AAEF0677050F}" destId="{4A7BB495-CEEC-4805-BD04-22D1E1D2E1F8}" srcOrd="15" destOrd="0" presId="urn:microsoft.com/office/officeart/2005/8/layout/chevron2"/>
    <dgm:cxn modelId="{7BC42FD8-55A4-4909-82C1-FC5197606B8D}" type="presParOf" srcId="{84528BC4-4BB0-4CC0-8B29-AAEF0677050F}" destId="{5B436ACA-B308-433E-994B-E59F1DB615B9}" srcOrd="16" destOrd="0" presId="urn:microsoft.com/office/officeart/2005/8/layout/chevron2"/>
    <dgm:cxn modelId="{1703CB29-4D68-42BE-88C6-1C0684D8647C}" type="presParOf" srcId="{5B436ACA-B308-433E-994B-E59F1DB615B9}" destId="{6E62CCE8-D7A3-428A-8ED0-C6C13A48FC38}" srcOrd="0" destOrd="0" presId="urn:microsoft.com/office/officeart/2005/8/layout/chevron2"/>
    <dgm:cxn modelId="{10528C9E-6053-493F-AD06-BCAA68E2A44C}" type="presParOf" srcId="{5B436ACA-B308-433E-994B-E59F1DB615B9}" destId="{52619114-CCDA-4923-B2FC-771D93985F79}" srcOrd="1" destOrd="0" presId="urn:microsoft.com/office/officeart/2005/8/layout/chevron2"/>
    <dgm:cxn modelId="{D85B8444-1FA4-47BF-9E60-5346E5FA4924}" type="presParOf" srcId="{84528BC4-4BB0-4CC0-8B29-AAEF0677050F}" destId="{CF611670-51DA-4C8D-8916-56005668B5C6}" srcOrd="17" destOrd="0" presId="urn:microsoft.com/office/officeart/2005/8/layout/chevron2"/>
    <dgm:cxn modelId="{BF9274BA-2865-4C45-B3DD-7F3C63424F56}" type="presParOf" srcId="{84528BC4-4BB0-4CC0-8B29-AAEF0677050F}" destId="{A2543FDD-52B7-4078-BAFD-CE8BF17FA05D}" srcOrd="18" destOrd="0" presId="urn:microsoft.com/office/officeart/2005/8/layout/chevron2"/>
    <dgm:cxn modelId="{AFFFBA31-CCEE-4BF7-8DA6-BCB5C1CDB949}" type="presParOf" srcId="{A2543FDD-52B7-4078-BAFD-CE8BF17FA05D}" destId="{31DBCC66-B0F9-4CB8-B057-2337080FA403}" srcOrd="0" destOrd="0" presId="urn:microsoft.com/office/officeart/2005/8/layout/chevron2"/>
    <dgm:cxn modelId="{CC16A64D-8DC9-4C54-A7CD-CB211391CFC4}" type="presParOf" srcId="{A2543FDD-52B7-4078-BAFD-CE8BF17FA05D}" destId="{53DF507A-1040-49B3-ADFF-D7644752D851}" srcOrd="1" destOrd="0" presId="urn:microsoft.com/office/officeart/2005/8/layout/chevron2"/>
    <dgm:cxn modelId="{89EECA72-AEBF-44D9-A544-51911EC97FBE}" type="presParOf" srcId="{84528BC4-4BB0-4CC0-8B29-AAEF0677050F}" destId="{E3C71AB7-4113-4A13-ADBF-5BEDC6604677}" srcOrd="19" destOrd="0" presId="urn:microsoft.com/office/officeart/2005/8/layout/chevron2"/>
    <dgm:cxn modelId="{EDBDDDF5-C454-45B6-94F9-FE3FD9A3AEFB}" type="presParOf" srcId="{84528BC4-4BB0-4CC0-8B29-AAEF0677050F}" destId="{9B1639C9-7983-4AE3-9536-3E00BD837F61}" srcOrd="20" destOrd="0" presId="urn:microsoft.com/office/officeart/2005/8/layout/chevron2"/>
    <dgm:cxn modelId="{125E9F34-C260-484B-AFA7-C12982BFADDB}" type="presParOf" srcId="{9B1639C9-7983-4AE3-9536-3E00BD837F61}" destId="{BF6C085E-E22D-46B3-B8A2-4E10807DA1E0}" srcOrd="0" destOrd="0" presId="urn:microsoft.com/office/officeart/2005/8/layout/chevron2"/>
    <dgm:cxn modelId="{24DC2EF4-61F6-44FB-AE81-8040532267A3}" type="presParOf" srcId="{9B1639C9-7983-4AE3-9536-3E00BD837F61}" destId="{3793BA4A-C726-4496-9C70-1FB98AADB2AC}" srcOrd="1" destOrd="0" presId="urn:microsoft.com/office/officeart/2005/8/layout/chevron2"/>
    <dgm:cxn modelId="{E1D2F8C0-7B53-4A9D-A977-D442B0DE2DBF}" type="presParOf" srcId="{84528BC4-4BB0-4CC0-8B29-AAEF0677050F}" destId="{853E5AB5-97C9-49F5-BDD0-24C4F2FF713C}" srcOrd="21" destOrd="0" presId="urn:microsoft.com/office/officeart/2005/8/layout/chevron2"/>
    <dgm:cxn modelId="{CD6106C7-1CE0-4D95-8B94-3C13F9DA749B}" type="presParOf" srcId="{84528BC4-4BB0-4CC0-8B29-AAEF0677050F}" destId="{1B029E80-4507-4A02-81A4-96573878A15A}" srcOrd="22" destOrd="0" presId="urn:microsoft.com/office/officeart/2005/8/layout/chevron2"/>
    <dgm:cxn modelId="{38071AE5-CEA4-4297-BCFB-6DEF9E800744}" type="presParOf" srcId="{1B029E80-4507-4A02-81A4-96573878A15A}" destId="{D91D287E-504B-4DC9-BF07-1EA0DC9FA661}" srcOrd="0" destOrd="0" presId="urn:microsoft.com/office/officeart/2005/8/layout/chevron2"/>
    <dgm:cxn modelId="{1B3FA478-8D69-4D05-99BA-5738554A2E4C}" type="presParOf" srcId="{1B029E80-4507-4A02-81A4-96573878A15A}" destId="{069C8183-969A-4A12-A024-A19411200328}" srcOrd="1" destOrd="0" presId="urn:microsoft.com/office/officeart/2005/8/layout/chevron2"/>
    <dgm:cxn modelId="{EEDFC415-F93A-4174-B4FD-86F00E1D2BA4}" type="presParOf" srcId="{84528BC4-4BB0-4CC0-8B29-AAEF0677050F}" destId="{B86C8D89-2204-45FC-BC02-2EDE5B20D0B4}" srcOrd="23" destOrd="0" presId="urn:microsoft.com/office/officeart/2005/8/layout/chevron2"/>
    <dgm:cxn modelId="{2C2C2A5F-2DD3-453D-B6A7-DF72AA9918E5}" type="presParOf" srcId="{84528BC4-4BB0-4CC0-8B29-AAEF0677050F}" destId="{D4F542DD-3062-4D3D-A8A7-CE7C2BCCE3D4}" srcOrd="24" destOrd="0" presId="urn:microsoft.com/office/officeart/2005/8/layout/chevron2"/>
    <dgm:cxn modelId="{5BD306FC-20F6-420C-89DA-DA9273F6DF1B}" type="presParOf" srcId="{D4F542DD-3062-4D3D-A8A7-CE7C2BCCE3D4}" destId="{9DB50A4C-B864-46D9-B6D4-B50918527142}" srcOrd="0" destOrd="0" presId="urn:microsoft.com/office/officeart/2005/8/layout/chevron2"/>
    <dgm:cxn modelId="{D34B433C-8280-4B2B-8E41-0CABDF003AD9}" type="presParOf" srcId="{D4F542DD-3062-4D3D-A8A7-CE7C2BCCE3D4}" destId="{3740C87D-1EAF-49E5-B56A-C98C54E15D69}" srcOrd="1" destOrd="0" presId="urn:microsoft.com/office/officeart/2005/8/layout/chevron2"/>
    <dgm:cxn modelId="{C16994B0-FEB1-43ED-8841-980D746D3800}" type="presParOf" srcId="{84528BC4-4BB0-4CC0-8B29-AAEF0677050F}" destId="{A04B3BDE-0235-4D49-91A2-986E6F00EA3F}" srcOrd="25" destOrd="0" presId="urn:microsoft.com/office/officeart/2005/8/layout/chevron2"/>
    <dgm:cxn modelId="{6EBE2EDC-C4C2-4CB0-8844-9EF6629C665F}" type="presParOf" srcId="{84528BC4-4BB0-4CC0-8B29-AAEF0677050F}" destId="{DF4A1616-B74D-4914-928E-A0C3CCEBAAC1}" srcOrd="26" destOrd="0" presId="urn:microsoft.com/office/officeart/2005/8/layout/chevron2"/>
    <dgm:cxn modelId="{F4CC8E03-3B18-4E09-83D6-AFCE29B0A12C}" type="presParOf" srcId="{DF4A1616-B74D-4914-928E-A0C3CCEBAAC1}" destId="{2BC85B68-5B51-4384-AF00-E64BD2A2F298}" srcOrd="0" destOrd="0" presId="urn:microsoft.com/office/officeart/2005/8/layout/chevron2"/>
    <dgm:cxn modelId="{B459FFCE-45F7-4B96-8C60-C502B3E3B2D1}" type="presParOf" srcId="{DF4A1616-B74D-4914-928E-A0C3CCEBAAC1}" destId="{A75DBE08-B0CD-4279-88AF-AA606B6B50D1}" srcOrd="1" destOrd="0" presId="urn:microsoft.com/office/officeart/2005/8/layout/chevron2"/>
    <dgm:cxn modelId="{3B75E8F8-0B4A-43BF-B347-D3CF5946DAB1}" type="presParOf" srcId="{84528BC4-4BB0-4CC0-8B29-AAEF0677050F}" destId="{F7647D46-BC49-43AB-AD86-84ED66D99F3E}" srcOrd="27" destOrd="0" presId="urn:microsoft.com/office/officeart/2005/8/layout/chevron2"/>
    <dgm:cxn modelId="{8901A782-E3FF-4A12-A021-D429AB36F35E}" type="presParOf" srcId="{84528BC4-4BB0-4CC0-8B29-AAEF0677050F}" destId="{636A8D52-AA9C-4A68-8E7B-E0F4CC2BB513}" srcOrd="28" destOrd="0" presId="urn:microsoft.com/office/officeart/2005/8/layout/chevron2"/>
    <dgm:cxn modelId="{85F8964D-C93B-4AFB-AFAD-3138E8B2610C}" type="presParOf" srcId="{636A8D52-AA9C-4A68-8E7B-E0F4CC2BB513}" destId="{0A6CB5B6-1E98-4192-8CD9-0935592EE335}" srcOrd="0" destOrd="0" presId="urn:microsoft.com/office/officeart/2005/8/layout/chevron2"/>
    <dgm:cxn modelId="{843BDE84-CAD9-4DD9-B1FD-F0D66305C38B}" type="presParOf" srcId="{636A8D52-AA9C-4A68-8E7B-E0F4CC2BB513}" destId="{1F0BAD9E-82E5-4C66-9A37-3B6B15A78D25}" srcOrd="1" destOrd="0" presId="urn:microsoft.com/office/officeart/2005/8/layout/chevron2"/>
    <dgm:cxn modelId="{3B2F32E6-5861-4C35-9692-29BE61749758}" type="presParOf" srcId="{84528BC4-4BB0-4CC0-8B29-AAEF0677050F}" destId="{1E486FD8-CC40-4903-9352-5FC16D418A67}" srcOrd="29" destOrd="0" presId="urn:microsoft.com/office/officeart/2005/8/layout/chevron2"/>
    <dgm:cxn modelId="{9340F607-B0E2-48A2-B51E-F1826C8BF34C}" type="presParOf" srcId="{84528BC4-4BB0-4CC0-8B29-AAEF0677050F}" destId="{965F09B8-CB6D-4AC4-8C5F-01E8844E3359}" srcOrd="30" destOrd="0" presId="urn:microsoft.com/office/officeart/2005/8/layout/chevron2"/>
    <dgm:cxn modelId="{CCD90CA4-3EFA-4CD0-AB68-D23A76C9F9FA}" type="presParOf" srcId="{965F09B8-CB6D-4AC4-8C5F-01E8844E3359}" destId="{62E29A2D-2B37-4110-A481-D09285CFCB1B}" srcOrd="0" destOrd="0" presId="urn:microsoft.com/office/officeart/2005/8/layout/chevron2"/>
    <dgm:cxn modelId="{92225A05-1F63-4505-986C-78036FD7B9BF}" type="presParOf" srcId="{965F09B8-CB6D-4AC4-8C5F-01E8844E3359}" destId="{4E68A919-7FCD-4769-BCFE-24E1EA93F148}" srcOrd="1" destOrd="0" presId="urn:microsoft.com/office/officeart/2005/8/layout/chevron2"/>
    <dgm:cxn modelId="{051AE989-DD5B-4052-9C71-D34459C811E1}" type="presParOf" srcId="{84528BC4-4BB0-4CC0-8B29-AAEF0677050F}" destId="{F1A1537B-81F5-48A6-A45F-0CA5C16B6D37}" srcOrd="31" destOrd="0" presId="urn:microsoft.com/office/officeart/2005/8/layout/chevron2"/>
    <dgm:cxn modelId="{C1C5939B-F497-4EB7-87ED-615DA9A72496}" type="presParOf" srcId="{84528BC4-4BB0-4CC0-8B29-AAEF0677050F}" destId="{221AF119-A22A-48CA-8B51-4892F1EEFA51}" srcOrd="32" destOrd="0" presId="urn:microsoft.com/office/officeart/2005/8/layout/chevron2"/>
    <dgm:cxn modelId="{6FE717A5-26DF-419A-870D-7C6C8400EB49}" type="presParOf" srcId="{221AF119-A22A-48CA-8B51-4892F1EEFA51}" destId="{3AB742A3-A36F-4447-92DA-33E7405EC3EF}" srcOrd="0" destOrd="0" presId="urn:microsoft.com/office/officeart/2005/8/layout/chevron2"/>
    <dgm:cxn modelId="{7B241AF9-E592-4334-A66A-3C1C3658E93D}" type="presParOf" srcId="{221AF119-A22A-48CA-8B51-4892F1EEFA51}" destId="{B528DFF1-C9FF-409A-8867-DE4CE8D67628}" srcOrd="1" destOrd="0" presId="urn:microsoft.com/office/officeart/2005/8/layout/chevron2"/>
    <dgm:cxn modelId="{5220D8D7-A10D-4EFD-86EB-19C1A1431BD4}" type="presParOf" srcId="{84528BC4-4BB0-4CC0-8B29-AAEF0677050F}" destId="{207482EE-65BF-48BE-809B-CFB7F01DEA67}" srcOrd="33" destOrd="0" presId="urn:microsoft.com/office/officeart/2005/8/layout/chevron2"/>
    <dgm:cxn modelId="{002AF71D-096E-4F0F-9339-50F4007D98D4}" type="presParOf" srcId="{84528BC4-4BB0-4CC0-8B29-AAEF0677050F}" destId="{B7E2CFB6-D3F2-4139-8680-7F1D6AD6D451}" srcOrd="34" destOrd="0" presId="urn:microsoft.com/office/officeart/2005/8/layout/chevron2"/>
    <dgm:cxn modelId="{9D1E0081-3D28-4CB9-911A-BBD3FA5EEF21}" type="presParOf" srcId="{B7E2CFB6-D3F2-4139-8680-7F1D6AD6D451}" destId="{B2E9B8D1-BDFA-403C-80A2-D74997728DDE}" srcOrd="0" destOrd="0" presId="urn:microsoft.com/office/officeart/2005/8/layout/chevron2"/>
    <dgm:cxn modelId="{063DA3B3-9B87-4133-928D-AEB41AA06ECB}" type="presParOf" srcId="{B7E2CFB6-D3F2-4139-8680-7F1D6AD6D451}" destId="{74223EBB-C26B-4887-837F-A9AC6123EE22}" srcOrd="1" destOrd="0" presId="urn:microsoft.com/office/officeart/2005/8/layout/chevron2"/>
    <dgm:cxn modelId="{52B20A95-C0C7-4243-824E-37B8A192A249}" type="presParOf" srcId="{84528BC4-4BB0-4CC0-8B29-AAEF0677050F}" destId="{D8F3FDC3-6EC9-4853-8233-9946D2DA1042}" srcOrd="35" destOrd="0" presId="urn:microsoft.com/office/officeart/2005/8/layout/chevron2"/>
    <dgm:cxn modelId="{D8BD4EE7-F120-4DF0-A1AA-9A2C81D227A3}" type="presParOf" srcId="{84528BC4-4BB0-4CC0-8B29-AAEF0677050F}" destId="{CA6A9731-FD4C-495C-99BA-E1A440A7CFF5}" srcOrd="36" destOrd="0" presId="urn:microsoft.com/office/officeart/2005/8/layout/chevron2"/>
    <dgm:cxn modelId="{2A609B44-A0DA-40F0-AF73-32F6F340EAB6}" type="presParOf" srcId="{CA6A9731-FD4C-495C-99BA-E1A440A7CFF5}" destId="{6E929BED-32BF-4BC7-BAED-B0408358F297}" srcOrd="0" destOrd="0" presId="urn:microsoft.com/office/officeart/2005/8/layout/chevron2"/>
    <dgm:cxn modelId="{E50D509C-ADED-46AF-80FF-DDD394296829}" type="presParOf" srcId="{CA6A9731-FD4C-495C-99BA-E1A440A7CFF5}" destId="{52E7A729-FDA7-430B-8F83-76FAB9FF470A}" srcOrd="1" destOrd="0" presId="urn:microsoft.com/office/officeart/2005/8/layout/chevron2"/>
    <dgm:cxn modelId="{541F69DD-A1A7-4043-897A-60FC19F336EB}" type="presParOf" srcId="{84528BC4-4BB0-4CC0-8B29-AAEF0677050F}" destId="{10B7A789-1221-416E-AB2B-9D70D15523CC}" srcOrd="37" destOrd="0" presId="urn:microsoft.com/office/officeart/2005/8/layout/chevron2"/>
    <dgm:cxn modelId="{1D0802E9-E066-4F3A-82D3-ABC1C9D64ABA}" type="presParOf" srcId="{84528BC4-4BB0-4CC0-8B29-AAEF0677050F}" destId="{F46585C3-E2D2-4B5B-B4DC-97662A536858}" srcOrd="38" destOrd="0" presId="urn:microsoft.com/office/officeart/2005/8/layout/chevron2"/>
    <dgm:cxn modelId="{0F855E05-F13D-4EF2-A1C1-ACF91A045BC2}" type="presParOf" srcId="{F46585C3-E2D2-4B5B-B4DC-97662A536858}" destId="{784AA58C-AB34-4E4E-899B-62E89F606EE5}" srcOrd="0" destOrd="0" presId="urn:microsoft.com/office/officeart/2005/8/layout/chevron2"/>
    <dgm:cxn modelId="{6E250EA5-D44C-40F4-8B29-625C3CE089F2}" type="presParOf" srcId="{F46585C3-E2D2-4B5B-B4DC-97662A536858}" destId="{62AFA40F-6532-47C4-8D50-13A43672DAE5}" srcOrd="1" destOrd="0" presId="urn:microsoft.com/office/officeart/2005/8/layout/chevron2"/>
    <dgm:cxn modelId="{26D7BAC8-6AAD-4374-B12E-4BC1FDA287DE}" type="presParOf" srcId="{84528BC4-4BB0-4CC0-8B29-AAEF0677050F}" destId="{C7B7F7DB-C121-4766-9AF9-E2FE66E6388E}" srcOrd="39" destOrd="0" presId="urn:microsoft.com/office/officeart/2005/8/layout/chevron2"/>
    <dgm:cxn modelId="{0FAB762B-6E28-4D60-9300-C1F9657742BA}" type="presParOf" srcId="{84528BC4-4BB0-4CC0-8B29-AAEF0677050F}" destId="{9FC2FBBD-ED37-4A33-929E-57176F693367}" srcOrd="40" destOrd="0" presId="urn:microsoft.com/office/officeart/2005/8/layout/chevron2"/>
    <dgm:cxn modelId="{9EE713CA-260E-489F-951D-1F813E854B80}" type="presParOf" srcId="{9FC2FBBD-ED37-4A33-929E-57176F693367}" destId="{B1E01FE1-C45C-417C-9491-8994DBD24CFF}" srcOrd="0" destOrd="0" presId="urn:microsoft.com/office/officeart/2005/8/layout/chevron2"/>
    <dgm:cxn modelId="{B2D4CC80-67EF-468D-968B-97B23E63C2F6}" type="presParOf" srcId="{9FC2FBBD-ED37-4A33-929E-57176F693367}" destId="{783A8A86-4E9D-4ECA-9934-CC595BC0B8F9}" srcOrd="1" destOrd="0" presId="urn:microsoft.com/office/officeart/2005/8/layout/chevron2"/>
    <dgm:cxn modelId="{5FE63E8B-49B9-4EBE-A580-A572E0936187}" type="presParOf" srcId="{84528BC4-4BB0-4CC0-8B29-AAEF0677050F}" destId="{B721E269-0537-4097-8932-BA4FB39B14AD}" srcOrd="41" destOrd="0" presId="urn:microsoft.com/office/officeart/2005/8/layout/chevron2"/>
    <dgm:cxn modelId="{7177D0B0-E740-442D-BF8F-3C9998438EC4}" type="presParOf" srcId="{84528BC4-4BB0-4CC0-8B29-AAEF0677050F}" destId="{4C42C7D6-4E58-4ECA-87BF-E51610697929}" srcOrd="42" destOrd="0" presId="urn:microsoft.com/office/officeart/2005/8/layout/chevron2"/>
    <dgm:cxn modelId="{1D5E43DD-7630-47DF-AE03-604D90B347E5}" type="presParOf" srcId="{4C42C7D6-4E58-4ECA-87BF-E51610697929}" destId="{C650C73C-D514-4C73-BFD2-87017FE22080}" srcOrd="0" destOrd="0" presId="urn:microsoft.com/office/officeart/2005/8/layout/chevron2"/>
    <dgm:cxn modelId="{3C672E51-7621-4F62-83AE-63CEFA982B3B}" type="presParOf" srcId="{4C42C7D6-4E58-4ECA-87BF-E51610697929}" destId="{6A19DDF6-8084-4938-B43A-746FC96F1475}" srcOrd="1" destOrd="0" presId="urn:microsoft.com/office/officeart/2005/8/layout/chevron2"/>
    <dgm:cxn modelId="{C5968016-426A-4CB7-A2B1-12B9C3E995AD}" type="presParOf" srcId="{84528BC4-4BB0-4CC0-8B29-AAEF0677050F}" destId="{D771F60F-BAC8-4082-9838-48B6251E50A5}" srcOrd="43" destOrd="0" presId="urn:microsoft.com/office/officeart/2005/8/layout/chevron2"/>
    <dgm:cxn modelId="{B48A8524-E520-46F9-B63A-1824286C6ED6}" type="presParOf" srcId="{84528BC4-4BB0-4CC0-8B29-AAEF0677050F}" destId="{6873BBE2-68BF-47D8-9D8A-746E89D697BA}" srcOrd="44" destOrd="0" presId="urn:microsoft.com/office/officeart/2005/8/layout/chevron2"/>
    <dgm:cxn modelId="{0FCBB5E7-0B3A-460B-AF2C-6E5A50D170D7}" type="presParOf" srcId="{6873BBE2-68BF-47D8-9D8A-746E89D697BA}" destId="{CBAA06B4-3F34-4D4D-8348-EC27909BE4B6}" srcOrd="0" destOrd="0" presId="urn:microsoft.com/office/officeart/2005/8/layout/chevron2"/>
    <dgm:cxn modelId="{D20483FD-630B-4F5C-A2E7-2D6C38756010}" type="presParOf" srcId="{6873BBE2-68BF-47D8-9D8A-746E89D697BA}" destId="{CF616BA1-8BE8-434A-AFBB-928E7DC5FD2D}" srcOrd="1" destOrd="0" presId="urn:microsoft.com/office/officeart/2005/8/layout/chevron2"/>
    <dgm:cxn modelId="{012AE81A-A927-4B5A-87B2-8232459C2B61}" type="presParOf" srcId="{84528BC4-4BB0-4CC0-8B29-AAEF0677050F}" destId="{C5A26EDE-61C3-481C-A6DE-EA258DC98237}" srcOrd="45" destOrd="0" presId="urn:microsoft.com/office/officeart/2005/8/layout/chevron2"/>
    <dgm:cxn modelId="{B4327963-5731-4D3B-B6E4-8648DDD84DDD}" type="presParOf" srcId="{84528BC4-4BB0-4CC0-8B29-AAEF0677050F}" destId="{1D021D84-92AB-4859-92CF-9B1CCCD53E4E}" srcOrd="46" destOrd="0" presId="urn:microsoft.com/office/officeart/2005/8/layout/chevron2"/>
    <dgm:cxn modelId="{1F57C209-923D-49FB-BAA3-097EEBA3F82F}" type="presParOf" srcId="{1D021D84-92AB-4859-92CF-9B1CCCD53E4E}" destId="{12AEBA80-E3A8-495F-9EEB-0139876F06C2}" srcOrd="0" destOrd="0" presId="urn:microsoft.com/office/officeart/2005/8/layout/chevron2"/>
    <dgm:cxn modelId="{9A5A0E96-27B7-4A89-B03E-99706EC500BE}" type="presParOf" srcId="{1D021D84-92AB-4859-92CF-9B1CCCD53E4E}" destId="{33266BD6-AEE9-49B8-B0BE-051AC5F3AE4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508B0FF-74F3-4F00-982C-48B9EDC15E1E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8029658-4B86-4383-BC9F-834CF1089051}">
      <dgm:prSet/>
      <dgm:spPr/>
      <dgm:t>
        <a:bodyPr/>
        <a:lstStyle/>
        <a:p>
          <a:r>
            <a:rPr lang="en-US" dirty="0" smtClean="0"/>
            <a:t>Convolution (64 filters x 3 x 3)</a:t>
          </a:r>
          <a:endParaRPr lang="en-US" dirty="0"/>
        </a:p>
      </dgm:t>
    </dgm:pt>
    <dgm:pt modelId="{3343F771-A1BA-4924-8260-83A3DC614FA5}" type="parTrans" cxnId="{0EBC85FA-36BA-4BDD-9F7C-13687E22E0B6}">
      <dgm:prSet/>
      <dgm:spPr/>
      <dgm:t>
        <a:bodyPr/>
        <a:lstStyle/>
        <a:p>
          <a:endParaRPr lang="en-US"/>
        </a:p>
      </dgm:t>
    </dgm:pt>
    <dgm:pt modelId="{F5690F4D-CC2A-4EE0-A509-B19D54365CD1}" type="sibTrans" cxnId="{0EBC85FA-36BA-4BDD-9F7C-13687E22E0B6}">
      <dgm:prSet/>
      <dgm:spPr/>
      <dgm:t>
        <a:bodyPr/>
        <a:lstStyle/>
        <a:p>
          <a:endParaRPr lang="en-US"/>
        </a:p>
      </dgm:t>
    </dgm:pt>
    <dgm:pt modelId="{F4B89A78-0BBB-4C9B-AA87-DA291951786F}">
      <dgm:prSet/>
      <dgm:spPr/>
      <dgm:t>
        <a:bodyPr/>
        <a:lstStyle/>
        <a:p>
          <a:endParaRPr lang="en-US" dirty="0"/>
        </a:p>
      </dgm:t>
    </dgm:pt>
    <dgm:pt modelId="{7BB78243-B0C2-4113-89D7-6EF4EFEDFDB5}" type="parTrans" cxnId="{DD2916E0-015C-4360-9703-3B18BBDBAF04}">
      <dgm:prSet/>
      <dgm:spPr/>
      <dgm:t>
        <a:bodyPr/>
        <a:lstStyle/>
        <a:p>
          <a:endParaRPr lang="en-US"/>
        </a:p>
      </dgm:t>
    </dgm:pt>
    <dgm:pt modelId="{5421CE80-BC53-432B-B51F-1A5C731755EB}" type="sibTrans" cxnId="{DD2916E0-015C-4360-9703-3B18BBDBAF04}">
      <dgm:prSet/>
      <dgm:spPr/>
      <dgm:t>
        <a:bodyPr/>
        <a:lstStyle/>
        <a:p>
          <a:endParaRPr lang="en-US"/>
        </a:p>
      </dgm:t>
    </dgm:pt>
    <dgm:pt modelId="{F9CCD2DB-F4ED-4CD2-AAE2-5B4EAA30B3EF}">
      <dgm:prSet/>
      <dgm:spPr/>
      <dgm:t>
        <a:bodyPr/>
        <a:lstStyle/>
        <a:p>
          <a:r>
            <a:rPr lang="en-US" dirty="0" smtClean="0"/>
            <a:t>Input (3 channel x 224 x 224)</a:t>
          </a:r>
          <a:endParaRPr lang="en-US" dirty="0"/>
        </a:p>
      </dgm:t>
    </dgm:pt>
    <dgm:pt modelId="{E7236F6B-34F0-4F8B-B8DF-6B2D7BF6FD63}" type="parTrans" cxnId="{93DA7FFE-8DAA-4DFC-92DD-7575BDCF51DF}">
      <dgm:prSet/>
      <dgm:spPr/>
      <dgm:t>
        <a:bodyPr/>
        <a:lstStyle/>
        <a:p>
          <a:endParaRPr lang="en-US"/>
        </a:p>
      </dgm:t>
    </dgm:pt>
    <dgm:pt modelId="{A5F4AD7E-FF65-4D49-B76C-003AE8FEC027}" type="sibTrans" cxnId="{93DA7FFE-8DAA-4DFC-92DD-7575BDCF51DF}">
      <dgm:prSet/>
      <dgm:spPr/>
      <dgm:t>
        <a:bodyPr/>
        <a:lstStyle/>
        <a:p>
          <a:endParaRPr lang="en-US"/>
        </a:p>
      </dgm:t>
    </dgm:pt>
    <dgm:pt modelId="{308BFDD2-D68A-4C2D-A2FE-F8A5D31CA52F}">
      <dgm:prSet/>
      <dgm:spPr/>
      <dgm:t>
        <a:bodyPr/>
        <a:lstStyle/>
        <a:p>
          <a:endParaRPr lang="en-US" dirty="0"/>
        </a:p>
      </dgm:t>
    </dgm:pt>
    <dgm:pt modelId="{E517E987-CE06-4780-8442-A0E9DFD6C2B6}" type="parTrans" cxnId="{25E89A39-9DF3-4AFA-9FD3-45CED13980AE}">
      <dgm:prSet/>
      <dgm:spPr/>
      <dgm:t>
        <a:bodyPr/>
        <a:lstStyle/>
        <a:p>
          <a:endParaRPr lang="en-US"/>
        </a:p>
      </dgm:t>
    </dgm:pt>
    <dgm:pt modelId="{D741E718-9E85-4AFD-8FFF-5C66AC6F1CC8}" type="sibTrans" cxnId="{25E89A39-9DF3-4AFA-9FD3-45CED13980AE}">
      <dgm:prSet/>
      <dgm:spPr/>
      <dgm:t>
        <a:bodyPr/>
        <a:lstStyle/>
        <a:p>
          <a:endParaRPr lang="en-US"/>
        </a:p>
      </dgm:t>
    </dgm:pt>
    <dgm:pt modelId="{409950B9-D8B6-4E5E-9F1F-C312EF11E5DB}">
      <dgm:prSet/>
      <dgm:spPr/>
      <dgm:t>
        <a:bodyPr/>
        <a:lstStyle/>
        <a:p>
          <a:r>
            <a:rPr lang="en-US" dirty="0" smtClean="0"/>
            <a:t>Convolution (128 filters x 3 x 3)</a:t>
          </a:r>
          <a:endParaRPr lang="en-US" dirty="0"/>
        </a:p>
      </dgm:t>
    </dgm:pt>
    <dgm:pt modelId="{47579D03-B0EE-4512-8211-7B934D8DF48C}" type="parTrans" cxnId="{B9C4B228-2B51-48EA-8D8C-7AAA18948DD3}">
      <dgm:prSet/>
      <dgm:spPr/>
      <dgm:t>
        <a:bodyPr/>
        <a:lstStyle/>
        <a:p>
          <a:endParaRPr lang="en-US"/>
        </a:p>
      </dgm:t>
    </dgm:pt>
    <dgm:pt modelId="{4B79B4BD-080D-42CC-9513-EEEC4C969333}" type="sibTrans" cxnId="{B9C4B228-2B51-48EA-8D8C-7AAA18948DD3}">
      <dgm:prSet/>
      <dgm:spPr/>
      <dgm:t>
        <a:bodyPr/>
        <a:lstStyle/>
        <a:p>
          <a:endParaRPr lang="en-US"/>
        </a:p>
      </dgm:t>
    </dgm:pt>
    <dgm:pt modelId="{847BD372-C55D-4424-9526-10C9EC10590A}">
      <dgm:prSet/>
      <dgm:spPr/>
      <dgm:t>
        <a:bodyPr/>
        <a:lstStyle/>
        <a:p>
          <a:endParaRPr lang="en-US" dirty="0"/>
        </a:p>
      </dgm:t>
    </dgm:pt>
    <dgm:pt modelId="{3A15B7F6-C8B9-4C31-B55D-0EF865943F58}" type="parTrans" cxnId="{DA8B842F-5775-4400-A4F1-926CB27EEE59}">
      <dgm:prSet/>
      <dgm:spPr/>
      <dgm:t>
        <a:bodyPr/>
        <a:lstStyle/>
        <a:p>
          <a:endParaRPr lang="en-US"/>
        </a:p>
      </dgm:t>
    </dgm:pt>
    <dgm:pt modelId="{DF035391-B3F8-49ED-8BF1-81B913841663}" type="sibTrans" cxnId="{DA8B842F-5775-4400-A4F1-926CB27EEE59}">
      <dgm:prSet/>
      <dgm:spPr/>
      <dgm:t>
        <a:bodyPr/>
        <a:lstStyle/>
        <a:p>
          <a:endParaRPr lang="en-US"/>
        </a:p>
      </dgm:t>
    </dgm:pt>
    <dgm:pt modelId="{A491CCA4-5DD6-4DF4-A1BA-D3AE91B0EB0E}">
      <dgm:prSet/>
      <dgm:spPr/>
      <dgm:t>
        <a:bodyPr/>
        <a:lstStyle/>
        <a:p>
          <a:r>
            <a:rPr lang="en-US" dirty="0" smtClean="0"/>
            <a:t>Convolution (128 filters x 3 x 3)</a:t>
          </a:r>
          <a:endParaRPr lang="en-US" dirty="0"/>
        </a:p>
      </dgm:t>
    </dgm:pt>
    <dgm:pt modelId="{F25C4879-C0C2-4130-AD80-38BFFA2535FF}" type="parTrans" cxnId="{CC8A7AC4-4529-4EC1-A686-2D5A561C2B16}">
      <dgm:prSet/>
      <dgm:spPr/>
      <dgm:t>
        <a:bodyPr/>
        <a:lstStyle/>
        <a:p>
          <a:endParaRPr lang="en-US"/>
        </a:p>
      </dgm:t>
    </dgm:pt>
    <dgm:pt modelId="{B6EE2FCF-AD47-4CFE-9904-627B4FF6D34A}" type="sibTrans" cxnId="{CC8A7AC4-4529-4EC1-A686-2D5A561C2B16}">
      <dgm:prSet/>
      <dgm:spPr/>
      <dgm:t>
        <a:bodyPr/>
        <a:lstStyle/>
        <a:p>
          <a:endParaRPr lang="en-US"/>
        </a:p>
      </dgm:t>
    </dgm:pt>
    <dgm:pt modelId="{D3F24DCC-AEA2-4249-8529-14C034F19951}">
      <dgm:prSet/>
      <dgm:spPr/>
      <dgm:t>
        <a:bodyPr/>
        <a:lstStyle/>
        <a:p>
          <a:endParaRPr lang="en-US" dirty="0"/>
        </a:p>
      </dgm:t>
    </dgm:pt>
    <dgm:pt modelId="{31A59AC0-D422-495A-8AD0-2208EBE1A122}" type="parTrans" cxnId="{89FAEE72-2BCF-4A0D-989F-6F8D7ACCCA29}">
      <dgm:prSet/>
      <dgm:spPr/>
      <dgm:t>
        <a:bodyPr/>
        <a:lstStyle/>
        <a:p>
          <a:endParaRPr lang="en-US"/>
        </a:p>
      </dgm:t>
    </dgm:pt>
    <dgm:pt modelId="{1EF74C8B-B919-4D21-917F-380F6D4DCE96}" type="sibTrans" cxnId="{89FAEE72-2BCF-4A0D-989F-6F8D7ACCCA29}">
      <dgm:prSet/>
      <dgm:spPr/>
      <dgm:t>
        <a:bodyPr/>
        <a:lstStyle/>
        <a:p>
          <a:endParaRPr lang="en-US"/>
        </a:p>
      </dgm:t>
    </dgm:pt>
    <dgm:pt modelId="{E4C7F62D-558B-4D89-AD42-1274A6A08265}">
      <dgm:prSet/>
      <dgm:spPr/>
      <dgm:t>
        <a:bodyPr/>
        <a:lstStyle/>
        <a:p>
          <a:endParaRPr lang="en-US" dirty="0"/>
        </a:p>
      </dgm:t>
    </dgm:pt>
    <dgm:pt modelId="{8715FEA1-D9E5-4A31-A1F3-E2BF9EE8AA79}" type="parTrans" cxnId="{4C98C5A2-05DD-4FCC-8D1F-87BE148B483A}">
      <dgm:prSet/>
      <dgm:spPr/>
      <dgm:t>
        <a:bodyPr/>
        <a:lstStyle/>
        <a:p>
          <a:endParaRPr lang="en-US"/>
        </a:p>
      </dgm:t>
    </dgm:pt>
    <dgm:pt modelId="{3AFD2633-2774-4504-BB94-A29BC8EBB815}" type="sibTrans" cxnId="{4C98C5A2-05DD-4FCC-8D1F-87BE148B483A}">
      <dgm:prSet/>
      <dgm:spPr/>
      <dgm:t>
        <a:bodyPr/>
        <a:lstStyle/>
        <a:p>
          <a:endParaRPr lang="en-US"/>
        </a:p>
      </dgm:t>
    </dgm:pt>
    <dgm:pt modelId="{EF39F1C1-0569-41BE-8137-2937909C8C36}">
      <dgm:prSet/>
      <dgm:spPr/>
      <dgm:t>
        <a:bodyPr/>
        <a:lstStyle/>
        <a:p>
          <a:r>
            <a:rPr lang="en-US" dirty="0" err="1" smtClean="0"/>
            <a:t>MaxPool</a:t>
          </a:r>
          <a:r>
            <a:rPr lang="en-US" dirty="0" smtClean="0"/>
            <a:t> (2 x 2)</a:t>
          </a:r>
          <a:endParaRPr lang="en-US" dirty="0"/>
        </a:p>
      </dgm:t>
    </dgm:pt>
    <dgm:pt modelId="{8B57C4DD-BAA3-47B4-BCD9-1BF58A5446B6}" type="parTrans" cxnId="{63E0EB7D-4E35-4E33-8E6B-1035F95DEF03}">
      <dgm:prSet/>
      <dgm:spPr/>
      <dgm:t>
        <a:bodyPr/>
        <a:lstStyle/>
        <a:p>
          <a:endParaRPr lang="en-US"/>
        </a:p>
      </dgm:t>
    </dgm:pt>
    <dgm:pt modelId="{A7D459D7-CC54-4C3D-B9CF-48A839239CBA}" type="sibTrans" cxnId="{63E0EB7D-4E35-4E33-8E6B-1035F95DEF03}">
      <dgm:prSet/>
      <dgm:spPr/>
      <dgm:t>
        <a:bodyPr/>
        <a:lstStyle/>
        <a:p>
          <a:endParaRPr lang="en-US"/>
        </a:p>
      </dgm:t>
    </dgm:pt>
    <dgm:pt modelId="{C09336B7-C971-45DC-A456-5F1FD5982CCD}">
      <dgm:prSet/>
      <dgm:spPr/>
      <dgm:t>
        <a:bodyPr/>
        <a:lstStyle/>
        <a:p>
          <a:r>
            <a:rPr lang="en-US" dirty="0" smtClean="0"/>
            <a:t>Convolution (64 filters x 3 x 3)</a:t>
          </a:r>
          <a:endParaRPr lang="en-US" dirty="0"/>
        </a:p>
      </dgm:t>
    </dgm:pt>
    <dgm:pt modelId="{1DB07E85-6514-4E27-B107-B7579E7E8949}" type="parTrans" cxnId="{0236B2A6-8680-477C-B242-A47A504CA324}">
      <dgm:prSet/>
      <dgm:spPr/>
      <dgm:t>
        <a:bodyPr/>
        <a:lstStyle/>
        <a:p>
          <a:endParaRPr lang="en-US"/>
        </a:p>
      </dgm:t>
    </dgm:pt>
    <dgm:pt modelId="{2D422B63-B400-4766-A175-93C7A4DCB054}" type="sibTrans" cxnId="{0236B2A6-8680-477C-B242-A47A504CA324}">
      <dgm:prSet/>
      <dgm:spPr/>
      <dgm:t>
        <a:bodyPr/>
        <a:lstStyle/>
        <a:p>
          <a:endParaRPr lang="en-US"/>
        </a:p>
      </dgm:t>
    </dgm:pt>
    <dgm:pt modelId="{EE363613-5D6E-4D0D-89DE-5C94BE943303}">
      <dgm:prSet/>
      <dgm:spPr/>
      <dgm:t>
        <a:bodyPr/>
        <a:lstStyle/>
        <a:p>
          <a:endParaRPr lang="en-US" dirty="0"/>
        </a:p>
      </dgm:t>
    </dgm:pt>
    <dgm:pt modelId="{A67DB041-2872-454C-86EF-EE98144BE51B}" type="parTrans" cxnId="{37F98DD2-BF3D-48D8-9327-329AFA80678C}">
      <dgm:prSet/>
      <dgm:spPr/>
      <dgm:t>
        <a:bodyPr/>
        <a:lstStyle/>
        <a:p>
          <a:endParaRPr lang="en-US"/>
        </a:p>
      </dgm:t>
    </dgm:pt>
    <dgm:pt modelId="{94A58104-AC6C-4227-BA3B-85B5D6066AAA}" type="sibTrans" cxnId="{37F98DD2-BF3D-48D8-9327-329AFA80678C}">
      <dgm:prSet/>
      <dgm:spPr/>
      <dgm:t>
        <a:bodyPr/>
        <a:lstStyle/>
        <a:p>
          <a:endParaRPr lang="en-US"/>
        </a:p>
      </dgm:t>
    </dgm:pt>
    <dgm:pt modelId="{C64E15E5-AB16-4A78-B011-599E1F813065}">
      <dgm:prSet/>
      <dgm:spPr/>
      <dgm:t>
        <a:bodyPr/>
        <a:lstStyle/>
        <a:p>
          <a:r>
            <a:rPr lang="en-US" dirty="0" err="1" smtClean="0"/>
            <a:t>MaxPool</a:t>
          </a:r>
          <a:r>
            <a:rPr lang="en-US" dirty="0" smtClean="0"/>
            <a:t> (2 x 2)</a:t>
          </a:r>
          <a:endParaRPr lang="en-US" dirty="0"/>
        </a:p>
      </dgm:t>
    </dgm:pt>
    <dgm:pt modelId="{8A67C027-AC53-4553-9009-9F4058FCD3C4}" type="parTrans" cxnId="{594B83D4-2C05-4601-9DFF-A1862FCD02E5}">
      <dgm:prSet/>
      <dgm:spPr/>
      <dgm:t>
        <a:bodyPr/>
        <a:lstStyle/>
        <a:p>
          <a:endParaRPr lang="en-US"/>
        </a:p>
      </dgm:t>
    </dgm:pt>
    <dgm:pt modelId="{8356CC6D-BBE0-4662-BB23-88C2CFB168A9}" type="sibTrans" cxnId="{594B83D4-2C05-4601-9DFF-A1862FCD02E5}">
      <dgm:prSet/>
      <dgm:spPr/>
      <dgm:t>
        <a:bodyPr/>
        <a:lstStyle/>
        <a:p>
          <a:endParaRPr lang="en-US"/>
        </a:p>
      </dgm:t>
    </dgm:pt>
    <dgm:pt modelId="{8B81ED32-7AD9-41E2-BA3D-8FCBD2E84572}">
      <dgm:prSet/>
      <dgm:spPr/>
      <dgm:t>
        <a:bodyPr/>
        <a:lstStyle/>
        <a:p>
          <a:endParaRPr lang="en-US" dirty="0"/>
        </a:p>
      </dgm:t>
    </dgm:pt>
    <dgm:pt modelId="{561DAF69-D099-4DAB-B371-16E0F2C16946}" type="parTrans" cxnId="{1F8FB5E9-68A9-467B-B09A-0E81BF397DB3}">
      <dgm:prSet/>
      <dgm:spPr/>
      <dgm:t>
        <a:bodyPr/>
        <a:lstStyle/>
        <a:p>
          <a:endParaRPr lang="en-US"/>
        </a:p>
      </dgm:t>
    </dgm:pt>
    <dgm:pt modelId="{912A198A-D46A-4132-8B56-C6686C0C47EA}" type="sibTrans" cxnId="{1F8FB5E9-68A9-467B-B09A-0E81BF397DB3}">
      <dgm:prSet/>
      <dgm:spPr/>
      <dgm:t>
        <a:bodyPr/>
        <a:lstStyle/>
        <a:p>
          <a:endParaRPr lang="en-US"/>
        </a:p>
      </dgm:t>
    </dgm:pt>
    <dgm:pt modelId="{84528BC4-4BB0-4CC0-8B29-AAEF0677050F}" type="pres">
      <dgm:prSet presAssocID="{6508B0FF-74F3-4F00-982C-48B9EDC15E1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EDBF47-BE5A-414B-99A7-BA99A3AF0EAC}" type="pres">
      <dgm:prSet presAssocID="{308BFDD2-D68A-4C2D-A2FE-F8A5D31CA52F}" presName="composite" presStyleCnt="0"/>
      <dgm:spPr/>
    </dgm:pt>
    <dgm:pt modelId="{3CC9DDB9-B5BB-4970-8052-CFB7ECAF2665}" type="pres">
      <dgm:prSet presAssocID="{308BFDD2-D68A-4C2D-A2FE-F8A5D31CA52F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B399DC0F-B0A2-4ED4-8BB2-B6ABE6FAA103}" type="pres">
      <dgm:prSet presAssocID="{308BFDD2-D68A-4C2D-A2FE-F8A5D31CA52F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A3449-8FB4-42ED-A4CE-80600D4D8EDF}" type="pres">
      <dgm:prSet presAssocID="{D741E718-9E85-4AFD-8FFF-5C66AC6F1CC8}" presName="sp" presStyleCnt="0"/>
      <dgm:spPr/>
    </dgm:pt>
    <dgm:pt modelId="{10CB33EF-9223-4E5A-AB86-FEB3A4E03196}" type="pres">
      <dgm:prSet presAssocID="{F4B89A78-0BBB-4C9B-AA87-DA291951786F}" presName="composite" presStyleCnt="0"/>
      <dgm:spPr/>
    </dgm:pt>
    <dgm:pt modelId="{DEC3A103-916C-4E83-AFA6-2C9A3695C9E4}" type="pres">
      <dgm:prSet presAssocID="{F4B89A78-0BBB-4C9B-AA87-DA291951786F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EC3DF515-0936-4487-B094-A88DFA60B36E}" type="pres">
      <dgm:prSet presAssocID="{F4B89A78-0BBB-4C9B-AA87-DA291951786F}" presName="descendantText" presStyleLbl="alignAcc1" presStyleIdx="1" presStyleCnt="7" custLinFactNeighborY="-54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FFF3B5-ABD1-4957-A108-95988BBF3E99}" type="pres">
      <dgm:prSet presAssocID="{5421CE80-BC53-432B-B51F-1A5C731755EB}" presName="sp" presStyleCnt="0"/>
      <dgm:spPr/>
    </dgm:pt>
    <dgm:pt modelId="{6620E049-0C2F-40AB-9D96-5D9A00AF1380}" type="pres">
      <dgm:prSet presAssocID="{8B81ED32-7AD9-41E2-BA3D-8FCBD2E84572}" presName="composite" presStyleCnt="0"/>
      <dgm:spPr/>
    </dgm:pt>
    <dgm:pt modelId="{EAD9E136-27EF-404E-8CFE-D5BC27DFF3E3}" type="pres">
      <dgm:prSet presAssocID="{8B81ED32-7AD9-41E2-BA3D-8FCBD2E84572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F196466E-04E0-4FD1-8879-CC97877A3E0A}" type="pres">
      <dgm:prSet presAssocID="{8B81ED32-7AD9-41E2-BA3D-8FCBD2E84572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5F7D41-428C-4220-A2BB-6C02F5C30ED9}" type="pres">
      <dgm:prSet presAssocID="{912A198A-D46A-4132-8B56-C6686C0C47EA}" presName="sp" presStyleCnt="0"/>
      <dgm:spPr/>
    </dgm:pt>
    <dgm:pt modelId="{50743FD2-0F70-4BD6-92B4-1F05F88785FC}" type="pres">
      <dgm:prSet presAssocID="{EE363613-5D6E-4D0D-89DE-5C94BE943303}" presName="composite" presStyleCnt="0"/>
      <dgm:spPr/>
    </dgm:pt>
    <dgm:pt modelId="{FB8E62CF-0911-413B-A7EE-FE4B3CCB5764}" type="pres">
      <dgm:prSet presAssocID="{EE363613-5D6E-4D0D-89DE-5C94BE943303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F73A89E6-959A-436D-97C2-3B1AD782AE2F}" type="pres">
      <dgm:prSet presAssocID="{EE363613-5D6E-4D0D-89DE-5C94BE943303}" presName="descendantText" presStyleLbl="alignAcc1" presStyleIdx="3" presStyleCnt="7">
        <dgm:presLayoutVars>
          <dgm:bulletEnabled val="1"/>
        </dgm:presLayoutVars>
      </dgm:prSet>
      <dgm:spPr/>
    </dgm:pt>
    <dgm:pt modelId="{A66E4E3F-BAED-4084-A4DC-008A685D91D0}" type="pres">
      <dgm:prSet presAssocID="{94A58104-AC6C-4227-BA3B-85B5D6066AAA}" presName="sp" presStyleCnt="0"/>
      <dgm:spPr/>
    </dgm:pt>
    <dgm:pt modelId="{95DE4011-80B0-4036-9F27-5EF9EFB246C4}" type="pres">
      <dgm:prSet presAssocID="{847BD372-C55D-4424-9526-10C9EC10590A}" presName="composite" presStyleCnt="0"/>
      <dgm:spPr/>
    </dgm:pt>
    <dgm:pt modelId="{6A47EB80-3CB8-4549-B3AE-EEF6F0058286}" type="pres">
      <dgm:prSet presAssocID="{847BD372-C55D-4424-9526-10C9EC10590A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4D3DA52A-14C9-477F-8A31-10EEFFF2E791}" type="pres">
      <dgm:prSet presAssocID="{847BD372-C55D-4424-9526-10C9EC10590A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E3EFE4-B6B8-49C7-8986-826BAFC56362}" type="pres">
      <dgm:prSet presAssocID="{DF035391-B3F8-49ED-8BF1-81B913841663}" presName="sp" presStyleCnt="0"/>
      <dgm:spPr/>
    </dgm:pt>
    <dgm:pt modelId="{18C3BC55-0F5F-4BA7-9582-4B350B3A4424}" type="pres">
      <dgm:prSet presAssocID="{D3F24DCC-AEA2-4249-8529-14C034F19951}" presName="composite" presStyleCnt="0"/>
      <dgm:spPr/>
    </dgm:pt>
    <dgm:pt modelId="{CEB1305B-9513-4A3F-ADBE-3329BBADE9D8}" type="pres">
      <dgm:prSet presAssocID="{D3F24DCC-AEA2-4249-8529-14C034F19951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E367920B-140A-460E-9111-149D6F9E6593}" type="pres">
      <dgm:prSet presAssocID="{D3F24DCC-AEA2-4249-8529-14C034F19951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46A7B0-B759-4857-B190-D8BB489C0200}" type="pres">
      <dgm:prSet presAssocID="{1EF74C8B-B919-4D21-917F-380F6D4DCE96}" presName="sp" presStyleCnt="0"/>
      <dgm:spPr/>
    </dgm:pt>
    <dgm:pt modelId="{2A7AACE2-FE9F-4CEE-BA91-9BA700A243B7}" type="pres">
      <dgm:prSet presAssocID="{E4C7F62D-558B-4D89-AD42-1274A6A08265}" presName="composite" presStyleCnt="0"/>
      <dgm:spPr/>
    </dgm:pt>
    <dgm:pt modelId="{65E6EF4D-1DE4-4FA8-B148-CF83CB295734}" type="pres">
      <dgm:prSet presAssocID="{E4C7F62D-558B-4D89-AD42-1274A6A08265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F8BB101E-F320-4781-9F32-81A1E60ABD66}" type="pres">
      <dgm:prSet presAssocID="{E4C7F62D-558B-4D89-AD42-1274A6A08265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DD2916E0-015C-4360-9703-3B18BBDBAF04}" srcId="{6508B0FF-74F3-4F00-982C-48B9EDC15E1E}" destId="{F4B89A78-0BBB-4C9B-AA87-DA291951786F}" srcOrd="1" destOrd="0" parTransId="{7BB78243-B0C2-4113-89D7-6EF4EFEDFDB5}" sibTransId="{5421CE80-BC53-432B-B51F-1A5C731755EB}"/>
    <dgm:cxn modelId="{0EBC85FA-36BA-4BDD-9F7C-13687E22E0B6}" srcId="{F4B89A78-0BBB-4C9B-AA87-DA291951786F}" destId="{B8029658-4B86-4383-BC9F-834CF1089051}" srcOrd="0" destOrd="0" parTransId="{3343F771-A1BA-4924-8260-83A3DC614FA5}" sibTransId="{F5690F4D-CC2A-4EE0-A509-B19D54365CD1}"/>
    <dgm:cxn modelId="{8766D07B-B379-4940-8A4B-37FC369935FC}" type="presOf" srcId="{C64E15E5-AB16-4A78-B011-599E1F813065}" destId="{F73A89E6-959A-436D-97C2-3B1AD782AE2F}" srcOrd="0" destOrd="0" presId="urn:microsoft.com/office/officeart/2005/8/layout/chevron2"/>
    <dgm:cxn modelId="{A7203396-9BE9-4A39-8D3A-3DFB589CC8E4}" type="presOf" srcId="{C09336B7-C971-45DC-A456-5F1FD5982CCD}" destId="{F196466E-04E0-4FD1-8879-CC97877A3E0A}" srcOrd="0" destOrd="0" presId="urn:microsoft.com/office/officeart/2005/8/layout/chevron2"/>
    <dgm:cxn modelId="{0236B2A6-8680-477C-B242-A47A504CA324}" srcId="{8B81ED32-7AD9-41E2-BA3D-8FCBD2E84572}" destId="{C09336B7-C971-45DC-A456-5F1FD5982CCD}" srcOrd="0" destOrd="0" parTransId="{1DB07E85-6514-4E27-B107-B7579E7E8949}" sibTransId="{2D422B63-B400-4766-A175-93C7A4DCB054}"/>
    <dgm:cxn modelId="{4F9E2664-C732-427B-98C4-25106762D6A3}" type="presOf" srcId="{8B81ED32-7AD9-41E2-BA3D-8FCBD2E84572}" destId="{EAD9E136-27EF-404E-8CFE-D5BC27DFF3E3}" srcOrd="0" destOrd="0" presId="urn:microsoft.com/office/officeart/2005/8/layout/chevron2"/>
    <dgm:cxn modelId="{CC8A7AC4-4529-4EC1-A686-2D5A561C2B16}" srcId="{D3F24DCC-AEA2-4249-8529-14C034F19951}" destId="{A491CCA4-5DD6-4DF4-A1BA-D3AE91B0EB0E}" srcOrd="0" destOrd="0" parTransId="{F25C4879-C0C2-4130-AD80-38BFFA2535FF}" sibTransId="{B6EE2FCF-AD47-4CFE-9904-627B4FF6D34A}"/>
    <dgm:cxn modelId="{5553C03B-5037-45A0-8C00-1C1811EE832C}" type="presOf" srcId="{E4C7F62D-558B-4D89-AD42-1274A6A08265}" destId="{65E6EF4D-1DE4-4FA8-B148-CF83CB295734}" srcOrd="0" destOrd="0" presId="urn:microsoft.com/office/officeart/2005/8/layout/chevron2"/>
    <dgm:cxn modelId="{89FAEE72-2BCF-4A0D-989F-6F8D7ACCCA29}" srcId="{6508B0FF-74F3-4F00-982C-48B9EDC15E1E}" destId="{D3F24DCC-AEA2-4249-8529-14C034F19951}" srcOrd="5" destOrd="0" parTransId="{31A59AC0-D422-495A-8AD0-2208EBE1A122}" sibTransId="{1EF74C8B-B919-4D21-917F-380F6D4DCE96}"/>
    <dgm:cxn modelId="{B2946254-A435-40ED-B2F5-AEB3096C4199}" type="presOf" srcId="{A491CCA4-5DD6-4DF4-A1BA-D3AE91B0EB0E}" destId="{E367920B-140A-460E-9111-149D6F9E6593}" srcOrd="0" destOrd="0" presId="urn:microsoft.com/office/officeart/2005/8/layout/chevron2"/>
    <dgm:cxn modelId="{607A5141-025D-4E93-A70E-420AA601558F}" type="presOf" srcId="{409950B9-D8B6-4E5E-9F1F-C312EF11E5DB}" destId="{4D3DA52A-14C9-477F-8A31-10EEFFF2E791}" srcOrd="0" destOrd="0" presId="urn:microsoft.com/office/officeart/2005/8/layout/chevron2"/>
    <dgm:cxn modelId="{4C98C5A2-05DD-4FCC-8D1F-87BE148B483A}" srcId="{6508B0FF-74F3-4F00-982C-48B9EDC15E1E}" destId="{E4C7F62D-558B-4D89-AD42-1274A6A08265}" srcOrd="6" destOrd="0" parTransId="{8715FEA1-D9E5-4A31-A1F3-E2BF9EE8AA79}" sibTransId="{3AFD2633-2774-4504-BB94-A29BC8EBB815}"/>
    <dgm:cxn modelId="{626263B5-9F5D-4C26-A732-98547EB063D4}" type="presOf" srcId="{6508B0FF-74F3-4F00-982C-48B9EDC15E1E}" destId="{84528BC4-4BB0-4CC0-8B29-AAEF0677050F}" srcOrd="0" destOrd="0" presId="urn:microsoft.com/office/officeart/2005/8/layout/chevron2"/>
    <dgm:cxn modelId="{B0B89C75-536B-4063-949F-34D9F9EFF9B6}" type="presOf" srcId="{F4B89A78-0BBB-4C9B-AA87-DA291951786F}" destId="{DEC3A103-916C-4E83-AFA6-2C9A3695C9E4}" srcOrd="0" destOrd="0" presId="urn:microsoft.com/office/officeart/2005/8/layout/chevron2"/>
    <dgm:cxn modelId="{5500B1C2-C30C-443F-BBF0-F331CAB7342B}" type="presOf" srcId="{847BD372-C55D-4424-9526-10C9EC10590A}" destId="{6A47EB80-3CB8-4549-B3AE-EEF6F0058286}" srcOrd="0" destOrd="0" presId="urn:microsoft.com/office/officeart/2005/8/layout/chevron2"/>
    <dgm:cxn modelId="{25E89A39-9DF3-4AFA-9FD3-45CED13980AE}" srcId="{6508B0FF-74F3-4F00-982C-48B9EDC15E1E}" destId="{308BFDD2-D68A-4C2D-A2FE-F8A5D31CA52F}" srcOrd="0" destOrd="0" parTransId="{E517E987-CE06-4780-8442-A0E9DFD6C2B6}" sibTransId="{D741E718-9E85-4AFD-8FFF-5C66AC6F1CC8}"/>
    <dgm:cxn modelId="{1F8FB5E9-68A9-467B-B09A-0E81BF397DB3}" srcId="{6508B0FF-74F3-4F00-982C-48B9EDC15E1E}" destId="{8B81ED32-7AD9-41E2-BA3D-8FCBD2E84572}" srcOrd="2" destOrd="0" parTransId="{561DAF69-D099-4DAB-B371-16E0F2C16946}" sibTransId="{912A198A-D46A-4132-8B56-C6686C0C47EA}"/>
    <dgm:cxn modelId="{A87F0F5C-5969-4E7B-A0DC-55ECA4945E9D}" type="presOf" srcId="{D3F24DCC-AEA2-4249-8529-14C034F19951}" destId="{CEB1305B-9513-4A3F-ADBE-3329BBADE9D8}" srcOrd="0" destOrd="0" presId="urn:microsoft.com/office/officeart/2005/8/layout/chevron2"/>
    <dgm:cxn modelId="{A5680262-55BE-4F85-9A16-811A12E72A1D}" type="presOf" srcId="{EF39F1C1-0569-41BE-8137-2937909C8C36}" destId="{F8BB101E-F320-4781-9F32-81A1E60ABD66}" srcOrd="0" destOrd="0" presId="urn:microsoft.com/office/officeart/2005/8/layout/chevron2"/>
    <dgm:cxn modelId="{335FC0D9-6371-4896-A85B-3D8084894824}" type="presOf" srcId="{B8029658-4B86-4383-BC9F-834CF1089051}" destId="{EC3DF515-0936-4487-B094-A88DFA60B36E}" srcOrd="0" destOrd="0" presId="urn:microsoft.com/office/officeart/2005/8/layout/chevron2"/>
    <dgm:cxn modelId="{DA8B842F-5775-4400-A4F1-926CB27EEE59}" srcId="{6508B0FF-74F3-4F00-982C-48B9EDC15E1E}" destId="{847BD372-C55D-4424-9526-10C9EC10590A}" srcOrd="4" destOrd="0" parTransId="{3A15B7F6-C8B9-4C31-B55D-0EF865943F58}" sibTransId="{DF035391-B3F8-49ED-8BF1-81B913841663}"/>
    <dgm:cxn modelId="{594B83D4-2C05-4601-9DFF-A1862FCD02E5}" srcId="{EE363613-5D6E-4D0D-89DE-5C94BE943303}" destId="{C64E15E5-AB16-4A78-B011-599E1F813065}" srcOrd="0" destOrd="0" parTransId="{8A67C027-AC53-4553-9009-9F4058FCD3C4}" sibTransId="{8356CC6D-BBE0-4662-BB23-88C2CFB168A9}"/>
    <dgm:cxn modelId="{63E0EB7D-4E35-4E33-8E6B-1035F95DEF03}" srcId="{E4C7F62D-558B-4D89-AD42-1274A6A08265}" destId="{EF39F1C1-0569-41BE-8137-2937909C8C36}" srcOrd="0" destOrd="0" parTransId="{8B57C4DD-BAA3-47B4-BCD9-1BF58A5446B6}" sibTransId="{A7D459D7-CC54-4C3D-B9CF-48A839239CBA}"/>
    <dgm:cxn modelId="{37F98DD2-BF3D-48D8-9327-329AFA80678C}" srcId="{6508B0FF-74F3-4F00-982C-48B9EDC15E1E}" destId="{EE363613-5D6E-4D0D-89DE-5C94BE943303}" srcOrd="3" destOrd="0" parTransId="{A67DB041-2872-454C-86EF-EE98144BE51B}" sibTransId="{94A58104-AC6C-4227-BA3B-85B5D6066AAA}"/>
    <dgm:cxn modelId="{B9C4B228-2B51-48EA-8D8C-7AAA18948DD3}" srcId="{847BD372-C55D-4424-9526-10C9EC10590A}" destId="{409950B9-D8B6-4E5E-9F1F-C312EF11E5DB}" srcOrd="0" destOrd="0" parTransId="{47579D03-B0EE-4512-8211-7B934D8DF48C}" sibTransId="{4B79B4BD-080D-42CC-9513-EEEC4C969333}"/>
    <dgm:cxn modelId="{7FB65AA2-B1E5-46AB-8C9A-53DE2E545985}" type="presOf" srcId="{F9CCD2DB-F4ED-4CD2-AAE2-5B4EAA30B3EF}" destId="{B399DC0F-B0A2-4ED4-8BB2-B6ABE6FAA103}" srcOrd="0" destOrd="0" presId="urn:microsoft.com/office/officeart/2005/8/layout/chevron2"/>
    <dgm:cxn modelId="{41B80B3B-26C0-4956-A71D-05FCD56ACF26}" type="presOf" srcId="{EE363613-5D6E-4D0D-89DE-5C94BE943303}" destId="{FB8E62CF-0911-413B-A7EE-FE4B3CCB5764}" srcOrd="0" destOrd="0" presId="urn:microsoft.com/office/officeart/2005/8/layout/chevron2"/>
    <dgm:cxn modelId="{93DA7FFE-8DAA-4DFC-92DD-7575BDCF51DF}" srcId="{308BFDD2-D68A-4C2D-A2FE-F8A5D31CA52F}" destId="{F9CCD2DB-F4ED-4CD2-AAE2-5B4EAA30B3EF}" srcOrd="0" destOrd="0" parTransId="{E7236F6B-34F0-4F8B-B8DF-6B2D7BF6FD63}" sibTransId="{A5F4AD7E-FF65-4D49-B76C-003AE8FEC027}"/>
    <dgm:cxn modelId="{8E4D42B1-D5A6-46EF-86BC-5EAE4D52055B}" type="presOf" srcId="{308BFDD2-D68A-4C2D-A2FE-F8A5D31CA52F}" destId="{3CC9DDB9-B5BB-4970-8052-CFB7ECAF2665}" srcOrd="0" destOrd="0" presId="urn:microsoft.com/office/officeart/2005/8/layout/chevron2"/>
    <dgm:cxn modelId="{F281745A-EC70-487F-B80C-EE15D42C6B2E}" type="presParOf" srcId="{84528BC4-4BB0-4CC0-8B29-AAEF0677050F}" destId="{46EDBF47-BE5A-414B-99A7-BA99A3AF0EAC}" srcOrd="0" destOrd="0" presId="urn:microsoft.com/office/officeart/2005/8/layout/chevron2"/>
    <dgm:cxn modelId="{65F5F6B8-C56F-42D0-9E7F-EF8A23ACB3CF}" type="presParOf" srcId="{46EDBF47-BE5A-414B-99A7-BA99A3AF0EAC}" destId="{3CC9DDB9-B5BB-4970-8052-CFB7ECAF2665}" srcOrd="0" destOrd="0" presId="urn:microsoft.com/office/officeart/2005/8/layout/chevron2"/>
    <dgm:cxn modelId="{8E585C99-DDC8-4CAE-A4BC-2821560438D0}" type="presParOf" srcId="{46EDBF47-BE5A-414B-99A7-BA99A3AF0EAC}" destId="{B399DC0F-B0A2-4ED4-8BB2-B6ABE6FAA103}" srcOrd="1" destOrd="0" presId="urn:microsoft.com/office/officeart/2005/8/layout/chevron2"/>
    <dgm:cxn modelId="{50275F41-3FDC-4230-B928-900EF5B05FCF}" type="presParOf" srcId="{84528BC4-4BB0-4CC0-8B29-AAEF0677050F}" destId="{2D4A3449-8FB4-42ED-A4CE-80600D4D8EDF}" srcOrd="1" destOrd="0" presId="urn:microsoft.com/office/officeart/2005/8/layout/chevron2"/>
    <dgm:cxn modelId="{EF2831B3-6CA3-4177-8EC4-BBCFAEE9098E}" type="presParOf" srcId="{84528BC4-4BB0-4CC0-8B29-AAEF0677050F}" destId="{10CB33EF-9223-4E5A-AB86-FEB3A4E03196}" srcOrd="2" destOrd="0" presId="urn:microsoft.com/office/officeart/2005/8/layout/chevron2"/>
    <dgm:cxn modelId="{B32435BC-C011-4D45-8CD2-662D27951577}" type="presParOf" srcId="{10CB33EF-9223-4E5A-AB86-FEB3A4E03196}" destId="{DEC3A103-916C-4E83-AFA6-2C9A3695C9E4}" srcOrd="0" destOrd="0" presId="urn:microsoft.com/office/officeart/2005/8/layout/chevron2"/>
    <dgm:cxn modelId="{396E693C-ED4C-4648-9C91-F46D27A6F254}" type="presParOf" srcId="{10CB33EF-9223-4E5A-AB86-FEB3A4E03196}" destId="{EC3DF515-0936-4487-B094-A88DFA60B36E}" srcOrd="1" destOrd="0" presId="urn:microsoft.com/office/officeart/2005/8/layout/chevron2"/>
    <dgm:cxn modelId="{DF0FD4DD-2D2A-4345-9638-96945E5A1823}" type="presParOf" srcId="{84528BC4-4BB0-4CC0-8B29-AAEF0677050F}" destId="{E6FFF3B5-ABD1-4957-A108-95988BBF3E99}" srcOrd="3" destOrd="0" presId="urn:microsoft.com/office/officeart/2005/8/layout/chevron2"/>
    <dgm:cxn modelId="{F039262E-4C05-4024-B84B-11FB51B0E0B8}" type="presParOf" srcId="{84528BC4-4BB0-4CC0-8B29-AAEF0677050F}" destId="{6620E049-0C2F-40AB-9D96-5D9A00AF1380}" srcOrd="4" destOrd="0" presId="urn:microsoft.com/office/officeart/2005/8/layout/chevron2"/>
    <dgm:cxn modelId="{0042E71C-5F3E-4DAE-BAAF-27CBE56A6EA3}" type="presParOf" srcId="{6620E049-0C2F-40AB-9D96-5D9A00AF1380}" destId="{EAD9E136-27EF-404E-8CFE-D5BC27DFF3E3}" srcOrd="0" destOrd="0" presId="urn:microsoft.com/office/officeart/2005/8/layout/chevron2"/>
    <dgm:cxn modelId="{FDB9AA39-8A8F-4B0D-A7B1-A9E5BD073613}" type="presParOf" srcId="{6620E049-0C2F-40AB-9D96-5D9A00AF1380}" destId="{F196466E-04E0-4FD1-8879-CC97877A3E0A}" srcOrd="1" destOrd="0" presId="urn:microsoft.com/office/officeart/2005/8/layout/chevron2"/>
    <dgm:cxn modelId="{AE459942-E93E-47DC-B9B0-D9EBF7C9D15F}" type="presParOf" srcId="{84528BC4-4BB0-4CC0-8B29-AAEF0677050F}" destId="{395F7D41-428C-4220-A2BB-6C02F5C30ED9}" srcOrd="5" destOrd="0" presId="urn:microsoft.com/office/officeart/2005/8/layout/chevron2"/>
    <dgm:cxn modelId="{4CF803C8-19CF-42DE-90F4-EDFA7143CE6B}" type="presParOf" srcId="{84528BC4-4BB0-4CC0-8B29-AAEF0677050F}" destId="{50743FD2-0F70-4BD6-92B4-1F05F88785FC}" srcOrd="6" destOrd="0" presId="urn:microsoft.com/office/officeart/2005/8/layout/chevron2"/>
    <dgm:cxn modelId="{E057C558-D3FF-4808-A1A4-47441A4149BE}" type="presParOf" srcId="{50743FD2-0F70-4BD6-92B4-1F05F88785FC}" destId="{FB8E62CF-0911-413B-A7EE-FE4B3CCB5764}" srcOrd="0" destOrd="0" presId="urn:microsoft.com/office/officeart/2005/8/layout/chevron2"/>
    <dgm:cxn modelId="{3FFB1AE4-3BBA-482E-AC3B-0DE404DB5914}" type="presParOf" srcId="{50743FD2-0F70-4BD6-92B4-1F05F88785FC}" destId="{F73A89E6-959A-436D-97C2-3B1AD782AE2F}" srcOrd="1" destOrd="0" presId="urn:microsoft.com/office/officeart/2005/8/layout/chevron2"/>
    <dgm:cxn modelId="{1DBDCD2E-BC73-4444-92DF-D11CCEB89F3F}" type="presParOf" srcId="{84528BC4-4BB0-4CC0-8B29-AAEF0677050F}" destId="{A66E4E3F-BAED-4084-A4DC-008A685D91D0}" srcOrd="7" destOrd="0" presId="urn:microsoft.com/office/officeart/2005/8/layout/chevron2"/>
    <dgm:cxn modelId="{C7162DE1-CDCF-47BC-BBAF-31D5DB1BD019}" type="presParOf" srcId="{84528BC4-4BB0-4CC0-8B29-AAEF0677050F}" destId="{95DE4011-80B0-4036-9F27-5EF9EFB246C4}" srcOrd="8" destOrd="0" presId="urn:microsoft.com/office/officeart/2005/8/layout/chevron2"/>
    <dgm:cxn modelId="{C8148C96-3612-4D69-B734-16609F3FD3AA}" type="presParOf" srcId="{95DE4011-80B0-4036-9F27-5EF9EFB246C4}" destId="{6A47EB80-3CB8-4549-B3AE-EEF6F0058286}" srcOrd="0" destOrd="0" presId="urn:microsoft.com/office/officeart/2005/8/layout/chevron2"/>
    <dgm:cxn modelId="{10A404E6-24A7-44D7-9E3B-DBFBB2E9D403}" type="presParOf" srcId="{95DE4011-80B0-4036-9F27-5EF9EFB246C4}" destId="{4D3DA52A-14C9-477F-8A31-10EEFFF2E791}" srcOrd="1" destOrd="0" presId="urn:microsoft.com/office/officeart/2005/8/layout/chevron2"/>
    <dgm:cxn modelId="{459D4737-1241-42B7-B1BD-959B833B31D5}" type="presParOf" srcId="{84528BC4-4BB0-4CC0-8B29-AAEF0677050F}" destId="{C8E3EFE4-B6B8-49C7-8986-826BAFC56362}" srcOrd="9" destOrd="0" presId="urn:microsoft.com/office/officeart/2005/8/layout/chevron2"/>
    <dgm:cxn modelId="{2732340D-FE3D-4112-A14E-532CCE2DFABF}" type="presParOf" srcId="{84528BC4-4BB0-4CC0-8B29-AAEF0677050F}" destId="{18C3BC55-0F5F-4BA7-9582-4B350B3A4424}" srcOrd="10" destOrd="0" presId="urn:microsoft.com/office/officeart/2005/8/layout/chevron2"/>
    <dgm:cxn modelId="{9B230DE0-6BA7-4E7B-B70F-889E8A4CA654}" type="presParOf" srcId="{18C3BC55-0F5F-4BA7-9582-4B350B3A4424}" destId="{CEB1305B-9513-4A3F-ADBE-3329BBADE9D8}" srcOrd="0" destOrd="0" presId="urn:microsoft.com/office/officeart/2005/8/layout/chevron2"/>
    <dgm:cxn modelId="{34E1B988-4491-49C5-AC6C-5A7650B60558}" type="presParOf" srcId="{18C3BC55-0F5F-4BA7-9582-4B350B3A4424}" destId="{E367920B-140A-460E-9111-149D6F9E6593}" srcOrd="1" destOrd="0" presId="urn:microsoft.com/office/officeart/2005/8/layout/chevron2"/>
    <dgm:cxn modelId="{51CFC818-626B-490B-B92E-E6543C1A5D31}" type="presParOf" srcId="{84528BC4-4BB0-4CC0-8B29-AAEF0677050F}" destId="{BF46A7B0-B759-4857-B190-D8BB489C0200}" srcOrd="11" destOrd="0" presId="urn:microsoft.com/office/officeart/2005/8/layout/chevron2"/>
    <dgm:cxn modelId="{DF34106E-8666-46BE-94B5-68071E082C0A}" type="presParOf" srcId="{84528BC4-4BB0-4CC0-8B29-AAEF0677050F}" destId="{2A7AACE2-FE9F-4CEE-BA91-9BA700A243B7}" srcOrd="12" destOrd="0" presId="urn:microsoft.com/office/officeart/2005/8/layout/chevron2"/>
    <dgm:cxn modelId="{82694515-FE48-4AC3-9F59-8266723D3777}" type="presParOf" srcId="{2A7AACE2-FE9F-4CEE-BA91-9BA700A243B7}" destId="{65E6EF4D-1DE4-4FA8-B148-CF83CB295734}" srcOrd="0" destOrd="0" presId="urn:microsoft.com/office/officeart/2005/8/layout/chevron2"/>
    <dgm:cxn modelId="{80903FEF-9B2B-4CF5-85B7-2560BB4D112D}" type="presParOf" srcId="{2A7AACE2-FE9F-4CEE-BA91-9BA700A243B7}" destId="{F8BB101E-F320-4781-9F32-81A1E60ABD6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508B0FF-74F3-4F00-982C-48B9EDC15E1E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E61AD01-1D06-4000-B782-DE7A0DCA4982}">
      <dgm:prSet/>
      <dgm:spPr/>
      <dgm:t>
        <a:bodyPr/>
        <a:lstStyle/>
        <a:p>
          <a:r>
            <a:rPr lang="en-US" dirty="0" smtClean="0"/>
            <a:t>Convolution (512 filters x 3 x 3)</a:t>
          </a:r>
          <a:endParaRPr lang="en-US" dirty="0"/>
        </a:p>
      </dgm:t>
    </dgm:pt>
    <dgm:pt modelId="{F3F2B51C-3F86-484C-BC36-F37ABA0FDFE6}" type="parTrans" cxnId="{C512B3E4-5332-4BB5-A4D9-82B021531467}">
      <dgm:prSet/>
      <dgm:spPr/>
      <dgm:t>
        <a:bodyPr/>
        <a:lstStyle/>
        <a:p>
          <a:endParaRPr lang="en-US"/>
        </a:p>
      </dgm:t>
    </dgm:pt>
    <dgm:pt modelId="{A05E733D-CDEF-420E-A90F-C5E2ABFFEBEE}" type="sibTrans" cxnId="{C512B3E4-5332-4BB5-A4D9-82B021531467}">
      <dgm:prSet/>
      <dgm:spPr/>
      <dgm:t>
        <a:bodyPr/>
        <a:lstStyle/>
        <a:p>
          <a:endParaRPr lang="en-US"/>
        </a:p>
      </dgm:t>
    </dgm:pt>
    <dgm:pt modelId="{56BA41C4-ED40-4B03-B63D-8F381F4DF1DF}">
      <dgm:prSet/>
      <dgm:spPr/>
      <dgm:t>
        <a:bodyPr/>
        <a:lstStyle/>
        <a:p>
          <a:endParaRPr lang="en-US" dirty="0"/>
        </a:p>
      </dgm:t>
    </dgm:pt>
    <dgm:pt modelId="{418C16B0-04FD-414A-9D9C-EDF55D6883AE}" type="parTrans" cxnId="{E9E15597-5F43-4656-998F-BD51B6F9ECDC}">
      <dgm:prSet/>
      <dgm:spPr/>
      <dgm:t>
        <a:bodyPr/>
        <a:lstStyle/>
        <a:p>
          <a:endParaRPr lang="en-US"/>
        </a:p>
      </dgm:t>
    </dgm:pt>
    <dgm:pt modelId="{C79F872C-D186-4563-9740-F7195ADFADD4}" type="sibTrans" cxnId="{E9E15597-5F43-4656-998F-BD51B6F9ECDC}">
      <dgm:prSet/>
      <dgm:spPr/>
      <dgm:t>
        <a:bodyPr/>
        <a:lstStyle/>
        <a:p>
          <a:endParaRPr lang="en-US"/>
        </a:p>
      </dgm:t>
    </dgm:pt>
    <dgm:pt modelId="{F1DBA66B-1F9A-4687-BEB3-8BF9B51C4332}">
      <dgm:prSet/>
      <dgm:spPr/>
      <dgm:t>
        <a:bodyPr/>
        <a:lstStyle/>
        <a:p>
          <a:r>
            <a:rPr lang="en-US" dirty="0" smtClean="0"/>
            <a:t>Convolution(512 filters x 3 x 3)</a:t>
          </a:r>
          <a:endParaRPr lang="en-US" dirty="0"/>
        </a:p>
      </dgm:t>
    </dgm:pt>
    <dgm:pt modelId="{6E0CAD6A-2A78-413B-896D-62CDFF3F4AE9}" type="parTrans" cxnId="{00574110-54D1-4C1C-B8A6-E42E016A536E}">
      <dgm:prSet/>
      <dgm:spPr/>
      <dgm:t>
        <a:bodyPr/>
        <a:lstStyle/>
        <a:p>
          <a:endParaRPr lang="en-US"/>
        </a:p>
      </dgm:t>
    </dgm:pt>
    <dgm:pt modelId="{885EFD96-44BD-4961-B5A7-46588FC8B240}" type="sibTrans" cxnId="{00574110-54D1-4C1C-B8A6-E42E016A536E}">
      <dgm:prSet/>
      <dgm:spPr/>
      <dgm:t>
        <a:bodyPr/>
        <a:lstStyle/>
        <a:p>
          <a:endParaRPr lang="en-US"/>
        </a:p>
      </dgm:t>
    </dgm:pt>
    <dgm:pt modelId="{7FED0D02-BD73-44C3-8F1D-9F49E5A946C1}">
      <dgm:prSet/>
      <dgm:spPr/>
      <dgm:t>
        <a:bodyPr/>
        <a:lstStyle/>
        <a:p>
          <a:endParaRPr lang="en-US" dirty="0"/>
        </a:p>
      </dgm:t>
    </dgm:pt>
    <dgm:pt modelId="{EFB0FF58-B1BC-4A80-B6D1-B329B0138453}" type="parTrans" cxnId="{73DA7F62-4F51-48C1-8A60-29A814D4FA27}">
      <dgm:prSet/>
      <dgm:spPr/>
      <dgm:t>
        <a:bodyPr/>
        <a:lstStyle/>
        <a:p>
          <a:endParaRPr lang="en-US"/>
        </a:p>
      </dgm:t>
    </dgm:pt>
    <dgm:pt modelId="{4BE06F87-B981-4731-B318-AE0295142DBE}" type="sibTrans" cxnId="{73DA7F62-4F51-48C1-8A60-29A814D4FA27}">
      <dgm:prSet/>
      <dgm:spPr/>
      <dgm:t>
        <a:bodyPr/>
        <a:lstStyle/>
        <a:p>
          <a:endParaRPr lang="en-US"/>
        </a:p>
      </dgm:t>
    </dgm:pt>
    <dgm:pt modelId="{1CD03C6E-AD28-4E6A-9C2C-2A7BF4B47AD7}">
      <dgm:prSet/>
      <dgm:spPr/>
      <dgm:t>
        <a:bodyPr/>
        <a:lstStyle/>
        <a:p>
          <a:r>
            <a:rPr lang="en-US" dirty="0" smtClean="0"/>
            <a:t>Convolution (512 filters x 3 x 3)</a:t>
          </a:r>
          <a:endParaRPr lang="en-US" dirty="0"/>
        </a:p>
      </dgm:t>
    </dgm:pt>
    <dgm:pt modelId="{1D0C3485-9131-4464-A7A5-C0468127DF0C}" type="parTrans" cxnId="{DF8F5C75-F35D-45EF-937D-C8B83874F975}">
      <dgm:prSet/>
      <dgm:spPr/>
      <dgm:t>
        <a:bodyPr/>
        <a:lstStyle/>
        <a:p>
          <a:endParaRPr lang="en-US"/>
        </a:p>
      </dgm:t>
    </dgm:pt>
    <dgm:pt modelId="{C979EDC6-F46A-452A-A99C-B51E59DA2C42}" type="sibTrans" cxnId="{DF8F5C75-F35D-45EF-937D-C8B83874F975}">
      <dgm:prSet/>
      <dgm:spPr/>
      <dgm:t>
        <a:bodyPr/>
        <a:lstStyle/>
        <a:p>
          <a:endParaRPr lang="en-US"/>
        </a:p>
      </dgm:t>
    </dgm:pt>
    <dgm:pt modelId="{58BC58D9-030F-484C-8155-7AB6FE925520}">
      <dgm:prSet/>
      <dgm:spPr/>
      <dgm:t>
        <a:bodyPr/>
        <a:lstStyle/>
        <a:p>
          <a:endParaRPr lang="en-US" dirty="0"/>
        </a:p>
      </dgm:t>
    </dgm:pt>
    <dgm:pt modelId="{64F905AE-7DBF-42EC-90B4-2B4C969B7278}" type="parTrans" cxnId="{3833B2A5-45E6-4452-B9AA-C89D41D4A935}">
      <dgm:prSet/>
      <dgm:spPr/>
      <dgm:t>
        <a:bodyPr/>
        <a:lstStyle/>
        <a:p>
          <a:endParaRPr lang="en-US"/>
        </a:p>
      </dgm:t>
    </dgm:pt>
    <dgm:pt modelId="{A2B370C6-D941-428C-B06B-1A79D817E2FA}" type="sibTrans" cxnId="{3833B2A5-45E6-4452-B9AA-C89D41D4A935}">
      <dgm:prSet/>
      <dgm:spPr/>
      <dgm:t>
        <a:bodyPr/>
        <a:lstStyle/>
        <a:p>
          <a:endParaRPr lang="en-US"/>
        </a:p>
      </dgm:t>
    </dgm:pt>
    <dgm:pt modelId="{F4BA8DE9-750A-4EEA-8F5D-C699B33B3C0C}">
      <dgm:prSet/>
      <dgm:spPr/>
      <dgm:t>
        <a:bodyPr/>
        <a:lstStyle/>
        <a:p>
          <a:r>
            <a:rPr lang="en-US" dirty="0" err="1" smtClean="0"/>
            <a:t>MaxPool</a:t>
          </a:r>
          <a:r>
            <a:rPr lang="en-US" dirty="0" smtClean="0"/>
            <a:t> (2 x 2)</a:t>
          </a:r>
          <a:endParaRPr lang="en-US" dirty="0"/>
        </a:p>
      </dgm:t>
    </dgm:pt>
    <dgm:pt modelId="{F871FFEF-1014-4574-9F03-300247091A45}" type="parTrans" cxnId="{A4FA5347-50D4-42BA-958B-8B98BB2ECD41}">
      <dgm:prSet/>
      <dgm:spPr/>
      <dgm:t>
        <a:bodyPr/>
        <a:lstStyle/>
        <a:p>
          <a:endParaRPr lang="en-US"/>
        </a:p>
      </dgm:t>
    </dgm:pt>
    <dgm:pt modelId="{027F0ABA-73E7-47CB-B0EC-4F3D2EC3ED04}" type="sibTrans" cxnId="{A4FA5347-50D4-42BA-958B-8B98BB2ECD41}">
      <dgm:prSet/>
      <dgm:spPr/>
      <dgm:t>
        <a:bodyPr/>
        <a:lstStyle/>
        <a:p>
          <a:endParaRPr lang="en-US"/>
        </a:p>
      </dgm:t>
    </dgm:pt>
    <dgm:pt modelId="{459D7136-5EA4-477D-9664-D7507DD74C29}">
      <dgm:prSet/>
      <dgm:spPr/>
      <dgm:t>
        <a:bodyPr/>
        <a:lstStyle/>
        <a:p>
          <a:endParaRPr lang="en-US" dirty="0"/>
        </a:p>
      </dgm:t>
    </dgm:pt>
    <dgm:pt modelId="{BE57F419-3013-4A6B-AED2-9F5B37056032}" type="parTrans" cxnId="{DED621A6-5219-4534-9710-C712B2FC8071}">
      <dgm:prSet/>
      <dgm:spPr/>
      <dgm:t>
        <a:bodyPr/>
        <a:lstStyle/>
        <a:p>
          <a:endParaRPr lang="en-US"/>
        </a:p>
      </dgm:t>
    </dgm:pt>
    <dgm:pt modelId="{60431122-1834-4C57-A64E-4D7EBB415E68}" type="sibTrans" cxnId="{DED621A6-5219-4534-9710-C712B2FC8071}">
      <dgm:prSet/>
      <dgm:spPr/>
      <dgm:t>
        <a:bodyPr/>
        <a:lstStyle/>
        <a:p>
          <a:endParaRPr lang="en-US"/>
        </a:p>
      </dgm:t>
    </dgm:pt>
    <dgm:pt modelId="{5D99FB3E-B6CB-49E1-B028-7FDAD476F0F8}">
      <dgm:prSet/>
      <dgm:spPr/>
      <dgm:t>
        <a:bodyPr/>
        <a:lstStyle/>
        <a:p>
          <a:r>
            <a:rPr lang="en-US" dirty="0" smtClean="0"/>
            <a:t>Convolution (256 filters x 3 x 3)</a:t>
          </a:r>
          <a:endParaRPr lang="en-US" dirty="0"/>
        </a:p>
      </dgm:t>
    </dgm:pt>
    <dgm:pt modelId="{CAB041F7-4890-4870-A736-52E20571FBC7}" type="parTrans" cxnId="{6D77586B-91E6-4003-AC02-2696A6B0B6EA}">
      <dgm:prSet/>
      <dgm:spPr/>
      <dgm:t>
        <a:bodyPr/>
        <a:lstStyle/>
        <a:p>
          <a:endParaRPr lang="en-US"/>
        </a:p>
      </dgm:t>
    </dgm:pt>
    <dgm:pt modelId="{122BEBA7-D90F-49FE-9283-032B12C86316}" type="sibTrans" cxnId="{6D77586B-91E6-4003-AC02-2696A6B0B6EA}">
      <dgm:prSet/>
      <dgm:spPr/>
      <dgm:t>
        <a:bodyPr/>
        <a:lstStyle/>
        <a:p>
          <a:endParaRPr lang="en-US"/>
        </a:p>
      </dgm:t>
    </dgm:pt>
    <dgm:pt modelId="{EDF987D1-B0D4-48DE-8168-531196FB45B3}">
      <dgm:prSet/>
      <dgm:spPr/>
      <dgm:t>
        <a:bodyPr/>
        <a:lstStyle/>
        <a:p>
          <a:endParaRPr lang="en-US" dirty="0"/>
        </a:p>
      </dgm:t>
    </dgm:pt>
    <dgm:pt modelId="{0DC42366-2A79-4C0C-BA30-5128954356DE}" type="parTrans" cxnId="{C90CEEB3-5E78-4E94-B855-6009545D6713}">
      <dgm:prSet/>
      <dgm:spPr/>
      <dgm:t>
        <a:bodyPr/>
        <a:lstStyle/>
        <a:p>
          <a:endParaRPr lang="en-US"/>
        </a:p>
      </dgm:t>
    </dgm:pt>
    <dgm:pt modelId="{504B81A1-5A4A-4935-ABE5-D2DC7D7B9074}" type="sibTrans" cxnId="{C90CEEB3-5E78-4E94-B855-6009545D6713}">
      <dgm:prSet/>
      <dgm:spPr/>
      <dgm:t>
        <a:bodyPr/>
        <a:lstStyle/>
        <a:p>
          <a:endParaRPr lang="en-US"/>
        </a:p>
      </dgm:t>
    </dgm:pt>
    <dgm:pt modelId="{B553EDE4-BC36-463C-92B2-F0B4BA8633E2}">
      <dgm:prSet/>
      <dgm:spPr/>
      <dgm:t>
        <a:bodyPr/>
        <a:lstStyle/>
        <a:p>
          <a:r>
            <a:rPr lang="en-US" dirty="0" smtClean="0"/>
            <a:t>Convolution (256 filters x 3 x 3)</a:t>
          </a:r>
          <a:endParaRPr lang="en-US" dirty="0"/>
        </a:p>
      </dgm:t>
    </dgm:pt>
    <dgm:pt modelId="{64A24147-9499-4040-A8C1-A9FED02E70DE}" type="parTrans" cxnId="{B97A0709-2D3D-409F-AA40-7B77A33224A1}">
      <dgm:prSet/>
      <dgm:spPr/>
      <dgm:t>
        <a:bodyPr/>
        <a:lstStyle/>
        <a:p>
          <a:endParaRPr lang="en-US"/>
        </a:p>
      </dgm:t>
    </dgm:pt>
    <dgm:pt modelId="{C1B4819C-5577-41D0-985D-9118AED78FC3}" type="sibTrans" cxnId="{B97A0709-2D3D-409F-AA40-7B77A33224A1}">
      <dgm:prSet/>
      <dgm:spPr/>
      <dgm:t>
        <a:bodyPr/>
        <a:lstStyle/>
        <a:p>
          <a:endParaRPr lang="en-US"/>
        </a:p>
      </dgm:t>
    </dgm:pt>
    <dgm:pt modelId="{FDF4B7EF-B98E-44ED-A254-8FABCFBA750C}">
      <dgm:prSet/>
      <dgm:spPr/>
      <dgm:t>
        <a:bodyPr/>
        <a:lstStyle/>
        <a:p>
          <a:endParaRPr lang="en-US" dirty="0"/>
        </a:p>
      </dgm:t>
    </dgm:pt>
    <dgm:pt modelId="{75041795-D6E9-4E64-B61D-0953BF4B716B}" type="parTrans" cxnId="{B87870F1-2EDB-431D-B2F1-0A3D7CE6865A}">
      <dgm:prSet/>
      <dgm:spPr/>
      <dgm:t>
        <a:bodyPr/>
        <a:lstStyle/>
        <a:p>
          <a:endParaRPr lang="en-US"/>
        </a:p>
      </dgm:t>
    </dgm:pt>
    <dgm:pt modelId="{E7C37DD0-9CAC-42AA-B4B6-12E971CD0D8D}" type="sibTrans" cxnId="{B87870F1-2EDB-431D-B2F1-0A3D7CE6865A}">
      <dgm:prSet/>
      <dgm:spPr/>
      <dgm:t>
        <a:bodyPr/>
        <a:lstStyle/>
        <a:p>
          <a:endParaRPr lang="en-US"/>
        </a:p>
      </dgm:t>
    </dgm:pt>
    <dgm:pt modelId="{674E46AE-DC12-4559-9586-BBAF0D6797A0}">
      <dgm:prSet/>
      <dgm:spPr/>
      <dgm:t>
        <a:bodyPr/>
        <a:lstStyle/>
        <a:p>
          <a:r>
            <a:rPr lang="en-US" dirty="0" smtClean="0"/>
            <a:t>Convolution (256 filters x 3 x 3)</a:t>
          </a:r>
          <a:endParaRPr lang="en-US" dirty="0"/>
        </a:p>
      </dgm:t>
    </dgm:pt>
    <dgm:pt modelId="{F83447E2-30AB-4C3E-A7DE-28B69C3C0DB8}" type="parTrans" cxnId="{A33F71B9-4EAC-4D14-8DD6-D980132D140D}">
      <dgm:prSet/>
      <dgm:spPr/>
      <dgm:t>
        <a:bodyPr/>
        <a:lstStyle/>
        <a:p>
          <a:endParaRPr lang="en-US"/>
        </a:p>
      </dgm:t>
    </dgm:pt>
    <dgm:pt modelId="{A7E17131-4310-4724-B9E1-8BD63358942C}" type="sibTrans" cxnId="{A33F71B9-4EAC-4D14-8DD6-D980132D140D}">
      <dgm:prSet/>
      <dgm:spPr/>
      <dgm:t>
        <a:bodyPr/>
        <a:lstStyle/>
        <a:p>
          <a:endParaRPr lang="en-US"/>
        </a:p>
      </dgm:t>
    </dgm:pt>
    <dgm:pt modelId="{23C391D9-BD45-4625-9224-7DB452838333}">
      <dgm:prSet/>
      <dgm:spPr/>
      <dgm:t>
        <a:bodyPr/>
        <a:lstStyle/>
        <a:p>
          <a:endParaRPr lang="en-US" dirty="0"/>
        </a:p>
      </dgm:t>
    </dgm:pt>
    <dgm:pt modelId="{2061423D-BE5F-487D-89D8-C560FD4DE945}" type="parTrans" cxnId="{5CFB37C2-3112-4E4D-B845-C7EA13A56A8C}">
      <dgm:prSet/>
      <dgm:spPr/>
      <dgm:t>
        <a:bodyPr/>
        <a:lstStyle/>
        <a:p>
          <a:endParaRPr lang="en-US"/>
        </a:p>
      </dgm:t>
    </dgm:pt>
    <dgm:pt modelId="{FF552FFD-6153-4BF1-8C0E-C07D7A6B097E}" type="sibTrans" cxnId="{5CFB37C2-3112-4E4D-B845-C7EA13A56A8C}">
      <dgm:prSet/>
      <dgm:spPr/>
      <dgm:t>
        <a:bodyPr/>
        <a:lstStyle/>
        <a:p>
          <a:endParaRPr lang="en-US"/>
        </a:p>
      </dgm:t>
    </dgm:pt>
    <dgm:pt modelId="{1283D5CA-DAC1-495A-96D0-F82A7DD74136}">
      <dgm:prSet/>
      <dgm:spPr/>
      <dgm:t>
        <a:bodyPr/>
        <a:lstStyle/>
        <a:p>
          <a:r>
            <a:rPr lang="en-US" dirty="0" err="1" smtClean="0"/>
            <a:t>MaxPool</a:t>
          </a:r>
          <a:r>
            <a:rPr lang="en-US" dirty="0" smtClean="0"/>
            <a:t> (2 x 2)</a:t>
          </a:r>
          <a:endParaRPr lang="en-US" dirty="0"/>
        </a:p>
      </dgm:t>
    </dgm:pt>
    <dgm:pt modelId="{6C3C93AC-DDEC-497F-B0E2-5E7B9AA69F54}" type="parTrans" cxnId="{845CF263-9470-4981-9B8B-B8EC7B16CBCC}">
      <dgm:prSet/>
      <dgm:spPr/>
      <dgm:t>
        <a:bodyPr/>
        <a:lstStyle/>
        <a:p>
          <a:endParaRPr lang="en-US"/>
        </a:p>
      </dgm:t>
    </dgm:pt>
    <dgm:pt modelId="{B8926A0F-8EF1-4A59-B16B-52B00401EBE6}" type="sibTrans" cxnId="{845CF263-9470-4981-9B8B-B8EC7B16CBCC}">
      <dgm:prSet/>
      <dgm:spPr/>
      <dgm:t>
        <a:bodyPr/>
        <a:lstStyle/>
        <a:p>
          <a:endParaRPr lang="en-US"/>
        </a:p>
      </dgm:t>
    </dgm:pt>
    <dgm:pt modelId="{488B6BBC-8AFE-4B95-913B-DFD402414E58}">
      <dgm:prSet/>
      <dgm:spPr/>
      <dgm:t>
        <a:bodyPr/>
        <a:lstStyle/>
        <a:p>
          <a:endParaRPr lang="en-US" dirty="0"/>
        </a:p>
      </dgm:t>
    </dgm:pt>
    <dgm:pt modelId="{54098D30-B702-408F-9DE8-AE417FC91254}" type="parTrans" cxnId="{907E94F9-4329-4481-99E7-4451E0574264}">
      <dgm:prSet/>
      <dgm:spPr/>
      <dgm:t>
        <a:bodyPr/>
        <a:lstStyle/>
        <a:p>
          <a:endParaRPr lang="en-US"/>
        </a:p>
      </dgm:t>
    </dgm:pt>
    <dgm:pt modelId="{47B46371-9A26-4762-911E-39ECFAB65B59}" type="sibTrans" cxnId="{907E94F9-4329-4481-99E7-4451E0574264}">
      <dgm:prSet/>
      <dgm:spPr/>
      <dgm:t>
        <a:bodyPr/>
        <a:lstStyle/>
        <a:p>
          <a:endParaRPr lang="en-US"/>
        </a:p>
      </dgm:t>
    </dgm:pt>
    <dgm:pt modelId="{84528BC4-4BB0-4CC0-8B29-AAEF0677050F}" type="pres">
      <dgm:prSet presAssocID="{6508B0FF-74F3-4F00-982C-48B9EDC15E1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E1D78C-C86E-438E-8F9F-5C388CAD36EA}" type="pres">
      <dgm:prSet presAssocID="{459D7136-5EA4-477D-9664-D7507DD74C29}" presName="composite" presStyleCnt="0"/>
      <dgm:spPr/>
    </dgm:pt>
    <dgm:pt modelId="{DA13B31D-7B36-4890-ABFF-5C692FA69B88}" type="pres">
      <dgm:prSet presAssocID="{459D7136-5EA4-477D-9664-D7507DD74C29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2E4FC4-C4A7-42F4-934F-7F18ABFF1987}" type="pres">
      <dgm:prSet presAssocID="{459D7136-5EA4-477D-9664-D7507DD74C29}" presName="descendantText" presStyleLbl="alignAcc1" presStyleIdx="0" presStyleCnt="8" custLinFactNeighborX="4066">
        <dgm:presLayoutVars>
          <dgm:bulletEnabled val="1"/>
        </dgm:presLayoutVars>
      </dgm:prSet>
      <dgm:spPr/>
    </dgm:pt>
    <dgm:pt modelId="{3B9C2555-BBC0-448D-9812-70DEA5108BAF}" type="pres">
      <dgm:prSet presAssocID="{60431122-1834-4C57-A64E-4D7EBB415E68}" presName="sp" presStyleCnt="0"/>
      <dgm:spPr/>
    </dgm:pt>
    <dgm:pt modelId="{9D7329FA-9797-443F-87B5-54D9C6320402}" type="pres">
      <dgm:prSet presAssocID="{EDF987D1-B0D4-48DE-8168-531196FB45B3}" presName="composite" presStyleCnt="0"/>
      <dgm:spPr/>
    </dgm:pt>
    <dgm:pt modelId="{B4AD672D-C699-4B91-8E17-02EC5FADAE4C}" type="pres">
      <dgm:prSet presAssocID="{EDF987D1-B0D4-48DE-8168-531196FB45B3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9B9223FF-55C6-4C97-936A-45C99AAF62BB}" type="pres">
      <dgm:prSet presAssocID="{EDF987D1-B0D4-48DE-8168-531196FB45B3}" presName="descendantText" presStyleLbl="alignAcc1" presStyleIdx="1" presStyleCnt="8">
        <dgm:presLayoutVars>
          <dgm:bulletEnabled val="1"/>
        </dgm:presLayoutVars>
      </dgm:prSet>
      <dgm:spPr/>
    </dgm:pt>
    <dgm:pt modelId="{7F583021-BBF6-44DB-B576-2E904DBB960F}" type="pres">
      <dgm:prSet presAssocID="{504B81A1-5A4A-4935-ABE5-D2DC7D7B9074}" presName="sp" presStyleCnt="0"/>
      <dgm:spPr/>
    </dgm:pt>
    <dgm:pt modelId="{0CB80ADB-AC51-4CA3-919F-4CEABC1262B1}" type="pres">
      <dgm:prSet presAssocID="{FDF4B7EF-B98E-44ED-A254-8FABCFBA750C}" presName="composite" presStyleCnt="0"/>
      <dgm:spPr/>
    </dgm:pt>
    <dgm:pt modelId="{4A170617-6F7D-4A4C-B285-4D1D0B91AAB7}" type="pres">
      <dgm:prSet presAssocID="{FDF4B7EF-B98E-44ED-A254-8FABCFBA750C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1072992A-10E6-40EB-A624-A338616B8BB3}" type="pres">
      <dgm:prSet presAssocID="{FDF4B7EF-B98E-44ED-A254-8FABCFBA750C}" presName="descendantText" presStyleLbl="alignAcc1" presStyleIdx="2" presStyleCnt="8">
        <dgm:presLayoutVars>
          <dgm:bulletEnabled val="1"/>
        </dgm:presLayoutVars>
      </dgm:prSet>
      <dgm:spPr/>
    </dgm:pt>
    <dgm:pt modelId="{546204EF-4005-4F61-B77D-E4D27559D800}" type="pres">
      <dgm:prSet presAssocID="{E7C37DD0-9CAC-42AA-B4B6-12E971CD0D8D}" presName="sp" presStyleCnt="0"/>
      <dgm:spPr/>
    </dgm:pt>
    <dgm:pt modelId="{F291CDDF-5E7F-4A5C-A8A9-D4DF511EB407}" type="pres">
      <dgm:prSet presAssocID="{23C391D9-BD45-4625-9224-7DB452838333}" presName="composite" presStyleCnt="0"/>
      <dgm:spPr/>
    </dgm:pt>
    <dgm:pt modelId="{18C3A168-CFDF-4651-8AE2-2D0A410C2B7A}" type="pres">
      <dgm:prSet presAssocID="{23C391D9-BD45-4625-9224-7DB452838333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7F0144A7-3D57-47A3-A5D4-396A8B009CC5}" type="pres">
      <dgm:prSet presAssocID="{23C391D9-BD45-4625-9224-7DB452838333}" presName="descendantText" presStyleLbl="alignAcc1" presStyleIdx="3" presStyleCnt="8">
        <dgm:presLayoutVars>
          <dgm:bulletEnabled val="1"/>
        </dgm:presLayoutVars>
      </dgm:prSet>
      <dgm:spPr/>
    </dgm:pt>
    <dgm:pt modelId="{821E7844-9B03-4419-81D8-3F97ADA28CDE}" type="pres">
      <dgm:prSet presAssocID="{FF552FFD-6153-4BF1-8C0E-C07D7A6B097E}" presName="sp" presStyleCnt="0"/>
      <dgm:spPr/>
    </dgm:pt>
    <dgm:pt modelId="{7E19452B-770B-4C09-B690-DBDDBA6491E4}" type="pres">
      <dgm:prSet presAssocID="{488B6BBC-8AFE-4B95-913B-DFD402414E58}" presName="composite" presStyleCnt="0"/>
      <dgm:spPr/>
    </dgm:pt>
    <dgm:pt modelId="{4AD0A859-01BA-4A55-974A-9C8E06F4D9B6}" type="pres">
      <dgm:prSet presAssocID="{488B6BBC-8AFE-4B95-913B-DFD402414E58}" presName="parentText" presStyleLbl="align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619B64-4CCB-4FB7-9AF1-30AA5D8CF118}" type="pres">
      <dgm:prSet presAssocID="{488B6BBC-8AFE-4B95-913B-DFD402414E58}" presName="descendantText" presStyleLbl="alignAcc1" presStyleIdx="4" presStyleCnt="8">
        <dgm:presLayoutVars>
          <dgm:bulletEnabled val="1"/>
        </dgm:presLayoutVars>
      </dgm:prSet>
      <dgm:spPr/>
    </dgm:pt>
    <dgm:pt modelId="{4886AA9C-3394-48FA-B13B-42515BE3EBA5}" type="pres">
      <dgm:prSet presAssocID="{47B46371-9A26-4762-911E-39ECFAB65B59}" presName="sp" presStyleCnt="0"/>
      <dgm:spPr/>
    </dgm:pt>
    <dgm:pt modelId="{9EADF899-FE60-428E-90D7-DB75263F3C63}" type="pres">
      <dgm:prSet presAssocID="{56BA41C4-ED40-4B03-B63D-8F381F4DF1DF}" presName="composite" presStyleCnt="0"/>
      <dgm:spPr/>
    </dgm:pt>
    <dgm:pt modelId="{399DFF12-6F6E-4D20-A30C-F5540607A61D}" type="pres">
      <dgm:prSet presAssocID="{56BA41C4-ED40-4B03-B63D-8F381F4DF1DF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97BBF001-0197-4249-8CA7-9F63ED424605}" type="pres">
      <dgm:prSet presAssocID="{56BA41C4-ED40-4B03-B63D-8F381F4DF1DF}" presName="descendantText" presStyleLbl="alignAcc1" presStyleIdx="5" presStyleCnt="8">
        <dgm:presLayoutVars>
          <dgm:bulletEnabled val="1"/>
        </dgm:presLayoutVars>
      </dgm:prSet>
      <dgm:spPr/>
    </dgm:pt>
    <dgm:pt modelId="{96923529-2C5E-4F2A-AA21-E1AA70E946BA}" type="pres">
      <dgm:prSet presAssocID="{C79F872C-D186-4563-9740-F7195ADFADD4}" presName="sp" presStyleCnt="0"/>
      <dgm:spPr/>
    </dgm:pt>
    <dgm:pt modelId="{3F5C43D9-8999-4E13-B960-63B9EDC154D1}" type="pres">
      <dgm:prSet presAssocID="{7FED0D02-BD73-44C3-8F1D-9F49E5A946C1}" presName="composite" presStyleCnt="0"/>
      <dgm:spPr/>
    </dgm:pt>
    <dgm:pt modelId="{22C3AEDC-4854-49AC-ADE2-E59DF4877F68}" type="pres">
      <dgm:prSet presAssocID="{7FED0D02-BD73-44C3-8F1D-9F49E5A946C1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43533F87-2CE6-4157-BDFF-C43A1065CFEE}" type="pres">
      <dgm:prSet presAssocID="{7FED0D02-BD73-44C3-8F1D-9F49E5A946C1}" presName="descendantText" presStyleLbl="alignAcc1" presStyleIdx="6" presStyleCnt="8">
        <dgm:presLayoutVars>
          <dgm:bulletEnabled val="1"/>
        </dgm:presLayoutVars>
      </dgm:prSet>
      <dgm:spPr/>
    </dgm:pt>
    <dgm:pt modelId="{7E0067B2-9041-4E47-B3E9-CD2712406E4C}" type="pres">
      <dgm:prSet presAssocID="{4BE06F87-B981-4731-B318-AE0295142DBE}" presName="sp" presStyleCnt="0"/>
      <dgm:spPr/>
    </dgm:pt>
    <dgm:pt modelId="{0F063CE2-50DE-44BF-AC39-88BA87D51DD0}" type="pres">
      <dgm:prSet presAssocID="{58BC58D9-030F-484C-8155-7AB6FE925520}" presName="composite" presStyleCnt="0"/>
      <dgm:spPr/>
    </dgm:pt>
    <dgm:pt modelId="{BA50C385-DB50-4571-A177-98E7C7E01E52}" type="pres">
      <dgm:prSet presAssocID="{58BC58D9-030F-484C-8155-7AB6FE925520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FDED29D5-DBAA-459D-8660-2AAF7FBA0BF6}" type="pres">
      <dgm:prSet presAssocID="{58BC58D9-030F-484C-8155-7AB6FE925520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6321B0B3-550C-4F6C-B2DB-4BBE6406CEEB}" type="presOf" srcId="{23C391D9-BD45-4625-9224-7DB452838333}" destId="{18C3A168-CFDF-4651-8AE2-2D0A410C2B7A}" srcOrd="0" destOrd="0" presId="urn:microsoft.com/office/officeart/2005/8/layout/chevron2"/>
    <dgm:cxn modelId="{E9E15597-5F43-4656-998F-BD51B6F9ECDC}" srcId="{6508B0FF-74F3-4F00-982C-48B9EDC15E1E}" destId="{56BA41C4-ED40-4B03-B63D-8F381F4DF1DF}" srcOrd="5" destOrd="0" parTransId="{418C16B0-04FD-414A-9D9C-EDF55D6883AE}" sibTransId="{C79F872C-D186-4563-9740-F7195ADFADD4}"/>
    <dgm:cxn modelId="{0CC83B74-EBA0-4EED-9233-5E61B411E696}" type="presOf" srcId="{459D7136-5EA4-477D-9664-D7507DD74C29}" destId="{DA13B31D-7B36-4890-ABFF-5C692FA69B88}" srcOrd="0" destOrd="0" presId="urn:microsoft.com/office/officeart/2005/8/layout/chevron2"/>
    <dgm:cxn modelId="{D7F778B9-0395-43A5-8664-1148188A952C}" type="presOf" srcId="{B553EDE4-BC36-463C-92B2-F0B4BA8633E2}" destId="{9B9223FF-55C6-4C97-936A-45C99AAF62BB}" srcOrd="0" destOrd="0" presId="urn:microsoft.com/office/officeart/2005/8/layout/chevron2"/>
    <dgm:cxn modelId="{6D77586B-91E6-4003-AC02-2696A6B0B6EA}" srcId="{459D7136-5EA4-477D-9664-D7507DD74C29}" destId="{5D99FB3E-B6CB-49E1-B028-7FDAD476F0F8}" srcOrd="0" destOrd="0" parTransId="{CAB041F7-4890-4870-A736-52E20571FBC7}" sibTransId="{122BEBA7-D90F-49FE-9283-032B12C86316}"/>
    <dgm:cxn modelId="{EBF0EB25-7C12-4372-A31E-1CB698E19463}" type="presOf" srcId="{5D99FB3E-B6CB-49E1-B028-7FDAD476F0F8}" destId="{4B2E4FC4-C4A7-42F4-934F-7F18ABFF1987}" srcOrd="0" destOrd="0" presId="urn:microsoft.com/office/officeart/2005/8/layout/chevron2"/>
    <dgm:cxn modelId="{3DED97B7-9306-4073-82C3-4604F9C8612A}" type="presOf" srcId="{2E61AD01-1D06-4000-B782-DE7A0DCA4982}" destId="{DB619B64-4CCB-4FB7-9AF1-30AA5D8CF118}" srcOrd="0" destOrd="0" presId="urn:microsoft.com/office/officeart/2005/8/layout/chevron2"/>
    <dgm:cxn modelId="{EB75BE75-47B2-4589-8CF7-2416B020780F}" type="presOf" srcId="{6508B0FF-74F3-4F00-982C-48B9EDC15E1E}" destId="{84528BC4-4BB0-4CC0-8B29-AAEF0677050F}" srcOrd="0" destOrd="0" presId="urn:microsoft.com/office/officeart/2005/8/layout/chevron2"/>
    <dgm:cxn modelId="{B8517954-4214-4188-97E3-01C7139CAD8F}" type="presOf" srcId="{F4BA8DE9-750A-4EEA-8F5D-C699B33B3C0C}" destId="{FDED29D5-DBAA-459D-8660-2AAF7FBA0BF6}" srcOrd="0" destOrd="0" presId="urn:microsoft.com/office/officeart/2005/8/layout/chevron2"/>
    <dgm:cxn modelId="{DED621A6-5219-4534-9710-C712B2FC8071}" srcId="{6508B0FF-74F3-4F00-982C-48B9EDC15E1E}" destId="{459D7136-5EA4-477D-9664-D7507DD74C29}" srcOrd="0" destOrd="0" parTransId="{BE57F419-3013-4A6B-AED2-9F5B37056032}" sibTransId="{60431122-1834-4C57-A64E-4D7EBB415E68}"/>
    <dgm:cxn modelId="{FE13958C-7449-463B-B991-445D2E2BCA41}" type="presOf" srcId="{1283D5CA-DAC1-495A-96D0-F82A7DD74136}" destId="{7F0144A7-3D57-47A3-A5D4-396A8B009CC5}" srcOrd="0" destOrd="0" presId="urn:microsoft.com/office/officeart/2005/8/layout/chevron2"/>
    <dgm:cxn modelId="{B787812E-2A52-41E0-88E8-6B0AB4742778}" type="presOf" srcId="{7FED0D02-BD73-44C3-8F1D-9F49E5A946C1}" destId="{22C3AEDC-4854-49AC-ADE2-E59DF4877F68}" srcOrd="0" destOrd="0" presId="urn:microsoft.com/office/officeart/2005/8/layout/chevron2"/>
    <dgm:cxn modelId="{A4FA5347-50D4-42BA-958B-8B98BB2ECD41}" srcId="{58BC58D9-030F-484C-8155-7AB6FE925520}" destId="{F4BA8DE9-750A-4EEA-8F5D-C699B33B3C0C}" srcOrd="0" destOrd="0" parTransId="{F871FFEF-1014-4574-9F03-300247091A45}" sibTransId="{027F0ABA-73E7-47CB-B0EC-4F3D2EC3ED04}"/>
    <dgm:cxn modelId="{138ED728-170C-47B5-9E09-AF1C1527F1F1}" type="presOf" srcId="{58BC58D9-030F-484C-8155-7AB6FE925520}" destId="{BA50C385-DB50-4571-A177-98E7C7E01E52}" srcOrd="0" destOrd="0" presId="urn:microsoft.com/office/officeart/2005/8/layout/chevron2"/>
    <dgm:cxn modelId="{DF8F5C75-F35D-45EF-937D-C8B83874F975}" srcId="{7FED0D02-BD73-44C3-8F1D-9F49E5A946C1}" destId="{1CD03C6E-AD28-4E6A-9C2C-2A7BF4B47AD7}" srcOrd="0" destOrd="0" parTransId="{1D0C3485-9131-4464-A7A5-C0468127DF0C}" sibTransId="{C979EDC6-F46A-452A-A99C-B51E59DA2C42}"/>
    <dgm:cxn modelId="{B87870F1-2EDB-431D-B2F1-0A3D7CE6865A}" srcId="{6508B0FF-74F3-4F00-982C-48B9EDC15E1E}" destId="{FDF4B7EF-B98E-44ED-A254-8FABCFBA750C}" srcOrd="2" destOrd="0" parTransId="{75041795-D6E9-4E64-B61D-0953BF4B716B}" sibTransId="{E7C37DD0-9CAC-42AA-B4B6-12E971CD0D8D}"/>
    <dgm:cxn modelId="{3833B2A5-45E6-4452-B9AA-C89D41D4A935}" srcId="{6508B0FF-74F3-4F00-982C-48B9EDC15E1E}" destId="{58BC58D9-030F-484C-8155-7AB6FE925520}" srcOrd="7" destOrd="0" parTransId="{64F905AE-7DBF-42EC-90B4-2B4C969B7278}" sibTransId="{A2B370C6-D941-428C-B06B-1A79D817E2FA}"/>
    <dgm:cxn modelId="{86D98963-4854-4F19-9778-FEEE65CE3D18}" type="presOf" srcId="{F1DBA66B-1F9A-4687-BEB3-8BF9B51C4332}" destId="{97BBF001-0197-4249-8CA7-9F63ED424605}" srcOrd="0" destOrd="0" presId="urn:microsoft.com/office/officeart/2005/8/layout/chevron2"/>
    <dgm:cxn modelId="{845CF263-9470-4981-9B8B-B8EC7B16CBCC}" srcId="{23C391D9-BD45-4625-9224-7DB452838333}" destId="{1283D5CA-DAC1-495A-96D0-F82A7DD74136}" srcOrd="0" destOrd="0" parTransId="{6C3C93AC-DDEC-497F-B0E2-5E7B9AA69F54}" sibTransId="{B8926A0F-8EF1-4A59-B16B-52B00401EBE6}"/>
    <dgm:cxn modelId="{765B5D22-E2D7-4B46-8539-F6DC7D068083}" type="presOf" srcId="{488B6BBC-8AFE-4B95-913B-DFD402414E58}" destId="{4AD0A859-01BA-4A55-974A-9C8E06F4D9B6}" srcOrd="0" destOrd="0" presId="urn:microsoft.com/office/officeart/2005/8/layout/chevron2"/>
    <dgm:cxn modelId="{0EEC3F68-38F6-4C48-8BBE-41BE3E03E4C4}" type="presOf" srcId="{FDF4B7EF-B98E-44ED-A254-8FABCFBA750C}" destId="{4A170617-6F7D-4A4C-B285-4D1D0B91AAB7}" srcOrd="0" destOrd="0" presId="urn:microsoft.com/office/officeart/2005/8/layout/chevron2"/>
    <dgm:cxn modelId="{D9A328B2-BBAF-49CA-BB6D-D3C8D688FA3F}" type="presOf" srcId="{EDF987D1-B0D4-48DE-8168-531196FB45B3}" destId="{B4AD672D-C699-4B91-8E17-02EC5FADAE4C}" srcOrd="0" destOrd="0" presId="urn:microsoft.com/office/officeart/2005/8/layout/chevron2"/>
    <dgm:cxn modelId="{00560B61-EC5D-44F8-9D86-5B2C4DF93AF1}" type="presOf" srcId="{674E46AE-DC12-4559-9586-BBAF0D6797A0}" destId="{1072992A-10E6-40EB-A624-A338616B8BB3}" srcOrd="0" destOrd="0" presId="urn:microsoft.com/office/officeart/2005/8/layout/chevron2"/>
    <dgm:cxn modelId="{73DA7F62-4F51-48C1-8A60-29A814D4FA27}" srcId="{6508B0FF-74F3-4F00-982C-48B9EDC15E1E}" destId="{7FED0D02-BD73-44C3-8F1D-9F49E5A946C1}" srcOrd="6" destOrd="0" parTransId="{EFB0FF58-B1BC-4A80-B6D1-B329B0138453}" sibTransId="{4BE06F87-B981-4731-B318-AE0295142DBE}"/>
    <dgm:cxn modelId="{77716D5C-76EF-4F2A-804D-A93A35E480CE}" type="presOf" srcId="{1CD03C6E-AD28-4E6A-9C2C-2A7BF4B47AD7}" destId="{43533F87-2CE6-4157-BDFF-C43A1065CFEE}" srcOrd="0" destOrd="0" presId="urn:microsoft.com/office/officeart/2005/8/layout/chevron2"/>
    <dgm:cxn modelId="{5CFB37C2-3112-4E4D-B845-C7EA13A56A8C}" srcId="{6508B0FF-74F3-4F00-982C-48B9EDC15E1E}" destId="{23C391D9-BD45-4625-9224-7DB452838333}" srcOrd="3" destOrd="0" parTransId="{2061423D-BE5F-487D-89D8-C560FD4DE945}" sibTransId="{FF552FFD-6153-4BF1-8C0E-C07D7A6B097E}"/>
    <dgm:cxn modelId="{00574110-54D1-4C1C-B8A6-E42E016A536E}" srcId="{56BA41C4-ED40-4B03-B63D-8F381F4DF1DF}" destId="{F1DBA66B-1F9A-4687-BEB3-8BF9B51C4332}" srcOrd="0" destOrd="0" parTransId="{6E0CAD6A-2A78-413B-896D-62CDFF3F4AE9}" sibTransId="{885EFD96-44BD-4961-B5A7-46588FC8B240}"/>
    <dgm:cxn modelId="{907E94F9-4329-4481-99E7-4451E0574264}" srcId="{6508B0FF-74F3-4F00-982C-48B9EDC15E1E}" destId="{488B6BBC-8AFE-4B95-913B-DFD402414E58}" srcOrd="4" destOrd="0" parTransId="{54098D30-B702-408F-9DE8-AE417FC91254}" sibTransId="{47B46371-9A26-4762-911E-39ECFAB65B59}"/>
    <dgm:cxn modelId="{C512B3E4-5332-4BB5-A4D9-82B021531467}" srcId="{488B6BBC-8AFE-4B95-913B-DFD402414E58}" destId="{2E61AD01-1D06-4000-B782-DE7A0DCA4982}" srcOrd="0" destOrd="0" parTransId="{F3F2B51C-3F86-484C-BC36-F37ABA0FDFE6}" sibTransId="{A05E733D-CDEF-420E-A90F-C5E2ABFFEBEE}"/>
    <dgm:cxn modelId="{E39710A0-34C3-4B8D-8536-38F3ACB08667}" type="presOf" srcId="{56BA41C4-ED40-4B03-B63D-8F381F4DF1DF}" destId="{399DFF12-6F6E-4D20-A30C-F5540607A61D}" srcOrd="0" destOrd="0" presId="urn:microsoft.com/office/officeart/2005/8/layout/chevron2"/>
    <dgm:cxn modelId="{A33F71B9-4EAC-4D14-8DD6-D980132D140D}" srcId="{FDF4B7EF-B98E-44ED-A254-8FABCFBA750C}" destId="{674E46AE-DC12-4559-9586-BBAF0D6797A0}" srcOrd="0" destOrd="0" parTransId="{F83447E2-30AB-4C3E-A7DE-28B69C3C0DB8}" sibTransId="{A7E17131-4310-4724-B9E1-8BD63358942C}"/>
    <dgm:cxn modelId="{C90CEEB3-5E78-4E94-B855-6009545D6713}" srcId="{6508B0FF-74F3-4F00-982C-48B9EDC15E1E}" destId="{EDF987D1-B0D4-48DE-8168-531196FB45B3}" srcOrd="1" destOrd="0" parTransId="{0DC42366-2A79-4C0C-BA30-5128954356DE}" sibTransId="{504B81A1-5A4A-4935-ABE5-D2DC7D7B9074}"/>
    <dgm:cxn modelId="{B97A0709-2D3D-409F-AA40-7B77A33224A1}" srcId="{EDF987D1-B0D4-48DE-8168-531196FB45B3}" destId="{B553EDE4-BC36-463C-92B2-F0B4BA8633E2}" srcOrd="0" destOrd="0" parTransId="{64A24147-9499-4040-A8C1-A9FED02E70DE}" sibTransId="{C1B4819C-5577-41D0-985D-9118AED78FC3}"/>
    <dgm:cxn modelId="{3E3B20C3-1BB7-47C3-AA68-6C2DDA93B952}" type="presParOf" srcId="{84528BC4-4BB0-4CC0-8B29-AAEF0677050F}" destId="{03E1D78C-C86E-438E-8F9F-5C388CAD36EA}" srcOrd="0" destOrd="0" presId="urn:microsoft.com/office/officeart/2005/8/layout/chevron2"/>
    <dgm:cxn modelId="{C72ABA0C-2EA3-451F-853A-B9C9D4A26FFC}" type="presParOf" srcId="{03E1D78C-C86E-438E-8F9F-5C388CAD36EA}" destId="{DA13B31D-7B36-4890-ABFF-5C692FA69B88}" srcOrd="0" destOrd="0" presId="urn:microsoft.com/office/officeart/2005/8/layout/chevron2"/>
    <dgm:cxn modelId="{889E0427-4BAD-4A46-A530-4FF346F01A3C}" type="presParOf" srcId="{03E1D78C-C86E-438E-8F9F-5C388CAD36EA}" destId="{4B2E4FC4-C4A7-42F4-934F-7F18ABFF1987}" srcOrd="1" destOrd="0" presId="urn:microsoft.com/office/officeart/2005/8/layout/chevron2"/>
    <dgm:cxn modelId="{2D3AB287-346A-408E-8075-641130B0C0CB}" type="presParOf" srcId="{84528BC4-4BB0-4CC0-8B29-AAEF0677050F}" destId="{3B9C2555-BBC0-448D-9812-70DEA5108BAF}" srcOrd="1" destOrd="0" presId="urn:microsoft.com/office/officeart/2005/8/layout/chevron2"/>
    <dgm:cxn modelId="{40367796-228E-414B-9430-6D35E02D277D}" type="presParOf" srcId="{84528BC4-4BB0-4CC0-8B29-AAEF0677050F}" destId="{9D7329FA-9797-443F-87B5-54D9C6320402}" srcOrd="2" destOrd="0" presId="urn:microsoft.com/office/officeart/2005/8/layout/chevron2"/>
    <dgm:cxn modelId="{F907C7CC-F995-48DF-9E7D-41BE0BCB6AAC}" type="presParOf" srcId="{9D7329FA-9797-443F-87B5-54D9C6320402}" destId="{B4AD672D-C699-4B91-8E17-02EC5FADAE4C}" srcOrd="0" destOrd="0" presId="urn:microsoft.com/office/officeart/2005/8/layout/chevron2"/>
    <dgm:cxn modelId="{2EA9C1F3-C2A0-4BE1-9AC8-83E744DF1A75}" type="presParOf" srcId="{9D7329FA-9797-443F-87B5-54D9C6320402}" destId="{9B9223FF-55C6-4C97-936A-45C99AAF62BB}" srcOrd="1" destOrd="0" presId="urn:microsoft.com/office/officeart/2005/8/layout/chevron2"/>
    <dgm:cxn modelId="{4F5BAAAC-ED3F-432D-A9E6-4461A591B72C}" type="presParOf" srcId="{84528BC4-4BB0-4CC0-8B29-AAEF0677050F}" destId="{7F583021-BBF6-44DB-B576-2E904DBB960F}" srcOrd="3" destOrd="0" presId="urn:microsoft.com/office/officeart/2005/8/layout/chevron2"/>
    <dgm:cxn modelId="{6B82DC69-A746-4E0D-85B4-A9A70431A517}" type="presParOf" srcId="{84528BC4-4BB0-4CC0-8B29-AAEF0677050F}" destId="{0CB80ADB-AC51-4CA3-919F-4CEABC1262B1}" srcOrd="4" destOrd="0" presId="urn:microsoft.com/office/officeart/2005/8/layout/chevron2"/>
    <dgm:cxn modelId="{EC8915C6-8D20-4816-8928-43B636AE5B87}" type="presParOf" srcId="{0CB80ADB-AC51-4CA3-919F-4CEABC1262B1}" destId="{4A170617-6F7D-4A4C-B285-4D1D0B91AAB7}" srcOrd="0" destOrd="0" presId="urn:microsoft.com/office/officeart/2005/8/layout/chevron2"/>
    <dgm:cxn modelId="{52E3FC7F-FE77-4123-B2CA-ED947BFBDD88}" type="presParOf" srcId="{0CB80ADB-AC51-4CA3-919F-4CEABC1262B1}" destId="{1072992A-10E6-40EB-A624-A338616B8BB3}" srcOrd="1" destOrd="0" presId="urn:microsoft.com/office/officeart/2005/8/layout/chevron2"/>
    <dgm:cxn modelId="{75D30320-13A9-4CB1-BA4C-F2B2CE9DC3CA}" type="presParOf" srcId="{84528BC4-4BB0-4CC0-8B29-AAEF0677050F}" destId="{546204EF-4005-4F61-B77D-E4D27559D800}" srcOrd="5" destOrd="0" presId="urn:microsoft.com/office/officeart/2005/8/layout/chevron2"/>
    <dgm:cxn modelId="{8A9538C5-3433-4386-B52C-AEE38666B316}" type="presParOf" srcId="{84528BC4-4BB0-4CC0-8B29-AAEF0677050F}" destId="{F291CDDF-5E7F-4A5C-A8A9-D4DF511EB407}" srcOrd="6" destOrd="0" presId="urn:microsoft.com/office/officeart/2005/8/layout/chevron2"/>
    <dgm:cxn modelId="{2F54CF6B-3CF0-458F-8111-F2800EE45EAC}" type="presParOf" srcId="{F291CDDF-5E7F-4A5C-A8A9-D4DF511EB407}" destId="{18C3A168-CFDF-4651-8AE2-2D0A410C2B7A}" srcOrd="0" destOrd="0" presId="urn:microsoft.com/office/officeart/2005/8/layout/chevron2"/>
    <dgm:cxn modelId="{E3970158-8428-4AE6-8ED7-4EB8590FFDE8}" type="presParOf" srcId="{F291CDDF-5E7F-4A5C-A8A9-D4DF511EB407}" destId="{7F0144A7-3D57-47A3-A5D4-396A8B009CC5}" srcOrd="1" destOrd="0" presId="urn:microsoft.com/office/officeart/2005/8/layout/chevron2"/>
    <dgm:cxn modelId="{95257869-F5F2-4B5A-AC00-3C771255834D}" type="presParOf" srcId="{84528BC4-4BB0-4CC0-8B29-AAEF0677050F}" destId="{821E7844-9B03-4419-81D8-3F97ADA28CDE}" srcOrd="7" destOrd="0" presId="urn:microsoft.com/office/officeart/2005/8/layout/chevron2"/>
    <dgm:cxn modelId="{1B8745BC-FCCA-479A-B963-4F33E6D79CF0}" type="presParOf" srcId="{84528BC4-4BB0-4CC0-8B29-AAEF0677050F}" destId="{7E19452B-770B-4C09-B690-DBDDBA6491E4}" srcOrd="8" destOrd="0" presId="urn:microsoft.com/office/officeart/2005/8/layout/chevron2"/>
    <dgm:cxn modelId="{4D5C0673-9424-4D06-9386-D45866279235}" type="presParOf" srcId="{7E19452B-770B-4C09-B690-DBDDBA6491E4}" destId="{4AD0A859-01BA-4A55-974A-9C8E06F4D9B6}" srcOrd="0" destOrd="0" presId="urn:microsoft.com/office/officeart/2005/8/layout/chevron2"/>
    <dgm:cxn modelId="{D2AFF1A6-96F4-4A93-BFAB-50B06C4A62BE}" type="presParOf" srcId="{7E19452B-770B-4C09-B690-DBDDBA6491E4}" destId="{DB619B64-4CCB-4FB7-9AF1-30AA5D8CF118}" srcOrd="1" destOrd="0" presId="urn:microsoft.com/office/officeart/2005/8/layout/chevron2"/>
    <dgm:cxn modelId="{17A00E66-230E-4DF4-AEF1-D26ABBD04D71}" type="presParOf" srcId="{84528BC4-4BB0-4CC0-8B29-AAEF0677050F}" destId="{4886AA9C-3394-48FA-B13B-42515BE3EBA5}" srcOrd="9" destOrd="0" presId="urn:microsoft.com/office/officeart/2005/8/layout/chevron2"/>
    <dgm:cxn modelId="{5A68F782-9746-4BA1-B636-10F1741B9E6C}" type="presParOf" srcId="{84528BC4-4BB0-4CC0-8B29-AAEF0677050F}" destId="{9EADF899-FE60-428E-90D7-DB75263F3C63}" srcOrd="10" destOrd="0" presId="urn:microsoft.com/office/officeart/2005/8/layout/chevron2"/>
    <dgm:cxn modelId="{5E6F55FE-554D-4250-9E6B-E8BC95EBC453}" type="presParOf" srcId="{9EADF899-FE60-428E-90D7-DB75263F3C63}" destId="{399DFF12-6F6E-4D20-A30C-F5540607A61D}" srcOrd="0" destOrd="0" presId="urn:microsoft.com/office/officeart/2005/8/layout/chevron2"/>
    <dgm:cxn modelId="{79D416BF-343E-4A15-B5A1-91299D9A6878}" type="presParOf" srcId="{9EADF899-FE60-428E-90D7-DB75263F3C63}" destId="{97BBF001-0197-4249-8CA7-9F63ED424605}" srcOrd="1" destOrd="0" presId="urn:microsoft.com/office/officeart/2005/8/layout/chevron2"/>
    <dgm:cxn modelId="{A489BFC2-AA07-4082-A685-F08FEFA7F978}" type="presParOf" srcId="{84528BC4-4BB0-4CC0-8B29-AAEF0677050F}" destId="{96923529-2C5E-4F2A-AA21-E1AA70E946BA}" srcOrd="11" destOrd="0" presId="urn:microsoft.com/office/officeart/2005/8/layout/chevron2"/>
    <dgm:cxn modelId="{EC3814E5-7522-43B3-9332-4F4EF1BEC225}" type="presParOf" srcId="{84528BC4-4BB0-4CC0-8B29-AAEF0677050F}" destId="{3F5C43D9-8999-4E13-B960-63B9EDC154D1}" srcOrd="12" destOrd="0" presId="urn:microsoft.com/office/officeart/2005/8/layout/chevron2"/>
    <dgm:cxn modelId="{CAC85742-D4C7-4923-ACFE-D13BE3C037B2}" type="presParOf" srcId="{3F5C43D9-8999-4E13-B960-63B9EDC154D1}" destId="{22C3AEDC-4854-49AC-ADE2-E59DF4877F68}" srcOrd="0" destOrd="0" presId="urn:microsoft.com/office/officeart/2005/8/layout/chevron2"/>
    <dgm:cxn modelId="{F6E774BC-33A7-4767-903A-544A0CB18380}" type="presParOf" srcId="{3F5C43D9-8999-4E13-B960-63B9EDC154D1}" destId="{43533F87-2CE6-4157-BDFF-C43A1065CFEE}" srcOrd="1" destOrd="0" presId="urn:microsoft.com/office/officeart/2005/8/layout/chevron2"/>
    <dgm:cxn modelId="{002986FE-644C-4168-9386-237B4364F37A}" type="presParOf" srcId="{84528BC4-4BB0-4CC0-8B29-AAEF0677050F}" destId="{7E0067B2-9041-4E47-B3E9-CD2712406E4C}" srcOrd="13" destOrd="0" presId="urn:microsoft.com/office/officeart/2005/8/layout/chevron2"/>
    <dgm:cxn modelId="{D290AC87-16E2-47E7-B382-6C3D0AFD8455}" type="presParOf" srcId="{84528BC4-4BB0-4CC0-8B29-AAEF0677050F}" destId="{0F063CE2-50DE-44BF-AC39-88BA87D51DD0}" srcOrd="14" destOrd="0" presId="urn:microsoft.com/office/officeart/2005/8/layout/chevron2"/>
    <dgm:cxn modelId="{A631167D-E10C-4FA3-9E50-412E5BD0BE19}" type="presParOf" srcId="{0F063CE2-50DE-44BF-AC39-88BA87D51DD0}" destId="{BA50C385-DB50-4571-A177-98E7C7E01E52}" srcOrd="0" destOrd="0" presId="urn:microsoft.com/office/officeart/2005/8/layout/chevron2"/>
    <dgm:cxn modelId="{1563E130-81B9-4EFC-B732-56A540D214DA}" type="presParOf" srcId="{0F063CE2-50DE-44BF-AC39-88BA87D51DD0}" destId="{FDED29D5-DBAA-459D-8660-2AAF7FBA0BF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508B0FF-74F3-4F00-982C-48B9EDC15E1E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08BFDD2-D68A-4C2D-A2FE-F8A5D31CA52F}">
      <dgm:prSet/>
      <dgm:spPr/>
      <dgm:t>
        <a:bodyPr/>
        <a:lstStyle/>
        <a:p>
          <a:endParaRPr lang="en-US" dirty="0"/>
        </a:p>
      </dgm:t>
    </dgm:pt>
    <dgm:pt modelId="{E517E987-CE06-4780-8442-A0E9DFD6C2B6}" type="parTrans" cxnId="{25E89A39-9DF3-4AFA-9FD3-45CED13980AE}">
      <dgm:prSet/>
      <dgm:spPr/>
      <dgm:t>
        <a:bodyPr/>
        <a:lstStyle/>
        <a:p>
          <a:endParaRPr lang="en-US"/>
        </a:p>
      </dgm:t>
    </dgm:pt>
    <dgm:pt modelId="{D741E718-9E85-4AFD-8FFF-5C66AC6F1CC8}" type="sibTrans" cxnId="{25E89A39-9DF3-4AFA-9FD3-45CED13980AE}">
      <dgm:prSet/>
      <dgm:spPr/>
      <dgm:t>
        <a:bodyPr/>
        <a:lstStyle/>
        <a:p>
          <a:endParaRPr lang="en-US"/>
        </a:p>
      </dgm:t>
    </dgm:pt>
    <dgm:pt modelId="{2E601E78-5274-4F2F-93B5-DA594BCD37BD}">
      <dgm:prSet/>
      <dgm:spPr/>
      <dgm:t>
        <a:bodyPr/>
        <a:lstStyle/>
        <a:p>
          <a:r>
            <a:rPr lang="en-US" dirty="0" smtClean="0"/>
            <a:t>Dense (4096 neurons)</a:t>
          </a:r>
          <a:endParaRPr lang="en-US" dirty="0"/>
        </a:p>
      </dgm:t>
    </dgm:pt>
    <dgm:pt modelId="{9E144DA7-05F1-4520-8694-64D53F06199E}" type="parTrans" cxnId="{90A86D42-0F2E-45FC-95B4-E72A21DF3F67}">
      <dgm:prSet/>
      <dgm:spPr/>
      <dgm:t>
        <a:bodyPr/>
        <a:lstStyle/>
        <a:p>
          <a:endParaRPr lang="en-US"/>
        </a:p>
      </dgm:t>
    </dgm:pt>
    <dgm:pt modelId="{E3579F0E-4901-47EA-8194-D2655DB893C7}" type="sibTrans" cxnId="{90A86D42-0F2E-45FC-95B4-E72A21DF3F67}">
      <dgm:prSet/>
      <dgm:spPr/>
      <dgm:t>
        <a:bodyPr/>
        <a:lstStyle/>
        <a:p>
          <a:endParaRPr lang="en-US"/>
        </a:p>
      </dgm:t>
    </dgm:pt>
    <dgm:pt modelId="{86DF23F2-5AB5-48EE-8A33-F2888363FB66}">
      <dgm:prSet/>
      <dgm:spPr/>
      <dgm:t>
        <a:bodyPr/>
        <a:lstStyle/>
        <a:p>
          <a:endParaRPr lang="en-US" dirty="0"/>
        </a:p>
      </dgm:t>
    </dgm:pt>
    <dgm:pt modelId="{2DEC4F37-6687-4179-97E2-52492BD9B8B8}" type="parTrans" cxnId="{E5273450-B91D-44DE-9CD1-2AC0652C6590}">
      <dgm:prSet/>
      <dgm:spPr/>
      <dgm:t>
        <a:bodyPr/>
        <a:lstStyle/>
        <a:p>
          <a:endParaRPr lang="en-US"/>
        </a:p>
      </dgm:t>
    </dgm:pt>
    <dgm:pt modelId="{98886B85-0DAB-4C0F-AA91-E35B712D7C45}" type="sibTrans" cxnId="{E5273450-B91D-44DE-9CD1-2AC0652C6590}">
      <dgm:prSet/>
      <dgm:spPr/>
      <dgm:t>
        <a:bodyPr/>
        <a:lstStyle/>
        <a:p>
          <a:endParaRPr lang="en-US"/>
        </a:p>
      </dgm:t>
    </dgm:pt>
    <dgm:pt modelId="{15933BFB-35C6-4C7B-83AA-F7A51952A0ED}">
      <dgm:prSet/>
      <dgm:spPr/>
      <dgm:t>
        <a:bodyPr/>
        <a:lstStyle/>
        <a:p>
          <a:r>
            <a:rPr lang="en-US" dirty="0" smtClean="0"/>
            <a:t>Dropout (p = 0.5)</a:t>
          </a:r>
          <a:endParaRPr lang="en-US" dirty="0"/>
        </a:p>
      </dgm:t>
    </dgm:pt>
    <dgm:pt modelId="{DA509B16-67DC-4950-AA59-7B076746F49A}" type="parTrans" cxnId="{3F666F37-B0B1-462F-AE12-D6FADBC539D1}">
      <dgm:prSet/>
      <dgm:spPr/>
      <dgm:t>
        <a:bodyPr/>
        <a:lstStyle/>
        <a:p>
          <a:endParaRPr lang="en-US"/>
        </a:p>
      </dgm:t>
    </dgm:pt>
    <dgm:pt modelId="{B31F75F4-EFCF-4A5D-A097-984DA566E61D}" type="sibTrans" cxnId="{3F666F37-B0B1-462F-AE12-D6FADBC539D1}">
      <dgm:prSet/>
      <dgm:spPr/>
      <dgm:t>
        <a:bodyPr/>
        <a:lstStyle/>
        <a:p>
          <a:endParaRPr lang="en-US"/>
        </a:p>
      </dgm:t>
    </dgm:pt>
    <dgm:pt modelId="{736FB2E8-F8F1-41B0-B36D-6725654C4B54}">
      <dgm:prSet/>
      <dgm:spPr/>
      <dgm:t>
        <a:bodyPr/>
        <a:lstStyle/>
        <a:p>
          <a:endParaRPr lang="en-US" dirty="0"/>
        </a:p>
      </dgm:t>
    </dgm:pt>
    <dgm:pt modelId="{6675D4DD-A8FC-4C2A-BA9E-3D4A23A957FB}" type="parTrans" cxnId="{4DB2EFFD-DA03-48E3-8B3B-272E4E596410}">
      <dgm:prSet/>
      <dgm:spPr/>
      <dgm:t>
        <a:bodyPr/>
        <a:lstStyle/>
        <a:p>
          <a:endParaRPr lang="en-US"/>
        </a:p>
      </dgm:t>
    </dgm:pt>
    <dgm:pt modelId="{37862F2E-B6EE-4559-9B82-DDB7383A4741}" type="sibTrans" cxnId="{4DB2EFFD-DA03-48E3-8B3B-272E4E596410}">
      <dgm:prSet/>
      <dgm:spPr/>
      <dgm:t>
        <a:bodyPr/>
        <a:lstStyle/>
        <a:p>
          <a:endParaRPr lang="en-US"/>
        </a:p>
      </dgm:t>
    </dgm:pt>
    <dgm:pt modelId="{09183D81-BA88-4AD9-8795-7E51E48C843B}">
      <dgm:prSet/>
      <dgm:spPr/>
      <dgm:t>
        <a:bodyPr/>
        <a:lstStyle/>
        <a:p>
          <a:r>
            <a:rPr lang="en-US" dirty="0" smtClean="0"/>
            <a:t>Dense (4096 neurons)</a:t>
          </a:r>
          <a:endParaRPr lang="en-US" dirty="0"/>
        </a:p>
      </dgm:t>
    </dgm:pt>
    <dgm:pt modelId="{283BC4C3-6AD6-4960-AAFD-604D12DA0CB9}" type="parTrans" cxnId="{92C731C1-66A8-4686-9401-EAE874D2F3BD}">
      <dgm:prSet/>
      <dgm:spPr/>
      <dgm:t>
        <a:bodyPr/>
        <a:lstStyle/>
        <a:p>
          <a:endParaRPr lang="en-US"/>
        </a:p>
      </dgm:t>
    </dgm:pt>
    <dgm:pt modelId="{B5429CC7-DA8A-4F1E-A4B0-40E1327B8611}" type="sibTrans" cxnId="{92C731C1-66A8-4686-9401-EAE874D2F3BD}">
      <dgm:prSet/>
      <dgm:spPr/>
      <dgm:t>
        <a:bodyPr/>
        <a:lstStyle/>
        <a:p>
          <a:endParaRPr lang="en-US"/>
        </a:p>
      </dgm:t>
    </dgm:pt>
    <dgm:pt modelId="{127EB696-9AE7-494C-9514-21C1AF35F72D}">
      <dgm:prSet/>
      <dgm:spPr/>
      <dgm:t>
        <a:bodyPr/>
        <a:lstStyle/>
        <a:p>
          <a:endParaRPr lang="en-US" dirty="0"/>
        </a:p>
      </dgm:t>
    </dgm:pt>
    <dgm:pt modelId="{3737EECF-3B5D-465D-9816-1EED905D2A05}" type="parTrans" cxnId="{81E0CE5A-7D3E-4682-8F42-78DBE542B706}">
      <dgm:prSet/>
      <dgm:spPr/>
      <dgm:t>
        <a:bodyPr/>
        <a:lstStyle/>
        <a:p>
          <a:endParaRPr lang="en-US"/>
        </a:p>
      </dgm:t>
    </dgm:pt>
    <dgm:pt modelId="{3AA91A0B-576B-4CC2-A3D6-0C64FF878EC6}" type="sibTrans" cxnId="{81E0CE5A-7D3E-4682-8F42-78DBE542B706}">
      <dgm:prSet/>
      <dgm:spPr/>
      <dgm:t>
        <a:bodyPr/>
        <a:lstStyle/>
        <a:p>
          <a:endParaRPr lang="en-US"/>
        </a:p>
      </dgm:t>
    </dgm:pt>
    <dgm:pt modelId="{85830B5E-C17F-4CEE-8DBD-2F2253ADAF3D}">
      <dgm:prSet/>
      <dgm:spPr/>
      <dgm:t>
        <a:bodyPr/>
        <a:lstStyle/>
        <a:p>
          <a:r>
            <a:rPr lang="en-US" dirty="0" smtClean="0"/>
            <a:t>Dropout (p = 0.5)</a:t>
          </a:r>
          <a:endParaRPr lang="en-US" dirty="0"/>
        </a:p>
      </dgm:t>
    </dgm:pt>
    <dgm:pt modelId="{9B72A6AD-CA44-4881-9FA6-FFFC74B0F709}" type="parTrans" cxnId="{8C89A195-5470-40F5-A139-954A5DB6EF52}">
      <dgm:prSet/>
      <dgm:spPr/>
      <dgm:t>
        <a:bodyPr/>
        <a:lstStyle/>
        <a:p>
          <a:endParaRPr lang="en-US"/>
        </a:p>
      </dgm:t>
    </dgm:pt>
    <dgm:pt modelId="{9A1B2967-EC1A-4FF2-B839-A49064421D6D}" type="sibTrans" cxnId="{8C89A195-5470-40F5-A139-954A5DB6EF52}">
      <dgm:prSet/>
      <dgm:spPr/>
      <dgm:t>
        <a:bodyPr/>
        <a:lstStyle/>
        <a:p>
          <a:endParaRPr lang="en-US"/>
        </a:p>
      </dgm:t>
    </dgm:pt>
    <dgm:pt modelId="{7A62F5C1-DECC-4E56-B6DC-1893D1428C40}">
      <dgm:prSet/>
      <dgm:spPr/>
      <dgm:t>
        <a:bodyPr/>
        <a:lstStyle/>
        <a:p>
          <a:endParaRPr lang="en-US" dirty="0"/>
        </a:p>
      </dgm:t>
    </dgm:pt>
    <dgm:pt modelId="{49AFC8C3-BCDA-43A7-81B6-95CFA978A3EB}" type="parTrans" cxnId="{3E2B7810-7DB7-4067-8B69-0EE2EF45EBB6}">
      <dgm:prSet/>
      <dgm:spPr/>
      <dgm:t>
        <a:bodyPr/>
        <a:lstStyle/>
        <a:p>
          <a:endParaRPr lang="en-US"/>
        </a:p>
      </dgm:t>
    </dgm:pt>
    <dgm:pt modelId="{08617616-E810-4819-A56D-7E8C75A518AA}" type="sibTrans" cxnId="{3E2B7810-7DB7-4067-8B69-0EE2EF45EBB6}">
      <dgm:prSet/>
      <dgm:spPr/>
      <dgm:t>
        <a:bodyPr/>
        <a:lstStyle/>
        <a:p>
          <a:endParaRPr lang="en-US"/>
        </a:p>
      </dgm:t>
    </dgm:pt>
    <dgm:pt modelId="{61CBB700-BC40-4DF5-BB07-6DC7A7ADF707}">
      <dgm:prSet/>
      <dgm:spPr/>
      <dgm:t>
        <a:bodyPr/>
        <a:lstStyle/>
        <a:p>
          <a:r>
            <a:rPr lang="en-US" dirty="0" smtClean="0"/>
            <a:t>Dense (</a:t>
          </a:r>
          <a:r>
            <a:rPr lang="en-US" dirty="0" err="1" smtClean="0"/>
            <a:t>Softmax</a:t>
          </a:r>
          <a:r>
            <a:rPr lang="en-US" dirty="0" smtClean="0"/>
            <a:t> into 1000) </a:t>
          </a:r>
          <a:endParaRPr lang="en-US" dirty="0"/>
        </a:p>
      </dgm:t>
    </dgm:pt>
    <dgm:pt modelId="{4D5CD711-5E81-4104-8417-FDEE794FAB7D}" type="parTrans" cxnId="{D235DE34-BAF9-4556-B84B-0ADB2A19AF09}">
      <dgm:prSet/>
      <dgm:spPr/>
      <dgm:t>
        <a:bodyPr/>
        <a:lstStyle/>
        <a:p>
          <a:endParaRPr lang="en-US"/>
        </a:p>
      </dgm:t>
    </dgm:pt>
    <dgm:pt modelId="{4CF0A89B-01DB-4B60-B128-789234A0A641}" type="sibTrans" cxnId="{D235DE34-BAF9-4556-B84B-0ADB2A19AF09}">
      <dgm:prSet/>
      <dgm:spPr/>
      <dgm:t>
        <a:bodyPr/>
        <a:lstStyle/>
        <a:p>
          <a:endParaRPr lang="en-US"/>
        </a:p>
      </dgm:t>
    </dgm:pt>
    <dgm:pt modelId="{561FBC7B-BF35-47CA-9D49-72F3E1754503}">
      <dgm:prSet/>
      <dgm:spPr/>
      <dgm:t>
        <a:bodyPr/>
        <a:lstStyle/>
        <a:p>
          <a:endParaRPr lang="en-US" dirty="0"/>
        </a:p>
      </dgm:t>
    </dgm:pt>
    <dgm:pt modelId="{A0E773BF-60A5-49F9-A7FE-E417B8A999DA}" type="parTrans" cxnId="{56276EF8-36BD-4E03-8052-EBA4F2A5640E}">
      <dgm:prSet/>
      <dgm:spPr/>
      <dgm:t>
        <a:bodyPr/>
        <a:lstStyle/>
        <a:p>
          <a:endParaRPr lang="en-US"/>
        </a:p>
      </dgm:t>
    </dgm:pt>
    <dgm:pt modelId="{C12497EF-2363-4C01-9C95-A4FB5EC3F3C4}" type="sibTrans" cxnId="{56276EF8-36BD-4E03-8052-EBA4F2A5640E}">
      <dgm:prSet/>
      <dgm:spPr/>
      <dgm:t>
        <a:bodyPr/>
        <a:lstStyle/>
        <a:p>
          <a:endParaRPr lang="en-US"/>
        </a:p>
      </dgm:t>
    </dgm:pt>
    <dgm:pt modelId="{0F5E27A4-4549-4B98-959F-0542E15E9BF7}">
      <dgm:prSet/>
      <dgm:spPr/>
      <dgm:t>
        <a:bodyPr/>
        <a:lstStyle/>
        <a:p>
          <a:r>
            <a:rPr lang="en-US" dirty="0" smtClean="0"/>
            <a:t>Convolution (512 filters x 3 x 3)</a:t>
          </a:r>
          <a:endParaRPr lang="en-US" dirty="0"/>
        </a:p>
      </dgm:t>
    </dgm:pt>
    <dgm:pt modelId="{40F982ED-0C86-4C8E-B14B-C72E2D59DC44}" type="parTrans" cxnId="{E0A7CE50-5571-48BA-889B-1422E4703E82}">
      <dgm:prSet/>
      <dgm:spPr/>
      <dgm:t>
        <a:bodyPr/>
        <a:lstStyle/>
        <a:p>
          <a:endParaRPr lang="en-US"/>
        </a:p>
      </dgm:t>
    </dgm:pt>
    <dgm:pt modelId="{9AF7AD78-B630-4B99-B478-B3A1829140F5}" type="sibTrans" cxnId="{E0A7CE50-5571-48BA-889B-1422E4703E82}">
      <dgm:prSet/>
      <dgm:spPr/>
      <dgm:t>
        <a:bodyPr/>
        <a:lstStyle/>
        <a:p>
          <a:endParaRPr lang="en-US"/>
        </a:p>
      </dgm:t>
    </dgm:pt>
    <dgm:pt modelId="{CFAED342-35D7-4374-9027-EAB9F44FB34C}">
      <dgm:prSet/>
      <dgm:spPr/>
      <dgm:t>
        <a:bodyPr/>
        <a:lstStyle/>
        <a:p>
          <a:endParaRPr lang="en-US" dirty="0"/>
        </a:p>
      </dgm:t>
    </dgm:pt>
    <dgm:pt modelId="{FE968C86-910E-4301-8D9D-DE97EAAEA5E4}" type="parTrans" cxnId="{F83FA378-A87E-434B-BCC4-0F76A4552C00}">
      <dgm:prSet/>
      <dgm:spPr/>
      <dgm:t>
        <a:bodyPr/>
        <a:lstStyle/>
        <a:p>
          <a:endParaRPr lang="en-US"/>
        </a:p>
      </dgm:t>
    </dgm:pt>
    <dgm:pt modelId="{6950FE62-D0EE-41D7-B35E-C4E85591DC8D}" type="sibTrans" cxnId="{F83FA378-A87E-434B-BCC4-0F76A4552C00}">
      <dgm:prSet/>
      <dgm:spPr/>
      <dgm:t>
        <a:bodyPr/>
        <a:lstStyle/>
        <a:p>
          <a:endParaRPr lang="en-US"/>
        </a:p>
      </dgm:t>
    </dgm:pt>
    <dgm:pt modelId="{01B8CB67-BAD0-49B8-8F9B-D65F4CBD80AD}">
      <dgm:prSet/>
      <dgm:spPr/>
      <dgm:t>
        <a:bodyPr/>
        <a:lstStyle/>
        <a:p>
          <a:r>
            <a:rPr lang="en-US" dirty="0" smtClean="0"/>
            <a:t>Convolution (512 filters x 3 x 3)</a:t>
          </a:r>
          <a:endParaRPr lang="en-US" dirty="0"/>
        </a:p>
      </dgm:t>
    </dgm:pt>
    <dgm:pt modelId="{6BA2A11D-8C40-4709-B7CD-97D8092A6B9B}" type="parTrans" cxnId="{D47CE868-EF93-4862-85A7-B99BFE8F0B83}">
      <dgm:prSet/>
      <dgm:spPr/>
      <dgm:t>
        <a:bodyPr/>
        <a:lstStyle/>
        <a:p>
          <a:endParaRPr lang="en-US"/>
        </a:p>
      </dgm:t>
    </dgm:pt>
    <dgm:pt modelId="{BBC15FD8-6DF4-45E2-95A0-90B54477CD51}" type="sibTrans" cxnId="{D47CE868-EF93-4862-85A7-B99BFE8F0B83}">
      <dgm:prSet/>
      <dgm:spPr/>
      <dgm:t>
        <a:bodyPr/>
        <a:lstStyle/>
        <a:p>
          <a:endParaRPr lang="en-US"/>
        </a:p>
      </dgm:t>
    </dgm:pt>
    <dgm:pt modelId="{49630B2F-FA08-447E-BD59-CF873F8F5FF0}">
      <dgm:prSet/>
      <dgm:spPr/>
      <dgm:t>
        <a:bodyPr/>
        <a:lstStyle/>
        <a:p>
          <a:endParaRPr lang="en-US" dirty="0"/>
        </a:p>
      </dgm:t>
    </dgm:pt>
    <dgm:pt modelId="{DDB11549-9040-4438-8B08-FA3C7D1C1916}" type="parTrans" cxnId="{46927A30-AACD-46AE-A2A7-D4EAAD511DA0}">
      <dgm:prSet/>
      <dgm:spPr/>
      <dgm:t>
        <a:bodyPr/>
        <a:lstStyle/>
        <a:p>
          <a:endParaRPr lang="en-US"/>
        </a:p>
      </dgm:t>
    </dgm:pt>
    <dgm:pt modelId="{A6DE46EE-D14E-4607-B11D-D24B42068F62}" type="sibTrans" cxnId="{46927A30-AACD-46AE-A2A7-D4EAAD511DA0}">
      <dgm:prSet/>
      <dgm:spPr/>
      <dgm:t>
        <a:bodyPr/>
        <a:lstStyle/>
        <a:p>
          <a:endParaRPr lang="en-US"/>
        </a:p>
      </dgm:t>
    </dgm:pt>
    <dgm:pt modelId="{5B72D126-943D-4A67-BAA9-857741F1709F}">
      <dgm:prSet/>
      <dgm:spPr/>
      <dgm:t>
        <a:bodyPr/>
        <a:lstStyle/>
        <a:p>
          <a:r>
            <a:rPr lang="en-US" dirty="0" smtClean="0"/>
            <a:t>Convolution (512 filters x 3 x 3)</a:t>
          </a:r>
          <a:endParaRPr lang="en-US" dirty="0"/>
        </a:p>
      </dgm:t>
    </dgm:pt>
    <dgm:pt modelId="{65151257-4D86-4274-8A67-6B368B02DA0B}" type="parTrans" cxnId="{CDC4698E-D1A7-4883-97F8-E151F728CC6D}">
      <dgm:prSet/>
      <dgm:spPr/>
      <dgm:t>
        <a:bodyPr/>
        <a:lstStyle/>
        <a:p>
          <a:endParaRPr lang="en-US"/>
        </a:p>
      </dgm:t>
    </dgm:pt>
    <dgm:pt modelId="{C00CAE72-4C1D-4B05-8AD6-28DFD70C8568}" type="sibTrans" cxnId="{CDC4698E-D1A7-4883-97F8-E151F728CC6D}">
      <dgm:prSet/>
      <dgm:spPr/>
      <dgm:t>
        <a:bodyPr/>
        <a:lstStyle/>
        <a:p>
          <a:endParaRPr lang="en-US"/>
        </a:p>
      </dgm:t>
    </dgm:pt>
    <dgm:pt modelId="{CE634CB5-B615-4566-BB31-7892F32F8068}">
      <dgm:prSet/>
      <dgm:spPr/>
      <dgm:t>
        <a:bodyPr/>
        <a:lstStyle/>
        <a:p>
          <a:endParaRPr lang="en-US" dirty="0"/>
        </a:p>
      </dgm:t>
    </dgm:pt>
    <dgm:pt modelId="{7272DBB2-01AC-4201-AB17-E00C6EBB28A4}" type="parTrans" cxnId="{13E87FDF-EAAB-4627-BFC6-1344C617BA3A}">
      <dgm:prSet/>
      <dgm:spPr/>
      <dgm:t>
        <a:bodyPr/>
        <a:lstStyle/>
        <a:p>
          <a:endParaRPr lang="en-US"/>
        </a:p>
      </dgm:t>
    </dgm:pt>
    <dgm:pt modelId="{8C63E94B-9063-4CB2-B417-0A066D64D1F4}" type="sibTrans" cxnId="{13E87FDF-EAAB-4627-BFC6-1344C617BA3A}">
      <dgm:prSet/>
      <dgm:spPr/>
      <dgm:t>
        <a:bodyPr/>
        <a:lstStyle/>
        <a:p>
          <a:endParaRPr lang="en-US"/>
        </a:p>
      </dgm:t>
    </dgm:pt>
    <dgm:pt modelId="{97904CC6-A7CB-4D53-AF44-DDE108B0F479}">
      <dgm:prSet/>
      <dgm:spPr/>
      <dgm:t>
        <a:bodyPr/>
        <a:lstStyle/>
        <a:p>
          <a:r>
            <a:rPr lang="en-US" dirty="0" err="1" smtClean="0"/>
            <a:t>MaxPool</a:t>
          </a:r>
          <a:r>
            <a:rPr lang="en-US" dirty="0" smtClean="0"/>
            <a:t> (2 x 2)</a:t>
          </a:r>
          <a:endParaRPr lang="en-US" dirty="0"/>
        </a:p>
      </dgm:t>
    </dgm:pt>
    <dgm:pt modelId="{B0F36667-0DA8-4885-9F15-C34F1C9044E7}" type="parTrans" cxnId="{23C98DCD-75D6-45FE-BEA1-BF858B74BAEC}">
      <dgm:prSet/>
      <dgm:spPr/>
      <dgm:t>
        <a:bodyPr/>
        <a:lstStyle/>
        <a:p>
          <a:endParaRPr lang="en-US"/>
        </a:p>
      </dgm:t>
    </dgm:pt>
    <dgm:pt modelId="{94905BB0-22A6-4276-A675-27CB9C9FCB3F}" type="sibTrans" cxnId="{23C98DCD-75D6-45FE-BEA1-BF858B74BAEC}">
      <dgm:prSet/>
      <dgm:spPr/>
      <dgm:t>
        <a:bodyPr/>
        <a:lstStyle/>
        <a:p>
          <a:endParaRPr lang="en-US"/>
        </a:p>
      </dgm:t>
    </dgm:pt>
    <dgm:pt modelId="{84528BC4-4BB0-4CC0-8B29-AAEF0677050F}" type="pres">
      <dgm:prSet presAssocID="{6508B0FF-74F3-4F00-982C-48B9EDC15E1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6871F0-2F55-4287-894B-1802197C4B52}" type="pres">
      <dgm:prSet presAssocID="{561FBC7B-BF35-47CA-9D49-72F3E1754503}" presName="composite" presStyleCnt="0"/>
      <dgm:spPr/>
    </dgm:pt>
    <dgm:pt modelId="{78AB08F2-D182-4A3E-BB4C-A4EA5F1A3FC8}" type="pres">
      <dgm:prSet presAssocID="{561FBC7B-BF35-47CA-9D49-72F3E1754503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E03E85-2722-4BBB-B2BB-206DAF03B617}" type="pres">
      <dgm:prSet presAssocID="{561FBC7B-BF35-47CA-9D49-72F3E1754503}" presName="descendantText" presStyleLbl="alignAcc1" presStyleIdx="0" presStyleCnt="9" custLinFactNeighborX="2193">
        <dgm:presLayoutVars>
          <dgm:bulletEnabled val="1"/>
        </dgm:presLayoutVars>
      </dgm:prSet>
      <dgm:spPr/>
    </dgm:pt>
    <dgm:pt modelId="{384F1D9D-5100-4DFC-A4BD-BBEFC4EF3215}" type="pres">
      <dgm:prSet presAssocID="{C12497EF-2363-4C01-9C95-A4FB5EC3F3C4}" presName="sp" presStyleCnt="0"/>
      <dgm:spPr/>
    </dgm:pt>
    <dgm:pt modelId="{58BA9B41-150D-4F7E-ABB5-BF65637D04F0}" type="pres">
      <dgm:prSet presAssocID="{CFAED342-35D7-4374-9027-EAB9F44FB34C}" presName="composite" presStyleCnt="0"/>
      <dgm:spPr/>
    </dgm:pt>
    <dgm:pt modelId="{0F96505D-E481-4C52-A40F-94E7B60C576A}" type="pres">
      <dgm:prSet presAssocID="{CFAED342-35D7-4374-9027-EAB9F44FB34C}" presName="parentText" presStyleLbl="alignNode1" presStyleIdx="1" presStyleCnt="9">
        <dgm:presLayoutVars>
          <dgm:chMax val="1"/>
          <dgm:bulletEnabled val="1"/>
        </dgm:presLayoutVars>
      </dgm:prSet>
      <dgm:spPr/>
    </dgm:pt>
    <dgm:pt modelId="{8AB2C26E-C72B-4313-83D0-D8750C3E15AA}" type="pres">
      <dgm:prSet presAssocID="{CFAED342-35D7-4374-9027-EAB9F44FB34C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166E0-59A6-491C-9B72-3B72F7358529}" type="pres">
      <dgm:prSet presAssocID="{6950FE62-D0EE-41D7-B35E-C4E85591DC8D}" presName="sp" presStyleCnt="0"/>
      <dgm:spPr/>
    </dgm:pt>
    <dgm:pt modelId="{D3218D37-8898-497A-A2A7-8B6609BB7F4B}" type="pres">
      <dgm:prSet presAssocID="{49630B2F-FA08-447E-BD59-CF873F8F5FF0}" presName="composite" presStyleCnt="0"/>
      <dgm:spPr/>
    </dgm:pt>
    <dgm:pt modelId="{7B7CEB11-F26B-45D7-9CDE-F839BA6660C1}" type="pres">
      <dgm:prSet presAssocID="{49630B2F-FA08-447E-BD59-CF873F8F5FF0}" presName="parentText" presStyleLbl="alignNode1" presStyleIdx="2" presStyleCnt="9">
        <dgm:presLayoutVars>
          <dgm:chMax val="1"/>
          <dgm:bulletEnabled val="1"/>
        </dgm:presLayoutVars>
      </dgm:prSet>
      <dgm:spPr/>
    </dgm:pt>
    <dgm:pt modelId="{2CF651FC-9A76-495E-8CCE-64D10153E8E6}" type="pres">
      <dgm:prSet presAssocID="{49630B2F-FA08-447E-BD59-CF873F8F5FF0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A4B4A8-A8C5-47B6-BE9E-5BC4BFECE2B7}" type="pres">
      <dgm:prSet presAssocID="{A6DE46EE-D14E-4607-B11D-D24B42068F62}" presName="sp" presStyleCnt="0"/>
      <dgm:spPr/>
    </dgm:pt>
    <dgm:pt modelId="{8C854813-B11D-4B7D-B6D0-93015911A166}" type="pres">
      <dgm:prSet presAssocID="{CE634CB5-B615-4566-BB31-7892F32F8068}" presName="composite" presStyleCnt="0"/>
      <dgm:spPr/>
    </dgm:pt>
    <dgm:pt modelId="{7F29DC7F-43C1-47F6-BEA5-998C9B1C7230}" type="pres">
      <dgm:prSet presAssocID="{CE634CB5-B615-4566-BB31-7892F32F8068}" presName="parentText" presStyleLbl="alignNode1" presStyleIdx="3" presStyleCnt="9">
        <dgm:presLayoutVars>
          <dgm:chMax val="1"/>
          <dgm:bulletEnabled val="1"/>
        </dgm:presLayoutVars>
      </dgm:prSet>
      <dgm:spPr/>
    </dgm:pt>
    <dgm:pt modelId="{D1F8A61B-47D3-439D-9C5A-8969536C3BCB}" type="pres">
      <dgm:prSet presAssocID="{CE634CB5-B615-4566-BB31-7892F32F8068}" presName="descendantText" presStyleLbl="alignAcc1" presStyleIdx="3" presStyleCnt="9">
        <dgm:presLayoutVars>
          <dgm:bulletEnabled val="1"/>
        </dgm:presLayoutVars>
      </dgm:prSet>
      <dgm:spPr/>
    </dgm:pt>
    <dgm:pt modelId="{3CD02EAB-5512-49AF-A269-6596101531F5}" type="pres">
      <dgm:prSet presAssocID="{8C63E94B-9063-4CB2-B417-0A066D64D1F4}" presName="sp" presStyleCnt="0"/>
      <dgm:spPr/>
    </dgm:pt>
    <dgm:pt modelId="{46EDBF47-BE5A-414B-99A7-BA99A3AF0EAC}" type="pres">
      <dgm:prSet presAssocID="{308BFDD2-D68A-4C2D-A2FE-F8A5D31CA52F}" presName="composite" presStyleCnt="0"/>
      <dgm:spPr/>
    </dgm:pt>
    <dgm:pt modelId="{3CC9DDB9-B5BB-4970-8052-CFB7ECAF2665}" type="pres">
      <dgm:prSet presAssocID="{308BFDD2-D68A-4C2D-A2FE-F8A5D31CA52F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99DC0F-B0A2-4ED4-8BB2-B6ABE6FAA103}" type="pres">
      <dgm:prSet presAssocID="{308BFDD2-D68A-4C2D-A2FE-F8A5D31CA52F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A3449-8FB4-42ED-A4CE-80600D4D8EDF}" type="pres">
      <dgm:prSet presAssocID="{D741E718-9E85-4AFD-8FFF-5C66AC6F1CC8}" presName="sp" presStyleCnt="0"/>
      <dgm:spPr/>
    </dgm:pt>
    <dgm:pt modelId="{CEBFA0A5-735E-4F85-9A68-76001DEB5CD4}" type="pres">
      <dgm:prSet presAssocID="{86DF23F2-5AB5-48EE-8A33-F2888363FB66}" presName="composite" presStyleCnt="0"/>
      <dgm:spPr/>
    </dgm:pt>
    <dgm:pt modelId="{6390F124-492C-45CA-92A9-5236AA4F0B6C}" type="pres">
      <dgm:prSet presAssocID="{86DF23F2-5AB5-48EE-8A33-F2888363FB66}" presName="parentText" presStyleLbl="alignNode1" presStyleIdx="5" presStyleCnt="9">
        <dgm:presLayoutVars>
          <dgm:chMax val="1"/>
          <dgm:bulletEnabled val="1"/>
        </dgm:presLayoutVars>
      </dgm:prSet>
      <dgm:spPr/>
    </dgm:pt>
    <dgm:pt modelId="{BF84B6E8-4A70-4757-BEAF-6F0E2356A7B3}" type="pres">
      <dgm:prSet presAssocID="{86DF23F2-5AB5-48EE-8A33-F2888363FB66}" presName="descendantText" presStyleLbl="alignAcc1" presStyleIdx="5" presStyleCnt="9">
        <dgm:presLayoutVars>
          <dgm:bulletEnabled val="1"/>
        </dgm:presLayoutVars>
      </dgm:prSet>
      <dgm:spPr/>
    </dgm:pt>
    <dgm:pt modelId="{8CF19300-ECBF-4EF5-B0D0-ECF1D84DF282}" type="pres">
      <dgm:prSet presAssocID="{98886B85-0DAB-4C0F-AA91-E35B712D7C45}" presName="sp" presStyleCnt="0"/>
      <dgm:spPr/>
    </dgm:pt>
    <dgm:pt modelId="{0C9D166D-52D4-4464-A87E-DE2A4ADEF57A}" type="pres">
      <dgm:prSet presAssocID="{736FB2E8-F8F1-41B0-B36D-6725654C4B54}" presName="composite" presStyleCnt="0"/>
      <dgm:spPr/>
    </dgm:pt>
    <dgm:pt modelId="{CD104418-8C7E-44E4-B713-864D7AAFD258}" type="pres">
      <dgm:prSet presAssocID="{736FB2E8-F8F1-41B0-B36D-6725654C4B54}" presName="parentText" presStyleLbl="alignNode1" presStyleIdx="6" presStyleCnt="9">
        <dgm:presLayoutVars>
          <dgm:chMax val="1"/>
          <dgm:bulletEnabled val="1"/>
        </dgm:presLayoutVars>
      </dgm:prSet>
      <dgm:spPr/>
    </dgm:pt>
    <dgm:pt modelId="{2A6CA7B4-E435-45C8-A2CD-DDAB3095F051}" type="pres">
      <dgm:prSet presAssocID="{736FB2E8-F8F1-41B0-B36D-6725654C4B54}" presName="descendantText" presStyleLbl="alignAcc1" presStyleIdx="6" presStyleCnt="9">
        <dgm:presLayoutVars>
          <dgm:bulletEnabled val="1"/>
        </dgm:presLayoutVars>
      </dgm:prSet>
      <dgm:spPr/>
    </dgm:pt>
    <dgm:pt modelId="{161BB05E-D86C-4152-B85E-567B3831355E}" type="pres">
      <dgm:prSet presAssocID="{37862F2E-B6EE-4559-9B82-DDB7383A4741}" presName="sp" presStyleCnt="0"/>
      <dgm:spPr/>
    </dgm:pt>
    <dgm:pt modelId="{CD11FDED-1510-429D-BC12-FC18F80D3D53}" type="pres">
      <dgm:prSet presAssocID="{127EB696-9AE7-494C-9514-21C1AF35F72D}" presName="composite" presStyleCnt="0"/>
      <dgm:spPr/>
    </dgm:pt>
    <dgm:pt modelId="{EB2C8CC2-83B7-4B0F-A0CB-BDFDF6703A39}" type="pres">
      <dgm:prSet presAssocID="{127EB696-9AE7-494C-9514-21C1AF35F72D}" presName="parentText" presStyleLbl="alignNode1" presStyleIdx="7" presStyleCnt="9">
        <dgm:presLayoutVars>
          <dgm:chMax val="1"/>
          <dgm:bulletEnabled val="1"/>
        </dgm:presLayoutVars>
      </dgm:prSet>
      <dgm:spPr/>
    </dgm:pt>
    <dgm:pt modelId="{31492893-FF63-4AC3-9567-72DB0A2F9C92}" type="pres">
      <dgm:prSet presAssocID="{127EB696-9AE7-494C-9514-21C1AF35F72D}" presName="descendantText" presStyleLbl="alignAcc1" presStyleIdx="7" presStyleCnt="9">
        <dgm:presLayoutVars>
          <dgm:bulletEnabled val="1"/>
        </dgm:presLayoutVars>
      </dgm:prSet>
      <dgm:spPr/>
    </dgm:pt>
    <dgm:pt modelId="{B707E53A-937E-432D-B174-65AB359303F7}" type="pres">
      <dgm:prSet presAssocID="{3AA91A0B-576B-4CC2-A3D6-0C64FF878EC6}" presName="sp" presStyleCnt="0"/>
      <dgm:spPr/>
    </dgm:pt>
    <dgm:pt modelId="{00405657-EA61-4320-AA0B-4AB4C9DD80E8}" type="pres">
      <dgm:prSet presAssocID="{7A62F5C1-DECC-4E56-B6DC-1893D1428C40}" presName="composite" presStyleCnt="0"/>
      <dgm:spPr/>
    </dgm:pt>
    <dgm:pt modelId="{B4148285-D80D-491E-981B-B6A7C43CE5AA}" type="pres">
      <dgm:prSet presAssocID="{7A62F5C1-DECC-4E56-B6DC-1893D1428C40}" presName="parentText" presStyleLbl="alignNode1" presStyleIdx="8" presStyleCnt="9">
        <dgm:presLayoutVars>
          <dgm:chMax val="1"/>
          <dgm:bulletEnabled val="1"/>
        </dgm:presLayoutVars>
      </dgm:prSet>
      <dgm:spPr/>
    </dgm:pt>
    <dgm:pt modelId="{ACAA25A4-7DC5-4919-BAB1-91903541C668}" type="pres">
      <dgm:prSet presAssocID="{7A62F5C1-DECC-4E56-B6DC-1893D1428C40}" presName="descendantText" presStyleLbl="alignAcc1" presStyleIdx="8" presStyleCnt="9">
        <dgm:presLayoutVars>
          <dgm:bulletEnabled val="1"/>
        </dgm:presLayoutVars>
      </dgm:prSet>
      <dgm:spPr/>
    </dgm:pt>
  </dgm:ptLst>
  <dgm:cxnLst>
    <dgm:cxn modelId="{86B18CE5-B0BD-4A40-AFE6-E2568F4CFA03}" type="presOf" srcId="{2E601E78-5274-4F2F-93B5-DA594BCD37BD}" destId="{B399DC0F-B0A2-4ED4-8BB2-B6ABE6FAA103}" srcOrd="0" destOrd="0" presId="urn:microsoft.com/office/officeart/2005/8/layout/chevron2"/>
    <dgm:cxn modelId="{1D044CF1-6022-4CA3-A0C3-6528E8A412D0}" type="presOf" srcId="{15933BFB-35C6-4C7B-83AA-F7A51952A0ED}" destId="{BF84B6E8-4A70-4757-BEAF-6F0E2356A7B3}" srcOrd="0" destOrd="0" presId="urn:microsoft.com/office/officeart/2005/8/layout/chevron2"/>
    <dgm:cxn modelId="{E3A8C0BB-5C4E-469E-8441-C85B5DEF3315}" type="presOf" srcId="{308BFDD2-D68A-4C2D-A2FE-F8A5D31CA52F}" destId="{3CC9DDB9-B5BB-4970-8052-CFB7ECAF2665}" srcOrd="0" destOrd="0" presId="urn:microsoft.com/office/officeart/2005/8/layout/chevron2"/>
    <dgm:cxn modelId="{E5273450-B91D-44DE-9CD1-2AC0652C6590}" srcId="{6508B0FF-74F3-4F00-982C-48B9EDC15E1E}" destId="{86DF23F2-5AB5-48EE-8A33-F2888363FB66}" srcOrd="5" destOrd="0" parTransId="{2DEC4F37-6687-4179-97E2-52492BD9B8B8}" sibTransId="{98886B85-0DAB-4C0F-AA91-E35B712D7C45}"/>
    <dgm:cxn modelId="{58EFACA9-E39B-4227-AE0E-45E4614CB4D3}" type="presOf" srcId="{86DF23F2-5AB5-48EE-8A33-F2888363FB66}" destId="{6390F124-492C-45CA-92A9-5236AA4F0B6C}" srcOrd="0" destOrd="0" presId="urn:microsoft.com/office/officeart/2005/8/layout/chevron2"/>
    <dgm:cxn modelId="{F83FA378-A87E-434B-BCC4-0F76A4552C00}" srcId="{6508B0FF-74F3-4F00-982C-48B9EDC15E1E}" destId="{CFAED342-35D7-4374-9027-EAB9F44FB34C}" srcOrd="1" destOrd="0" parTransId="{FE968C86-910E-4301-8D9D-DE97EAAEA5E4}" sibTransId="{6950FE62-D0EE-41D7-B35E-C4E85591DC8D}"/>
    <dgm:cxn modelId="{5C12D23A-1170-44BB-8A8D-50AA480C83F0}" type="presOf" srcId="{01B8CB67-BAD0-49B8-8F9B-D65F4CBD80AD}" destId="{8AB2C26E-C72B-4313-83D0-D8750C3E15AA}" srcOrd="0" destOrd="0" presId="urn:microsoft.com/office/officeart/2005/8/layout/chevron2"/>
    <dgm:cxn modelId="{81E0CE5A-7D3E-4682-8F42-78DBE542B706}" srcId="{6508B0FF-74F3-4F00-982C-48B9EDC15E1E}" destId="{127EB696-9AE7-494C-9514-21C1AF35F72D}" srcOrd="7" destOrd="0" parTransId="{3737EECF-3B5D-465D-9816-1EED905D2A05}" sibTransId="{3AA91A0B-576B-4CC2-A3D6-0C64FF878EC6}"/>
    <dgm:cxn modelId="{8655A734-1474-4F7C-89F3-DF9716607609}" type="presOf" srcId="{85830B5E-C17F-4CEE-8DBD-2F2253ADAF3D}" destId="{31492893-FF63-4AC3-9567-72DB0A2F9C92}" srcOrd="0" destOrd="0" presId="urn:microsoft.com/office/officeart/2005/8/layout/chevron2"/>
    <dgm:cxn modelId="{4DB2EFFD-DA03-48E3-8B3B-272E4E596410}" srcId="{6508B0FF-74F3-4F00-982C-48B9EDC15E1E}" destId="{736FB2E8-F8F1-41B0-B36D-6725654C4B54}" srcOrd="6" destOrd="0" parTransId="{6675D4DD-A8FC-4C2A-BA9E-3D4A23A957FB}" sibTransId="{37862F2E-B6EE-4559-9B82-DDB7383A4741}"/>
    <dgm:cxn modelId="{CA39668A-01A3-4FD2-9FEF-627848D1552E}" type="presOf" srcId="{5B72D126-943D-4A67-BAA9-857741F1709F}" destId="{2CF651FC-9A76-495E-8CCE-64D10153E8E6}" srcOrd="0" destOrd="0" presId="urn:microsoft.com/office/officeart/2005/8/layout/chevron2"/>
    <dgm:cxn modelId="{E0A7CE50-5571-48BA-889B-1422E4703E82}" srcId="{561FBC7B-BF35-47CA-9D49-72F3E1754503}" destId="{0F5E27A4-4549-4B98-959F-0542E15E9BF7}" srcOrd="0" destOrd="0" parTransId="{40F982ED-0C86-4C8E-B14B-C72E2D59DC44}" sibTransId="{9AF7AD78-B630-4B99-B478-B3A1829140F5}"/>
    <dgm:cxn modelId="{13E87FDF-EAAB-4627-BFC6-1344C617BA3A}" srcId="{6508B0FF-74F3-4F00-982C-48B9EDC15E1E}" destId="{CE634CB5-B615-4566-BB31-7892F32F8068}" srcOrd="3" destOrd="0" parTransId="{7272DBB2-01AC-4201-AB17-E00C6EBB28A4}" sibTransId="{8C63E94B-9063-4CB2-B417-0A066D64D1F4}"/>
    <dgm:cxn modelId="{3E2B7810-7DB7-4067-8B69-0EE2EF45EBB6}" srcId="{6508B0FF-74F3-4F00-982C-48B9EDC15E1E}" destId="{7A62F5C1-DECC-4E56-B6DC-1893D1428C40}" srcOrd="8" destOrd="0" parTransId="{49AFC8C3-BCDA-43A7-81B6-95CFA978A3EB}" sibTransId="{08617616-E810-4819-A56D-7E8C75A518AA}"/>
    <dgm:cxn modelId="{46927A30-AACD-46AE-A2A7-D4EAAD511DA0}" srcId="{6508B0FF-74F3-4F00-982C-48B9EDC15E1E}" destId="{49630B2F-FA08-447E-BD59-CF873F8F5FF0}" srcOrd="2" destOrd="0" parTransId="{DDB11549-9040-4438-8B08-FA3C7D1C1916}" sibTransId="{A6DE46EE-D14E-4607-B11D-D24B42068F62}"/>
    <dgm:cxn modelId="{56276EF8-36BD-4E03-8052-EBA4F2A5640E}" srcId="{6508B0FF-74F3-4F00-982C-48B9EDC15E1E}" destId="{561FBC7B-BF35-47CA-9D49-72F3E1754503}" srcOrd="0" destOrd="0" parTransId="{A0E773BF-60A5-49F9-A7FE-E417B8A999DA}" sibTransId="{C12497EF-2363-4C01-9C95-A4FB5EC3F3C4}"/>
    <dgm:cxn modelId="{3F666F37-B0B1-462F-AE12-D6FADBC539D1}" srcId="{86DF23F2-5AB5-48EE-8A33-F2888363FB66}" destId="{15933BFB-35C6-4C7B-83AA-F7A51952A0ED}" srcOrd="0" destOrd="0" parTransId="{DA509B16-67DC-4950-AA59-7B076746F49A}" sibTransId="{B31F75F4-EFCF-4A5D-A097-984DA566E61D}"/>
    <dgm:cxn modelId="{BE6FA3AA-D958-4632-863A-A1ECD636B34D}" type="presOf" srcId="{7A62F5C1-DECC-4E56-B6DC-1893D1428C40}" destId="{B4148285-D80D-491E-981B-B6A7C43CE5AA}" srcOrd="0" destOrd="0" presId="urn:microsoft.com/office/officeart/2005/8/layout/chevron2"/>
    <dgm:cxn modelId="{23C98DCD-75D6-45FE-BEA1-BF858B74BAEC}" srcId="{CE634CB5-B615-4566-BB31-7892F32F8068}" destId="{97904CC6-A7CB-4D53-AF44-DDE108B0F479}" srcOrd="0" destOrd="0" parTransId="{B0F36667-0DA8-4885-9F15-C34F1C9044E7}" sibTransId="{94905BB0-22A6-4276-A675-27CB9C9FCB3F}"/>
    <dgm:cxn modelId="{BB29B8BF-BD57-4264-9F26-13082AE6294D}" type="presOf" srcId="{CFAED342-35D7-4374-9027-EAB9F44FB34C}" destId="{0F96505D-E481-4C52-A40F-94E7B60C576A}" srcOrd="0" destOrd="0" presId="urn:microsoft.com/office/officeart/2005/8/layout/chevron2"/>
    <dgm:cxn modelId="{25E89A39-9DF3-4AFA-9FD3-45CED13980AE}" srcId="{6508B0FF-74F3-4F00-982C-48B9EDC15E1E}" destId="{308BFDD2-D68A-4C2D-A2FE-F8A5D31CA52F}" srcOrd="4" destOrd="0" parTransId="{E517E987-CE06-4780-8442-A0E9DFD6C2B6}" sibTransId="{D741E718-9E85-4AFD-8FFF-5C66AC6F1CC8}"/>
    <dgm:cxn modelId="{BE71CBE8-C64E-4BCE-A33E-D8DD349C058C}" type="presOf" srcId="{49630B2F-FA08-447E-BD59-CF873F8F5FF0}" destId="{7B7CEB11-F26B-45D7-9CDE-F839BA6660C1}" srcOrd="0" destOrd="0" presId="urn:microsoft.com/office/officeart/2005/8/layout/chevron2"/>
    <dgm:cxn modelId="{90A86D42-0F2E-45FC-95B4-E72A21DF3F67}" srcId="{308BFDD2-D68A-4C2D-A2FE-F8A5D31CA52F}" destId="{2E601E78-5274-4F2F-93B5-DA594BCD37BD}" srcOrd="0" destOrd="0" parTransId="{9E144DA7-05F1-4520-8694-64D53F06199E}" sibTransId="{E3579F0E-4901-47EA-8194-D2655DB893C7}"/>
    <dgm:cxn modelId="{2EC976C1-A21A-4AB2-9CF5-2A2D92DFCFD3}" type="presOf" srcId="{561FBC7B-BF35-47CA-9D49-72F3E1754503}" destId="{78AB08F2-D182-4A3E-BB4C-A4EA5F1A3FC8}" srcOrd="0" destOrd="0" presId="urn:microsoft.com/office/officeart/2005/8/layout/chevron2"/>
    <dgm:cxn modelId="{019B43CC-FAA7-4B40-A50F-41D49CCAD6F5}" type="presOf" srcId="{97904CC6-A7CB-4D53-AF44-DDE108B0F479}" destId="{D1F8A61B-47D3-439D-9C5A-8969536C3BCB}" srcOrd="0" destOrd="0" presId="urn:microsoft.com/office/officeart/2005/8/layout/chevron2"/>
    <dgm:cxn modelId="{54046EC8-80C9-4ABA-BD39-EEC48AFDC41E}" type="presOf" srcId="{09183D81-BA88-4AD9-8795-7E51E48C843B}" destId="{2A6CA7B4-E435-45C8-A2CD-DDAB3095F051}" srcOrd="0" destOrd="0" presId="urn:microsoft.com/office/officeart/2005/8/layout/chevron2"/>
    <dgm:cxn modelId="{D47CE868-EF93-4862-85A7-B99BFE8F0B83}" srcId="{CFAED342-35D7-4374-9027-EAB9F44FB34C}" destId="{01B8CB67-BAD0-49B8-8F9B-D65F4CBD80AD}" srcOrd="0" destOrd="0" parTransId="{6BA2A11D-8C40-4709-B7CD-97D8092A6B9B}" sibTransId="{BBC15FD8-6DF4-45E2-95A0-90B54477CD51}"/>
    <dgm:cxn modelId="{92C731C1-66A8-4686-9401-EAE874D2F3BD}" srcId="{736FB2E8-F8F1-41B0-B36D-6725654C4B54}" destId="{09183D81-BA88-4AD9-8795-7E51E48C843B}" srcOrd="0" destOrd="0" parTransId="{283BC4C3-6AD6-4960-AAFD-604D12DA0CB9}" sibTransId="{B5429CC7-DA8A-4F1E-A4B0-40E1327B8611}"/>
    <dgm:cxn modelId="{562E65A8-5204-4E38-AD2E-9327DDAE35C5}" type="presOf" srcId="{61CBB700-BC40-4DF5-BB07-6DC7A7ADF707}" destId="{ACAA25A4-7DC5-4919-BAB1-91903541C668}" srcOrd="0" destOrd="0" presId="urn:microsoft.com/office/officeart/2005/8/layout/chevron2"/>
    <dgm:cxn modelId="{1BADF6DF-137E-4F93-80F7-9BD238D5037C}" type="presOf" srcId="{CE634CB5-B615-4566-BB31-7892F32F8068}" destId="{7F29DC7F-43C1-47F6-BEA5-998C9B1C7230}" srcOrd="0" destOrd="0" presId="urn:microsoft.com/office/officeart/2005/8/layout/chevron2"/>
    <dgm:cxn modelId="{D235DE34-BAF9-4556-B84B-0ADB2A19AF09}" srcId="{7A62F5C1-DECC-4E56-B6DC-1893D1428C40}" destId="{61CBB700-BC40-4DF5-BB07-6DC7A7ADF707}" srcOrd="0" destOrd="0" parTransId="{4D5CD711-5E81-4104-8417-FDEE794FAB7D}" sibTransId="{4CF0A89B-01DB-4B60-B128-789234A0A641}"/>
    <dgm:cxn modelId="{8C89A195-5470-40F5-A139-954A5DB6EF52}" srcId="{127EB696-9AE7-494C-9514-21C1AF35F72D}" destId="{85830B5E-C17F-4CEE-8DBD-2F2253ADAF3D}" srcOrd="0" destOrd="0" parTransId="{9B72A6AD-CA44-4881-9FA6-FFFC74B0F709}" sibTransId="{9A1B2967-EC1A-4FF2-B839-A49064421D6D}"/>
    <dgm:cxn modelId="{CDC4698E-D1A7-4883-97F8-E151F728CC6D}" srcId="{49630B2F-FA08-447E-BD59-CF873F8F5FF0}" destId="{5B72D126-943D-4A67-BAA9-857741F1709F}" srcOrd="0" destOrd="0" parTransId="{65151257-4D86-4274-8A67-6B368B02DA0B}" sibTransId="{C00CAE72-4C1D-4B05-8AD6-28DFD70C8568}"/>
    <dgm:cxn modelId="{A533F08B-F713-4A75-A8B4-70759C9AFB0C}" type="presOf" srcId="{6508B0FF-74F3-4F00-982C-48B9EDC15E1E}" destId="{84528BC4-4BB0-4CC0-8B29-AAEF0677050F}" srcOrd="0" destOrd="0" presId="urn:microsoft.com/office/officeart/2005/8/layout/chevron2"/>
    <dgm:cxn modelId="{3E09C8C5-CF22-4D07-A9D8-53F4798021FE}" type="presOf" srcId="{127EB696-9AE7-494C-9514-21C1AF35F72D}" destId="{EB2C8CC2-83B7-4B0F-A0CB-BDFDF6703A39}" srcOrd="0" destOrd="0" presId="urn:microsoft.com/office/officeart/2005/8/layout/chevron2"/>
    <dgm:cxn modelId="{D543CD11-4D3F-4A8B-8646-7955E4D13FB1}" type="presOf" srcId="{0F5E27A4-4549-4B98-959F-0542E15E9BF7}" destId="{63E03E85-2722-4BBB-B2BB-206DAF03B617}" srcOrd="0" destOrd="0" presId="urn:microsoft.com/office/officeart/2005/8/layout/chevron2"/>
    <dgm:cxn modelId="{880A9C4E-D9BF-4359-A04C-41614A7AA22B}" type="presOf" srcId="{736FB2E8-F8F1-41B0-B36D-6725654C4B54}" destId="{CD104418-8C7E-44E4-B713-864D7AAFD258}" srcOrd="0" destOrd="0" presId="urn:microsoft.com/office/officeart/2005/8/layout/chevron2"/>
    <dgm:cxn modelId="{DEF4B7B3-3B13-4935-8706-67F5B9806625}" type="presParOf" srcId="{84528BC4-4BB0-4CC0-8B29-AAEF0677050F}" destId="{5F6871F0-2F55-4287-894B-1802197C4B52}" srcOrd="0" destOrd="0" presId="urn:microsoft.com/office/officeart/2005/8/layout/chevron2"/>
    <dgm:cxn modelId="{27649D16-0B8A-4C5E-A16B-F82DCAD89E94}" type="presParOf" srcId="{5F6871F0-2F55-4287-894B-1802197C4B52}" destId="{78AB08F2-D182-4A3E-BB4C-A4EA5F1A3FC8}" srcOrd="0" destOrd="0" presId="urn:microsoft.com/office/officeart/2005/8/layout/chevron2"/>
    <dgm:cxn modelId="{D45423F8-8996-40ED-B19D-3507E31AE0D0}" type="presParOf" srcId="{5F6871F0-2F55-4287-894B-1802197C4B52}" destId="{63E03E85-2722-4BBB-B2BB-206DAF03B617}" srcOrd="1" destOrd="0" presId="urn:microsoft.com/office/officeart/2005/8/layout/chevron2"/>
    <dgm:cxn modelId="{0258AAC9-7D28-4B1A-B03B-1057D4FEE36F}" type="presParOf" srcId="{84528BC4-4BB0-4CC0-8B29-AAEF0677050F}" destId="{384F1D9D-5100-4DFC-A4BD-BBEFC4EF3215}" srcOrd="1" destOrd="0" presId="urn:microsoft.com/office/officeart/2005/8/layout/chevron2"/>
    <dgm:cxn modelId="{7521C439-C868-4C92-B402-B7BA186DB67D}" type="presParOf" srcId="{84528BC4-4BB0-4CC0-8B29-AAEF0677050F}" destId="{58BA9B41-150D-4F7E-ABB5-BF65637D04F0}" srcOrd="2" destOrd="0" presId="urn:microsoft.com/office/officeart/2005/8/layout/chevron2"/>
    <dgm:cxn modelId="{59BE865E-7132-4881-8CDE-EBBCA0B1D94C}" type="presParOf" srcId="{58BA9B41-150D-4F7E-ABB5-BF65637D04F0}" destId="{0F96505D-E481-4C52-A40F-94E7B60C576A}" srcOrd="0" destOrd="0" presId="urn:microsoft.com/office/officeart/2005/8/layout/chevron2"/>
    <dgm:cxn modelId="{AFBEDD31-AE6F-4B69-8E8A-107E6FFE3AFC}" type="presParOf" srcId="{58BA9B41-150D-4F7E-ABB5-BF65637D04F0}" destId="{8AB2C26E-C72B-4313-83D0-D8750C3E15AA}" srcOrd="1" destOrd="0" presId="urn:microsoft.com/office/officeart/2005/8/layout/chevron2"/>
    <dgm:cxn modelId="{925FD77A-E864-4D89-BB05-767D6019EFDE}" type="presParOf" srcId="{84528BC4-4BB0-4CC0-8B29-AAEF0677050F}" destId="{A1E166E0-59A6-491C-9B72-3B72F7358529}" srcOrd="3" destOrd="0" presId="urn:microsoft.com/office/officeart/2005/8/layout/chevron2"/>
    <dgm:cxn modelId="{E0D06EC3-3063-449A-9A21-05604078D4DD}" type="presParOf" srcId="{84528BC4-4BB0-4CC0-8B29-AAEF0677050F}" destId="{D3218D37-8898-497A-A2A7-8B6609BB7F4B}" srcOrd="4" destOrd="0" presId="urn:microsoft.com/office/officeart/2005/8/layout/chevron2"/>
    <dgm:cxn modelId="{5EA5D625-086C-4C42-A791-66B6F90D821A}" type="presParOf" srcId="{D3218D37-8898-497A-A2A7-8B6609BB7F4B}" destId="{7B7CEB11-F26B-45D7-9CDE-F839BA6660C1}" srcOrd="0" destOrd="0" presId="urn:microsoft.com/office/officeart/2005/8/layout/chevron2"/>
    <dgm:cxn modelId="{95491B3C-4D46-4763-A202-5CC4FE3F079D}" type="presParOf" srcId="{D3218D37-8898-497A-A2A7-8B6609BB7F4B}" destId="{2CF651FC-9A76-495E-8CCE-64D10153E8E6}" srcOrd="1" destOrd="0" presId="urn:microsoft.com/office/officeart/2005/8/layout/chevron2"/>
    <dgm:cxn modelId="{1B5C0725-53A9-47D1-BA54-77ADE97BC8F1}" type="presParOf" srcId="{84528BC4-4BB0-4CC0-8B29-AAEF0677050F}" destId="{B0A4B4A8-A8C5-47B6-BE9E-5BC4BFECE2B7}" srcOrd="5" destOrd="0" presId="urn:microsoft.com/office/officeart/2005/8/layout/chevron2"/>
    <dgm:cxn modelId="{EDF655AE-69FE-46EE-8253-9FC577CB19C4}" type="presParOf" srcId="{84528BC4-4BB0-4CC0-8B29-AAEF0677050F}" destId="{8C854813-B11D-4B7D-B6D0-93015911A166}" srcOrd="6" destOrd="0" presId="urn:microsoft.com/office/officeart/2005/8/layout/chevron2"/>
    <dgm:cxn modelId="{E6CA35CF-1758-4872-B55C-546E7F1A90C8}" type="presParOf" srcId="{8C854813-B11D-4B7D-B6D0-93015911A166}" destId="{7F29DC7F-43C1-47F6-BEA5-998C9B1C7230}" srcOrd="0" destOrd="0" presId="urn:microsoft.com/office/officeart/2005/8/layout/chevron2"/>
    <dgm:cxn modelId="{B716C63F-3A76-4650-895C-61A91E2A1952}" type="presParOf" srcId="{8C854813-B11D-4B7D-B6D0-93015911A166}" destId="{D1F8A61B-47D3-439D-9C5A-8969536C3BCB}" srcOrd="1" destOrd="0" presId="urn:microsoft.com/office/officeart/2005/8/layout/chevron2"/>
    <dgm:cxn modelId="{903F8CDC-ACA9-41B4-BAF1-CBD0DEFE243D}" type="presParOf" srcId="{84528BC4-4BB0-4CC0-8B29-AAEF0677050F}" destId="{3CD02EAB-5512-49AF-A269-6596101531F5}" srcOrd="7" destOrd="0" presId="urn:microsoft.com/office/officeart/2005/8/layout/chevron2"/>
    <dgm:cxn modelId="{7C3B1A79-677A-4DAC-A1F0-FC007AFC6128}" type="presParOf" srcId="{84528BC4-4BB0-4CC0-8B29-AAEF0677050F}" destId="{46EDBF47-BE5A-414B-99A7-BA99A3AF0EAC}" srcOrd="8" destOrd="0" presId="urn:microsoft.com/office/officeart/2005/8/layout/chevron2"/>
    <dgm:cxn modelId="{9552D430-D99C-4195-A428-40F137E8B983}" type="presParOf" srcId="{46EDBF47-BE5A-414B-99A7-BA99A3AF0EAC}" destId="{3CC9DDB9-B5BB-4970-8052-CFB7ECAF2665}" srcOrd="0" destOrd="0" presId="urn:microsoft.com/office/officeart/2005/8/layout/chevron2"/>
    <dgm:cxn modelId="{A4BE346E-DBF7-4E17-BCCC-C95A0251FC8D}" type="presParOf" srcId="{46EDBF47-BE5A-414B-99A7-BA99A3AF0EAC}" destId="{B399DC0F-B0A2-4ED4-8BB2-B6ABE6FAA103}" srcOrd="1" destOrd="0" presId="urn:microsoft.com/office/officeart/2005/8/layout/chevron2"/>
    <dgm:cxn modelId="{0D82CEFC-F05F-4BF4-8DBC-D4E2CB758198}" type="presParOf" srcId="{84528BC4-4BB0-4CC0-8B29-AAEF0677050F}" destId="{2D4A3449-8FB4-42ED-A4CE-80600D4D8EDF}" srcOrd="9" destOrd="0" presId="urn:microsoft.com/office/officeart/2005/8/layout/chevron2"/>
    <dgm:cxn modelId="{3376BE90-E60C-4536-90F1-E9ABBF1DE907}" type="presParOf" srcId="{84528BC4-4BB0-4CC0-8B29-AAEF0677050F}" destId="{CEBFA0A5-735E-4F85-9A68-76001DEB5CD4}" srcOrd="10" destOrd="0" presId="urn:microsoft.com/office/officeart/2005/8/layout/chevron2"/>
    <dgm:cxn modelId="{F0CCAE65-FFD2-483E-A7C3-91F8D9DFF538}" type="presParOf" srcId="{CEBFA0A5-735E-4F85-9A68-76001DEB5CD4}" destId="{6390F124-492C-45CA-92A9-5236AA4F0B6C}" srcOrd="0" destOrd="0" presId="urn:microsoft.com/office/officeart/2005/8/layout/chevron2"/>
    <dgm:cxn modelId="{477F3066-33F7-4DC0-85FC-8435AF00A06A}" type="presParOf" srcId="{CEBFA0A5-735E-4F85-9A68-76001DEB5CD4}" destId="{BF84B6E8-4A70-4757-BEAF-6F0E2356A7B3}" srcOrd="1" destOrd="0" presId="urn:microsoft.com/office/officeart/2005/8/layout/chevron2"/>
    <dgm:cxn modelId="{2C738F76-1918-4096-8471-FC1F1B92FBE3}" type="presParOf" srcId="{84528BC4-4BB0-4CC0-8B29-AAEF0677050F}" destId="{8CF19300-ECBF-4EF5-B0D0-ECF1D84DF282}" srcOrd="11" destOrd="0" presId="urn:microsoft.com/office/officeart/2005/8/layout/chevron2"/>
    <dgm:cxn modelId="{3F545EF3-0891-4F54-92A4-BB587883F46C}" type="presParOf" srcId="{84528BC4-4BB0-4CC0-8B29-AAEF0677050F}" destId="{0C9D166D-52D4-4464-A87E-DE2A4ADEF57A}" srcOrd="12" destOrd="0" presId="urn:microsoft.com/office/officeart/2005/8/layout/chevron2"/>
    <dgm:cxn modelId="{BA2537BE-D861-4CAB-9519-0A280E91FA12}" type="presParOf" srcId="{0C9D166D-52D4-4464-A87E-DE2A4ADEF57A}" destId="{CD104418-8C7E-44E4-B713-864D7AAFD258}" srcOrd="0" destOrd="0" presId="urn:microsoft.com/office/officeart/2005/8/layout/chevron2"/>
    <dgm:cxn modelId="{D95D54F8-E9F5-4F5D-80AE-3F1F7ECA6DFB}" type="presParOf" srcId="{0C9D166D-52D4-4464-A87E-DE2A4ADEF57A}" destId="{2A6CA7B4-E435-45C8-A2CD-DDAB3095F051}" srcOrd="1" destOrd="0" presId="urn:microsoft.com/office/officeart/2005/8/layout/chevron2"/>
    <dgm:cxn modelId="{4C7991BF-1A2E-4DA9-B027-63369C56FAAF}" type="presParOf" srcId="{84528BC4-4BB0-4CC0-8B29-AAEF0677050F}" destId="{161BB05E-D86C-4152-B85E-567B3831355E}" srcOrd="13" destOrd="0" presId="urn:microsoft.com/office/officeart/2005/8/layout/chevron2"/>
    <dgm:cxn modelId="{273678BF-489C-45F7-ABB6-362EC35B5237}" type="presParOf" srcId="{84528BC4-4BB0-4CC0-8B29-AAEF0677050F}" destId="{CD11FDED-1510-429D-BC12-FC18F80D3D53}" srcOrd="14" destOrd="0" presId="urn:microsoft.com/office/officeart/2005/8/layout/chevron2"/>
    <dgm:cxn modelId="{9D7AF767-2F69-478E-9EB3-73D4EEF0D5B7}" type="presParOf" srcId="{CD11FDED-1510-429D-BC12-FC18F80D3D53}" destId="{EB2C8CC2-83B7-4B0F-A0CB-BDFDF6703A39}" srcOrd="0" destOrd="0" presId="urn:microsoft.com/office/officeart/2005/8/layout/chevron2"/>
    <dgm:cxn modelId="{7E16B2AD-31EB-4112-B40E-1D60218926DC}" type="presParOf" srcId="{CD11FDED-1510-429D-BC12-FC18F80D3D53}" destId="{31492893-FF63-4AC3-9567-72DB0A2F9C92}" srcOrd="1" destOrd="0" presId="urn:microsoft.com/office/officeart/2005/8/layout/chevron2"/>
    <dgm:cxn modelId="{CBC99F43-0A4F-4441-9235-15D284F55586}" type="presParOf" srcId="{84528BC4-4BB0-4CC0-8B29-AAEF0677050F}" destId="{B707E53A-937E-432D-B174-65AB359303F7}" srcOrd="15" destOrd="0" presId="urn:microsoft.com/office/officeart/2005/8/layout/chevron2"/>
    <dgm:cxn modelId="{4B520AE6-180B-4A6F-A98C-91086F481B13}" type="presParOf" srcId="{84528BC4-4BB0-4CC0-8B29-AAEF0677050F}" destId="{00405657-EA61-4320-AA0B-4AB4C9DD80E8}" srcOrd="16" destOrd="0" presId="urn:microsoft.com/office/officeart/2005/8/layout/chevron2"/>
    <dgm:cxn modelId="{4ED12ADE-DFFC-4746-A48E-CA6D2F4B03EA}" type="presParOf" srcId="{00405657-EA61-4320-AA0B-4AB4C9DD80E8}" destId="{B4148285-D80D-491E-981B-B6A7C43CE5AA}" srcOrd="0" destOrd="0" presId="urn:microsoft.com/office/officeart/2005/8/layout/chevron2"/>
    <dgm:cxn modelId="{47CF7D35-7A68-4B41-9D07-1F975F3977B6}" type="presParOf" srcId="{00405657-EA61-4320-AA0B-4AB4C9DD80E8}" destId="{ACAA25A4-7DC5-4919-BAB1-91903541C66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508B0FF-74F3-4F00-982C-48B9EDC15E1E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8029658-4B86-4383-BC9F-834CF1089051}">
      <dgm:prSet/>
      <dgm:spPr/>
      <dgm:t>
        <a:bodyPr/>
        <a:lstStyle/>
        <a:p>
          <a:r>
            <a:rPr lang="en-US" dirty="0" smtClean="0"/>
            <a:t>Convolution (64 filters x 3 x 3)</a:t>
          </a:r>
          <a:endParaRPr lang="en-US" dirty="0"/>
        </a:p>
      </dgm:t>
    </dgm:pt>
    <dgm:pt modelId="{3343F771-A1BA-4924-8260-83A3DC614FA5}" type="parTrans" cxnId="{0EBC85FA-36BA-4BDD-9F7C-13687E22E0B6}">
      <dgm:prSet/>
      <dgm:spPr/>
      <dgm:t>
        <a:bodyPr/>
        <a:lstStyle/>
        <a:p>
          <a:endParaRPr lang="en-US"/>
        </a:p>
      </dgm:t>
    </dgm:pt>
    <dgm:pt modelId="{F5690F4D-CC2A-4EE0-A509-B19D54365CD1}" type="sibTrans" cxnId="{0EBC85FA-36BA-4BDD-9F7C-13687E22E0B6}">
      <dgm:prSet/>
      <dgm:spPr/>
      <dgm:t>
        <a:bodyPr/>
        <a:lstStyle/>
        <a:p>
          <a:endParaRPr lang="en-US"/>
        </a:p>
      </dgm:t>
    </dgm:pt>
    <dgm:pt modelId="{F4B89A78-0BBB-4C9B-AA87-DA291951786F}">
      <dgm:prSet/>
      <dgm:spPr/>
      <dgm:t>
        <a:bodyPr/>
        <a:lstStyle/>
        <a:p>
          <a:endParaRPr lang="en-US" dirty="0"/>
        </a:p>
      </dgm:t>
    </dgm:pt>
    <dgm:pt modelId="{7BB78243-B0C2-4113-89D7-6EF4EFEDFDB5}" type="parTrans" cxnId="{DD2916E0-015C-4360-9703-3B18BBDBAF04}">
      <dgm:prSet/>
      <dgm:spPr/>
      <dgm:t>
        <a:bodyPr/>
        <a:lstStyle/>
        <a:p>
          <a:endParaRPr lang="en-US"/>
        </a:p>
      </dgm:t>
    </dgm:pt>
    <dgm:pt modelId="{5421CE80-BC53-432B-B51F-1A5C731755EB}" type="sibTrans" cxnId="{DD2916E0-015C-4360-9703-3B18BBDBAF04}">
      <dgm:prSet/>
      <dgm:spPr/>
      <dgm:t>
        <a:bodyPr/>
        <a:lstStyle/>
        <a:p>
          <a:endParaRPr lang="en-US"/>
        </a:p>
      </dgm:t>
    </dgm:pt>
    <dgm:pt modelId="{F9CCD2DB-F4ED-4CD2-AAE2-5B4EAA30B3EF}">
      <dgm:prSet/>
      <dgm:spPr/>
      <dgm:t>
        <a:bodyPr/>
        <a:lstStyle/>
        <a:p>
          <a:r>
            <a:rPr lang="en-US" dirty="0" smtClean="0"/>
            <a:t>Input (3 channel x 224 x 224)</a:t>
          </a:r>
          <a:endParaRPr lang="en-US" dirty="0"/>
        </a:p>
      </dgm:t>
    </dgm:pt>
    <dgm:pt modelId="{E7236F6B-34F0-4F8B-B8DF-6B2D7BF6FD63}" type="parTrans" cxnId="{93DA7FFE-8DAA-4DFC-92DD-7575BDCF51DF}">
      <dgm:prSet/>
      <dgm:spPr/>
      <dgm:t>
        <a:bodyPr/>
        <a:lstStyle/>
        <a:p>
          <a:endParaRPr lang="en-US"/>
        </a:p>
      </dgm:t>
    </dgm:pt>
    <dgm:pt modelId="{A5F4AD7E-FF65-4D49-B76C-003AE8FEC027}" type="sibTrans" cxnId="{93DA7FFE-8DAA-4DFC-92DD-7575BDCF51DF}">
      <dgm:prSet/>
      <dgm:spPr/>
      <dgm:t>
        <a:bodyPr/>
        <a:lstStyle/>
        <a:p>
          <a:endParaRPr lang="en-US"/>
        </a:p>
      </dgm:t>
    </dgm:pt>
    <dgm:pt modelId="{308BFDD2-D68A-4C2D-A2FE-F8A5D31CA52F}">
      <dgm:prSet/>
      <dgm:spPr/>
      <dgm:t>
        <a:bodyPr/>
        <a:lstStyle/>
        <a:p>
          <a:endParaRPr lang="en-US" dirty="0"/>
        </a:p>
      </dgm:t>
    </dgm:pt>
    <dgm:pt modelId="{E517E987-CE06-4780-8442-A0E9DFD6C2B6}" type="parTrans" cxnId="{25E89A39-9DF3-4AFA-9FD3-45CED13980AE}">
      <dgm:prSet/>
      <dgm:spPr/>
      <dgm:t>
        <a:bodyPr/>
        <a:lstStyle/>
        <a:p>
          <a:endParaRPr lang="en-US"/>
        </a:p>
      </dgm:t>
    </dgm:pt>
    <dgm:pt modelId="{D741E718-9E85-4AFD-8FFF-5C66AC6F1CC8}" type="sibTrans" cxnId="{25E89A39-9DF3-4AFA-9FD3-45CED13980AE}">
      <dgm:prSet/>
      <dgm:spPr/>
      <dgm:t>
        <a:bodyPr/>
        <a:lstStyle/>
        <a:p>
          <a:endParaRPr lang="en-US"/>
        </a:p>
      </dgm:t>
    </dgm:pt>
    <dgm:pt modelId="{409950B9-D8B6-4E5E-9F1F-C312EF11E5DB}">
      <dgm:prSet/>
      <dgm:spPr/>
      <dgm:t>
        <a:bodyPr/>
        <a:lstStyle/>
        <a:p>
          <a:r>
            <a:rPr lang="en-US" dirty="0" smtClean="0"/>
            <a:t>Convolution (128 filters x 3 x 3)</a:t>
          </a:r>
          <a:endParaRPr lang="en-US" dirty="0"/>
        </a:p>
      </dgm:t>
    </dgm:pt>
    <dgm:pt modelId="{47579D03-B0EE-4512-8211-7B934D8DF48C}" type="parTrans" cxnId="{B9C4B228-2B51-48EA-8D8C-7AAA18948DD3}">
      <dgm:prSet/>
      <dgm:spPr/>
      <dgm:t>
        <a:bodyPr/>
        <a:lstStyle/>
        <a:p>
          <a:endParaRPr lang="en-US"/>
        </a:p>
      </dgm:t>
    </dgm:pt>
    <dgm:pt modelId="{4B79B4BD-080D-42CC-9513-EEEC4C969333}" type="sibTrans" cxnId="{B9C4B228-2B51-48EA-8D8C-7AAA18948DD3}">
      <dgm:prSet/>
      <dgm:spPr/>
      <dgm:t>
        <a:bodyPr/>
        <a:lstStyle/>
        <a:p>
          <a:endParaRPr lang="en-US"/>
        </a:p>
      </dgm:t>
    </dgm:pt>
    <dgm:pt modelId="{847BD372-C55D-4424-9526-10C9EC10590A}">
      <dgm:prSet/>
      <dgm:spPr/>
      <dgm:t>
        <a:bodyPr/>
        <a:lstStyle/>
        <a:p>
          <a:endParaRPr lang="en-US" dirty="0"/>
        </a:p>
      </dgm:t>
    </dgm:pt>
    <dgm:pt modelId="{3A15B7F6-C8B9-4C31-B55D-0EF865943F58}" type="parTrans" cxnId="{DA8B842F-5775-4400-A4F1-926CB27EEE59}">
      <dgm:prSet/>
      <dgm:spPr/>
      <dgm:t>
        <a:bodyPr/>
        <a:lstStyle/>
        <a:p>
          <a:endParaRPr lang="en-US"/>
        </a:p>
      </dgm:t>
    </dgm:pt>
    <dgm:pt modelId="{DF035391-B3F8-49ED-8BF1-81B913841663}" type="sibTrans" cxnId="{DA8B842F-5775-4400-A4F1-926CB27EEE59}">
      <dgm:prSet/>
      <dgm:spPr/>
      <dgm:t>
        <a:bodyPr/>
        <a:lstStyle/>
        <a:p>
          <a:endParaRPr lang="en-US"/>
        </a:p>
      </dgm:t>
    </dgm:pt>
    <dgm:pt modelId="{A491CCA4-5DD6-4DF4-A1BA-D3AE91B0EB0E}">
      <dgm:prSet/>
      <dgm:spPr/>
      <dgm:t>
        <a:bodyPr/>
        <a:lstStyle/>
        <a:p>
          <a:r>
            <a:rPr lang="en-US" dirty="0" smtClean="0"/>
            <a:t>Convolution (128 filters x 3 x 3)</a:t>
          </a:r>
          <a:endParaRPr lang="en-US" dirty="0"/>
        </a:p>
      </dgm:t>
    </dgm:pt>
    <dgm:pt modelId="{F25C4879-C0C2-4130-AD80-38BFFA2535FF}" type="parTrans" cxnId="{CC8A7AC4-4529-4EC1-A686-2D5A561C2B16}">
      <dgm:prSet/>
      <dgm:spPr/>
      <dgm:t>
        <a:bodyPr/>
        <a:lstStyle/>
        <a:p>
          <a:endParaRPr lang="en-US"/>
        </a:p>
      </dgm:t>
    </dgm:pt>
    <dgm:pt modelId="{B6EE2FCF-AD47-4CFE-9904-627B4FF6D34A}" type="sibTrans" cxnId="{CC8A7AC4-4529-4EC1-A686-2D5A561C2B16}">
      <dgm:prSet/>
      <dgm:spPr/>
      <dgm:t>
        <a:bodyPr/>
        <a:lstStyle/>
        <a:p>
          <a:endParaRPr lang="en-US"/>
        </a:p>
      </dgm:t>
    </dgm:pt>
    <dgm:pt modelId="{D3F24DCC-AEA2-4249-8529-14C034F19951}">
      <dgm:prSet/>
      <dgm:spPr/>
      <dgm:t>
        <a:bodyPr/>
        <a:lstStyle/>
        <a:p>
          <a:endParaRPr lang="en-US" dirty="0"/>
        </a:p>
      </dgm:t>
    </dgm:pt>
    <dgm:pt modelId="{31A59AC0-D422-495A-8AD0-2208EBE1A122}" type="parTrans" cxnId="{89FAEE72-2BCF-4A0D-989F-6F8D7ACCCA29}">
      <dgm:prSet/>
      <dgm:spPr/>
      <dgm:t>
        <a:bodyPr/>
        <a:lstStyle/>
        <a:p>
          <a:endParaRPr lang="en-US"/>
        </a:p>
      </dgm:t>
    </dgm:pt>
    <dgm:pt modelId="{1EF74C8B-B919-4D21-917F-380F6D4DCE96}" type="sibTrans" cxnId="{89FAEE72-2BCF-4A0D-989F-6F8D7ACCCA29}">
      <dgm:prSet/>
      <dgm:spPr/>
      <dgm:t>
        <a:bodyPr/>
        <a:lstStyle/>
        <a:p>
          <a:endParaRPr lang="en-US"/>
        </a:p>
      </dgm:t>
    </dgm:pt>
    <dgm:pt modelId="{E4C7F62D-558B-4D89-AD42-1274A6A08265}">
      <dgm:prSet/>
      <dgm:spPr/>
      <dgm:t>
        <a:bodyPr/>
        <a:lstStyle/>
        <a:p>
          <a:endParaRPr lang="en-US" dirty="0"/>
        </a:p>
      </dgm:t>
    </dgm:pt>
    <dgm:pt modelId="{8715FEA1-D9E5-4A31-A1F3-E2BF9EE8AA79}" type="parTrans" cxnId="{4C98C5A2-05DD-4FCC-8D1F-87BE148B483A}">
      <dgm:prSet/>
      <dgm:spPr/>
      <dgm:t>
        <a:bodyPr/>
        <a:lstStyle/>
        <a:p>
          <a:endParaRPr lang="en-US"/>
        </a:p>
      </dgm:t>
    </dgm:pt>
    <dgm:pt modelId="{3AFD2633-2774-4504-BB94-A29BC8EBB815}" type="sibTrans" cxnId="{4C98C5A2-05DD-4FCC-8D1F-87BE148B483A}">
      <dgm:prSet/>
      <dgm:spPr/>
      <dgm:t>
        <a:bodyPr/>
        <a:lstStyle/>
        <a:p>
          <a:endParaRPr lang="en-US"/>
        </a:p>
      </dgm:t>
    </dgm:pt>
    <dgm:pt modelId="{EF39F1C1-0569-41BE-8137-2937909C8C36}">
      <dgm:prSet/>
      <dgm:spPr/>
      <dgm:t>
        <a:bodyPr/>
        <a:lstStyle/>
        <a:p>
          <a:r>
            <a:rPr lang="en-US" dirty="0" err="1" smtClean="0"/>
            <a:t>MaxPool</a:t>
          </a:r>
          <a:r>
            <a:rPr lang="en-US" dirty="0" smtClean="0"/>
            <a:t> (2 x 2)</a:t>
          </a:r>
          <a:endParaRPr lang="en-US" dirty="0"/>
        </a:p>
      </dgm:t>
    </dgm:pt>
    <dgm:pt modelId="{8B57C4DD-BAA3-47B4-BCD9-1BF58A5446B6}" type="parTrans" cxnId="{63E0EB7D-4E35-4E33-8E6B-1035F95DEF03}">
      <dgm:prSet/>
      <dgm:spPr/>
      <dgm:t>
        <a:bodyPr/>
        <a:lstStyle/>
        <a:p>
          <a:endParaRPr lang="en-US"/>
        </a:p>
      </dgm:t>
    </dgm:pt>
    <dgm:pt modelId="{A7D459D7-CC54-4C3D-B9CF-48A839239CBA}" type="sibTrans" cxnId="{63E0EB7D-4E35-4E33-8E6B-1035F95DEF03}">
      <dgm:prSet/>
      <dgm:spPr/>
      <dgm:t>
        <a:bodyPr/>
        <a:lstStyle/>
        <a:p>
          <a:endParaRPr lang="en-US"/>
        </a:p>
      </dgm:t>
    </dgm:pt>
    <dgm:pt modelId="{C09336B7-C971-45DC-A456-5F1FD5982CCD}">
      <dgm:prSet/>
      <dgm:spPr/>
      <dgm:t>
        <a:bodyPr/>
        <a:lstStyle/>
        <a:p>
          <a:r>
            <a:rPr lang="en-US" dirty="0" smtClean="0"/>
            <a:t>Convolution (64 filters x 3 x 3)</a:t>
          </a:r>
          <a:endParaRPr lang="en-US" dirty="0"/>
        </a:p>
      </dgm:t>
    </dgm:pt>
    <dgm:pt modelId="{1DB07E85-6514-4E27-B107-B7579E7E8949}" type="parTrans" cxnId="{0236B2A6-8680-477C-B242-A47A504CA324}">
      <dgm:prSet/>
      <dgm:spPr/>
      <dgm:t>
        <a:bodyPr/>
        <a:lstStyle/>
        <a:p>
          <a:endParaRPr lang="en-US"/>
        </a:p>
      </dgm:t>
    </dgm:pt>
    <dgm:pt modelId="{2D422B63-B400-4766-A175-93C7A4DCB054}" type="sibTrans" cxnId="{0236B2A6-8680-477C-B242-A47A504CA324}">
      <dgm:prSet/>
      <dgm:spPr/>
      <dgm:t>
        <a:bodyPr/>
        <a:lstStyle/>
        <a:p>
          <a:endParaRPr lang="en-US"/>
        </a:p>
      </dgm:t>
    </dgm:pt>
    <dgm:pt modelId="{EE363613-5D6E-4D0D-89DE-5C94BE943303}">
      <dgm:prSet/>
      <dgm:spPr/>
      <dgm:t>
        <a:bodyPr/>
        <a:lstStyle/>
        <a:p>
          <a:endParaRPr lang="en-US" dirty="0"/>
        </a:p>
      </dgm:t>
    </dgm:pt>
    <dgm:pt modelId="{A67DB041-2872-454C-86EF-EE98144BE51B}" type="parTrans" cxnId="{37F98DD2-BF3D-48D8-9327-329AFA80678C}">
      <dgm:prSet/>
      <dgm:spPr/>
      <dgm:t>
        <a:bodyPr/>
        <a:lstStyle/>
        <a:p>
          <a:endParaRPr lang="en-US"/>
        </a:p>
      </dgm:t>
    </dgm:pt>
    <dgm:pt modelId="{94A58104-AC6C-4227-BA3B-85B5D6066AAA}" type="sibTrans" cxnId="{37F98DD2-BF3D-48D8-9327-329AFA80678C}">
      <dgm:prSet/>
      <dgm:spPr/>
      <dgm:t>
        <a:bodyPr/>
        <a:lstStyle/>
        <a:p>
          <a:endParaRPr lang="en-US"/>
        </a:p>
      </dgm:t>
    </dgm:pt>
    <dgm:pt modelId="{C64E15E5-AB16-4A78-B011-599E1F813065}">
      <dgm:prSet/>
      <dgm:spPr/>
      <dgm:t>
        <a:bodyPr/>
        <a:lstStyle/>
        <a:p>
          <a:r>
            <a:rPr lang="en-US" dirty="0" err="1" smtClean="0"/>
            <a:t>MaxPool</a:t>
          </a:r>
          <a:r>
            <a:rPr lang="en-US" dirty="0" smtClean="0"/>
            <a:t> (2 x 2)</a:t>
          </a:r>
          <a:endParaRPr lang="en-US" dirty="0"/>
        </a:p>
      </dgm:t>
    </dgm:pt>
    <dgm:pt modelId="{8A67C027-AC53-4553-9009-9F4058FCD3C4}" type="parTrans" cxnId="{594B83D4-2C05-4601-9DFF-A1862FCD02E5}">
      <dgm:prSet/>
      <dgm:spPr/>
      <dgm:t>
        <a:bodyPr/>
        <a:lstStyle/>
        <a:p>
          <a:endParaRPr lang="en-US"/>
        </a:p>
      </dgm:t>
    </dgm:pt>
    <dgm:pt modelId="{8356CC6D-BBE0-4662-BB23-88C2CFB168A9}" type="sibTrans" cxnId="{594B83D4-2C05-4601-9DFF-A1862FCD02E5}">
      <dgm:prSet/>
      <dgm:spPr/>
      <dgm:t>
        <a:bodyPr/>
        <a:lstStyle/>
        <a:p>
          <a:endParaRPr lang="en-US"/>
        </a:p>
      </dgm:t>
    </dgm:pt>
    <dgm:pt modelId="{8B81ED32-7AD9-41E2-BA3D-8FCBD2E84572}">
      <dgm:prSet/>
      <dgm:spPr/>
      <dgm:t>
        <a:bodyPr/>
        <a:lstStyle/>
        <a:p>
          <a:endParaRPr lang="en-US" dirty="0"/>
        </a:p>
      </dgm:t>
    </dgm:pt>
    <dgm:pt modelId="{561DAF69-D099-4DAB-B371-16E0F2C16946}" type="parTrans" cxnId="{1F8FB5E9-68A9-467B-B09A-0E81BF397DB3}">
      <dgm:prSet/>
      <dgm:spPr/>
      <dgm:t>
        <a:bodyPr/>
        <a:lstStyle/>
        <a:p>
          <a:endParaRPr lang="en-US"/>
        </a:p>
      </dgm:t>
    </dgm:pt>
    <dgm:pt modelId="{912A198A-D46A-4132-8B56-C6686C0C47EA}" type="sibTrans" cxnId="{1F8FB5E9-68A9-467B-B09A-0E81BF397DB3}">
      <dgm:prSet/>
      <dgm:spPr/>
      <dgm:t>
        <a:bodyPr/>
        <a:lstStyle/>
        <a:p>
          <a:endParaRPr lang="en-US"/>
        </a:p>
      </dgm:t>
    </dgm:pt>
    <dgm:pt modelId="{84528BC4-4BB0-4CC0-8B29-AAEF0677050F}" type="pres">
      <dgm:prSet presAssocID="{6508B0FF-74F3-4F00-982C-48B9EDC15E1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EDBF47-BE5A-414B-99A7-BA99A3AF0EAC}" type="pres">
      <dgm:prSet presAssocID="{308BFDD2-D68A-4C2D-A2FE-F8A5D31CA52F}" presName="composite" presStyleCnt="0"/>
      <dgm:spPr/>
    </dgm:pt>
    <dgm:pt modelId="{3CC9DDB9-B5BB-4970-8052-CFB7ECAF2665}" type="pres">
      <dgm:prSet presAssocID="{308BFDD2-D68A-4C2D-A2FE-F8A5D31CA52F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B399DC0F-B0A2-4ED4-8BB2-B6ABE6FAA103}" type="pres">
      <dgm:prSet presAssocID="{308BFDD2-D68A-4C2D-A2FE-F8A5D31CA52F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A3449-8FB4-42ED-A4CE-80600D4D8EDF}" type="pres">
      <dgm:prSet presAssocID="{D741E718-9E85-4AFD-8FFF-5C66AC6F1CC8}" presName="sp" presStyleCnt="0"/>
      <dgm:spPr/>
    </dgm:pt>
    <dgm:pt modelId="{10CB33EF-9223-4E5A-AB86-FEB3A4E03196}" type="pres">
      <dgm:prSet presAssocID="{F4B89A78-0BBB-4C9B-AA87-DA291951786F}" presName="composite" presStyleCnt="0"/>
      <dgm:spPr/>
    </dgm:pt>
    <dgm:pt modelId="{DEC3A103-916C-4E83-AFA6-2C9A3695C9E4}" type="pres">
      <dgm:prSet presAssocID="{F4B89A78-0BBB-4C9B-AA87-DA291951786F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EC3DF515-0936-4487-B094-A88DFA60B36E}" type="pres">
      <dgm:prSet presAssocID="{F4B89A78-0BBB-4C9B-AA87-DA291951786F}" presName="descendantText" presStyleLbl="alignAcc1" presStyleIdx="1" presStyleCnt="7" custLinFactNeighborY="-54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FFF3B5-ABD1-4957-A108-95988BBF3E99}" type="pres">
      <dgm:prSet presAssocID="{5421CE80-BC53-432B-B51F-1A5C731755EB}" presName="sp" presStyleCnt="0"/>
      <dgm:spPr/>
    </dgm:pt>
    <dgm:pt modelId="{6620E049-0C2F-40AB-9D96-5D9A00AF1380}" type="pres">
      <dgm:prSet presAssocID="{8B81ED32-7AD9-41E2-BA3D-8FCBD2E84572}" presName="composite" presStyleCnt="0"/>
      <dgm:spPr/>
    </dgm:pt>
    <dgm:pt modelId="{EAD9E136-27EF-404E-8CFE-D5BC27DFF3E3}" type="pres">
      <dgm:prSet presAssocID="{8B81ED32-7AD9-41E2-BA3D-8FCBD2E84572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F196466E-04E0-4FD1-8879-CC97877A3E0A}" type="pres">
      <dgm:prSet presAssocID="{8B81ED32-7AD9-41E2-BA3D-8FCBD2E84572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5F7D41-428C-4220-A2BB-6C02F5C30ED9}" type="pres">
      <dgm:prSet presAssocID="{912A198A-D46A-4132-8B56-C6686C0C47EA}" presName="sp" presStyleCnt="0"/>
      <dgm:spPr/>
    </dgm:pt>
    <dgm:pt modelId="{50743FD2-0F70-4BD6-92B4-1F05F88785FC}" type="pres">
      <dgm:prSet presAssocID="{EE363613-5D6E-4D0D-89DE-5C94BE943303}" presName="composite" presStyleCnt="0"/>
      <dgm:spPr/>
    </dgm:pt>
    <dgm:pt modelId="{FB8E62CF-0911-413B-A7EE-FE4B3CCB5764}" type="pres">
      <dgm:prSet presAssocID="{EE363613-5D6E-4D0D-89DE-5C94BE943303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F73A89E6-959A-436D-97C2-3B1AD782AE2F}" type="pres">
      <dgm:prSet presAssocID="{EE363613-5D6E-4D0D-89DE-5C94BE943303}" presName="descendantText" presStyleLbl="alignAcc1" presStyleIdx="3" presStyleCnt="7">
        <dgm:presLayoutVars>
          <dgm:bulletEnabled val="1"/>
        </dgm:presLayoutVars>
      </dgm:prSet>
      <dgm:spPr/>
    </dgm:pt>
    <dgm:pt modelId="{A66E4E3F-BAED-4084-A4DC-008A685D91D0}" type="pres">
      <dgm:prSet presAssocID="{94A58104-AC6C-4227-BA3B-85B5D6066AAA}" presName="sp" presStyleCnt="0"/>
      <dgm:spPr/>
    </dgm:pt>
    <dgm:pt modelId="{95DE4011-80B0-4036-9F27-5EF9EFB246C4}" type="pres">
      <dgm:prSet presAssocID="{847BD372-C55D-4424-9526-10C9EC10590A}" presName="composite" presStyleCnt="0"/>
      <dgm:spPr/>
    </dgm:pt>
    <dgm:pt modelId="{6A47EB80-3CB8-4549-B3AE-EEF6F0058286}" type="pres">
      <dgm:prSet presAssocID="{847BD372-C55D-4424-9526-10C9EC10590A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4D3DA52A-14C9-477F-8A31-10EEFFF2E791}" type="pres">
      <dgm:prSet presAssocID="{847BD372-C55D-4424-9526-10C9EC10590A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E3EFE4-B6B8-49C7-8986-826BAFC56362}" type="pres">
      <dgm:prSet presAssocID="{DF035391-B3F8-49ED-8BF1-81B913841663}" presName="sp" presStyleCnt="0"/>
      <dgm:spPr/>
    </dgm:pt>
    <dgm:pt modelId="{18C3BC55-0F5F-4BA7-9582-4B350B3A4424}" type="pres">
      <dgm:prSet presAssocID="{D3F24DCC-AEA2-4249-8529-14C034F19951}" presName="composite" presStyleCnt="0"/>
      <dgm:spPr/>
    </dgm:pt>
    <dgm:pt modelId="{CEB1305B-9513-4A3F-ADBE-3329BBADE9D8}" type="pres">
      <dgm:prSet presAssocID="{D3F24DCC-AEA2-4249-8529-14C034F19951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E367920B-140A-460E-9111-149D6F9E6593}" type="pres">
      <dgm:prSet presAssocID="{D3F24DCC-AEA2-4249-8529-14C034F19951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46A7B0-B759-4857-B190-D8BB489C0200}" type="pres">
      <dgm:prSet presAssocID="{1EF74C8B-B919-4D21-917F-380F6D4DCE96}" presName="sp" presStyleCnt="0"/>
      <dgm:spPr/>
    </dgm:pt>
    <dgm:pt modelId="{2A7AACE2-FE9F-4CEE-BA91-9BA700A243B7}" type="pres">
      <dgm:prSet presAssocID="{E4C7F62D-558B-4D89-AD42-1274A6A08265}" presName="composite" presStyleCnt="0"/>
      <dgm:spPr/>
    </dgm:pt>
    <dgm:pt modelId="{65E6EF4D-1DE4-4FA8-B148-CF83CB295734}" type="pres">
      <dgm:prSet presAssocID="{E4C7F62D-558B-4D89-AD42-1274A6A08265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F8BB101E-F320-4781-9F32-81A1E60ABD66}" type="pres">
      <dgm:prSet presAssocID="{E4C7F62D-558B-4D89-AD42-1274A6A08265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657BCE6D-8D03-48A0-A8E0-BD81D6D42D76}" type="presOf" srcId="{C09336B7-C971-45DC-A456-5F1FD5982CCD}" destId="{F196466E-04E0-4FD1-8879-CC97877A3E0A}" srcOrd="0" destOrd="0" presId="urn:microsoft.com/office/officeart/2005/8/layout/chevron2"/>
    <dgm:cxn modelId="{28EBC3ED-6DFB-4E97-B9C8-8DBCA4653902}" type="presOf" srcId="{847BD372-C55D-4424-9526-10C9EC10590A}" destId="{6A47EB80-3CB8-4549-B3AE-EEF6F0058286}" srcOrd="0" destOrd="0" presId="urn:microsoft.com/office/officeart/2005/8/layout/chevron2"/>
    <dgm:cxn modelId="{0236B2A6-8680-477C-B242-A47A504CA324}" srcId="{8B81ED32-7AD9-41E2-BA3D-8FCBD2E84572}" destId="{C09336B7-C971-45DC-A456-5F1FD5982CCD}" srcOrd="0" destOrd="0" parTransId="{1DB07E85-6514-4E27-B107-B7579E7E8949}" sibTransId="{2D422B63-B400-4766-A175-93C7A4DCB054}"/>
    <dgm:cxn modelId="{23FC78E0-E46A-4D26-97F9-6A86B4670BA6}" type="presOf" srcId="{8B81ED32-7AD9-41E2-BA3D-8FCBD2E84572}" destId="{EAD9E136-27EF-404E-8CFE-D5BC27DFF3E3}" srcOrd="0" destOrd="0" presId="urn:microsoft.com/office/officeart/2005/8/layout/chevron2"/>
    <dgm:cxn modelId="{4C98C5A2-05DD-4FCC-8D1F-87BE148B483A}" srcId="{6508B0FF-74F3-4F00-982C-48B9EDC15E1E}" destId="{E4C7F62D-558B-4D89-AD42-1274A6A08265}" srcOrd="6" destOrd="0" parTransId="{8715FEA1-D9E5-4A31-A1F3-E2BF9EE8AA79}" sibTransId="{3AFD2633-2774-4504-BB94-A29BC8EBB815}"/>
    <dgm:cxn modelId="{25E89A39-9DF3-4AFA-9FD3-45CED13980AE}" srcId="{6508B0FF-74F3-4F00-982C-48B9EDC15E1E}" destId="{308BFDD2-D68A-4C2D-A2FE-F8A5D31CA52F}" srcOrd="0" destOrd="0" parTransId="{E517E987-CE06-4780-8442-A0E9DFD6C2B6}" sibTransId="{D741E718-9E85-4AFD-8FFF-5C66AC6F1CC8}"/>
    <dgm:cxn modelId="{B44B579D-4AE4-49A1-8A8C-5F55C3306396}" type="presOf" srcId="{F9CCD2DB-F4ED-4CD2-AAE2-5B4EAA30B3EF}" destId="{B399DC0F-B0A2-4ED4-8BB2-B6ABE6FAA103}" srcOrd="0" destOrd="0" presId="urn:microsoft.com/office/officeart/2005/8/layout/chevron2"/>
    <dgm:cxn modelId="{CC8A7AC4-4529-4EC1-A686-2D5A561C2B16}" srcId="{D3F24DCC-AEA2-4249-8529-14C034F19951}" destId="{A491CCA4-5DD6-4DF4-A1BA-D3AE91B0EB0E}" srcOrd="0" destOrd="0" parTransId="{F25C4879-C0C2-4130-AD80-38BFFA2535FF}" sibTransId="{B6EE2FCF-AD47-4CFE-9904-627B4FF6D34A}"/>
    <dgm:cxn modelId="{D1347FEC-23EB-4335-8183-E74CDD82B576}" type="presOf" srcId="{308BFDD2-D68A-4C2D-A2FE-F8A5D31CA52F}" destId="{3CC9DDB9-B5BB-4970-8052-CFB7ECAF2665}" srcOrd="0" destOrd="0" presId="urn:microsoft.com/office/officeart/2005/8/layout/chevron2"/>
    <dgm:cxn modelId="{594B83D4-2C05-4601-9DFF-A1862FCD02E5}" srcId="{EE363613-5D6E-4D0D-89DE-5C94BE943303}" destId="{C64E15E5-AB16-4A78-B011-599E1F813065}" srcOrd="0" destOrd="0" parTransId="{8A67C027-AC53-4553-9009-9F4058FCD3C4}" sibTransId="{8356CC6D-BBE0-4662-BB23-88C2CFB168A9}"/>
    <dgm:cxn modelId="{89FAEE72-2BCF-4A0D-989F-6F8D7ACCCA29}" srcId="{6508B0FF-74F3-4F00-982C-48B9EDC15E1E}" destId="{D3F24DCC-AEA2-4249-8529-14C034F19951}" srcOrd="5" destOrd="0" parTransId="{31A59AC0-D422-495A-8AD0-2208EBE1A122}" sibTransId="{1EF74C8B-B919-4D21-917F-380F6D4DCE96}"/>
    <dgm:cxn modelId="{DAC26960-CB52-4DB6-910C-57BD943349F6}" type="presOf" srcId="{EF39F1C1-0569-41BE-8137-2937909C8C36}" destId="{F8BB101E-F320-4781-9F32-81A1E60ABD66}" srcOrd="0" destOrd="0" presId="urn:microsoft.com/office/officeart/2005/8/layout/chevron2"/>
    <dgm:cxn modelId="{1F8FB5E9-68A9-467B-B09A-0E81BF397DB3}" srcId="{6508B0FF-74F3-4F00-982C-48B9EDC15E1E}" destId="{8B81ED32-7AD9-41E2-BA3D-8FCBD2E84572}" srcOrd="2" destOrd="0" parTransId="{561DAF69-D099-4DAB-B371-16E0F2C16946}" sibTransId="{912A198A-D46A-4132-8B56-C6686C0C47EA}"/>
    <dgm:cxn modelId="{63E0EB7D-4E35-4E33-8E6B-1035F95DEF03}" srcId="{E4C7F62D-558B-4D89-AD42-1274A6A08265}" destId="{EF39F1C1-0569-41BE-8137-2937909C8C36}" srcOrd="0" destOrd="0" parTransId="{8B57C4DD-BAA3-47B4-BCD9-1BF58A5446B6}" sibTransId="{A7D459D7-CC54-4C3D-B9CF-48A839239CBA}"/>
    <dgm:cxn modelId="{0EBC85FA-36BA-4BDD-9F7C-13687E22E0B6}" srcId="{F4B89A78-0BBB-4C9B-AA87-DA291951786F}" destId="{B8029658-4B86-4383-BC9F-834CF1089051}" srcOrd="0" destOrd="0" parTransId="{3343F771-A1BA-4924-8260-83A3DC614FA5}" sibTransId="{F5690F4D-CC2A-4EE0-A509-B19D54365CD1}"/>
    <dgm:cxn modelId="{89EE9DF4-2955-46E9-B88A-A1DC18272F22}" type="presOf" srcId="{B8029658-4B86-4383-BC9F-834CF1089051}" destId="{EC3DF515-0936-4487-B094-A88DFA60B36E}" srcOrd="0" destOrd="0" presId="urn:microsoft.com/office/officeart/2005/8/layout/chevron2"/>
    <dgm:cxn modelId="{109B0420-23BC-410A-8DBA-BA07F6D6DFBA}" type="presOf" srcId="{6508B0FF-74F3-4F00-982C-48B9EDC15E1E}" destId="{84528BC4-4BB0-4CC0-8B29-AAEF0677050F}" srcOrd="0" destOrd="0" presId="urn:microsoft.com/office/officeart/2005/8/layout/chevron2"/>
    <dgm:cxn modelId="{848B298B-E6C4-459E-9042-B4B1C4B6D611}" type="presOf" srcId="{409950B9-D8B6-4E5E-9F1F-C312EF11E5DB}" destId="{4D3DA52A-14C9-477F-8A31-10EEFFF2E791}" srcOrd="0" destOrd="0" presId="urn:microsoft.com/office/officeart/2005/8/layout/chevron2"/>
    <dgm:cxn modelId="{DA8B842F-5775-4400-A4F1-926CB27EEE59}" srcId="{6508B0FF-74F3-4F00-982C-48B9EDC15E1E}" destId="{847BD372-C55D-4424-9526-10C9EC10590A}" srcOrd="4" destOrd="0" parTransId="{3A15B7F6-C8B9-4C31-B55D-0EF865943F58}" sibTransId="{DF035391-B3F8-49ED-8BF1-81B913841663}"/>
    <dgm:cxn modelId="{645CC964-B7CC-4B93-A82A-695AE1B182D1}" type="presOf" srcId="{A491CCA4-5DD6-4DF4-A1BA-D3AE91B0EB0E}" destId="{E367920B-140A-460E-9111-149D6F9E6593}" srcOrd="0" destOrd="0" presId="urn:microsoft.com/office/officeart/2005/8/layout/chevron2"/>
    <dgm:cxn modelId="{F8F2983D-B80C-4725-B964-154AA1089C0C}" type="presOf" srcId="{EE363613-5D6E-4D0D-89DE-5C94BE943303}" destId="{FB8E62CF-0911-413B-A7EE-FE4B3CCB5764}" srcOrd="0" destOrd="0" presId="urn:microsoft.com/office/officeart/2005/8/layout/chevron2"/>
    <dgm:cxn modelId="{DD2916E0-015C-4360-9703-3B18BBDBAF04}" srcId="{6508B0FF-74F3-4F00-982C-48B9EDC15E1E}" destId="{F4B89A78-0BBB-4C9B-AA87-DA291951786F}" srcOrd="1" destOrd="0" parTransId="{7BB78243-B0C2-4113-89D7-6EF4EFEDFDB5}" sibTransId="{5421CE80-BC53-432B-B51F-1A5C731755EB}"/>
    <dgm:cxn modelId="{B9C4B228-2B51-48EA-8D8C-7AAA18948DD3}" srcId="{847BD372-C55D-4424-9526-10C9EC10590A}" destId="{409950B9-D8B6-4E5E-9F1F-C312EF11E5DB}" srcOrd="0" destOrd="0" parTransId="{47579D03-B0EE-4512-8211-7B934D8DF48C}" sibTransId="{4B79B4BD-080D-42CC-9513-EEEC4C969333}"/>
    <dgm:cxn modelId="{93DA7FFE-8DAA-4DFC-92DD-7575BDCF51DF}" srcId="{308BFDD2-D68A-4C2D-A2FE-F8A5D31CA52F}" destId="{F9CCD2DB-F4ED-4CD2-AAE2-5B4EAA30B3EF}" srcOrd="0" destOrd="0" parTransId="{E7236F6B-34F0-4F8B-B8DF-6B2D7BF6FD63}" sibTransId="{A5F4AD7E-FF65-4D49-B76C-003AE8FEC027}"/>
    <dgm:cxn modelId="{37F98DD2-BF3D-48D8-9327-329AFA80678C}" srcId="{6508B0FF-74F3-4F00-982C-48B9EDC15E1E}" destId="{EE363613-5D6E-4D0D-89DE-5C94BE943303}" srcOrd="3" destOrd="0" parTransId="{A67DB041-2872-454C-86EF-EE98144BE51B}" sibTransId="{94A58104-AC6C-4227-BA3B-85B5D6066AAA}"/>
    <dgm:cxn modelId="{AA799FFB-FB41-4298-99C2-F18B759F70F5}" type="presOf" srcId="{E4C7F62D-558B-4D89-AD42-1274A6A08265}" destId="{65E6EF4D-1DE4-4FA8-B148-CF83CB295734}" srcOrd="0" destOrd="0" presId="urn:microsoft.com/office/officeart/2005/8/layout/chevron2"/>
    <dgm:cxn modelId="{246A78EA-8F8F-4CD0-A688-61A29BB354D4}" type="presOf" srcId="{F4B89A78-0BBB-4C9B-AA87-DA291951786F}" destId="{DEC3A103-916C-4E83-AFA6-2C9A3695C9E4}" srcOrd="0" destOrd="0" presId="urn:microsoft.com/office/officeart/2005/8/layout/chevron2"/>
    <dgm:cxn modelId="{BC747A6C-8606-452A-AEEB-35649B251158}" type="presOf" srcId="{D3F24DCC-AEA2-4249-8529-14C034F19951}" destId="{CEB1305B-9513-4A3F-ADBE-3329BBADE9D8}" srcOrd="0" destOrd="0" presId="urn:microsoft.com/office/officeart/2005/8/layout/chevron2"/>
    <dgm:cxn modelId="{D09D9A51-AAE5-4749-BB85-3ACF1E63C3B2}" type="presOf" srcId="{C64E15E5-AB16-4A78-B011-599E1F813065}" destId="{F73A89E6-959A-436D-97C2-3B1AD782AE2F}" srcOrd="0" destOrd="0" presId="urn:microsoft.com/office/officeart/2005/8/layout/chevron2"/>
    <dgm:cxn modelId="{FCE3E79B-24BA-4BBF-A182-DAE9C485A38A}" type="presParOf" srcId="{84528BC4-4BB0-4CC0-8B29-AAEF0677050F}" destId="{46EDBF47-BE5A-414B-99A7-BA99A3AF0EAC}" srcOrd="0" destOrd="0" presId="urn:microsoft.com/office/officeart/2005/8/layout/chevron2"/>
    <dgm:cxn modelId="{4B2A3188-94B1-4F3B-90E9-E61F6586ED4C}" type="presParOf" srcId="{46EDBF47-BE5A-414B-99A7-BA99A3AF0EAC}" destId="{3CC9DDB9-B5BB-4970-8052-CFB7ECAF2665}" srcOrd="0" destOrd="0" presId="urn:microsoft.com/office/officeart/2005/8/layout/chevron2"/>
    <dgm:cxn modelId="{04C27888-18D2-4642-B3F4-B9E8DC07280A}" type="presParOf" srcId="{46EDBF47-BE5A-414B-99A7-BA99A3AF0EAC}" destId="{B399DC0F-B0A2-4ED4-8BB2-B6ABE6FAA103}" srcOrd="1" destOrd="0" presId="urn:microsoft.com/office/officeart/2005/8/layout/chevron2"/>
    <dgm:cxn modelId="{6EF60C6A-AF17-464C-AB35-A6D709392B71}" type="presParOf" srcId="{84528BC4-4BB0-4CC0-8B29-AAEF0677050F}" destId="{2D4A3449-8FB4-42ED-A4CE-80600D4D8EDF}" srcOrd="1" destOrd="0" presId="urn:microsoft.com/office/officeart/2005/8/layout/chevron2"/>
    <dgm:cxn modelId="{6947709A-51C3-4F04-A486-0495E13F0ED0}" type="presParOf" srcId="{84528BC4-4BB0-4CC0-8B29-AAEF0677050F}" destId="{10CB33EF-9223-4E5A-AB86-FEB3A4E03196}" srcOrd="2" destOrd="0" presId="urn:microsoft.com/office/officeart/2005/8/layout/chevron2"/>
    <dgm:cxn modelId="{D5CA5224-2AAB-41C8-9244-989A05BF497F}" type="presParOf" srcId="{10CB33EF-9223-4E5A-AB86-FEB3A4E03196}" destId="{DEC3A103-916C-4E83-AFA6-2C9A3695C9E4}" srcOrd="0" destOrd="0" presId="urn:microsoft.com/office/officeart/2005/8/layout/chevron2"/>
    <dgm:cxn modelId="{FB74049F-9014-48FE-9DFF-2AAAAEAD545E}" type="presParOf" srcId="{10CB33EF-9223-4E5A-AB86-FEB3A4E03196}" destId="{EC3DF515-0936-4487-B094-A88DFA60B36E}" srcOrd="1" destOrd="0" presId="urn:microsoft.com/office/officeart/2005/8/layout/chevron2"/>
    <dgm:cxn modelId="{0BF91430-3A4B-4994-8562-638688489568}" type="presParOf" srcId="{84528BC4-4BB0-4CC0-8B29-AAEF0677050F}" destId="{E6FFF3B5-ABD1-4957-A108-95988BBF3E99}" srcOrd="3" destOrd="0" presId="urn:microsoft.com/office/officeart/2005/8/layout/chevron2"/>
    <dgm:cxn modelId="{C67B52AF-B2D4-4809-B7AA-98ECCDACFCEF}" type="presParOf" srcId="{84528BC4-4BB0-4CC0-8B29-AAEF0677050F}" destId="{6620E049-0C2F-40AB-9D96-5D9A00AF1380}" srcOrd="4" destOrd="0" presId="urn:microsoft.com/office/officeart/2005/8/layout/chevron2"/>
    <dgm:cxn modelId="{0D9E4BF2-865D-4EDE-BEDE-1EE738D97583}" type="presParOf" srcId="{6620E049-0C2F-40AB-9D96-5D9A00AF1380}" destId="{EAD9E136-27EF-404E-8CFE-D5BC27DFF3E3}" srcOrd="0" destOrd="0" presId="urn:microsoft.com/office/officeart/2005/8/layout/chevron2"/>
    <dgm:cxn modelId="{0B791508-ECCE-4CAA-B8C1-4C4BCB364D35}" type="presParOf" srcId="{6620E049-0C2F-40AB-9D96-5D9A00AF1380}" destId="{F196466E-04E0-4FD1-8879-CC97877A3E0A}" srcOrd="1" destOrd="0" presId="urn:microsoft.com/office/officeart/2005/8/layout/chevron2"/>
    <dgm:cxn modelId="{45E8A9BC-16A8-47EE-8FD6-AD98771EADD8}" type="presParOf" srcId="{84528BC4-4BB0-4CC0-8B29-AAEF0677050F}" destId="{395F7D41-428C-4220-A2BB-6C02F5C30ED9}" srcOrd="5" destOrd="0" presId="urn:microsoft.com/office/officeart/2005/8/layout/chevron2"/>
    <dgm:cxn modelId="{A55EF050-7CB1-4768-98F7-3409A87BCFA8}" type="presParOf" srcId="{84528BC4-4BB0-4CC0-8B29-AAEF0677050F}" destId="{50743FD2-0F70-4BD6-92B4-1F05F88785FC}" srcOrd="6" destOrd="0" presId="urn:microsoft.com/office/officeart/2005/8/layout/chevron2"/>
    <dgm:cxn modelId="{E8CC0B2B-DCDD-404E-A0A8-FF79EE1684DF}" type="presParOf" srcId="{50743FD2-0F70-4BD6-92B4-1F05F88785FC}" destId="{FB8E62CF-0911-413B-A7EE-FE4B3CCB5764}" srcOrd="0" destOrd="0" presId="urn:microsoft.com/office/officeart/2005/8/layout/chevron2"/>
    <dgm:cxn modelId="{18AF74E8-8288-4661-BDA0-D489321ACCC5}" type="presParOf" srcId="{50743FD2-0F70-4BD6-92B4-1F05F88785FC}" destId="{F73A89E6-959A-436D-97C2-3B1AD782AE2F}" srcOrd="1" destOrd="0" presId="urn:microsoft.com/office/officeart/2005/8/layout/chevron2"/>
    <dgm:cxn modelId="{C5E70A7A-8149-4565-8F9B-3F90D3F50639}" type="presParOf" srcId="{84528BC4-4BB0-4CC0-8B29-AAEF0677050F}" destId="{A66E4E3F-BAED-4084-A4DC-008A685D91D0}" srcOrd="7" destOrd="0" presId="urn:microsoft.com/office/officeart/2005/8/layout/chevron2"/>
    <dgm:cxn modelId="{09F1CA3B-6BDE-4CC1-B4DC-2B7F329E3FA9}" type="presParOf" srcId="{84528BC4-4BB0-4CC0-8B29-AAEF0677050F}" destId="{95DE4011-80B0-4036-9F27-5EF9EFB246C4}" srcOrd="8" destOrd="0" presId="urn:microsoft.com/office/officeart/2005/8/layout/chevron2"/>
    <dgm:cxn modelId="{31918C55-BDA0-4956-9EE7-4D41BEFEEB5C}" type="presParOf" srcId="{95DE4011-80B0-4036-9F27-5EF9EFB246C4}" destId="{6A47EB80-3CB8-4549-B3AE-EEF6F0058286}" srcOrd="0" destOrd="0" presId="urn:microsoft.com/office/officeart/2005/8/layout/chevron2"/>
    <dgm:cxn modelId="{BA15E007-C57B-4133-9C5D-9A74BEAC5315}" type="presParOf" srcId="{95DE4011-80B0-4036-9F27-5EF9EFB246C4}" destId="{4D3DA52A-14C9-477F-8A31-10EEFFF2E791}" srcOrd="1" destOrd="0" presId="urn:microsoft.com/office/officeart/2005/8/layout/chevron2"/>
    <dgm:cxn modelId="{8F9759C8-DE95-4F69-A531-039B296BA7CE}" type="presParOf" srcId="{84528BC4-4BB0-4CC0-8B29-AAEF0677050F}" destId="{C8E3EFE4-B6B8-49C7-8986-826BAFC56362}" srcOrd="9" destOrd="0" presId="urn:microsoft.com/office/officeart/2005/8/layout/chevron2"/>
    <dgm:cxn modelId="{F6432BF4-8C24-4BA6-8DCF-9312D9E9D299}" type="presParOf" srcId="{84528BC4-4BB0-4CC0-8B29-AAEF0677050F}" destId="{18C3BC55-0F5F-4BA7-9582-4B350B3A4424}" srcOrd="10" destOrd="0" presId="urn:microsoft.com/office/officeart/2005/8/layout/chevron2"/>
    <dgm:cxn modelId="{EA76D074-9676-4922-8A7E-75CB1651E538}" type="presParOf" srcId="{18C3BC55-0F5F-4BA7-9582-4B350B3A4424}" destId="{CEB1305B-9513-4A3F-ADBE-3329BBADE9D8}" srcOrd="0" destOrd="0" presId="urn:microsoft.com/office/officeart/2005/8/layout/chevron2"/>
    <dgm:cxn modelId="{C331122F-DFF3-4B6A-B0CB-964341ABB4D2}" type="presParOf" srcId="{18C3BC55-0F5F-4BA7-9582-4B350B3A4424}" destId="{E367920B-140A-460E-9111-149D6F9E6593}" srcOrd="1" destOrd="0" presId="urn:microsoft.com/office/officeart/2005/8/layout/chevron2"/>
    <dgm:cxn modelId="{EFFEF53B-27E5-4739-A413-0504AD6A1DD0}" type="presParOf" srcId="{84528BC4-4BB0-4CC0-8B29-AAEF0677050F}" destId="{BF46A7B0-B759-4857-B190-D8BB489C0200}" srcOrd="11" destOrd="0" presId="urn:microsoft.com/office/officeart/2005/8/layout/chevron2"/>
    <dgm:cxn modelId="{BEF25F15-2C4E-4117-8CEF-D46908D9D4D3}" type="presParOf" srcId="{84528BC4-4BB0-4CC0-8B29-AAEF0677050F}" destId="{2A7AACE2-FE9F-4CEE-BA91-9BA700A243B7}" srcOrd="12" destOrd="0" presId="urn:microsoft.com/office/officeart/2005/8/layout/chevron2"/>
    <dgm:cxn modelId="{DE5B4336-3585-423A-B7DE-5BBBC9936035}" type="presParOf" srcId="{2A7AACE2-FE9F-4CEE-BA91-9BA700A243B7}" destId="{65E6EF4D-1DE4-4FA8-B148-CF83CB295734}" srcOrd="0" destOrd="0" presId="urn:microsoft.com/office/officeart/2005/8/layout/chevron2"/>
    <dgm:cxn modelId="{182C1522-7197-4DFB-8E82-A842CFC75C20}" type="presParOf" srcId="{2A7AACE2-FE9F-4CEE-BA91-9BA700A243B7}" destId="{F8BB101E-F320-4781-9F32-81A1E60ABD6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508B0FF-74F3-4F00-982C-48B9EDC15E1E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E61AD01-1D06-4000-B782-DE7A0DCA4982}">
      <dgm:prSet/>
      <dgm:spPr/>
      <dgm:t>
        <a:bodyPr/>
        <a:lstStyle/>
        <a:p>
          <a:r>
            <a:rPr lang="en-US" dirty="0" smtClean="0"/>
            <a:t>Convolution (512 filters x 3 x 3)</a:t>
          </a:r>
          <a:endParaRPr lang="en-US" dirty="0"/>
        </a:p>
      </dgm:t>
    </dgm:pt>
    <dgm:pt modelId="{F3F2B51C-3F86-484C-BC36-F37ABA0FDFE6}" type="parTrans" cxnId="{C512B3E4-5332-4BB5-A4D9-82B021531467}">
      <dgm:prSet/>
      <dgm:spPr/>
      <dgm:t>
        <a:bodyPr/>
        <a:lstStyle/>
        <a:p>
          <a:endParaRPr lang="en-US"/>
        </a:p>
      </dgm:t>
    </dgm:pt>
    <dgm:pt modelId="{A05E733D-CDEF-420E-A90F-C5E2ABFFEBEE}" type="sibTrans" cxnId="{C512B3E4-5332-4BB5-A4D9-82B021531467}">
      <dgm:prSet/>
      <dgm:spPr/>
      <dgm:t>
        <a:bodyPr/>
        <a:lstStyle/>
        <a:p>
          <a:endParaRPr lang="en-US"/>
        </a:p>
      </dgm:t>
    </dgm:pt>
    <dgm:pt modelId="{56BA41C4-ED40-4B03-B63D-8F381F4DF1DF}">
      <dgm:prSet/>
      <dgm:spPr/>
      <dgm:t>
        <a:bodyPr/>
        <a:lstStyle/>
        <a:p>
          <a:endParaRPr lang="en-US" dirty="0"/>
        </a:p>
      </dgm:t>
    </dgm:pt>
    <dgm:pt modelId="{418C16B0-04FD-414A-9D9C-EDF55D6883AE}" type="parTrans" cxnId="{E9E15597-5F43-4656-998F-BD51B6F9ECDC}">
      <dgm:prSet/>
      <dgm:spPr/>
      <dgm:t>
        <a:bodyPr/>
        <a:lstStyle/>
        <a:p>
          <a:endParaRPr lang="en-US"/>
        </a:p>
      </dgm:t>
    </dgm:pt>
    <dgm:pt modelId="{C79F872C-D186-4563-9740-F7195ADFADD4}" type="sibTrans" cxnId="{E9E15597-5F43-4656-998F-BD51B6F9ECDC}">
      <dgm:prSet/>
      <dgm:spPr/>
      <dgm:t>
        <a:bodyPr/>
        <a:lstStyle/>
        <a:p>
          <a:endParaRPr lang="en-US"/>
        </a:p>
      </dgm:t>
    </dgm:pt>
    <dgm:pt modelId="{F1DBA66B-1F9A-4687-BEB3-8BF9B51C4332}">
      <dgm:prSet/>
      <dgm:spPr/>
      <dgm:t>
        <a:bodyPr/>
        <a:lstStyle/>
        <a:p>
          <a:r>
            <a:rPr lang="en-US" dirty="0" smtClean="0"/>
            <a:t>Convolution(512 filters x 3 x 3)</a:t>
          </a:r>
          <a:endParaRPr lang="en-US" dirty="0"/>
        </a:p>
      </dgm:t>
    </dgm:pt>
    <dgm:pt modelId="{6E0CAD6A-2A78-413B-896D-62CDFF3F4AE9}" type="parTrans" cxnId="{00574110-54D1-4C1C-B8A6-E42E016A536E}">
      <dgm:prSet/>
      <dgm:spPr/>
      <dgm:t>
        <a:bodyPr/>
        <a:lstStyle/>
        <a:p>
          <a:endParaRPr lang="en-US"/>
        </a:p>
      </dgm:t>
    </dgm:pt>
    <dgm:pt modelId="{885EFD96-44BD-4961-B5A7-46588FC8B240}" type="sibTrans" cxnId="{00574110-54D1-4C1C-B8A6-E42E016A536E}">
      <dgm:prSet/>
      <dgm:spPr/>
      <dgm:t>
        <a:bodyPr/>
        <a:lstStyle/>
        <a:p>
          <a:endParaRPr lang="en-US"/>
        </a:p>
      </dgm:t>
    </dgm:pt>
    <dgm:pt modelId="{7FED0D02-BD73-44C3-8F1D-9F49E5A946C1}">
      <dgm:prSet/>
      <dgm:spPr/>
      <dgm:t>
        <a:bodyPr/>
        <a:lstStyle/>
        <a:p>
          <a:endParaRPr lang="en-US" dirty="0"/>
        </a:p>
      </dgm:t>
    </dgm:pt>
    <dgm:pt modelId="{EFB0FF58-B1BC-4A80-B6D1-B329B0138453}" type="parTrans" cxnId="{73DA7F62-4F51-48C1-8A60-29A814D4FA27}">
      <dgm:prSet/>
      <dgm:spPr/>
      <dgm:t>
        <a:bodyPr/>
        <a:lstStyle/>
        <a:p>
          <a:endParaRPr lang="en-US"/>
        </a:p>
      </dgm:t>
    </dgm:pt>
    <dgm:pt modelId="{4BE06F87-B981-4731-B318-AE0295142DBE}" type="sibTrans" cxnId="{73DA7F62-4F51-48C1-8A60-29A814D4FA27}">
      <dgm:prSet/>
      <dgm:spPr/>
      <dgm:t>
        <a:bodyPr/>
        <a:lstStyle/>
        <a:p>
          <a:endParaRPr lang="en-US"/>
        </a:p>
      </dgm:t>
    </dgm:pt>
    <dgm:pt modelId="{1CD03C6E-AD28-4E6A-9C2C-2A7BF4B47AD7}">
      <dgm:prSet/>
      <dgm:spPr/>
      <dgm:t>
        <a:bodyPr/>
        <a:lstStyle/>
        <a:p>
          <a:r>
            <a:rPr lang="en-US" dirty="0" smtClean="0"/>
            <a:t>Convolution (512 filters x 3 x 3)</a:t>
          </a:r>
          <a:endParaRPr lang="en-US" dirty="0"/>
        </a:p>
      </dgm:t>
    </dgm:pt>
    <dgm:pt modelId="{1D0C3485-9131-4464-A7A5-C0468127DF0C}" type="parTrans" cxnId="{DF8F5C75-F35D-45EF-937D-C8B83874F975}">
      <dgm:prSet/>
      <dgm:spPr/>
      <dgm:t>
        <a:bodyPr/>
        <a:lstStyle/>
        <a:p>
          <a:endParaRPr lang="en-US"/>
        </a:p>
      </dgm:t>
    </dgm:pt>
    <dgm:pt modelId="{C979EDC6-F46A-452A-A99C-B51E59DA2C42}" type="sibTrans" cxnId="{DF8F5C75-F35D-45EF-937D-C8B83874F975}">
      <dgm:prSet/>
      <dgm:spPr/>
      <dgm:t>
        <a:bodyPr/>
        <a:lstStyle/>
        <a:p>
          <a:endParaRPr lang="en-US"/>
        </a:p>
      </dgm:t>
    </dgm:pt>
    <dgm:pt modelId="{58BC58D9-030F-484C-8155-7AB6FE925520}">
      <dgm:prSet/>
      <dgm:spPr/>
      <dgm:t>
        <a:bodyPr/>
        <a:lstStyle/>
        <a:p>
          <a:endParaRPr lang="en-US" dirty="0"/>
        </a:p>
      </dgm:t>
    </dgm:pt>
    <dgm:pt modelId="{64F905AE-7DBF-42EC-90B4-2B4C969B7278}" type="parTrans" cxnId="{3833B2A5-45E6-4452-B9AA-C89D41D4A935}">
      <dgm:prSet/>
      <dgm:spPr/>
      <dgm:t>
        <a:bodyPr/>
        <a:lstStyle/>
        <a:p>
          <a:endParaRPr lang="en-US"/>
        </a:p>
      </dgm:t>
    </dgm:pt>
    <dgm:pt modelId="{A2B370C6-D941-428C-B06B-1A79D817E2FA}" type="sibTrans" cxnId="{3833B2A5-45E6-4452-B9AA-C89D41D4A935}">
      <dgm:prSet/>
      <dgm:spPr/>
      <dgm:t>
        <a:bodyPr/>
        <a:lstStyle/>
        <a:p>
          <a:endParaRPr lang="en-US"/>
        </a:p>
      </dgm:t>
    </dgm:pt>
    <dgm:pt modelId="{F4BA8DE9-750A-4EEA-8F5D-C699B33B3C0C}">
      <dgm:prSet/>
      <dgm:spPr/>
      <dgm:t>
        <a:bodyPr/>
        <a:lstStyle/>
        <a:p>
          <a:r>
            <a:rPr lang="en-US" dirty="0" err="1" smtClean="0"/>
            <a:t>MaxPool</a:t>
          </a:r>
          <a:r>
            <a:rPr lang="en-US" dirty="0" smtClean="0"/>
            <a:t> (2 x 2)</a:t>
          </a:r>
          <a:endParaRPr lang="en-US" dirty="0"/>
        </a:p>
      </dgm:t>
    </dgm:pt>
    <dgm:pt modelId="{F871FFEF-1014-4574-9F03-300247091A45}" type="parTrans" cxnId="{A4FA5347-50D4-42BA-958B-8B98BB2ECD41}">
      <dgm:prSet/>
      <dgm:spPr/>
      <dgm:t>
        <a:bodyPr/>
        <a:lstStyle/>
        <a:p>
          <a:endParaRPr lang="en-US"/>
        </a:p>
      </dgm:t>
    </dgm:pt>
    <dgm:pt modelId="{027F0ABA-73E7-47CB-B0EC-4F3D2EC3ED04}" type="sibTrans" cxnId="{A4FA5347-50D4-42BA-958B-8B98BB2ECD41}">
      <dgm:prSet/>
      <dgm:spPr/>
      <dgm:t>
        <a:bodyPr/>
        <a:lstStyle/>
        <a:p>
          <a:endParaRPr lang="en-US"/>
        </a:p>
      </dgm:t>
    </dgm:pt>
    <dgm:pt modelId="{459D7136-5EA4-477D-9664-D7507DD74C29}">
      <dgm:prSet/>
      <dgm:spPr/>
      <dgm:t>
        <a:bodyPr/>
        <a:lstStyle/>
        <a:p>
          <a:endParaRPr lang="en-US" dirty="0"/>
        </a:p>
      </dgm:t>
    </dgm:pt>
    <dgm:pt modelId="{BE57F419-3013-4A6B-AED2-9F5B37056032}" type="parTrans" cxnId="{DED621A6-5219-4534-9710-C712B2FC8071}">
      <dgm:prSet/>
      <dgm:spPr/>
      <dgm:t>
        <a:bodyPr/>
        <a:lstStyle/>
        <a:p>
          <a:endParaRPr lang="en-US"/>
        </a:p>
      </dgm:t>
    </dgm:pt>
    <dgm:pt modelId="{60431122-1834-4C57-A64E-4D7EBB415E68}" type="sibTrans" cxnId="{DED621A6-5219-4534-9710-C712B2FC8071}">
      <dgm:prSet/>
      <dgm:spPr/>
      <dgm:t>
        <a:bodyPr/>
        <a:lstStyle/>
        <a:p>
          <a:endParaRPr lang="en-US"/>
        </a:p>
      </dgm:t>
    </dgm:pt>
    <dgm:pt modelId="{5D99FB3E-B6CB-49E1-B028-7FDAD476F0F8}">
      <dgm:prSet/>
      <dgm:spPr/>
      <dgm:t>
        <a:bodyPr/>
        <a:lstStyle/>
        <a:p>
          <a:r>
            <a:rPr lang="en-US" dirty="0" smtClean="0"/>
            <a:t>Convolution (256 filters x 3 x 3)</a:t>
          </a:r>
          <a:endParaRPr lang="en-US" dirty="0"/>
        </a:p>
      </dgm:t>
    </dgm:pt>
    <dgm:pt modelId="{CAB041F7-4890-4870-A736-52E20571FBC7}" type="parTrans" cxnId="{6D77586B-91E6-4003-AC02-2696A6B0B6EA}">
      <dgm:prSet/>
      <dgm:spPr/>
      <dgm:t>
        <a:bodyPr/>
        <a:lstStyle/>
        <a:p>
          <a:endParaRPr lang="en-US"/>
        </a:p>
      </dgm:t>
    </dgm:pt>
    <dgm:pt modelId="{122BEBA7-D90F-49FE-9283-032B12C86316}" type="sibTrans" cxnId="{6D77586B-91E6-4003-AC02-2696A6B0B6EA}">
      <dgm:prSet/>
      <dgm:spPr/>
      <dgm:t>
        <a:bodyPr/>
        <a:lstStyle/>
        <a:p>
          <a:endParaRPr lang="en-US"/>
        </a:p>
      </dgm:t>
    </dgm:pt>
    <dgm:pt modelId="{EDF987D1-B0D4-48DE-8168-531196FB45B3}">
      <dgm:prSet/>
      <dgm:spPr/>
      <dgm:t>
        <a:bodyPr/>
        <a:lstStyle/>
        <a:p>
          <a:endParaRPr lang="en-US" dirty="0"/>
        </a:p>
      </dgm:t>
    </dgm:pt>
    <dgm:pt modelId="{0DC42366-2A79-4C0C-BA30-5128954356DE}" type="parTrans" cxnId="{C90CEEB3-5E78-4E94-B855-6009545D6713}">
      <dgm:prSet/>
      <dgm:spPr/>
      <dgm:t>
        <a:bodyPr/>
        <a:lstStyle/>
        <a:p>
          <a:endParaRPr lang="en-US"/>
        </a:p>
      </dgm:t>
    </dgm:pt>
    <dgm:pt modelId="{504B81A1-5A4A-4935-ABE5-D2DC7D7B9074}" type="sibTrans" cxnId="{C90CEEB3-5E78-4E94-B855-6009545D6713}">
      <dgm:prSet/>
      <dgm:spPr/>
      <dgm:t>
        <a:bodyPr/>
        <a:lstStyle/>
        <a:p>
          <a:endParaRPr lang="en-US"/>
        </a:p>
      </dgm:t>
    </dgm:pt>
    <dgm:pt modelId="{B553EDE4-BC36-463C-92B2-F0B4BA8633E2}">
      <dgm:prSet/>
      <dgm:spPr/>
      <dgm:t>
        <a:bodyPr/>
        <a:lstStyle/>
        <a:p>
          <a:r>
            <a:rPr lang="en-US" dirty="0" smtClean="0"/>
            <a:t>Convolution (256 filters x 3 x 3)</a:t>
          </a:r>
          <a:endParaRPr lang="en-US" dirty="0"/>
        </a:p>
      </dgm:t>
    </dgm:pt>
    <dgm:pt modelId="{64A24147-9499-4040-A8C1-A9FED02E70DE}" type="parTrans" cxnId="{B97A0709-2D3D-409F-AA40-7B77A33224A1}">
      <dgm:prSet/>
      <dgm:spPr/>
      <dgm:t>
        <a:bodyPr/>
        <a:lstStyle/>
        <a:p>
          <a:endParaRPr lang="en-US"/>
        </a:p>
      </dgm:t>
    </dgm:pt>
    <dgm:pt modelId="{C1B4819C-5577-41D0-985D-9118AED78FC3}" type="sibTrans" cxnId="{B97A0709-2D3D-409F-AA40-7B77A33224A1}">
      <dgm:prSet/>
      <dgm:spPr/>
      <dgm:t>
        <a:bodyPr/>
        <a:lstStyle/>
        <a:p>
          <a:endParaRPr lang="en-US"/>
        </a:p>
      </dgm:t>
    </dgm:pt>
    <dgm:pt modelId="{FDF4B7EF-B98E-44ED-A254-8FABCFBA750C}">
      <dgm:prSet/>
      <dgm:spPr/>
      <dgm:t>
        <a:bodyPr/>
        <a:lstStyle/>
        <a:p>
          <a:endParaRPr lang="en-US" dirty="0"/>
        </a:p>
      </dgm:t>
    </dgm:pt>
    <dgm:pt modelId="{75041795-D6E9-4E64-B61D-0953BF4B716B}" type="parTrans" cxnId="{B87870F1-2EDB-431D-B2F1-0A3D7CE6865A}">
      <dgm:prSet/>
      <dgm:spPr/>
      <dgm:t>
        <a:bodyPr/>
        <a:lstStyle/>
        <a:p>
          <a:endParaRPr lang="en-US"/>
        </a:p>
      </dgm:t>
    </dgm:pt>
    <dgm:pt modelId="{E7C37DD0-9CAC-42AA-B4B6-12E971CD0D8D}" type="sibTrans" cxnId="{B87870F1-2EDB-431D-B2F1-0A3D7CE6865A}">
      <dgm:prSet/>
      <dgm:spPr/>
      <dgm:t>
        <a:bodyPr/>
        <a:lstStyle/>
        <a:p>
          <a:endParaRPr lang="en-US"/>
        </a:p>
      </dgm:t>
    </dgm:pt>
    <dgm:pt modelId="{674E46AE-DC12-4559-9586-BBAF0D6797A0}">
      <dgm:prSet/>
      <dgm:spPr/>
      <dgm:t>
        <a:bodyPr/>
        <a:lstStyle/>
        <a:p>
          <a:r>
            <a:rPr lang="en-US" dirty="0" smtClean="0"/>
            <a:t>Convolution (256 filters x 3 x 3)</a:t>
          </a:r>
          <a:endParaRPr lang="en-US" dirty="0"/>
        </a:p>
      </dgm:t>
    </dgm:pt>
    <dgm:pt modelId="{F83447E2-30AB-4C3E-A7DE-28B69C3C0DB8}" type="parTrans" cxnId="{A33F71B9-4EAC-4D14-8DD6-D980132D140D}">
      <dgm:prSet/>
      <dgm:spPr/>
      <dgm:t>
        <a:bodyPr/>
        <a:lstStyle/>
        <a:p>
          <a:endParaRPr lang="en-US"/>
        </a:p>
      </dgm:t>
    </dgm:pt>
    <dgm:pt modelId="{A7E17131-4310-4724-B9E1-8BD63358942C}" type="sibTrans" cxnId="{A33F71B9-4EAC-4D14-8DD6-D980132D140D}">
      <dgm:prSet/>
      <dgm:spPr/>
      <dgm:t>
        <a:bodyPr/>
        <a:lstStyle/>
        <a:p>
          <a:endParaRPr lang="en-US"/>
        </a:p>
      </dgm:t>
    </dgm:pt>
    <dgm:pt modelId="{23C391D9-BD45-4625-9224-7DB452838333}">
      <dgm:prSet/>
      <dgm:spPr/>
      <dgm:t>
        <a:bodyPr/>
        <a:lstStyle/>
        <a:p>
          <a:endParaRPr lang="en-US" dirty="0"/>
        </a:p>
      </dgm:t>
    </dgm:pt>
    <dgm:pt modelId="{2061423D-BE5F-487D-89D8-C560FD4DE945}" type="parTrans" cxnId="{5CFB37C2-3112-4E4D-B845-C7EA13A56A8C}">
      <dgm:prSet/>
      <dgm:spPr/>
      <dgm:t>
        <a:bodyPr/>
        <a:lstStyle/>
        <a:p>
          <a:endParaRPr lang="en-US"/>
        </a:p>
      </dgm:t>
    </dgm:pt>
    <dgm:pt modelId="{FF552FFD-6153-4BF1-8C0E-C07D7A6B097E}" type="sibTrans" cxnId="{5CFB37C2-3112-4E4D-B845-C7EA13A56A8C}">
      <dgm:prSet/>
      <dgm:spPr/>
      <dgm:t>
        <a:bodyPr/>
        <a:lstStyle/>
        <a:p>
          <a:endParaRPr lang="en-US"/>
        </a:p>
      </dgm:t>
    </dgm:pt>
    <dgm:pt modelId="{1283D5CA-DAC1-495A-96D0-F82A7DD74136}">
      <dgm:prSet/>
      <dgm:spPr/>
      <dgm:t>
        <a:bodyPr/>
        <a:lstStyle/>
        <a:p>
          <a:r>
            <a:rPr lang="en-US" dirty="0" err="1" smtClean="0"/>
            <a:t>MaxPool</a:t>
          </a:r>
          <a:r>
            <a:rPr lang="en-US" dirty="0" smtClean="0"/>
            <a:t> (2 x 2)</a:t>
          </a:r>
          <a:endParaRPr lang="en-US" dirty="0"/>
        </a:p>
      </dgm:t>
    </dgm:pt>
    <dgm:pt modelId="{6C3C93AC-DDEC-497F-B0E2-5E7B9AA69F54}" type="parTrans" cxnId="{845CF263-9470-4981-9B8B-B8EC7B16CBCC}">
      <dgm:prSet/>
      <dgm:spPr/>
      <dgm:t>
        <a:bodyPr/>
        <a:lstStyle/>
        <a:p>
          <a:endParaRPr lang="en-US"/>
        </a:p>
      </dgm:t>
    </dgm:pt>
    <dgm:pt modelId="{B8926A0F-8EF1-4A59-B16B-52B00401EBE6}" type="sibTrans" cxnId="{845CF263-9470-4981-9B8B-B8EC7B16CBCC}">
      <dgm:prSet/>
      <dgm:spPr/>
      <dgm:t>
        <a:bodyPr/>
        <a:lstStyle/>
        <a:p>
          <a:endParaRPr lang="en-US"/>
        </a:p>
      </dgm:t>
    </dgm:pt>
    <dgm:pt modelId="{488B6BBC-8AFE-4B95-913B-DFD402414E58}">
      <dgm:prSet/>
      <dgm:spPr/>
      <dgm:t>
        <a:bodyPr/>
        <a:lstStyle/>
        <a:p>
          <a:endParaRPr lang="en-US" dirty="0"/>
        </a:p>
      </dgm:t>
    </dgm:pt>
    <dgm:pt modelId="{54098D30-B702-408F-9DE8-AE417FC91254}" type="parTrans" cxnId="{907E94F9-4329-4481-99E7-4451E0574264}">
      <dgm:prSet/>
      <dgm:spPr/>
      <dgm:t>
        <a:bodyPr/>
        <a:lstStyle/>
        <a:p>
          <a:endParaRPr lang="en-US"/>
        </a:p>
      </dgm:t>
    </dgm:pt>
    <dgm:pt modelId="{47B46371-9A26-4762-911E-39ECFAB65B59}" type="sibTrans" cxnId="{907E94F9-4329-4481-99E7-4451E0574264}">
      <dgm:prSet/>
      <dgm:spPr/>
      <dgm:t>
        <a:bodyPr/>
        <a:lstStyle/>
        <a:p>
          <a:endParaRPr lang="en-US"/>
        </a:p>
      </dgm:t>
    </dgm:pt>
    <dgm:pt modelId="{84528BC4-4BB0-4CC0-8B29-AAEF0677050F}" type="pres">
      <dgm:prSet presAssocID="{6508B0FF-74F3-4F00-982C-48B9EDC15E1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E1D78C-C86E-438E-8F9F-5C388CAD36EA}" type="pres">
      <dgm:prSet presAssocID="{459D7136-5EA4-477D-9664-D7507DD74C29}" presName="composite" presStyleCnt="0"/>
      <dgm:spPr/>
    </dgm:pt>
    <dgm:pt modelId="{DA13B31D-7B36-4890-ABFF-5C692FA69B88}" type="pres">
      <dgm:prSet presAssocID="{459D7136-5EA4-477D-9664-D7507DD74C29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2E4FC4-C4A7-42F4-934F-7F18ABFF1987}" type="pres">
      <dgm:prSet presAssocID="{459D7136-5EA4-477D-9664-D7507DD74C29}" presName="descendantText" presStyleLbl="alignAcc1" presStyleIdx="0" presStyleCnt="8" custLinFactNeighborX="4066">
        <dgm:presLayoutVars>
          <dgm:bulletEnabled val="1"/>
        </dgm:presLayoutVars>
      </dgm:prSet>
      <dgm:spPr/>
    </dgm:pt>
    <dgm:pt modelId="{3B9C2555-BBC0-448D-9812-70DEA5108BAF}" type="pres">
      <dgm:prSet presAssocID="{60431122-1834-4C57-A64E-4D7EBB415E68}" presName="sp" presStyleCnt="0"/>
      <dgm:spPr/>
    </dgm:pt>
    <dgm:pt modelId="{9D7329FA-9797-443F-87B5-54D9C6320402}" type="pres">
      <dgm:prSet presAssocID="{EDF987D1-B0D4-48DE-8168-531196FB45B3}" presName="composite" presStyleCnt="0"/>
      <dgm:spPr/>
    </dgm:pt>
    <dgm:pt modelId="{B4AD672D-C699-4B91-8E17-02EC5FADAE4C}" type="pres">
      <dgm:prSet presAssocID="{EDF987D1-B0D4-48DE-8168-531196FB45B3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9B9223FF-55C6-4C97-936A-45C99AAF62BB}" type="pres">
      <dgm:prSet presAssocID="{EDF987D1-B0D4-48DE-8168-531196FB45B3}" presName="descendantText" presStyleLbl="alignAcc1" presStyleIdx="1" presStyleCnt="8">
        <dgm:presLayoutVars>
          <dgm:bulletEnabled val="1"/>
        </dgm:presLayoutVars>
      </dgm:prSet>
      <dgm:spPr/>
    </dgm:pt>
    <dgm:pt modelId="{7F583021-BBF6-44DB-B576-2E904DBB960F}" type="pres">
      <dgm:prSet presAssocID="{504B81A1-5A4A-4935-ABE5-D2DC7D7B9074}" presName="sp" presStyleCnt="0"/>
      <dgm:spPr/>
    </dgm:pt>
    <dgm:pt modelId="{0CB80ADB-AC51-4CA3-919F-4CEABC1262B1}" type="pres">
      <dgm:prSet presAssocID="{FDF4B7EF-B98E-44ED-A254-8FABCFBA750C}" presName="composite" presStyleCnt="0"/>
      <dgm:spPr/>
    </dgm:pt>
    <dgm:pt modelId="{4A170617-6F7D-4A4C-B285-4D1D0B91AAB7}" type="pres">
      <dgm:prSet presAssocID="{FDF4B7EF-B98E-44ED-A254-8FABCFBA750C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1072992A-10E6-40EB-A624-A338616B8BB3}" type="pres">
      <dgm:prSet presAssocID="{FDF4B7EF-B98E-44ED-A254-8FABCFBA750C}" presName="descendantText" presStyleLbl="alignAcc1" presStyleIdx="2" presStyleCnt="8">
        <dgm:presLayoutVars>
          <dgm:bulletEnabled val="1"/>
        </dgm:presLayoutVars>
      </dgm:prSet>
      <dgm:spPr/>
    </dgm:pt>
    <dgm:pt modelId="{546204EF-4005-4F61-B77D-E4D27559D800}" type="pres">
      <dgm:prSet presAssocID="{E7C37DD0-9CAC-42AA-B4B6-12E971CD0D8D}" presName="sp" presStyleCnt="0"/>
      <dgm:spPr/>
    </dgm:pt>
    <dgm:pt modelId="{F291CDDF-5E7F-4A5C-A8A9-D4DF511EB407}" type="pres">
      <dgm:prSet presAssocID="{23C391D9-BD45-4625-9224-7DB452838333}" presName="composite" presStyleCnt="0"/>
      <dgm:spPr/>
    </dgm:pt>
    <dgm:pt modelId="{18C3A168-CFDF-4651-8AE2-2D0A410C2B7A}" type="pres">
      <dgm:prSet presAssocID="{23C391D9-BD45-4625-9224-7DB452838333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7F0144A7-3D57-47A3-A5D4-396A8B009CC5}" type="pres">
      <dgm:prSet presAssocID="{23C391D9-BD45-4625-9224-7DB452838333}" presName="descendantText" presStyleLbl="alignAcc1" presStyleIdx="3" presStyleCnt="8">
        <dgm:presLayoutVars>
          <dgm:bulletEnabled val="1"/>
        </dgm:presLayoutVars>
      </dgm:prSet>
      <dgm:spPr/>
    </dgm:pt>
    <dgm:pt modelId="{821E7844-9B03-4419-81D8-3F97ADA28CDE}" type="pres">
      <dgm:prSet presAssocID="{FF552FFD-6153-4BF1-8C0E-C07D7A6B097E}" presName="sp" presStyleCnt="0"/>
      <dgm:spPr/>
    </dgm:pt>
    <dgm:pt modelId="{7E19452B-770B-4C09-B690-DBDDBA6491E4}" type="pres">
      <dgm:prSet presAssocID="{488B6BBC-8AFE-4B95-913B-DFD402414E58}" presName="composite" presStyleCnt="0"/>
      <dgm:spPr/>
    </dgm:pt>
    <dgm:pt modelId="{4AD0A859-01BA-4A55-974A-9C8E06F4D9B6}" type="pres">
      <dgm:prSet presAssocID="{488B6BBC-8AFE-4B95-913B-DFD402414E58}" presName="parentText" presStyleLbl="align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619B64-4CCB-4FB7-9AF1-30AA5D8CF118}" type="pres">
      <dgm:prSet presAssocID="{488B6BBC-8AFE-4B95-913B-DFD402414E58}" presName="descendantText" presStyleLbl="alignAcc1" presStyleIdx="4" presStyleCnt="8">
        <dgm:presLayoutVars>
          <dgm:bulletEnabled val="1"/>
        </dgm:presLayoutVars>
      </dgm:prSet>
      <dgm:spPr/>
    </dgm:pt>
    <dgm:pt modelId="{4886AA9C-3394-48FA-B13B-42515BE3EBA5}" type="pres">
      <dgm:prSet presAssocID="{47B46371-9A26-4762-911E-39ECFAB65B59}" presName="sp" presStyleCnt="0"/>
      <dgm:spPr/>
    </dgm:pt>
    <dgm:pt modelId="{9EADF899-FE60-428E-90D7-DB75263F3C63}" type="pres">
      <dgm:prSet presAssocID="{56BA41C4-ED40-4B03-B63D-8F381F4DF1DF}" presName="composite" presStyleCnt="0"/>
      <dgm:spPr/>
    </dgm:pt>
    <dgm:pt modelId="{399DFF12-6F6E-4D20-A30C-F5540607A61D}" type="pres">
      <dgm:prSet presAssocID="{56BA41C4-ED40-4B03-B63D-8F381F4DF1DF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97BBF001-0197-4249-8CA7-9F63ED424605}" type="pres">
      <dgm:prSet presAssocID="{56BA41C4-ED40-4B03-B63D-8F381F4DF1DF}" presName="descendantText" presStyleLbl="alignAcc1" presStyleIdx="5" presStyleCnt="8">
        <dgm:presLayoutVars>
          <dgm:bulletEnabled val="1"/>
        </dgm:presLayoutVars>
      </dgm:prSet>
      <dgm:spPr/>
    </dgm:pt>
    <dgm:pt modelId="{96923529-2C5E-4F2A-AA21-E1AA70E946BA}" type="pres">
      <dgm:prSet presAssocID="{C79F872C-D186-4563-9740-F7195ADFADD4}" presName="sp" presStyleCnt="0"/>
      <dgm:spPr/>
    </dgm:pt>
    <dgm:pt modelId="{3F5C43D9-8999-4E13-B960-63B9EDC154D1}" type="pres">
      <dgm:prSet presAssocID="{7FED0D02-BD73-44C3-8F1D-9F49E5A946C1}" presName="composite" presStyleCnt="0"/>
      <dgm:spPr/>
    </dgm:pt>
    <dgm:pt modelId="{22C3AEDC-4854-49AC-ADE2-E59DF4877F68}" type="pres">
      <dgm:prSet presAssocID="{7FED0D02-BD73-44C3-8F1D-9F49E5A946C1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43533F87-2CE6-4157-BDFF-C43A1065CFEE}" type="pres">
      <dgm:prSet presAssocID="{7FED0D02-BD73-44C3-8F1D-9F49E5A946C1}" presName="descendantText" presStyleLbl="alignAcc1" presStyleIdx="6" presStyleCnt="8">
        <dgm:presLayoutVars>
          <dgm:bulletEnabled val="1"/>
        </dgm:presLayoutVars>
      </dgm:prSet>
      <dgm:spPr/>
    </dgm:pt>
    <dgm:pt modelId="{7E0067B2-9041-4E47-B3E9-CD2712406E4C}" type="pres">
      <dgm:prSet presAssocID="{4BE06F87-B981-4731-B318-AE0295142DBE}" presName="sp" presStyleCnt="0"/>
      <dgm:spPr/>
    </dgm:pt>
    <dgm:pt modelId="{0F063CE2-50DE-44BF-AC39-88BA87D51DD0}" type="pres">
      <dgm:prSet presAssocID="{58BC58D9-030F-484C-8155-7AB6FE925520}" presName="composite" presStyleCnt="0"/>
      <dgm:spPr/>
    </dgm:pt>
    <dgm:pt modelId="{BA50C385-DB50-4571-A177-98E7C7E01E52}" type="pres">
      <dgm:prSet presAssocID="{58BC58D9-030F-484C-8155-7AB6FE925520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FDED29D5-DBAA-459D-8660-2AAF7FBA0BF6}" type="pres">
      <dgm:prSet presAssocID="{58BC58D9-030F-484C-8155-7AB6FE925520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DFAD71DB-2627-47FC-9DB3-738170898AAC}" type="presOf" srcId="{EDF987D1-B0D4-48DE-8168-531196FB45B3}" destId="{B4AD672D-C699-4B91-8E17-02EC5FADAE4C}" srcOrd="0" destOrd="0" presId="urn:microsoft.com/office/officeart/2005/8/layout/chevron2"/>
    <dgm:cxn modelId="{3833B2A5-45E6-4452-B9AA-C89D41D4A935}" srcId="{6508B0FF-74F3-4F00-982C-48B9EDC15E1E}" destId="{58BC58D9-030F-484C-8155-7AB6FE925520}" srcOrd="7" destOrd="0" parTransId="{64F905AE-7DBF-42EC-90B4-2B4C969B7278}" sibTransId="{A2B370C6-D941-428C-B06B-1A79D817E2FA}"/>
    <dgm:cxn modelId="{B291301E-03B1-4709-A18D-B238C26F2E9E}" type="presOf" srcId="{6508B0FF-74F3-4F00-982C-48B9EDC15E1E}" destId="{84528BC4-4BB0-4CC0-8B29-AAEF0677050F}" srcOrd="0" destOrd="0" presId="urn:microsoft.com/office/officeart/2005/8/layout/chevron2"/>
    <dgm:cxn modelId="{17C3AB20-E937-4A35-91B5-9F1D151134F6}" type="presOf" srcId="{488B6BBC-8AFE-4B95-913B-DFD402414E58}" destId="{4AD0A859-01BA-4A55-974A-9C8E06F4D9B6}" srcOrd="0" destOrd="0" presId="urn:microsoft.com/office/officeart/2005/8/layout/chevron2"/>
    <dgm:cxn modelId="{907E94F9-4329-4481-99E7-4451E0574264}" srcId="{6508B0FF-74F3-4F00-982C-48B9EDC15E1E}" destId="{488B6BBC-8AFE-4B95-913B-DFD402414E58}" srcOrd="4" destOrd="0" parTransId="{54098D30-B702-408F-9DE8-AE417FC91254}" sibTransId="{47B46371-9A26-4762-911E-39ECFAB65B59}"/>
    <dgm:cxn modelId="{06F1B20F-1D00-4B5C-8F34-C4F99838FAD6}" type="presOf" srcId="{F4BA8DE9-750A-4EEA-8F5D-C699B33B3C0C}" destId="{FDED29D5-DBAA-459D-8660-2AAF7FBA0BF6}" srcOrd="0" destOrd="0" presId="urn:microsoft.com/office/officeart/2005/8/layout/chevron2"/>
    <dgm:cxn modelId="{2F348546-DB6A-4FDC-B58B-19EA0A85823B}" type="presOf" srcId="{58BC58D9-030F-484C-8155-7AB6FE925520}" destId="{BA50C385-DB50-4571-A177-98E7C7E01E52}" srcOrd="0" destOrd="0" presId="urn:microsoft.com/office/officeart/2005/8/layout/chevron2"/>
    <dgm:cxn modelId="{09E706F1-D782-4D44-9BF9-37BAB9AD8248}" type="presOf" srcId="{56BA41C4-ED40-4B03-B63D-8F381F4DF1DF}" destId="{399DFF12-6F6E-4D20-A30C-F5540607A61D}" srcOrd="0" destOrd="0" presId="urn:microsoft.com/office/officeart/2005/8/layout/chevron2"/>
    <dgm:cxn modelId="{00574110-54D1-4C1C-B8A6-E42E016A536E}" srcId="{56BA41C4-ED40-4B03-B63D-8F381F4DF1DF}" destId="{F1DBA66B-1F9A-4687-BEB3-8BF9B51C4332}" srcOrd="0" destOrd="0" parTransId="{6E0CAD6A-2A78-413B-896D-62CDFF3F4AE9}" sibTransId="{885EFD96-44BD-4961-B5A7-46588FC8B240}"/>
    <dgm:cxn modelId="{8B7EDAF0-C28A-4D4F-B4E9-E7526CB29F92}" type="presOf" srcId="{23C391D9-BD45-4625-9224-7DB452838333}" destId="{18C3A168-CFDF-4651-8AE2-2D0A410C2B7A}" srcOrd="0" destOrd="0" presId="urn:microsoft.com/office/officeart/2005/8/layout/chevron2"/>
    <dgm:cxn modelId="{C512B3E4-5332-4BB5-A4D9-82B021531467}" srcId="{488B6BBC-8AFE-4B95-913B-DFD402414E58}" destId="{2E61AD01-1D06-4000-B782-DE7A0DCA4982}" srcOrd="0" destOrd="0" parTransId="{F3F2B51C-3F86-484C-BC36-F37ABA0FDFE6}" sibTransId="{A05E733D-CDEF-420E-A90F-C5E2ABFFEBEE}"/>
    <dgm:cxn modelId="{C90CEEB3-5E78-4E94-B855-6009545D6713}" srcId="{6508B0FF-74F3-4F00-982C-48B9EDC15E1E}" destId="{EDF987D1-B0D4-48DE-8168-531196FB45B3}" srcOrd="1" destOrd="0" parTransId="{0DC42366-2A79-4C0C-BA30-5128954356DE}" sibTransId="{504B81A1-5A4A-4935-ABE5-D2DC7D7B9074}"/>
    <dgm:cxn modelId="{4D4DB0BA-D18D-4019-96A3-B1F905BB04F4}" type="presOf" srcId="{1CD03C6E-AD28-4E6A-9C2C-2A7BF4B47AD7}" destId="{43533F87-2CE6-4157-BDFF-C43A1065CFEE}" srcOrd="0" destOrd="0" presId="urn:microsoft.com/office/officeart/2005/8/layout/chevron2"/>
    <dgm:cxn modelId="{683181A0-8378-4271-95D4-AB1CFF1FD7FE}" type="presOf" srcId="{2E61AD01-1D06-4000-B782-DE7A0DCA4982}" destId="{DB619B64-4CCB-4FB7-9AF1-30AA5D8CF118}" srcOrd="0" destOrd="0" presId="urn:microsoft.com/office/officeart/2005/8/layout/chevron2"/>
    <dgm:cxn modelId="{BF77E4A2-33D8-48EF-A402-3017222CC7B2}" type="presOf" srcId="{B553EDE4-BC36-463C-92B2-F0B4BA8633E2}" destId="{9B9223FF-55C6-4C97-936A-45C99AAF62BB}" srcOrd="0" destOrd="0" presId="urn:microsoft.com/office/officeart/2005/8/layout/chevron2"/>
    <dgm:cxn modelId="{E9E15597-5F43-4656-998F-BD51B6F9ECDC}" srcId="{6508B0FF-74F3-4F00-982C-48B9EDC15E1E}" destId="{56BA41C4-ED40-4B03-B63D-8F381F4DF1DF}" srcOrd="5" destOrd="0" parTransId="{418C16B0-04FD-414A-9D9C-EDF55D6883AE}" sibTransId="{C79F872C-D186-4563-9740-F7195ADFADD4}"/>
    <dgm:cxn modelId="{73DA7F62-4F51-48C1-8A60-29A814D4FA27}" srcId="{6508B0FF-74F3-4F00-982C-48B9EDC15E1E}" destId="{7FED0D02-BD73-44C3-8F1D-9F49E5A946C1}" srcOrd="6" destOrd="0" parTransId="{EFB0FF58-B1BC-4A80-B6D1-B329B0138453}" sibTransId="{4BE06F87-B981-4731-B318-AE0295142DBE}"/>
    <dgm:cxn modelId="{CE06DE6A-8B40-4E4F-83F6-3B95DE4507C6}" type="presOf" srcId="{5D99FB3E-B6CB-49E1-B028-7FDAD476F0F8}" destId="{4B2E4FC4-C4A7-42F4-934F-7F18ABFF1987}" srcOrd="0" destOrd="0" presId="urn:microsoft.com/office/officeart/2005/8/layout/chevron2"/>
    <dgm:cxn modelId="{88C70427-60D7-448D-A544-FF0C2E6DF76C}" type="presOf" srcId="{F1DBA66B-1F9A-4687-BEB3-8BF9B51C4332}" destId="{97BBF001-0197-4249-8CA7-9F63ED424605}" srcOrd="0" destOrd="0" presId="urn:microsoft.com/office/officeart/2005/8/layout/chevron2"/>
    <dgm:cxn modelId="{E9237EA8-BDF8-45C2-A89F-E1340B803DA5}" type="presOf" srcId="{459D7136-5EA4-477D-9664-D7507DD74C29}" destId="{DA13B31D-7B36-4890-ABFF-5C692FA69B88}" srcOrd="0" destOrd="0" presId="urn:microsoft.com/office/officeart/2005/8/layout/chevron2"/>
    <dgm:cxn modelId="{2EAEB429-CED0-4E6B-A6DC-0C613E257E0D}" type="presOf" srcId="{674E46AE-DC12-4559-9586-BBAF0D6797A0}" destId="{1072992A-10E6-40EB-A624-A338616B8BB3}" srcOrd="0" destOrd="0" presId="urn:microsoft.com/office/officeart/2005/8/layout/chevron2"/>
    <dgm:cxn modelId="{DF8F5C75-F35D-45EF-937D-C8B83874F975}" srcId="{7FED0D02-BD73-44C3-8F1D-9F49E5A946C1}" destId="{1CD03C6E-AD28-4E6A-9C2C-2A7BF4B47AD7}" srcOrd="0" destOrd="0" parTransId="{1D0C3485-9131-4464-A7A5-C0468127DF0C}" sibTransId="{C979EDC6-F46A-452A-A99C-B51E59DA2C42}"/>
    <dgm:cxn modelId="{B87870F1-2EDB-431D-B2F1-0A3D7CE6865A}" srcId="{6508B0FF-74F3-4F00-982C-48B9EDC15E1E}" destId="{FDF4B7EF-B98E-44ED-A254-8FABCFBA750C}" srcOrd="2" destOrd="0" parTransId="{75041795-D6E9-4E64-B61D-0953BF4B716B}" sibTransId="{E7C37DD0-9CAC-42AA-B4B6-12E971CD0D8D}"/>
    <dgm:cxn modelId="{B97A0709-2D3D-409F-AA40-7B77A33224A1}" srcId="{EDF987D1-B0D4-48DE-8168-531196FB45B3}" destId="{B553EDE4-BC36-463C-92B2-F0B4BA8633E2}" srcOrd="0" destOrd="0" parTransId="{64A24147-9499-4040-A8C1-A9FED02E70DE}" sibTransId="{C1B4819C-5577-41D0-985D-9118AED78FC3}"/>
    <dgm:cxn modelId="{845CF263-9470-4981-9B8B-B8EC7B16CBCC}" srcId="{23C391D9-BD45-4625-9224-7DB452838333}" destId="{1283D5CA-DAC1-495A-96D0-F82A7DD74136}" srcOrd="0" destOrd="0" parTransId="{6C3C93AC-DDEC-497F-B0E2-5E7B9AA69F54}" sibTransId="{B8926A0F-8EF1-4A59-B16B-52B00401EBE6}"/>
    <dgm:cxn modelId="{DED621A6-5219-4534-9710-C712B2FC8071}" srcId="{6508B0FF-74F3-4F00-982C-48B9EDC15E1E}" destId="{459D7136-5EA4-477D-9664-D7507DD74C29}" srcOrd="0" destOrd="0" parTransId="{BE57F419-3013-4A6B-AED2-9F5B37056032}" sibTransId="{60431122-1834-4C57-A64E-4D7EBB415E68}"/>
    <dgm:cxn modelId="{F379ADA6-22DA-42DE-9D80-97F95305998B}" type="presOf" srcId="{7FED0D02-BD73-44C3-8F1D-9F49E5A946C1}" destId="{22C3AEDC-4854-49AC-ADE2-E59DF4877F68}" srcOrd="0" destOrd="0" presId="urn:microsoft.com/office/officeart/2005/8/layout/chevron2"/>
    <dgm:cxn modelId="{5CFB37C2-3112-4E4D-B845-C7EA13A56A8C}" srcId="{6508B0FF-74F3-4F00-982C-48B9EDC15E1E}" destId="{23C391D9-BD45-4625-9224-7DB452838333}" srcOrd="3" destOrd="0" parTransId="{2061423D-BE5F-487D-89D8-C560FD4DE945}" sibTransId="{FF552FFD-6153-4BF1-8C0E-C07D7A6B097E}"/>
    <dgm:cxn modelId="{A4FA5347-50D4-42BA-958B-8B98BB2ECD41}" srcId="{58BC58D9-030F-484C-8155-7AB6FE925520}" destId="{F4BA8DE9-750A-4EEA-8F5D-C699B33B3C0C}" srcOrd="0" destOrd="0" parTransId="{F871FFEF-1014-4574-9F03-300247091A45}" sibTransId="{027F0ABA-73E7-47CB-B0EC-4F3D2EC3ED04}"/>
    <dgm:cxn modelId="{A33F71B9-4EAC-4D14-8DD6-D980132D140D}" srcId="{FDF4B7EF-B98E-44ED-A254-8FABCFBA750C}" destId="{674E46AE-DC12-4559-9586-BBAF0D6797A0}" srcOrd="0" destOrd="0" parTransId="{F83447E2-30AB-4C3E-A7DE-28B69C3C0DB8}" sibTransId="{A7E17131-4310-4724-B9E1-8BD63358942C}"/>
    <dgm:cxn modelId="{6D77586B-91E6-4003-AC02-2696A6B0B6EA}" srcId="{459D7136-5EA4-477D-9664-D7507DD74C29}" destId="{5D99FB3E-B6CB-49E1-B028-7FDAD476F0F8}" srcOrd="0" destOrd="0" parTransId="{CAB041F7-4890-4870-A736-52E20571FBC7}" sibTransId="{122BEBA7-D90F-49FE-9283-032B12C86316}"/>
    <dgm:cxn modelId="{C530FCEE-1264-4190-B30B-48ECB48A95F9}" type="presOf" srcId="{FDF4B7EF-B98E-44ED-A254-8FABCFBA750C}" destId="{4A170617-6F7D-4A4C-B285-4D1D0B91AAB7}" srcOrd="0" destOrd="0" presId="urn:microsoft.com/office/officeart/2005/8/layout/chevron2"/>
    <dgm:cxn modelId="{90724A30-7714-424B-B3B1-D8A65045667A}" type="presOf" srcId="{1283D5CA-DAC1-495A-96D0-F82A7DD74136}" destId="{7F0144A7-3D57-47A3-A5D4-396A8B009CC5}" srcOrd="0" destOrd="0" presId="urn:microsoft.com/office/officeart/2005/8/layout/chevron2"/>
    <dgm:cxn modelId="{383E1BB6-5667-459E-8A7C-CE651340D721}" type="presParOf" srcId="{84528BC4-4BB0-4CC0-8B29-AAEF0677050F}" destId="{03E1D78C-C86E-438E-8F9F-5C388CAD36EA}" srcOrd="0" destOrd="0" presId="urn:microsoft.com/office/officeart/2005/8/layout/chevron2"/>
    <dgm:cxn modelId="{ACD2791E-34F3-4D27-AC7D-A2F74A5FF2BD}" type="presParOf" srcId="{03E1D78C-C86E-438E-8F9F-5C388CAD36EA}" destId="{DA13B31D-7B36-4890-ABFF-5C692FA69B88}" srcOrd="0" destOrd="0" presId="urn:microsoft.com/office/officeart/2005/8/layout/chevron2"/>
    <dgm:cxn modelId="{A02CB9AB-52BD-42A3-92CD-EED7278FF672}" type="presParOf" srcId="{03E1D78C-C86E-438E-8F9F-5C388CAD36EA}" destId="{4B2E4FC4-C4A7-42F4-934F-7F18ABFF1987}" srcOrd="1" destOrd="0" presId="urn:microsoft.com/office/officeart/2005/8/layout/chevron2"/>
    <dgm:cxn modelId="{D0CD78A0-8F42-44B3-A60D-186583483DC5}" type="presParOf" srcId="{84528BC4-4BB0-4CC0-8B29-AAEF0677050F}" destId="{3B9C2555-BBC0-448D-9812-70DEA5108BAF}" srcOrd="1" destOrd="0" presId="urn:microsoft.com/office/officeart/2005/8/layout/chevron2"/>
    <dgm:cxn modelId="{4E441585-DF84-4AE3-95B4-23DF37D0C7E1}" type="presParOf" srcId="{84528BC4-4BB0-4CC0-8B29-AAEF0677050F}" destId="{9D7329FA-9797-443F-87B5-54D9C6320402}" srcOrd="2" destOrd="0" presId="urn:microsoft.com/office/officeart/2005/8/layout/chevron2"/>
    <dgm:cxn modelId="{EED06CAD-5F8E-4981-AA3A-BE0B368D5168}" type="presParOf" srcId="{9D7329FA-9797-443F-87B5-54D9C6320402}" destId="{B4AD672D-C699-4B91-8E17-02EC5FADAE4C}" srcOrd="0" destOrd="0" presId="urn:microsoft.com/office/officeart/2005/8/layout/chevron2"/>
    <dgm:cxn modelId="{97D97BCC-9935-4EF2-AAF8-EDA9849470EE}" type="presParOf" srcId="{9D7329FA-9797-443F-87B5-54D9C6320402}" destId="{9B9223FF-55C6-4C97-936A-45C99AAF62BB}" srcOrd="1" destOrd="0" presId="urn:microsoft.com/office/officeart/2005/8/layout/chevron2"/>
    <dgm:cxn modelId="{1A1A6878-A078-446C-BB05-CD37BE1BC580}" type="presParOf" srcId="{84528BC4-4BB0-4CC0-8B29-AAEF0677050F}" destId="{7F583021-BBF6-44DB-B576-2E904DBB960F}" srcOrd="3" destOrd="0" presId="urn:microsoft.com/office/officeart/2005/8/layout/chevron2"/>
    <dgm:cxn modelId="{648DC8A3-62B0-4FA0-BABF-5F359A51FEE4}" type="presParOf" srcId="{84528BC4-4BB0-4CC0-8B29-AAEF0677050F}" destId="{0CB80ADB-AC51-4CA3-919F-4CEABC1262B1}" srcOrd="4" destOrd="0" presId="urn:microsoft.com/office/officeart/2005/8/layout/chevron2"/>
    <dgm:cxn modelId="{A8DC7AA4-DE3E-43A6-A1AE-31CB5660173F}" type="presParOf" srcId="{0CB80ADB-AC51-4CA3-919F-4CEABC1262B1}" destId="{4A170617-6F7D-4A4C-B285-4D1D0B91AAB7}" srcOrd="0" destOrd="0" presId="urn:microsoft.com/office/officeart/2005/8/layout/chevron2"/>
    <dgm:cxn modelId="{FABD9784-A4CE-4D7F-A492-5447A32611D5}" type="presParOf" srcId="{0CB80ADB-AC51-4CA3-919F-4CEABC1262B1}" destId="{1072992A-10E6-40EB-A624-A338616B8BB3}" srcOrd="1" destOrd="0" presId="urn:microsoft.com/office/officeart/2005/8/layout/chevron2"/>
    <dgm:cxn modelId="{D43F2C76-291A-46A4-9260-BED57FCFB25A}" type="presParOf" srcId="{84528BC4-4BB0-4CC0-8B29-AAEF0677050F}" destId="{546204EF-4005-4F61-B77D-E4D27559D800}" srcOrd="5" destOrd="0" presId="urn:microsoft.com/office/officeart/2005/8/layout/chevron2"/>
    <dgm:cxn modelId="{182C8928-E255-4510-99F9-7CA77D274AB5}" type="presParOf" srcId="{84528BC4-4BB0-4CC0-8B29-AAEF0677050F}" destId="{F291CDDF-5E7F-4A5C-A8A9-D4DF511EB407}" srcOrd="6" destOrd="0" presId="urn:microsoft.com/office/officeart/2005/8/layout/chevron2"/>
    <dgm:cxn modelId="{4137778A-84BF-4527-8AD0-5764856D9363}" type="presParOf" srcId="{F291CDDF-5E7F-4A5C-A8A9-D4DF511EB407}" destId="{18C3A168-CFDF-4651-8AE2-2D0A410C2B7A}" srcOrd="0" destOrd="0" presId="urn:microsoft.com/office/officeart/2005/8/layout/chevron2"/>
    <dgm:cxn modelId="{38A22422-1CBF-4C70-83C2-AD9FB35AABC7}" type="presParOf" srcId="{F291CDDF-5E7F-4A5C-A8A9-D4DF511EB407}" destId="{7F0144A7-3D57-47A3-A5D4-396A8B009CC5}" srcOrd="1" destOrd="0" presId="urn:microsoft.com/office/officeart/2005/8/layout/chevron2"/>
    <dgm:cxn modelId="{F2EF8BBE-9A3B-417C-A57A-40C551439A01}" type="presParOf" srcId="{84528BC4-4BB0-4CC0-8B29-AAEF0677050F}" destId="{821E7844-9B03-4419-81D8-3F97ADA28CDE}" srcOrd="7" destOrd="0" presId="urn:microsoft.com/office/officeart/2005/8/layout/chevron2"/>
    <dgm:cxn modelId="{0B5F294B-B6FD-4CB5-B08E-3C106F622D85}" type="presParOf" srcId="{84528BC4-4BB0-4CC0-8B29-AAEF0677050F}" destId="{7E19452B-770B-4C09-B690-DBDDBA6491E4}" srcOrd="8" destOrd="0" presId="urn:microsoft.com/office/officeart/2005/8/layout/chevron2"/>
    <dgm:cxn modelId="{C726A6BA-255E-4BAE-A228-99A9C1259879}" type="presParOf" srcId="{7E19452B-770B-4C09-B690-DBDDBA6491E4}" destId="{4AD0A859-01BA-4A55-974A-9C8E06F4D9B6}" srcOrd="0" destOrd="0" presId="urn:microsoft.com/office/officeart/2005/8/layout/chevron2"/>
    <dgm:cxn modelId="{8692E943-02CB-42C9-8FAB-2D8201C5BF4C}" type="presParOf" srcId="{7E19452B-770B-4C09-B690-DBDDBA6491E4}" destId="{DB619B64-4CCB-4FB7-9AF1-30AA5D8CF118}" srcOrd="1" destOrd="0" presId="urn:microsoft.com/office/officeart/2005/8/layout/chevron2"/>
    <dgm:cxn modelId="{9D8DBD24-377A-472D-BFE5-9DD5E99385D8}" type="presParOf" srcId="{84528BC4-4BB0-4CC0-8B29-AAEF0677050F}" destId="{4886AA9C-3394-48FA-B13B-42515BE3EBA5}" srcOrd="9" destOrd="0" presId="urn:microsoft.com/office/officeart/2005/8/layout/chevron2"/>
    <dgm:cxn modelId="{ABB29905-C19B-44E7-AEF4-D6E673BB4264}" type="presParOf" srcId="{84528BC4-4BB0-4CC0-8B29-AAEF0677050F}" destId="{9EADF899-FE60-428E-90D7-DB75263F3C63}" srcOrd="10" destOrd="0" presId="urn:microsoft.com/office/officeart/2005/8/layout/chevron2"/>
    <dgm:cxn modelId="{D67366CE-E96F-4776-A421-E25A44DD4283}" type="presParOf" srcId="{9EADF899-FE60-428E-90D7-DB75263F3C63}" destId="{399DFF12-6F6E-4D20-A30C-F5540607A61D}" srcOrd="0" destOrd="0" presId="urn:microsoft.com/office/officeart/2005/8/layout/chevron2"/>
    <dgm:cxn modelId="{CBF3D2F2-FE7E-49BB-9D58-856D55E37109}" type="presParOf" srcId="{9EADF899-FE60-428E-90D7-DB75263F3C63}" destId="{97BBF001-0197-4249-8CA7-9F63ED424605}" srcOrd="1" destOrd="0" presId="urn:microsoft.com/office/officeart/2005/8/layout/chevron2"/>
    <dgm:cxn modelId="{A0503E50-4EFA-4F22-8C3B-428DE504D02C}" type="presParOf" srcId="{84528BC4-4BB0-4CC0-8B29-AAEF0677050F}" destId="{96923529-2C5E-4F2A-AA21-E1AA70E946BA}" srcOrd="11" destOrd="0" presId="urn:microsoft.com/office/officeart/2005/8/layout/chevron2"/>
    <dgm:cxn modelId="{F6730154-791A-49B8-B1F1-60FB8F4079D3}" type="presParOf" srcId="{84528BC4-4BB0-4CC0-8B29-AAEF0677050F}" destId="{3F5C43D9-8999-4E13-B960-63B9EDC154D1}" srcOrd="12" destOrd="0" presId="urn:microsoft.com/office/officeart/2005/8/layout/chevron2"/>
    <dgm:cxn modelId="{23698583-9981-4E35-B737-A7A792443D7B}" type="presParOf" srcId="{3F5C43D9-8999-4E13-B960-63B9EDC154D1}" destId="{22C3AEDC-4854-49AC-ADE2-E59DF4877F68}" srcOrd="0" destOrd="0" presId="urn:microsoft.com/office/officeart/2005/8/layout/chevron2"/>
    <dgm:cxn modelId="{FDC1C656-CF73-4B0E-A05D-D49F0506E74A}" type="presParOf" srcId="{3F5C43D9-8999-4E13-B960-63B9EDC154D1}" destId="{43533F87-2CE6-4157-BDFF-C43A1065CFEE}" srcOrd="1" destOrd="0" presId="urn:microsoft.com/office/officeart/2005/8/layout/chevron2"/>
    <dgm:cxn modelId="{B98F1288-5EE4-470A-BDDD-3BFD416126A5}" type="presParOf" srcId="{84528BC4-4BB0-4CC0-8B29-AAEF0677050F}" destId="{7E0067B2-9041-4E47-B3E9-CD2712406E4C}" srcOrd="13" destOrd="0" presId="urn:microsoft.com/office/officeart/2005/8/layout/chevron2"/>
    <dgm:cxn modelId="{D5976307-0B6D-40C1-8AAE-3AD2B9AC9DA9}" type="presParOf" srcId="{84528BC4-4BB0-4CC0-8B29-AAEF0677050F}" destId="{0F063CE2-50DE-44BF-AC39-88BA87D51DD0}" srcOrd="14" destOrd="0" presId="urn:microsoft.com/office/officeart/2005/8/layout/chevron2"/>
    <dgm:cxn modelId="{C32F9962-68E7-4FDB-B5C6-9775570FF4E4}" type="presParOf" srcId="{0F063CE2-50DE-44BF-AC39-88BA87D51DD0}" destId="{BA50C385-DB50-4571-A177-98E7C7E01E52}" srcOrd="0" destOrd="0" presId="urn:microsoft.com/office/officeart/2005/8/layout/chevron2"/>
    <dgm:cxn modelId="{508DC13D-30AB-4DF7-80A8-B11D4E588F45}" type="presParOf" srcId="{0F063CE2-50DE-44BF-AC39-88BA87D51DD0}" destId="{FDED29D5-DBAA-459D-8660-2AAF7FBA0BF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508B0FF-74F3-4F00-982C-48B9EDC15E1E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08BFDD2-D68A-4C2D-A2FE-F8A5D31CA52F}">
      <dgm:prSet/>
      <dgm:spPr/>
      <dgm:t>
        <a:bodyPr/>
        <a:lstStyle/>
        <a:p>
          <a:endParaRPr lang="en-US" dirty="0"/>
        </a:p>
      </dgm:t>
    </dgm:pt>
    <dgm:pt modelId="{E517E987-CE06-4780-8442-A0E9DFD6C2B6}" type="parTrans" cxnId="{25E89A39-9DF3-4AFA-9FD3-45CED13980AE}">
      <dgm:prSet/>
      <dgm:spPr/>
      <dgm:t>
        <a:bodyPr/>
        <a:lstStyle/>
        <a:p>
          <a:endParaRPr lang="en-US"/>
        </a:p>
      </dgm:t>
    </dgm:pt>
    <dgm:pt modelId="{D741E718-9E85-4AFD-8FFF-5C66AC6F1CC8}" type="sibTrans" cxnId="{25E89A39-9DF3-4AFA-9FD3-45CED13980AE}">
      <dgm:prSet/>
      <dgm:spPr/>
      <dgm:t>
        <a:bodyPr/>
        <a:lstStyle/>
        <a:p>
          <a:endParaRPr lang="en-US"/>
        </a:p>
      </dgm:t>
    </dgm:pt>
    <dgm:pt modelId="{2E601E78-5274-4F2F-93B5-DA594BCD37BD}">
      <dgm:prSet/>
      <dgm:spPr/>
      <dgm:t>
        <a:bodyPr/>
        <a:lstStyle/>
        <a:p>
          <a:r>
            <a:rPr lang="en-US" dirty="0" smtClean="0"/>
            <a:t>Dense (4096 neurons)</a:t>
          </a:r>
          <a:endParaRPr lang="en-US" dirty="0"/>
        </a:p>
      </dgm:t>
    </dgm:pt>
    <dgm:pt modelId="{9E144DA7-05F1-4520-8694-64D53F06199E}" type="parTrans" cxnId="{90A86D42-0F2E-45FC-95B4-E72A21DF3F67}">
      <dgm:prSet/>
      <dgm:spPr/>
      <dgm:t>
        <a:bodyPr/>
        <a:lstStyle/>
        <a:p>
          <a:endParaRPr lang="en-US"/>
        </a:p>
      </dgm:t>
    </dgm:pt>
    <dgm:pt modelId="{E3579F0E-4901-47EA-8194-D2655DB893C7}" type="sibTrans" cxnId="{90A86D42-0F2E-45FC-95B4-E72A21DF3F67}">
      <dgm:prSet/>
      <dgm:spPr/>
      <dgm:t>
        <a:bodyPr/>
        <a:lstStyle/>
        <a:p>
          <a:endParaRPr lang="en-US"/>
        </a:p>
      </dgm:t>
    </dgm:pt>
    <dgm:pt modelId="{3CD77464-291C-4FFB-B4A5-2DFAA1F388A6}">
      <dgm:prSet/>
      <dgm:spPr/>
      <dgm:t>
        <a:bodyPr/>
        <a:lstStyle/>
        <a:p>
          <a:endParaRPr lang="en-US" dirty="0"/>
        </a:p>
      </dgm:t>
    </dgm:pt>
    <dgm:pt modelId="{172AE979-951A-4DB9-93C9-F2EF9B2D02E1}" type="parTrans" cxnId="{DE527A19-C019-42CB-A6F9-6719E36DE8CD}">
      <dgm:prSet/>
      <dgm:spPr/>
      <dgm:t>
        <a:bodyPr/>
        <a:lstStyle/>
        <a:p>
          <a:endParaRPr lang="en-US"/>
        </a:p>
      </dgm:t>
    </dgm:pt>
    <dgm:pt modelId="{3EEDB1C4-64FB-4642-9217-8EE75659B723}" type="sibTrans" cxnId="{DE527A19-C019-42CB-A6F9-6719E36DE8CD}">
      <dgm:prSet/>
      <dgm:spPr/>
      <dgm:t>
        <a:bodyPr/>
        <a:lstStyle/>
        <a:p>
          <a:endParaRPr lang="en-US"/>
        </a:p>
      </dgm:t>
    </dgm:pt>
    <dgm:pt modelId="{1CB47AB7-E69F-4E03-8914-884296AFC5EC}">
      <dgm:prSet/>
      <dgm:spPr/>
      <dgm:t>
        <a:bodyPr/>
        <a:lstStyle/>
        <a:p>
          <a:r>
            <a:rPr lang="en-US" b="1" dirty="0" err="1" smtClean="0"/>
            <a:t>BatchNorm</a:t>
          </a:r>
          <a:endParaRPr lang="en-US" b="1" dirty="0"/>
        </a:p>
      </dgm:t>
    </dgm:pt>
    <dgm:pt modelId="{E56BD2B9-5C27-41F5-90F8-497A46FBAC6A}" type="parTrans" cxnId="{99B53412-01AB-4818-B684-13E5A5D8FE50}">
      <dgm:prSet/>
      <dgm:spPr/>
      <dgm:t>
        <a:bodyPr/>
        <a:lstStyle/>
        <a:p>
          <a:endParaRPr lang="en-US"/>
        </a:p>
      </dgm:t>
    </dgm:pt>
    <dgm:pt modelId="{8BF35FA2-8DFB-4C62-A2C5-3C3FFD09CD27}" type="sibTrans" cxnId="{99B53412-01AB-4818-B684-13E5A5D8FE50}">
      <dgm:prSet/>
      <dgm:spPr/>
      <dgm:t>
        <a:bodyPr/>
        <a:lstStyle/>
        <a:p>
          <a:endParaRPr lang="en-US"/>
        </a:p>
      </dgm:t>
    </dgm:pt>
    <dgm:pt modelId="{86DF23F2-5AB5-48EE-8A33-F2888363FB66}">
      <dgm:prSet/>
      <dgm:spPr/>
      <dgm:t>
        <a:bodyPr/>
        <a:lstStyle/>
        <a:p>
          <a:endParaRPr lang="en-US" dirty="0"/>
        </a:p>
      </dgm:t>
    </dgm:pt>
    <dgm:pt modelId="{2DEC4F37-6687-4179-97E2-52492BD9B8B8}" type="parTrans" cxnId="{E5273450-B91D-44DE-9CD1-2AC0652C6590}">
      <dgm:prSet/>
      <dgm:spPr/>
      <dgm:t>
        <a:bodyPr/>
        <a:lstStyle/>
        <a:p>
          <a:endParaRPr lang="en-US"/>
        </a:p>
      </dgm:t>
    </dgm:pt>
    <dgm:pt modelId="{98886B85-0DAB-4C0F-AA91-E35B712D7C45}" type="sibTrans" cxnId="{E5273450-B91D-44DE-9CD1-2AC0652C6590}">
      <dgm:prSet/>
      <dgm:spPr/>
      <dgm:t>
        <a:bodyPr/>
        <a:lstStyle/>
        <a:p>
          <a:endParaRPr lang="en-US"/>
        </a:p>
      </dgm:t>
    </dgm:pt>
    <dgm:pt modelId="{15933BFB-35C6-4C7B-83AA-F7A51952A0ED}">
      <dgm:prSet/>
      <dgm:spPr/>
      <dgm:t>
        <a:bodyPr/>
        <a:lstStyle/>
        <a:p>
          <a:r>
            <a:rPr lang="en-US" dirty="0" smtClean="0"/>
            <a:t>Dropout (p = 0.5)</a:t>
          </a:r>
          <a:endParaRPr lang="en-US" dirty="0"/>
        </a:p>
      </dgm:t>
    </dgm:pt>
    <dgm:pt modelId="{DA509B16-67DC-4950-AA59-7B076746F49A}" type="parTrans" cxnId="{3F666F37-B0B1-462F-AE12-D6FADBC539D1}">
      <dgm:prSet/>
      <dgm:spPr/>
      <dgm:t>
        <a:bodyPr/>
        <a:lstStyle/>
        <a:p>
          <a:endParaRPr lang="en-US"/>
        </a:p>
      </dgm:t>
    </dgm:pt>
    <dgm:pt modelId="{B31F75F4-EFCF-4A5D-A097-984DA566E61D}" type="sibTrans" cxnId="{3F666F37-B0B1-462F-AE12-D6FADBC539D1}">
      <dgm:prSet/>
      <dgm:spPr/>
      <dgm:t>
        <a:bodyPr/>
        <a:lstStyle/>
        <a:p>
          <a:endParaRPr lang="en-US"/>
        </a:p>
      </dgm:t>
    </dgm:pt>
    <dgm:pt modelId="{736FB2E8-F8F1-41B0-B36D-6725654C4B54}">
      <dgm:prSet/>
      <dgm:spPr/>
      <dgm:t>
        <a:bodyPr/>
        <a:lstStyle/>
        <a:p>
          <a:endParaRPr lang="en-US" dirty="0"/>
        </a:p>
      </dgm:t>
    </dgm:pt>
    <dgm:pt modelId="{6675D4DD-A8FC-4C2A-BA9E-3D4A23A957FB}" type="parTrans" cxnId="{4DB2EFFD-DA03-48E3-8B3B-272E4E596410}">
      <dgm:prSet/>
      <dgm:spPr/>
      <dgm:t>
        <a:bodyPr/>
        <a:lstStyle/>
        <a:p>
          <a:endParaRPr lang="en-US"/>
        </a:p>
      </dgm:t>
    </dgm:pt>
    <dgm:pt modelId="{37862F2E-B6EE-4559-9B82-DDB7383A4741}" type="sibTrans" cxnId="{4DB2EFFD-DA03-48E3-8B3B-272E4E596410}">
      <dgm:prSet/>
      <dgm:spPr/>
      <dgm:t>
        <a:bodyPr/>
        <a:lstStyle/>
        <a:p>
          <a:endParaRPr lang="en-US"/>
        </a:p>
      </dgm:t>
    </dgm:pt>
    <dgm:pt modelId="{09183D81-BA88-4AD9-8795-7E51E48C843B}">
      <dgm:prSet/>
      <dgm:spPr/>
      <dgm:t>
        <a:bodyPr/>
        <a:lstStyle/>
        <a:p>
          <a:r>
            <a:rPr lang="en-US" dirty="0" smtClean="0"/>
            <a:t>Dense (4096 neurons)</a:t>
          </a:r>
          <a:endParaRPr lang="en-US" dirty="0"/>
        </a:p>
      </dgm:t>
    </dgm:pt>
    <dgm:pt modelId="{283BC4C3-6AD6-4960-AAFD-604D12DA0CB9}" type="parTrans" cxnId="{92C731C1-66A8-4686-9401-EAE874D2F3BD}">
      <dgm:prSet/>
      <dgm:spPr/>
      <dgm:t>
        <a:bodyPr/>
        <a:lstStyle/>
        <a:p>
          <a:endParaRPr lang="en-US"/>
        </a:p>
      </dgm:t>
    </dgm:pt>
    <dgm:pt modelId="{B5429CC7-DA8A-4F1E-A4B0-40E1327B8611}" type="sibTrans" cxnId="{92C731C1-66A8-4686-9401-EAE874D2F3BD}">
      <dgm:prSet/>
      <dgm:spPr/>
      <dgm:t>
        <a:bodyPr/>
        <a:lstStyle/>
        <a:p>
          <a:endParaRPr lang="en-US"/>
        </a:p>
      </dgm:t>
    </dgm:pt>
    <dgm:pt modelId="{951C5ABC-9724-40FD-85DA-0B2B1E47A15D}">
      <dgm:prSet/>
      <dgm:spPr/>
      <dgm:t>
        <a:bodyPr/>
        <a:lstStyle/>
        <a:p>
          <a:endParaRPr lang="en-US" dirty="0"/>
        </a:p>
      </dgm:t>
    </dgm:pt>
    <dgm:pt modelId="{38098215-ED59-4398-95B8-F88F06843231}" type="parTrans" cxnId="{9102CAEA-DA5E-4C4E-BB77-81D8D8AFBE7A}">
      <dgm:prSet/>
      <dgm:spPr/>
      <dgm:t>
        <a:bodyPr/>
        <a:lstStyle/>
        <a:p>
          <a:endParaRPr lang="en-US"/>
        </a:p>
      </dgm:t>
    </dgm:pt>
    <dgm:pt modelId="{6D2AADE1-6D1B-404C-988D-A1B3DC3869A4}" type="sibTrans" cxnId="{9102CAEA-DA5E-4C4E-BB77-81D8D8AFBE7A}">
      <dgm:prSet/>
      <dgm:spPr/>
      <dgm:t>
        <a:bodyPr/>
        <a:lstStyle/>
        <a:p>
          <a:endParaRPr lang="en-US"/>
        </a:p>
      </dgm:t>
    </dgm:pt>
    <dgm:pt modelId="{62821723-77F5-49A4-B2AD-E3C891476412}">
      <dgm:prSet/>
      <dgm:spPr/>
      <dgm:t>
        <a:bodyPr/>
        <a:lstStyle/>
        <a:p>
          <a:r>
            <a:rPr lang="en-US" b="1" dirty="0" err="1" smtClean="0"/>
            <a:t>BatchNorm</a:t>
          </a:r>
          <a:endParaRPr lang="en-US" b="1" dirty="0"/>
        </a:p>
      </dgm:t>
    </dgm:pt>
    <dgm:pt modelId="{A6C0823E-8578-45BA-91F2-C68D6A1375C0}" type="parTrans" cxnId="{5CF9F265-9317-456F-9658-994DA93468E1}">
      <dgm:prSet/>
      <dgm:spPr/>
      <dgm:t>
        <a:bodyPr/>
        <a:lstStyle/>
        <a:p>
          <a:endParaRPr lang="en-US"/>
        </a:p>
      </dgm:t>
    </dgm:pt>
    <dgm:pt modelId="{F986CC7F-469A-4737-B303-356A54E3C9AD}" type="sibTrans" cxnId="{5CF9F265-9317-456F-9658-994DA93468E1}">
      <dgm:prSet/>
      <dgm:spPr/>
      <dgm:t>
        <a:bodyPr/>
        <a:lstStyle/>
        <a:p>
          <a:endParaRPr lang="en-US"/>
        </a:p>
      </dgm:t>
    </dgm:pt>
    <dgm:pt modelId="{127EB696-9AE7-494C-9514-21C1AF35F72D}">
      <dgm:prSet/>
      <dgm:spPr/>
      <dgm:t>
        <a:bodyPr/>
        <a:lstStyle/>
        <a:p>
          <a:endParaRPr lang="en-US" dirty="0"/>
        </a:p>
      </dgm:t>
    </dgm:pt>
    <dgm:pt modelId="{3737EECF-3B5D-465D-9816-1EED905D2A05}" type="parTrans" cxnId="{81E0CE5A-7D3E-4682-8F42-78DBE542B706}">
      <dgm:prSet/>
      <dgm:spPr/>
      <dgm:t>
        <a:bodyPr/>
        <a:lstStyle/>
        <a:p>
          <a:endParaRPr lang="en-US"/>
        </a:p>
      </dgm:t>
    </dgm:pt>
    <dgm:pt modelId="{3AA91A0B-576B-4CC2-A3D6-0C64FF878EC6}" type="sibTrans" cxnId="{81E0CE5A-7D3E-4682-8F42-78DBE542B706}">
      <dgm:prSet/>
      <dgm:spPr/>
      <dgm:t>
        <a:bodyPr/>
        <a:lstStyle/>
        <a:p>
          <a:endParaRPr lang="en-US"/>
        </a:p>
      </dgm:t>
    </dgm:pt>
    <dgm:pt modelId="{85830B5E-C17F-4CEE-8DBD-2F2253ADAF3D}">
      <dgm:prSet/>
      <dgm:spPr/>
      <dgm:t>
        <a:bodyPr/>
        <a:lstStyle/>
        <a:p>
          <a:r>
            <a:rPr lang="en-US" dirty="0" smtClean="0"/>
            <a:t>Dropout (p = 0.5)</a:t>
          </a:r>
          <a:endParaRPr lang="en-US" dirty="0"/>
        </a:p>
      </dgm:t>
    </dgm:pt>
    <dgm:pt modelId="{9B72A6AD-CA44-4881-9FA6-FFFC74B0F709}" type="parTrans" cxnId="{8C89A195-5470-40F5-A139-954A5DB6EF52}">
      <dgm:prSet/>
      <dgm:spPr/>
      <dgm:t>
        <a:bodyPr/>
        <a:lstStyle/>
        <a:p>
          <a:endParaRPr lang="en-US"/>
        </a:p>
      </dgm:t>
    </dgm:pt>
    <dgm:pt modelId="{9A1B2967-EC1A-4FF2-B839-A49064421D6D}" type="sibTrans" cxnId="{8C89A195-5470-40F5-A139-954A5DB6EF52}">
      <dgm:prSet/>
      <dgm:spPr/>
      <dgm:t>
        <a:bodyPr/>
        <a:lstStyle/>
        <a:p>
          <a:endParaRPr lang="en-US"/>
        </a:p>
      </dgm:t>
    </dgm:pt>
    <dgm:pt modelId="{7A62F5C1-DECC-4E56-B6DC-1893D1428C40}">
      <dgm:prSet/>
      <dgm:spPr/>
      <dgm:t>
        <a:bodyPr/>
        <a:lstStyle/>
        <a:p>
          <a:endParaRPr lang="en-US" dirty="0"/>
        </a:p>
      </dgm:t>
    </dgm:pt>
    <dgm:pt modelId="{49AFC8C3-BCDA-43A7-81B6-95CFA978A3EB}" type="parTrans" cxnId="{3E2B7810-7DB7-4067-8B69-0EE2EF45EBB6}">
      <dgm:prSet/>
      <dgm:spPr/>
      <dgm:t>
        <a:bodyPr/>
        <a:lstStyle/>
        <a:p>
          <a:endParaRPr lang="en-US"/>
        </a:p>
      </dgm:t>
    </dgm:pt>
    <dgm:pt modelId="{08617616-E810-4819-A56D-7E8C75A518AA}" type="sibTrans" cxnId="{3E2B7810-7DB7-4067-8B69-0EE2EF45EBB6}">
      <dgm:prSet/>
      <dgm:spPr/>
      <dgm:t>
        <a:bodyPr/>
        <a:lstStyle/>
        <a:p>
          <a:endParaRPr lang="en-US"/>
        </a:p>
      </dgm:t>
    </dgm:pt>
    <dgm:pt modelId="{61CBB700-BC40-4DF5-BB07-6DC7A7ADF707}">
      <dgm:prSet/>
      <dgm:spPr/>
      <dgm:t>
        <a:bodyPr/>
        <a:lstStyle/>
        <a:p>
          <a:r>
            <a:rPr lang="en-US" dirty="0" smtClean="0"/>
            <a:t>Dense (</a:t>
          </a:r>
          <a:r>
            <a:rPr lang="en-US" dirty="0" err="1" smtClean="0"/>
            <a:t>Softmax</a:t>
          </a:r>
          <a:r>
            <a:rPr lang="en-US" dirty="0" smtClean="0"/>
            <a:t> into 3) </a:t>
          </a:r>
          <a:endParaRPr lang="en-US" dirty="0"/>
        </a:p>
      </dgm:t>
    </dgm:pt>
    <dgm:pt modelId="{4D5CD711-5E81-4104-8417-FDEE794FAB7D}" type="parTrans" cxnId="{D235DE34-BAF9-4556-B84B-0ADB2A19AF09}">
      <dgm:prSet/>
      <dgm:spPr/>
      <dgm:t>
        <a:bodyPr/>
        <a:lstStyle/>
        <a:p>
          <a:endParaRPr lang="en-US"/>
        </a:p>
      </dgm:t>
    </dgm:pt>
    <dgm:pt modelId="{4CF0A89B-01DB-4B60-B128-789234A0A641}" type="sibTrans" cxnId="{D235DE34-BAF9-4556-B84B-0ADB2A19AF09}">
      <dgm:prSet/>
      <dgm:spPr/>
      <dgm:t>
        <a:bodyPr/>
        <a:lstStyle/>
        <a:p>
          <a:endParaRPr lang="en-US"/>
        </a:p>
      </dgm:t>
    </dgm:pt>
    <dgm:pt modelId="{561FBC7B-BF35-47CA-9D49-72F3E1754503}">
      <dgm:prSet/>
      <dgm:spPr/>
      <dgm:t>
        <a:bodyPr/>
        <a:lstStyle/>
        <a:p>
          <a:endParaRPr lang="en-US" dirty="0"/>
        </a:p>
      </dgm:t>
    </dgm:pt>
    <dgm:pt modelId="{A0E773BF-60A5-49F9-A7FE-E417B8A999DA}" type="parTrans" cxnId="{56276EF8-36BD-4E03-8052-EBA4F2A5640E}">
      <dgm:prSet/>
      <dgm:spPr/>
      <dgm:t>
        <a:bodyPr/>
        <a:lstStyle/>
        <a:p>
          <a:endParaRPr lang="en-US"/>
        </a:p>
      </dgm:t>
    </dgm:pt>
    <dgm:pt modelId="{C12497EF-2363-4C01-9C95-A4FB5EC3F3C4}" type="sibTrans" cxnId="{56276EF8-36BD-4E03-8052-EBA4F2A5640E}">
      <dgm:prSet/>
      <dgm:spPr/>
      <dgm:t>
        <a:bodyPr/>
        <a:lstStyle/>
        <a:p>
          <a:endParaRPr lang="en-US"/>
        </a:p>
      </dgm:t>
    </dgm:pt>
    <dgm:pt modelId="{0F5E27A4-4549-4B98-959F-0542E15E9BF7}">
      <dgm:prSet/>
      <dgm:spPr/>
      <dgm:t>
        <a:bodyPr/>
        <a:lstStyle/>
        <a:p>
          <a:r>
            <a:rPr lang="en-US" dirty="0" smtClean="0"/>
            <a:t>Convolution (512 filters x 3 x 3)</a:t>
          </a:r>
          <a:endParaRPr lang="en-US" dirty="0"/>
        </a:p>
      </dgm:t>
    </dgm:pt>
    <dgm:pt modelId="{40F982ED-0C86-4C8E-B14B-C72E2D59DC44}" type="parTrans" cxnId="{E0A7CE50-5571-48BA-889B-1422E4703E82}">
      <dgm:prSet/>
      <dgm:spPr/>
      <dgm:t>
        <a:bodyPr/>
        <a:lstStyle/>
        <a:p>
          <a:endParaRPr lang="en-US"/>
        </a:p>
      </dgm:t>
    </dgm:pt>
    <dgm:pt modelId="{9AF7AD78-B630-4B99-B478-B3A1829140F5}" type="sibTrans" cxnId="{E0A7CE50-5571-48BA-889B-1422E4703E82}">
      <dgm:prSet/>
      <dgm:spPr/>
      <dgm:t>
        <a:bodyPr/>
        <a:lstStyle/>
        <a:p>
          <a:endParaRPr lang="en-US"/>
        </a:p>
      </dgm:t>
    </dgm:pt>
    <dgm:pt modelId="{CFAED342-35D7-4374-9027-EAB9F44FB34C}">
      <dgm:prSet/>
      <dgm:spPr/>
      <dgm:t>
        <a:bodyPr/>
        <a:lstStyle/>
        <a:p>
          <a:endParaRPr lang="en-US" dirty="0"/>
        </a:p>
      </dgm:t>
    </dgm:pt>
    <dgm:pt modelId="{FE968C86-910E-4301-8D9D-DE97EAAEA5E4}" type="parTrans" cxnId="{F83FA378-A87E-434B-BCC4-0F76A4552C00}">
      <dgm:prSet/>
      <dgm:spPr/>
      <dgm:t>
        <a:bodyPr/>
        <a:lstStyle/>
        <a:p>
          <a:endParaRPr lang="en-US"/>
        </a:p>
      </dgm:t>
    </dgm:pt>
    <dgm:pt modelId="{6950FE62-D0EE-41D7-B35E-C4E85591DC8D}" type="sibTrans" cxnId="{F83FA378-A87E-434B-BCC4-0F76A4552C00}">
      <dgm:prSet/>
      <dgm:spPr/>
      <dgm:t>
        <a:bodyPr/>
        <a:lstStyle/>
        <a:p>
          <a:endParaRPr lang="en-US"/>
        </a:p>
      </dgm:t>
    </dgm:pt>
    <dgm:pt modelId="{01B8CB67-BAD0-49B8-8F9B-D65F4CBD80AD}">
      <dgm:prSet/>
      <dgm:spPr/>
      <dgm:t>
        <a:bodyPr/>
        <a:lstStyle/>
        <a:p>
          <a:r>
            <a:rPr lang="en-US" dirty="0" smtClean="0"/>
            <a:t>Convolution (512 filters x 3 x 3)</a:t>
          </a:r>
          <a:endParaRPr lang="en-US" dirty="0"/>
        </a:p>
      </dgm:t>
    </dgm:pt>
    <dgm:pt modelId="{6BA2A11D-8C40-4709-B7CD-97D8092A6B9B}" type="parTrans" cxnId="{D47CE868-EF93-4862-85A7-B99BFE8F0B83}">
      <dgm:prSet/>
      <dgm:spPr/>
      <dgm:t>
        <a:bodyPr/>
        <a:lstStyle/>
        <a:p>
          <a:endParaRPr lang="en-US"/>
        </a:p>
      </dgm:t>
    </dgm:pt>
    <dgm:pt modelId="{BBC15FD8-6DF4-45E2-95A0-90B54477CD51}" type="sibTrans" cxnId="{D47CE868-EF93-4862-85A7-B99BFE8F0B83}">
      <dgm:prSet/>
      <dgm:spPr/>
      <dgm:t>
        <a:bodyPr/>
        <a:lstStyle/>
        <a:p>
          <a:endParaRPr lang="en-US"/>
        </a:p>
      </dgm:t>
    </dgm:pt>
    <dgm:pt modelId="{49630B2F-FA08-447E-BD59-CF873F8F5FF0}">
      <dgm:prSet/>
      <dgm:spPr/>
      <dgm:t>
        <a:bodyPr/>
        <a:lstStyle/>
        <a:p>
          <a:endParaRPr lang="en-US" dirty="0"/>
        </a:p>
      </dgm:t>
    </dgm:pt>
    <dgm:pt modelId="{DDB11549-9040-4438-8B08-FA3C7D1C1916}" type="parTrans" cxnId="{46927A30-AACD-46AE-A2A7-D4EAAD511DA0}">
      <dgm:prSet/>
      <dgm:spPr/>
      <dgm:t>
        <a:bodyPr/>
        <a:lstStyle/>
        <a:p>
          <a:endParaRPr lang="en-US"/>
        </a:p>
      </dgm:t>
    </dgm:pt>
    <dgm:pt modelId="{A6DE46EE-D14E-4607-B11D-D24B42068F62}" type="sibTrans" cxnId="{46927A30-AACD-46AE-A2A7-D4EAAD511DA0}">
      <dgm:prSet/>
      <dgm:spPr/>
      <dgm:t>
        <a:bodyPr/>
        <a:lstStyle/>
        <a:p>
          <a:endParaRPr lang="en-US"/>
        </a:p>
      </dgm:t>
    </dgm:pt>
    <dgm:pt modelId="{5B72D126-943D-4A67-BAA9-857741F1709F}">
      <dgm:prSet/>
      <dgm:spPr/>
      <dgm:t>
        <a:bodyPr/>
        <a:lstStyle/>
        <a:p>
          <a:r>
            <a:rPr lang="en-US" dirty="0" smtClean="0"/>
            <a:t>Convolution (512 filters x 3 x 3)</a:t>
          </a:r>
          <a:endParaRPr lang="en-US" dirty="0"/>
        </a:p>
      </dgm:t>
    </dgm:pt>
    <dgm:pt modelId="{65151257-4D86-4274-8A67-6B368B02DA0B}" type="parTrans" cxnId="{CDC4698E-D1A7-4883-97F8-E151F728CC6D}">
      <dgm:prSet/>
      <dgm:spPr/>
      <dgm:t>
        <a:bodyPr/>
        <a:lstStyle/>
        <a:p>
          <a:endParaRPr lang="en-US"/>
        </a:p>
      </dgm:t>
    </dgm:pt>
    <dgm:pt modelId="{C00CAE72-4C1D-4B05-8AD6-28DFD70C8568}" type="sibTrans" cxnId="{CDC4698E-D1A7-4883-97F8-E151F728CC6D}">
      <dgm:prSet/>
      <dgm:spPr/>
      <dgm:t>
        <a:bodyPr/>
        <a:lstStyle/>
        <a:p>
          <a:endParaRPr lang="en-US"/>
        </a:p>
      </dgm:t>
    </dgm:pt>
    <dgm:pt modelId="{CE634CB5-B615-4566-BB31-7892F32F8068}">
      <dgm:prSet/>
      <dgm:spPr/>
      <dgm:t>
        <a:bodyPr/>
        <a:lstStyle/>
        <a:p>
          <a:endParaRPr lang="en-US" dirty="0"/>
        </a:p>
      </dgm:t>
    </dgm:pt>
    <dgm:pt modelId="{7272DBB2-01AC-4201-AB17-E00C6EBB28A4}" type="parTrans" cxnId="{13E87FDF-EAAB-4627-BFC6-1344C617BA3A}">
      <dgm:prSet/>
      <dgm:spPr/>
      <dgm:t>
        <a:bodyPr/>
        <a:lstStyle/>
        <a:p>
          <a:endParaRPr lang="en-US"/>
        </a:p>
      </dgm:t>
    </dgm:pt>
    <dgm:pt modelId="{8C63E94B-9063-4CB2-B417-0A066D64D1F4}" type="sibTrans" cxnId="{13E87FDF-EAAB-4627-BFC6-1344C617BA3A}">
      <dgm:prSet/>
      <dgm:spPr/>
      <dgm:t>
        <a:bodyPr/>
        <a:lstStyle/>
        <a:p>
          <a:endParaRPr lang="en-US"/>
        </a:p>
      </dgm:t>
    </dgm:pt>
    <dgm:pt modelId="{97904CC6-A7CB-4D53-AF44-DDE108B0F479}">
      <dgm:prSet/>
      <dgm:spPr/>
      <dgm:t>
        <a:bodyPr/>
        <a:lstStyle/>
        <a:p>
          <a:r>
            <a:rPr lang="en-US" dirty="0" err="1" smtClean="0"/>
            <a:t>MaxPool</a:t>
          </a:r>
          <a:r>
            <a:rPr lang="en-US" dirty="0" smtClean="0"/>
            <a:t> (2 x 2)</a:t>
          </a:r>
          <a:endParaRPr lang="en-US" dirty="0"/>
        </a:p>
      </dgm:t>
    </dgm:pt>
    <dgm:pt modelId="{B0F36667-0DA8-4885-9F15-C34F1C9044E7}" type="parTrans" cxnId="{23C98DCD-75D6-45FE-BEA1-BF858B74BAEC}">
      <dgm:prSet/>
      <dgm:spPr/>
      <dgm:t>
        <a:bodyPr/>
        <a:lstStyle/>
        <a:p>
          <a:endParaRPr lang="en-US"/>
        </a:p>
      </dgm:t>
    </dgm:pt>
    <dgm:pt modelId="{94905BB0-22A6-4276-A675-27CB9C9FCB3F}" type="sibTrans" cxnId="{23C98DCD-75D6-45FE-BEA1-BF858B74BAEC}">
      <dgm:prSet/>
      <dgm:spPr/>
      <dgm:t>
        <a:bodyPr/>
        <a:lstStyle/>
        <a:p>
          <a:endParaRPr lang="en-US"/>
        </a:p>
      </dgm:t>
    </dgm:pt>
    <dgm:pt modelId="{84528BC4-4BB0-4CC0-8B29-AAEF0677050F}" type="pres">
      <dgm:prSet presAssocID="{6508B0FF-74F3-4F00-982C-48B9EDC15E1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6871F0-2F55-4287-894B-1802197C4B52}" type="pres">
      <dgm:prSet presAssocID="{561FBC7B-BF35-47CA-9D49-72F3E1754503}" presName="composite" presStyleCnt="0"/>
      <dgm:spPr/>
    </dgm:pt>
    <dgm:pt modelId="{78AB08F2-D182-4A3E-BB4C-A4EA5F1A3FC8}" type="pres">
      <dgm:prSet presAssocID="{561FBC7B-BF35-47CA-9D49-72F3E1754503}" presName="parentText" presStyleLbl="alignNode1" presStyleIdx="0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E03E85-2722-4BBB-B2BB-206DAF03B617}" type="pres">
      <dgm:prSet presAssocID="{561FBC7B-BF35-47CA-9D49-72F3E1754503}" presName="descendantText" presStyleLbl="alignAcc1" presStyleIdx="0" presStyleCnt="11" custLinFactNeighborX="2193">
        <dgm:presLayoutVars>
          <dgm:bulletEnabled val="1"/>
        </dgm:presLayoutVars>
      </dgm:prSet>
      <dgm:spPr/>
    </dgm:pt>
    <dgm:pt modelId="{384F1D9D-5100-4DFC-A4BD-BBEFC4EF3215}" type="pres">
      <dgm:prSet presAssocID="{C12497EF-2363-4C01-9C95-A4FB5EC3F3C4}" presName="sp" presStyleCnt="0"/>
      <dgm:spPr/>
    </dgm:pt>
    <dgm:pt modelId="{58BA9B41-150D-4F7E-ABB5-BF65637D04F0}" type="pres">
      <dgm:prSet presAssocID="{CFAED342-35D7-4374-9027-EAB9F44FB34C}" presName="composite" presStyleCnt="0"/>
      <dgm:spPr/>
    </dgm:pt>
    <dgm:pt modelId="{0F96505D-E481-4C52-A40F-94E7B60C576A}" type="pres">
      <dgm:prSet presAssocID="{CFAED342-35D7-4374-9027-EAB9F44FB34C}" presName="parentText" presStyleLbl="alignNode1" presStyleIdx="1" presStyleCnt="11">
        <dgm:presLayoutVars>
          <dgm:chMax val="1"/>
          <dgm:bulletEnabled val="1"/>
        </dgm:presLayoutVars>
      </dgm:prSet>
      <dgm:spPr/>
    </dgm:pt>
    <dgm:pt modelId="{8AB2C26E-C72B-4313-83D0-D8750C3E15AA}" type="pres">
      <dgm:prSet presAssocID="{CFAED342-35D7-4374-9027-EAB9F44FB34C}" presName="descendantText" presStyleLbl="alignAcc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166E0-59A6-491C-9B72-3B72F7358529}" type="pres">
      <dgm:prSet presAssocID="{6950FE62-D0EE-41D7-B35E-C4E85591DC8D}" presName="sp" presStyleCnt="0"/>
      <dgm:spPr/>
    </dgm:pt>
    <dgm:pt modelId="{D3218D37-8898-497A-A2A7-8B6609BB7F4B}" type="pres">
      <dgm:prSet presAssocID="{49630B2F-FA08-447E-BD59-CF873F8F5FF0}" presName="composite" presStyleCnt="0"/>
      <dgm:spPr/>
    </dgm:pt>
    <dgm:pt modelId="{7B7CEB11-F26B-45D7-9CDE-F839BA6660C1}" type="pres">
      <dgm:prSet presAssocID="{49630B2F-FA08-447E-BD59-CF873F8F5FF0}" presName="parentText" presStyleLbl="alignNode1" presStyleIdx="2" presStyleCnt="11">
        <dgm:presLayoutVars>
          <dgm:chMax val="1"/>
          <dgm:bulletEnabled val="1"/>
        </dgm:presLayoutVars>
      </dgm:prSet>
      <dgm:spPr/>
    </dgm:pt>
    <dgm:pt modelId="{2CF651FC-9A76-495E-8CCE-64D10153E8E6}" type="pres">
      <dgm:prSet presAssocID="{49630B2F-FA08-447E-BD59-CF873F8F5FF0}" presName="descendantText" presStyleLbl="alignAcc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A4B4A8-A8C5-47B6-BE9E-5BC4BFECE2B7}" type="pres">
      <dgm:prSet presAssocID="{A6DE46EE-D14E-4607-B11D-D24B42068F62}" presName="sp" presStyleCnt="0"/>
      <dgm:spPr/>
    </dgm:pt>
    <dgm:pt modelId="{8C854813-B11D-4B7D-B6D0-93015911A166}" type="pres">
      <dgm:prSet presAssocID="{CE634CB5-B615-4566-BB31-7892F32F8068}" presName="composite" presStyleCnt="0"/>
      <dgm:spPr/>
    </dgm:pt>
    <dgm:pt modelId="{7F29DC7F-43C1-47F6-BEA5-998C9B1C7230}" type="pres">
      <dgm:prSet presAssocID="{CE634CB5-B615-4566-BB31-7892F32F8068}" presName="parentText" presStyleLbl="alignNode1" presStyleIdx="3" presStyleCnt="11">
        <dgm:presLayoutVars>
          <dgm:chMax val="1"/>
          <dgm:bulletEnabled val="1"/>
        </dgm:presLayoutVars>
      </dgm:prSet>
      <dgm:spPr/>
    </dgm:pt>
    <dgm:pt modelId="{D1F8A61B-47D3-439D-9C5A-8969536C3BCB}" type="pres">
      <dgm:prSet presAssocID="{CE634CB5-B615-4566-BB31-7892F32F8068}" presName="descendantText" presStyleLbl="alignAcc1" presStyleIdx="3" presStyleCnt="11">
        <dgm:presLayoutVars>
          <dgm:bulletEnabled val="1"/>
        </dgm:presLayoutVars>
      </dgm:prSet>
      <dgm:spPr/>
    </dgm:pt>
    <dgm:pt modelId="{3CD02EAB-5512-49AF-A269-6596101531F5}" type="pres">
      <dgm:prSet presAssocID="{8C63E94B-9063-4CB2-B417-0A066D64D1F4}" presName="sp" presStyleCnt="0"/>
      <dgm:spPr/>
    </dgm:pt>
    <dgm:pt modelId="{46EDBF47-BE5A-414B-99A7-BA99A3AF0EAC}" type="pres">
      <dgm:prSet presAssocID="{308BFDD2-D68A-4C2D-A2FE-F8A5D31CA52F}" presName="composite" presStyleCnt="0"/>
      <dgm:spPr/>
    </dgm:pt>
    <dgm:pt modelId="{3CC9DDB9-B5BB-4970-8052-CFB7ECAF2665}" type="pres">
      <dgm:prSet presAssocID="{308BFDD2-D68A-4C2D-A2FE-F8A5D31CA52F}" presName="parentText" presStyleLbl="alignNode1" presStyleIdx="4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99DC0F-B0A2-4ED4-8BB2-B6ABE6FAA103}" type="pres">
      <dgm:prSet presAssocID="{308BFDD2-D68A-4C2D-A2FE-F8A5D31CA52F}" presName="descendantText" presStyleLbl="alignAcc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A3449-8FB4-42ED-A4CE-80600D4D8EDF}" type="pres">
      <dgm:prSet presAssocID="{D741E718-9E85-4AFD-8FFF-5C66AC6F1CC8}" presName="sp" presStyleCnt="0"/>
      <dgm:spPr/>
    </dgm:pt>
    <dgm:pt modelId="{DEC4EFBE-7158-49BB-A4C0-C2214AEA650D}" type="pres">
      <dgm:prSet presAssocID="{3CD77464-291C-4FFB-B4A5-2DFAA1F388A6}" presName="composite" presStyleCnt="0"/>
      <dgm:spPr/>
    </dgm:pt>
    <dgm:pt modelId="{F9633F7B-1785-4496-A625-681CFDD64B9D}" type="pres">
      <dgm:prSet presAssocID="{3CD77464-291C-4FFB-B4A5-2DFAA1F388A6}" presName="parentText" presStyleLbl="alignNode1" presStyleIdx="5" presStyleCnt="11">
        <dgm:presLayoutVars>
          <dgm:chMax val="1"/>
          <dgm:bulletEnabled val="1"/>
        </dgm:presLayoutVars>
      </dgm:prSet>
      <dgm:spPr/>
    </dgm:pt>
    <dgm:pt modelId="{6D72D765-A101-46D6-814F-D1C731375486}" type="pres">
      <dgm:prSet presAssocID="{3CD77464-291C-4FFB-B4A5-2DFAA1F388A6}" presName="descendantText" presStyleLbl="alignAcc1" presStyleIdx="5" presStyleCnt="11">
        <dgm:presLayoutVars>
          <dgm:bulletEnabled val="1"/>
        </dgm:presLayoutVars>
      </dgm:prSet>
      <dgm:spPr/>
    </dgm:pt>
    <dgm:pt modelId="{265F47FB-209A-47EE-B672-56B60EC21A27}" type="pres">
      <dgm:prSet presAssocID="{3EEDB1C4-64FB-4642-9217-8EE75659B723}" presName="sp" presStyleCnt="0"/>
      <dgm:spPr/>
    </dgm:pt>
    <dgm:pt modelId="{CEBFA0A5-735E-4F85-9A68-76001DEB5CD4}" type="pres">
      <dgm:prSet presAssocID="{86DF23F2-5AB5-48EE-8A33-F2888363FB66}" presName="composite" presStyleCnt="0"/>
      <dgm:spPr/>
    </dgm:pt>
    <dgm:pt modelId="{6390F124-492C-45CA-92A9-5236AA4F0B6C}" type="pres">
      <dgm:prSet presAssocID="{86DF23F2-5AB5-48EE-8A33-F2888363FB66}" presName="parentText" presStyleLbl="alignNode1" presStyleIdx="6" presStyleCnt="11">
        <dgm:presLayoutVars>
          <dgm:chMax val="1"/>
          <dgm:bulletEnabled val="1"/>
        </dgm:presLayoutVars>
      </dgm:prSet>
      <dgm:spPr/>
    </dgm:pt>
    <dgm:pt modelId="{BF84B6E8-4A70-4757-BEAF-6F0E2356A7B3}" type="pres">
      <dgm:prSet presAssocID="{86DF23F2-5AB5-48EE-8A33-F2888363FB66}" presName="descendantText" presStyleLbl="alignAcc1" presStyleIdx="6" presStyleCnt="11">
        <dgm:presLayoutVars>
          <dgm:bulletEnabled val="1"/>
        </dgm:presLayoutVars>
      </dgm:prSet>
      <dgm:spPr/>
    </dgm:pt>
    <dgm:pt modelId="{8CF19300-ECBF-4EF5-B0D0-ECF1D84DF282}" type="pres">
      <dgm:prSet presAssocID="{98886B85-0DAB-4C0F-AA91-E35B712D7C45}" presName="sp" presStyleCnt="0"/>
      <dgm:spPr/>
    </dgm:pt>
    <dgm:pt modelId="{0C9D166D-52D4-4464-A87E-DE2A4ADEF57A}" type="pres">
      <dgm:prSet presAssocID="{736FB2E8-F8F1-41B0-B36D-6725654C4B54}" presName="composite" presStyleCnt="0"/>
      <dgm:spPr/>
    </dgm:pt>
    <dgm:pt modelId="{CD104418-8C7E-44E4-B713-864D7AAFD258}" type="pres">
      <dgm:prSet presAssocID="{736FB2E8-F8F1-41B0-B36D-6725654C4B54}" presName="parentText" presStyleLbl="alignNode1" presStyleIdx="7" presStyleCnt="11">
        <dgm:presLayoutVars>
          <dgm:chMax val="1"/>
          <dgm:bulletEnabled val="1"/>
        </dgm:presLayoutVars>
      </dgm:prSet>
      <dgm:spPr/>
    </dgm:pt>
    <dgm:pt modelId="{2A6CA7B4-E435-45C8-A2CD-DDAB3095F051}" type="pres">
      <dgm:prSet presAssocID="{736FB2E8-F8F1-41B0-B36D-6725654C4B54}" presName="descendantText" presStyleLbl="alignAcc1" presStyleIdx="7" presStyleCnt="11">
        <dgm:presLayoutVars>
          <dgm:bulletEnabled val="1"/>
        </dgm:presLayoutVars>
      </dgm:prSet>
      <dgm:spPr/>
    </dgm:pt>
    <dgm:pt modelId="{161BB05E-D86C-4152-B85E-567B3831355E}" type="pres">
      <dgm:prSet presAssocID="{37862F2E-B6EE-4559-9B82-DDB7383A4741}" presName="sp" presStyleCnt="0"/>
      <dgm:spPr/>
    </dgm:pt>
    <dgm:pt modelId="{8B090F70-864C-4A1A-ACD7-C15FBAA63BA5}" type="pres">
      <dgm:prSet presAssocID="{951C5ABC-9724-40FD-85DA-0B2B1E47A15D}" presName="composite" presStyleCnt="0"/>
      <dgm:spPr/>
    </dgm:pt>
    <dgm:pt modelId="{D83C5070-5365-4ABE-B876-15492044DB8F}" type="pres">
      <dgm:prSet presAssocID="{951C5ABC-9724-40FD-85DA-0B2B1E47A15D}" presName="parentText" presStyleLbl="alignNode1" presStyleIdx="8" presStyleCnt="11">
        <dgm:presLayoutVars>
          <dgm:chMax val="1"/>
          <dgm:bulletEnabled val="1"/>
        </dgm:presLayoutVars>
      </dgm:prSet>
      <dgm:spPr/>
    </dgm:pt>
    <dgm:pt modelId="{935058DE-5FBB-4ED2-98D2-15D370C411B2}" type="pres">
      <dgm:prSet presAssocID="{951C5ABC-9724-40FD-85DA-0B2B1E47A15D}" presName="descendantText" presStyleLbl="alignAcc1" presStyleIdx="8" presStyleCnt="11">
        <dgm:presLayoutVars>
          <dgm:bulletEnabled val="1"/>
        </dgm:presLayoutVars>
      </dgm:prSet>
      <dgm:spPr/>
    </dgm:pt>
    <dgm:pt modelId="{8F0F6F72-5355-40F4-84C6-D2EC63AEFA61}" type="pres">
      <dgm:prSet presAssocID="{6D2AADE1-6D1B-404C-988D-A1B3DC3869A4}" presName="sp" presStyleCnt="0"/>
      <dgm:spPr/>
    </dgm:pt>
    <dgm:pt modelId="{CD11FDED-1510-429D-BC12-FC18F80D3D53}" type="pres">
      <dgm:prSet presAssocID="{127EB696-9AE7-494C-9514-21C1AF35F72D}" presName="composite" presStyleCnt="0"/>
      <dgm:spPr/>
    </dgm:pt>
    <dgm:pt modelId="{EB2C8CC2-83B7-4B0F-A0CB-BDFDF6703A39}" type="pres">
      <dgm:prSet presAssocID="{127EB696-9AE7-494C-9514-21C1AF35F72D}" presName="parentText" presStyleLbl="alignNode1" presStyleIdx="9" presStyleCnt="11">
        <dgm:presLayoutVars>
          <dgm:chMax val="1"/>
          <dgm:bulletEnabled val="1"/>
        </dgm:presLayoutVars>
      </dgm:prSet>
      <dgm:spPr/>
    </dgm:pt>
    <dgm:pt modelId="{31492893-FF63-4AC3-9567-72DB0A2F9C92}" type="pres">
      <dgm:prSet presAssocID="{127EB696-9AE7-494C-9514-21C1AF35F72D}" presName="descendantText" presStyleLbl="alignAcc1" presStyleIdx="9" presStyleCnt="11">
        <dgm:presLayoutVars>
          <dgm:bulletEnabled val="1"/>
        </dgm:presLayoutVars>
      </dgm:prSet>
      <dgm:spPr/>
    </dgm:pt>
    <dgm:pt modelId="{B707E53A-937E-432D-B174-65AB359303F7}" type="pres">
      <dgm:prSet presAssocID="{3AA91A0B-576B-4CC2-A3D6-0C64FF878EC6}" presName="sp" presStyleCnt="0"/>
      <dgm:spPr/>
    </dgm:pt>
    <dgm:pt modelId="{00405657-EA61-4320-AA0B-4AB4C9DD80E8}" type="pres">
      <dgm:prSet presAssocID="{7A62F5C1-DECC-4E56-B6DC-1893D1428C40}" presName="composite" presStyleCnt="0"/>
      <dgm:spPr/>
    </dgm:pt>
    <dgm:pt modelId="{B4148285-D80D-491E-981B-B6A7C43CE5AA}" type="pres">
      <dgm:prSet presAssocID="{7A62F5C1-DECC-4E56-B6DC-1893D1428C40}" presName="parentText" presStyleLbl="alignNode1" presStyleIdx="10" presStyleCnt="11">
        <dgm:presLayoutVars>
          <dgm:chMax val="1"/>
          <dgm:bulletEnabled val="1"/>
        </dgm:presLayoutVars>
      </dgm:prSet>
      <dgm:spPr/>
    </dgm:pt>
    <dgm:pt modelId="{ACAA25A4-7DC5-4919-BAB1-91903541C668}" type="pres">
      <dgm:prSet presAssocID="{7A62F5C1-DECC-4E56-B6DC-1893D1428C40}" presName="descendantText" presStyleLbl="alignAcc1" presStyleIdx="10" presStyleCnt="11">
        <dgm:presLayoutVars>
          <dgm:bulletEnabled val="1"/>
        </dgm:presLayoutVars>
      </dgm:prSet>
      <dgm:spPr/>
    </dgm:pt>
  </dgm:ptLst>
  <dgm:cxnLst>
    <dgm:cxn modelId="{D4DB8E48-5FCE-48CB-87F8-749AF06AE909}" type="presOf" srcId="{951C5ABC-9724-40FD-85DA-0B2B1E47A15D}" destId="{D83C5070-5365-4ABE-B876-15492044DB8F}" srcOrd="0" destOrd="0" presId="urn:microsoft.com/office/officeart/2005/8/layout/chevron2"/>
    <dgm:cxn modelId="{9102CAEA-DA5E-4C4E-BB77-81D8D8AFBE7A}" srcId="{6508B0FF-74F3-4F00-982C-48B9EDC15E1E}" destId="{951C5ABC-9724-40FD-85DA-0B2B1E47A15D}" srcOrd="8" destOrd="0" parTransId="{38098215-ED59-4398-95B8-F88F06843231}" sibTransId="{6D2AADE1-6D1B-404C-988D-A1B3DC3869A4}"/>
    <dgm:cxn modelId="{46927A30-AACD-46AE-A2A7-D4EAAD511DA0}" srcId="{6508B0FF-74F3-4F00-982C-48B9EDC15E1E}" destId="{49630B2F-FA08-447E-BD59-CF873F8F5FF0}" srcOrd="2" destOrd="0" parTransId="{DDB11549-9040-4438-8B08-FA3C7D1C1916}" sibTransId="{A6DE46EE-D14E-4607-B11D-D24B42068F62}"/>
    <dgm:cxn modelId="{CDC4698E-D1A7-4883-97F8-E151F728CC6D}" srcId="{49630B2F-FA08-447E-BD59-CF873F8F5FF0}" destId="{5B72D126-943D-4A67-BAA9-857741F1709F}" srcOrd="0" destOrd="0" parTransId="{65151257-4D86-4274-8A67-6B368B02DA0B}" sibTransId="{C00CAE72-4C1D-4B05-8AD6-28DFD70C8568}"/>
    <dgm:cxn modelId="{F6A72589-3C3D-40A4-8201-8AEAC7998CDA}" type="presOf" srcId="{127EB696-9AE7-494C-9514-21C1AF35F72D}" destId="{EB2C8CC2-83B7-4B0F-A0CB-BDFDF6703A39}" srcOrd="0" destOrd="0" presId="urn:microsoft.com/office/officeart/2005/8/layout/chevron2"/>
    <dgm:cxn modelId="{DE527A19-C019-42CB-A6F9-6719E36DE8CD}" srcId="{6508B0FF-74F3-4F00-982C-48B9EDC15E1E}" destId="{3CD77464-291C-4FFB-B4A5-2DFAA1F388A6}" srcOrd="5" destOrd="0" parTransId="{172AE979-951A-4DB9-93C9-F2EF9B2D02E1}" sibTransId="{3EEDB1C4-64FB-4642-9217-8EE75659B723}"/>
    <dgm:cxn modelId="{90A86D42-0F2E-45FC-95B4-E72A21DF3F67}" srcId="{308BFDD2-D68A-4C2D-A2FE-F8A5D31CA52F}" destId="{2E601E78-5274-4F2F-93B5-DA594BCD37BD}" srcOrd="0" destOrd="0" parTransId="{9E144DA7-05F1-4520-8694-64D53F06199E}" sibTransId="{E3579F0E-4901-47EA-8194-D2655DB893C7}"/>
    <dgm:cxn modelId="{E5273450-B91D-44DE-9CD1-2AC0652C6590}" srcId="{6508B0FF-74F3-4F00-982C-48B9EDC15E1E}" destId="{86DF23F2-5AB5-48EE-8A33-F2888363FB66}" srcOrd="6" destOrd="0" parTransId="{2DEC4F37-6687-4179-97E2-52492BD9B8B8}" sibTransId="{98886B85-0DAB-4C0F-AA91-E35B712D7C45}"/>
    <dgm:cxn modelId="{B94BB97B-A7D1-47D7-A425-B9B015A60C63}" type="presOf" srcId="{85830B5E-C17F-4CEE-8DBD-2F2253ADAF3D}" destId="{31492893-FF63-4AC3-9567-72DB0A2F9C92}" srcOrd="0" destOrd="0" presId="urn:microsoft.com/office/officeart/2005/8/layout/chevron2"/>
    <dgm:cxn modelId="{23C98DCD-75D6-45FE-BEA1-BF858B74BAEC}" srcId="{CE634CB5-B615-4566-BB31-7892F32F8068}" destId="{97904CC6-A7CB-4D53-AF44-DDE108B0F479}" srcOrd="0" destOrd="0" parTransId="{B0F36667-0DA8-4885-9F15-C34F1C9044E7}" sibTransId="{94905BB0-22A6-4276-A675-27CB9C9FCB3F}"/>
    <dgm:cxn modelId="{4DB2EFFD-DA03-48E3-8B3B-272E4E596410}" srcId="{6508B0FF-74F3-4F00-982C-48B9EDC15E1E}" destId="{736FB2E8-F8F1-41B0-B36D-6725654C4B54}" srcOrd="7" destOrd="0" parTransId="{6675D4DD-A8FC-4C2A-BA9E-3D4A23A957FB}" sibTransId="{37862F2E-B6EE-4559-9B82-DDB7383A4741}"/>
    <dgm:cxn modelId="{1FD27618-8D5B-4D0E-A59B-3EF85D4E19F9}" type="presOf" srcId="{6508B0FF-74F3-4F00-982C-48B9EDC15E1E}" destId="{84528BC4-4BB0-4CC0-8B29-AAEF0677050F}" srcOrd="0" destOrd="0" presId="urn:microsoft.com/office/officeart/2005/8/layout/chevron2"/>
    <dgm:cxn modelId="{2D2EF664-07E4-4326-892D-B7A2FD2E5E51}" type="presOf" srcId="{736FB2E8-F8F1-41B0-B36D-6725654C4B54}" destId="{CD104418-8C7E-44E4-B713-864D7AAFD258}" srcOrd="0" destOrd="0" presId="urn:microsoft.com/office/officeart/2005/8/layout/chevron2"/>
    <dgm:cxn modelId="{DCCE79F6-A619-40A6-BAFE-B11E1541533E}" type="presOf" srcId="{09183D81-BA88-4AD9-8795-7E51E48C843B}" destId="{2A6CA7B4-E435-45C8-A2CD-DDAB3095F051}" srcOrd="0" destOrd="0" presId="urn:microsoft.com/office/officeart/2005/8/layout/chevron2"/>
    <dgm:cxn modelId="{20859F15-1712-4260-8CF3-4AD1F4EF59E4}" type="presOf" srcId="{0F5E27A4-4549-4B98-959F-0542E15E9BF7}" destId="{63E03E85-2722-4BBB-B2BB-206DAF03B617}" srcOrd="0" destOrd="0" presId="urn:microsoft.com/office/officeart/2005/8/layout/chevron2"/>
    <dgm:cxn modelId="{99B53412-01AB-4818-B684-13E5A5D8FE50}" srcId="{3CD77464-291C-4FFB-B4A5-2DFAA1F388A6}" destId="{1CB47AB7-E69F-4E03-8914-884296AFC5EC}" srcOrd="0" destOrd="0" parTransId="{E56BD2B9-5C27-41F5-90F8-497A46FBAC6A}" sibTransId="{8BF35FA2-8DFB-4C62-A2C5-3C3FFD09CD27}"/>
    <dgm:cxn modelId="{D47CE868-EF93-4862-85A7-B99BFE8F0B83}" srcId="{CFAED342-35D7-4374-9027-EAB9F44FB34C}" destId="{01B8CB67-BAD0-49B8-8F9B-D65F4CBD80AD}" srcOrd="0" destOrd="0" parTransId="{6BA2A11D-8C40-4709-B7CD-97D8092A6B9B}" sibTransId="{BBC15FD8-6DF4-45E2-95A0-90B54477CD51}"/>
    <dgm:cxn modelId="{13E87FDF-EAAB-4627-BFC6-1344C617BA3A}" srcId="{6508B0FF-74F3-4F00-982C-48B9EDC15E1E}" destId="{CE634CB5-B615-4566-BB31-7892F32F8068}" srcOrd="3" destOrd="0" parTransId="{7272DBB2-01AC-4201-AB17-E00C6EBB28A4}" sibTransId="{8C63E94B-9063-4CB2-B417-0A066D64D1F4}"/>
    <dgm:cxn modelId="{041EF364-F239-43D8-8495-94554AC2ECE6}" type="presOf" srcId="{2E601E78-5274-4F2F-93B5-DA594BCD37BD}" destId="{B399DC0F-B0A2-4ED4-8BB2-B6ABE6FAA103}" srcOrd="0" destOrd="0" presId="urn:microsoft.com/office/officeart/2005/8/layout/chevron2"/>
    <dgm:cxn modelId="{5FDA6636-2892-4E27-A95C-7DEEDF4A16E1}" type="presOf" srcId="{61CBB700-BC40-4DF5-BB07-6DC7A7ADF707}" destId="{ACAA25A4-7DC5-4919-BAB1-91903541C668}" srcOrd="0" destOrd="0" presId="urn:microsoft.com/office/officeart/2005/8/layout/chevron2"/>
    <dgm:cxn modelId="{3F666F37-B0B1-462F-AE12-D6FADBC539D1}" srcId="{86DF23F2-5AB5-48EE-8A33-F2888363FB66}" destId="{15933BFB-35C6-4C7B-83AA-F7A51952A0ED}" srcOrd="0" destOrd="0" parTransId="{DA509B16-67DC-4950-AA59-7B076746F49A}" sibTransId="{B31F75F4-EFCF-4A5D-A097-984DA566E61D}"/>
    <dgm:cxn modelId="{E654C988-93FC-4BC1-9CB8-548DAA565374}" type="presOf" srcId="{1CB47AB7-E69F-4E03-8914-884296AFC5EC}" destId="{6D72D765-A101-46D6-814F-D1C731375486}" srcOrd="0" destOrd="0" presId="urn:microsoft.com/office/officeart/2005/8/layout/chevron2"/>
    <dgm:cxn modelId="{A3B38880-93D6-41B3-ADC2-0E4CA885712F}" type="presOf" srcId="{3CD77464-291C-4FFB-B4A5-2DFAA1F388A6}" destId="{F9633F7B-1785-4496-A625-681CFDD64B9D}" srcOrd="0" destOrd="0" presId="urn:microsoft.com/office/officeart/2005/8/layout/chevron2"/>
    <dgm:cxn modelId="{81E0CE5A-7D3E-4682-8F42-78DBE542B706}" srcId="{6508B0FF-74F3-4F00-982C-48B9EDC15E1E}" destId="{127EB696-9AE7-494C-9514-21C1AF35F72D}" srcOrd="9" destOrd="0" parTransId="{3737EECF-3B5D-465D-9816-1EED905D2A05}" sibTransId="{3AA91A0B-576B-4CC2-A3D6-0C64FF878EC6}"/>
    <dgm:cxn modelId="{3E2B7810-7DB7-4067-8B69-0EE2EF45EBB6}" srcId="{6508B0FF-74F3-4F00-982C-48B9EDC15E1E}" destId="{7A62F5C1-DECC-4E56-B6DC-1893D1428C40}" srcOrd="10" destOrd="0" parTransId="{49AFC8C3-BCDA-43A7-81B6-95CFA978A3EB}" sibTransId="{08617616-E810-4819-A56D-7E8C75A518AA}"/>
    <dgm:cxn modelId="{29A86DFE-F8AD-4D08-9F46-E1F9A9EB4F95}" type="presOf" srcId="{5B72D126-943D-4A67-BAA9-857741F1709F}" destId="{2CF651FC-9A76-495E-8CCE-64D10153E8E6}" srcOrd="0" destOrd="0" presId="urn:microsoft.com/office/officeart/2005/8/layout/chevron2"/>
    <dgm:cxn modelId="{62B64988-87BE-489D-9D2A-9585FEDCCE7B}" type="presOf" srcId="{01B8CB67-BAD0-49B8-8F9B-D65F4CBD80AD}" destId="{8AB2C26E-C72B-4313-83D0-D8750C3E15AA}" srcOrd="0" destOrd="0" presId="urn:microsoft.com/office/officeart/2005/8/layout/chevron2"/>
    <dgm:cxn modelId="{71E2F07F-4E30-463C-9EC4-9F8330FA853F}" type="presOf" srcId="{308BFDD2-D68A-4C2D-A2FE-F8A5D31CA52F}" destId="{3CC9DDB9-B5BB-4970-8052-CFB7ECAF2665}" srcOrd="0" destOrd="0" presId="urn:microsoft.com/office/officeart/2005/8/layout/chevron2"/>
    <dgm:cxn modelId="{CC7722AE-25E6-4DBC-9A31-79842D1168D8}" type="presOf" srcId="{15933BFB-35C6-4C7B-83AA-F7A51952A0ED}" destId="{BF84B6E8-4A70-4757-BEAF-6F0E2356A7B3}" srcOrd="0" destOrd="0" presId="urn:microsoft.com/office/officeart/2005/8/layout/chevron2"/>
    <dgm:cxn modelId="{F83FA378-A87E-434B-BCC4-0F76A4552C00}" srcId="{6508B0FF-74F3-4F00-982C-48B9EDC15E1E}" destId="{CFAED342-35D7-4374-9027-EAB9F44FB34C}" srcOrd="1" destOrd="0" parTransId="{FE968C86-910E-4301-8D9D-DE97EAAEA5E4}" sibTransId="{6950FE62-D0EE-41D7-B35E-C4E85591DC8D}"/>
    <dgm:cxn modelId="{8C89A195-5470-40F5-A139-954A5DB6EF52}" srcId="{127EB696-9AE7-494C-9514-21C1AF35F72D}" destId="{85830B5E-C17F-4CEE-8DBD-2F2253ADAF3D}" srcOrd="0" destOrd="0" parTransId="{9B72A6AD-CA44-4881-9FA6-FFFC74B0F709}" sibTransId="{9A1B2967-EC1A-4FF2-B839-A49064421D6D}"/>
    <dgm:cxn modelId="{20D5EB58-345C-483C-9613-B0DC3FC36547}" type="presOf" srcId="{7A62F5C1-DECC-4E56-B6DC-1893D1428C40}" destId="{B4148285-D80D-491E-981B-B6A7C43CE5AA}" srcOrd="0" destOrd="0" presId="urn:microsoft.com/office/officeart/2005/8/layout/chevron2"/>
    <dgm:cxn modelId="{D235DE34-BAF9-4556-B84B-0ADB2A19AF09}" srcId="{7A62F5C1-DECC-4E56-B6DC-1893D1428C40}" destId="{61CBB700-BC40-4DF5-BB07-6DC7A7ADF707}" srcOrd="0" destOrd="0" parTransId="{4D5CD711-5E81-4104-8417-FDEE794FAB7D}" sibTransId="{4CF0A89B-01DB-4B60-B128-789234A0A641}"/>
    <dgm:cxn modelId="{5CF9F265-9317-456F-9658-994DA93468E1}" srcId="{951C5ABC-9724-40FD-85DA-0B2B1E47A15D}" destId="{62821723-77F5-49A4-B2AD-E3C891476412}" srcOrd="0" destOrd="0" parTransId="{A6C0823E-8578-45BA-91F2-C68D6A1375C0}" sibTransId="{F986CC7F-469A-4737-B303-356A54E3C9AD}"/>
    <dgm:cxn modelId="{92C731C1-66A8-4686-9401-EAE874D2F3BD}" srcId="{736FB2E8-F8F1-41B0-B36D-6725654C4B54}" destId="{09183D81-BA88-4AD9-8795-7E51E48C843B}" srcOrd="0" destOrd="0" parTransId="{283BC4C3-6AD6-4960-AAFD-604D12DA0CB9}" sibTransId="{B5429CC7-DA8A-4F1E-A4B0-40E1327B8611}"/>
    <dgm:cxn modelId="{E8C7B7C7-C702-4A2F-8334-B5483641885F}" type="presOf" srcId="{62821723-77F5-49A4-B2AD-E3C891476412}" destId="{935058DE-5FBB-4ED2-98D2-15D370C411B2}" srcOrd="0" destOrd="0" presId="urn:microsoft.com/office/officeart/2005/8/layout/chevron2"/>
    <dgm:cxn modelId="{56276EF8-36BD-4E03-8052-EBA4F2A5640E}" srcId="{6508B0FF-74F3-4F00-982C-48B9EDC15E1E}" destId="{561FBC7B-BF35-47CA-9D49-72F3E1754503}" srcOrd="0" destOrd="0" parTransId="{A0E773BF-60A5-49F9-A7FE-E417B8A999DA}" sibTransId="{C12497EF-2363-4C01-9C95-A4FB5EC3F3C4}"/>
    <dgm:cxn modelId="{E0A7CE50-5571-48BA-889B-1422E4703E82}" srcId="{561FBC7B-BF35-47CA-9D49-72F3E1754503}" destId="{0F5E27A4-4549-4B98-959F-0542E15E9BF7}" srcOrd="0" destOrd="0" parTransId="{40F982ED-0C86-4C8E-B14B-C72E2D59DC44}" sibTransId="{9AF7AD78-B630-4B99-B478-B3A1829140F5}"/>
    <dgm:cxn modelId="{6FAC9AEE-0F2E-49F1-97B3-F6D1C79DA5D6}" type="presOf" srcId="{49630B2F-FA08-447E-BD59-CF873F8F5FF0}" destId="{7B7CEB11-F26B-45D7-9CDE-F839BA6660C1}" srcOrd="0" destOrd="0" presId="urn:microsoft.com/office/officeart/2005/8/layout/chevron2"/>
    <dgm:cxn modelId="{25E89A39-9DF3-4AFA-9FD3-45CED13980AE}" srcId="{6508B0FF-74F3-4F00-982C-48B9EDC15E1E}" destId="{308BFDD2-D68A-4C2D-A2FE-F8A5D31CA52F}" srcOrd="4" destOrd="0" parTransId="{E517E987-CE06-4780-8442-A0E9DFD6C2B6}" sibTransId="{D741E718-9E85-4AFD-8FFF-5C66AC6F1CC8}"/>
    <dgm:cxn modelId="{42F6F937-4188-4117-8C11-3F53E2770A79}" type="presOf" srcId="{97904CC6-A7CB-4D53-AF44-DDE108B0F479}" destId="{D1F8A61B-47D3-439D-9C5A-8969536C3BCB}" srcOrd="0" destOrd="0" presId="urn:microsoft.com/office/officeart/2005/8/layout/chevron2"/>
    <dgm:cxn modelId="{4EC2E25F-27F6-46E3-A27C-B3FABB51AAB3}" type="presOf" srcId="{561FBC7B-BF35-47CA-9D49-72F3E1754503}" destId="{78AB08F2-D182-4A3E-BB4C-A4EA5F1A3FC8}" srcOrd="0" destOrd="0" presId="urn:microsoft.com/office/officeart/2005/8/layout/chevron2"/>
    <dgm:cxn modelId="{28D153FD-EAFF-415C-A3D9-C0F7D40AA587}" type="presOf" srcId="{86DF23F2-5AB5-48EE-8A33-F2888363FB66}" destId="{6390F124-492C-45CA-92A9-5236AA4F0B6C}" srcOrd="0" destOrd="0" presId="urn:microsoft.com/office/officeart/2005/8/layout/chevron2"/>
    <dgm:cxn modelId="{ED6C7AE5-62A9-42F7-9268-704CAD748D89}" type="presOf" srcId="{CFAED342-35D7-4374-9027-EAB9F44FB34C}" destId="{0F96505D-E481-4C52-A40F-94E7B60C576A}" srcOrd="0" destOrd="0" presId="urn:microsoft.com/office/officeart/2005/8/layout/chevron2"/>
    <dgm:cxn modelId="{3A4BDCF9-46BC-4EC9-96B8-6719C9DF2E07}" type="presOf" srcId="{CE634CB5-B615-4566-BB31-7892F32F8068}" destId="{7F29DC7F-43C1-47F6-BEA5-998C9B1C7230}" srcOrd="0" destOrd="0" presId="urn:microsoft.com/office/officeart/2005/8/layout/chevron2"/>
    <dgm:cxn modelId="{0F225CE2-F9E9-4B74-8947-40F9C68DAD6B}" type="presParOf" srcId="{84528BC4-4BB0-4CC0-8B29-AAEF0677050F}" destId="{5F6871F0-2F55-4287-894B-1802197C4B52}" srcOrd="0" destOrd="0" presId="urn:microsoft.com/office/officeart/2005/8/layout/chevron2"/>
    <dgm:cxn modelId="{142437E8-B9CD-4A05-9875-B42740CDF791}" type="presParOf" srcId="{5F6871F0-2F55-4287-894B-1802197C4B52}" destId="{78AB08F2-D182-4A3E-BB4C-A4EA5F1A3FC8}" srcOrd="0" destOrd="0" presId="urn:microsoft.com/office/officeart/2005/8/layout/chevron2"/>
    <dgm:cxn modelId="{7BEE07B9-013C-4F65-B88D-4EF20336691C}" type="presParOf" srcId="{5F6871F0-2F55-4287-894B-1802197C4B52}" destId="{63E03E85-2722-4BBB-B2BB-206DAF03B617}" srcOrd="1" destOrd="0" presId="urn:microsoft.com/office/officeart/2005/8/layout/chevron2"/>
    <dgm:cxn modelId="{293EA59E-3C84-4620-8B03-BE9819EF162C}" type="presParOf" srcId="{84528BC4-4BB0-4CC0-8B29-AAEF0677050F}" destId="{384F1D9D-5100-4DFC-A4BD-BBEFC4EF3215}" srcOrd="1" destOrd="0" presId="urn:microsoft.com/office/officeart/2005/8/layout/chevron2"/>
    <dgm:cxn modelId="{5758EA1B-512A-4364-A6DD-2BAFC288ABA3}" type="presParOf" srcId="{84528BC4-4BB0-4CC0-8B29-AAEF0677050F}" destId="{58BA9B41-150D-4F7E-ABB5-BF65637D04F0}" srcOrd="2" destOrd="0" presId="urn:microsoft.com/office/officeart/2005/8/layout/chevron2"/>
    <dgm:cxn modelId="{D3E668C0-74F0-4473-B1B7-EF5D7EF9A99B}" type="presParOf" srcId="{58BA9B41-150D-4F7E-ABB5-BF65637D04F0}" destId="{0F96505D-E481-4C52-A40F-94E7B60C576A}" srcOrd="0" destOrd="0" presId="urn:microsoft.com/office/officeart/2005/8/layout/chevron2"/>
    <dgm:cxn modelId="{B16A9C20-69E5-4A1B-99BF-889902925C4A}" type="presParOf" srcId="{58BA9B41-150D-4F7E-ABB5-BF65637D04F0}" destId="{8AB2C26E-C72B-4313-83D0-D8750C3E15AA}" srcOrd="1" destOrd="0" presId="urn:microsoft.com/office/officeart/2005/8/layout/chevron2"/>
    <dgm:cxn modelId="{A42D1438-12CA-477B-BFE0-9EADCF273E01}" type="presParOf" srcId="{84528BC4-4BB0-4CC0-8B29-AAEF0677050F}" destId="{A1E166E0-59A6-491C-9B72-3B72F7358529}" srcOrd="3" destOrd="0" presId="urn:microsoft.com/office/officeart/2005/8/layout/chevron2"/>
    <dgm:cxn modelId="{37E3B563-10D3-4E04-9829-27D69C089B62}" type="presParOf" srcId="{84528BC4-4BB0-4CC0-8B29-AAEF0677050F}" destId="{D3218D37-8898-497A-A2A7-8B6609BB7F4B}" srcOrd="4" destOrd="0" presId="urn:microsoft.com/office/officeart/2005/8/layout/chevron2"/>
    <dgm:cxn modelId="{08322415-4081-4034-8086-BA6CCB2A750A}" type="presParOf" srcId="{D3218D37-8898-497A-A2A7-8B6609BB7F4B}" destId="{7B7CEB11-F26B-45D7-9CDE-F839BA6660C1}" srcOrd="0" destOrd="0" presId="urn:microsoft.com/office/officeart/2005/8/layout/chevron2"/>
    <dgm:cxn modelId="{CB8904AB-1AD7-4A96-9146-A21DE3234BEF}" type="presParOf" srcId="{D3218D37-8898-497A-A2A7-8B6609BB7F4B}" destId="{2CF651FC-9A76-495E-8CCE-64D10153E8E6}" srcOrd="1" destOrd="0" presId="urn:microsoft.com/office/officeart/2005/8/layout/chevron2"/>
    <dgm:cxn modelId="{2D4F41A9-8BA3-49D2-A96D-4E77A0A2E037}" type="presParOf" srcId="{84528BC4-4BB0-4CC0-8B29-AAEF0677050F}" destId="{B0A4B4A8-A8C5-47B6-BE9E-5BC4BFECE2B7}" srcOrd="5" destOrd="0" presId="urn:microsoft.com/office/officeart/2005/8/layout/chevron2"/>
    <dgm:cxn modelId="{F24CDB2E-3322-4808-B620-E630709DE244}" type="presParOf" srcId="{84528BC4-4BB0-4CC0-8B29-AAEF0677050F}" destId="{8C854813-B11D-4B7D-B6D0-93015911A166}" srcOrd="6" destOrd="0" presId="urn:microsoft.com/office/officeart/2005/8/layout/chevron2"/>
    <dgm:cxn modelId="{B38FC413-CB8F-40BE-A2A3-6250D71A18B7}" type="presParOf" srcId="{8C854813-B11D-4B7D-B6D0-93015911A166}" destId="{7F29DC7F-43C1-47F6-BEA5-998C9B1C7230}" srcOrd="0" destOrd="0" presId="urn:microsoft.com/office/officeart/2005/8/layout/chevron2"/>
    <dgm:cxn modelId="{4C497F0C-5B51-4529-8BC3-402BFBFB4262}" type="presParOf" srcId="{8C854813-B11D-4B7D-B6D0-93015911A166}" destId="{D1F8A61B-47D3-439D-9C5A-8969536C3BCB}" srcOrd="1" destOrd="0" presId="urn:microsoft.com/office/officeart/2005/8/layout/chevron2"/>
    <dgm:cxn modelId="{1B7F8B23-64BE-4693-8B48-4BB3160B6023}" type="presParOf" srcId="{84528BC4-4BB0-4CC0-8B29-AAEF0677050F}" destId="{3CD02EAB-5512-49AF-A269-6596101531F5}" srcOrd="7" destOrd="0" presId="urn:microsoft.com/office/officeart/2005/8/layout/chevron2"/>
    <dgm:cxn modelId="{D33CB8C3-BB98-441A-9770-818A4E1A4392}" type="presParOf" srcId="{84528BC4-4BB0-4CC0-8B29-AAEF0677050F}" destId="{46EDBF47-BE5A-414B-99A7-BA99A3AF0EAC}" srcOrd="8" destOrd="0" presId="urn:microsoft.com/office/officeart/2005/8/layout/chevron2"/>
    <dgm:cxn modelId="{5C6C4676-6BF0-40CE-9CC1-C6B81947B576}" type="presParOf" srcId="{46EDBF47-BE5A-414B-99A7-BA99A3AF0EAC}" destId="{3CC9DDB9-B5BB-4970-8052-CFB7ECAF2665}" srcOrd="0" destOrd="0" presId="urn:microsoft.com/office/officeart/2005/8/layout/chevron2"/>
    <dgm:cxn modelId="{3D580BA1-2F45-432C-9231-103ACF1BF4DB}" type="presParOf" srcId="{46EDBF47-BE5A-414B-99A7-BA99A3AF0EAC}" destId="{B399DC0F-B0A2-4ED4-8BB2-B6ABE6FAA103}" srcOrd="1" destOrd="0" presId="urn:microsoft.com/office/officeart/2005/8/layout/chevron2"/>
    <dgm:cxn modelId="{454260FF-E7C6-4EC9-8DCD-2BA44EE4E638}" type="presParOf" srcId="{84528BC4-4BB0-4CC0-8B29-AAEF0677050F}" destId="{2D4A3449-8FB4-42ED-A4CE-80600D4D8EDF}" srcOrd="9" destOrd="0" presId="urn:microsoft.com/office/officeart/2005/8/layout/chevron2"/>
    <dgm:cxn modelId="{0AFD26D0-E7C3-4CAE-8542-4AA6FBB62544}" type="presParOf" srcId="{84528BC4-4BB0-4CC0-8B29-AAEF0677050F}" destId="{DEC4EFBE-7158-49BB-A4C0-C2214AEA650D}" srcOrd="10" destOrd="0" presId="urn:microsoft.com/office/officeart/2005/8/layout/chevron2"/>
    <dgm:cxn modelId="{805DD440-9B6E-4B25-98C3-34243519EA01}" type="presParOf" srcId="{DEC4EFBE-7158-49BB-A4C0-C2214AEA650D}" destId="{F9633F7B-1785-4496-A625-681CFDD64B9D}" srcOrd="0" destOrd="0" presId="urn:microsoft.com/office/officeart/2005/8/layout/chevron2"/>
    <dgm:cxn modelId="{A8EB5E4E-4AE9-4DFE-B068-04530E0BC821}" type="presParOf" srcId="{DEC4EFBE-7158-49BB-A4C0-C2214AEA650D}" destId="{6D72D765-A101-46D6-814F-D1C731375486}" srcOrd="1" destOrd="0" presId="urn:microsoft.com/office/officeart/2005/8/layout/chevron2"/>
    <dgm:cxn modelId="{0FA50CC2-880F-4DA4-9FA6-494BDE26CEF8}" type="presParOf" srcId="{84528BC4-4BB0-4CC0-8B29-AAEF0677050F}" destId="{265F47FB-209A-47EE-B672-56B60EC21A27}" srcOrd="11" destOrd="0" presId="urn:microsoft.com/office/officeart/2005/8/layout/chevron2"/>
    <dgm:cxn modelId="{A41DBDD5-1D1B-4241-BDCF-438DE8FEE7F5}" type="presParOf" srcId="{84528BC4-4BB0-4CC0-8B29-AAEF0677050F}" destId="{CEBFA0A5-735E-4F85-9A68-76001DEB5CD4}" srcOrd="12" destOrd="0" presId="urn:microsoft.com/office/officeart/2005/8/layout/chevron2"/>
    <dgm:cxn modelId="{F58837BC-7DC8-4B79-8011-FB9C4D966463}" type="presParOf" srcId="{CEBFA0A5-735E-4F85-9A68-76001DEB5CD4}" destId="{6390F124-492C-45CA-92A9-5236AA4F0B6C}" srcOrd="0" destOrd="0" presId="urn:microsoft.com/office/officeart/2005/8/layout/chevron2"/>
    <dgm:cxn modelId="{A63E7338-2957-48DF-9506-1204A76D3CA0}" type="presParOf" srcId="{CEBFA0A5-735E-4F85-9A68-76001DEB5CD4}" destId="{BF84B6E8-4A70-4757-BEAF-6F0E2356A7B3}" srcOrd="1" destOrd="0" presId="urn:microsoft.com/office/officeart/2005/8/layout/chevron2"/>
    <dgm:cxn modelId="{94A5F479-52DF-4451-ADF3-59E35A530CE5}" type="presParOf" srcId="{84528BC4-4BB0-4CC0-8B29-AAEF0677050F}" destId="{8CF19300-ECBF-4EF5-B0D0-ECF1D84DF282}" srcOrd="13" destOrd="0" presId="urn:microsoft.com/office/officeart/2005/8/layout/chevron2"/>
    <dgm:cxn modelId="{78FBAB91-4EF4-486A-828D-3748D299A898}" type="presParOf" srcId="{84528BC4-4BB0-4CC0-8B29-AAEF0677050F}" destId="{0C9D166D-52D4-4464-A87E-DE2A4ADEF57A}" srcOrd="14" destOrd="0" presId="urn:microsoft.com/office/officeart/2005/8/layout/chevron2"/>
    <dgm:cxn modelId="{D138C178-A612-4253-A85B-4E097BF3E0C8}" type="presParOf" srcId="{0C9D166D-52D4-4464-A87E-DE2A4ADEF57A}" destId="{CD104418-8C7E-44E4-B713-864D7AAFD258}" srcOrd="0" destOrd="0" presId="urn:microsoft.com/office/officeart/2005/8/layout/chevron2"/>
    <dgm:cxn modelId="{87ADF920-5A31-47C1-A31A-9B31CF6A8F62}" type="presParOf" srcId="{0C9D166D-52D4-4464-A87E-DE2A4ADEF57A}" destId="{2A6CA7B4-E435-45C8-A2CD-DDAB3095F051}" srcOrd="1" destOrd="0" presId="urn:microsoft.com/office/officeart/2005/8/layout/chevron2"/>
    <dgm:cxn modelId="{D90791D3-EC5E-4719-87C9-B0E6A5971925}" type="presParOf" srcId="{84528BC4-4BB0-4CC0-8B29-AAEF0677050F}" destId="{161BB05E-D86C-4152-B85E-567B3831355E}" srcOrd="15" destOrd="0" presId="urn:microsoft.com/office/officeart/2005/8/layout/chevron2"/>
    <dgm:cxn modelId="{C6104610-1F61-4869-9B15-FC436D163DC4}" type="presParOf" srcId="{84528BC4-4BB0-4CC0-8B29-AAEF0677050F}" destId="{8B090F70-864C-4A1A-ACD7-C15FBAA63BA5}" srcOrd="16" destOrd="0" presId="urn:microsoft.com/office/officeart/2005/8/layout/chevron2"/>
    <dgm:cxn modelId="{A11C5792-DA9E-46DA-8D6E-D425B9C068EE}" type="presParOf" srcId="{8B090F70-864C-4A1A-ACD7-C15FBAA63BA5}" destId="{D83C5070-5365-4ABE-B876-15492044DB8F}" srcOrd="0" destOrd="0" presId="urn:microsoft.com/office/officeart/2005/8/layout/chevron2"/>
    <dgm:cxn modelId="{0B4DDF0D-8D63-46C3-936D-EF6D113B67AE}" type="presParOf" srcId="{8B090F70-864C-4A1A-ACD7-C15FBAA63BA5}" destId="{935058DE-5FBB-4ED2-98D2-15D370C411B2}" srcOrd="1" destOrd="0" presId="urn:microsoft.com/office/officeart/2005/8/layout/chevron2"/>
    <dgm:cxn modelId="{88BF0757-D2E7-4E93-B750-0AA3A7FEEEFB}" type="presParOf" srcId="{84528BC4-4BB0-4CC0-8B29-AAEF0677050F}" destId="{8F0F6F72-5355-40F4-84C6-D2EC63AEFA61}" srcOrd="17" destOrd="0" presId="urn:microsoft.com/office/officeart/2005/8/layout/chevron2"/>
    <dgm:cxn modelId="{25B130CA-EE03-4815-A731-FE29BF32239B}" type="presParOf" srcId="{84528BC4-4BB0-4CC0-8B29-AAEF0677050F}" destId="{CD11FDED-1510-429D-BC12-FC18F80D3D53}" srcOrd="18" destOrd="0" presId="urn:microsoft.com/office/officeart/2005/8/layout/chevron2"/>
    <dgm:cxn modelId="{09009F17-FD53-40F1-86E1-865B254C66F1}" type="presParOf" srcId="{CD11FDED-1510-429D-BC12-FC18F80D3D53}" destId="{EB2C8CC2-83B7-4B0F-A0CB-BDFDF6703A39}" srcOrd="0" destOrd="0" presId="urn:microsoft.com/office/officeart/2005/8/layout/chevron2"/>
    <dgm:cxn modelId="{D361AAA4-A5E5-49FC-BDAC-694E142278C2}" type="presParOf" srcId="{CD11FDED-1510-429D-BC12-FC18F80D3D53}" destId="{31492893-FF63-4AC3-9567-72DB0A2F9C92}" srcOrd="1" destOrd="0" presId="urn:microsoft.com/office/officeart/2005/8/layout/chevron2"/>
    <dgm:cxn modelId="{AFCB5B2F-638E-4394-B5BC-D75787657C83}" type="presParOf" srcId="{84528BC4-4BB0-4CC0-8B29-AAEF0677050F}" destId="{B707E53A-937E-432D-B174-65AB359303F7}" srcOrd="19" destOrd="0" presId="urn:microsoft.com/office/officeart/2005/8/layout/chevron2"/>
    <dgm:cxn modelId="{DC44EA20-9427-46A9-9591-FF288FF56D50}" type="presParOf" srcId="{84528BC4-4BB0-4CC0-8B29-AAEF0677050F}" destId="{00405657-EA61-4320-AA0B-4AB4C9DD80E8}" srcOrd="20" destOrd="0" presId="urn:microsoft.com/office/officeart/2005/8/layout/chevron2"/>
    <dgm:cxn modelId="{CFC715CD-9894-4D41-9B96-FF3D9F32DE26}" type="presParOf" srcId="{00405657-EA61-4320-AA0B-4AB4C9DD80E8}" destId="{B4148285-D80D-491E-981B-B6A7C43CE5AA}" srcOrd="0" destOrd="0" presId="urn:microsoft.com/office/officeart/2005/8/layout/chevron2"/>
    <dgm:cxn modelId="{9B71C31B-008F-4EE6-9338-9ACF113EADD9}" type="presParOf" srcId="{00405657-EA61-4320-AA0B-4AB4C9DD80E8}" destId="{ACAA25A4-7DC5-4919-BAB1-91903541C66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1231240-ED25-409A-9AF6-52477CB34F3B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D53F18-7A15-44F7-8604-C857F43BD761}">
      <dgm:prSet phldrT="[Text]"/>
      <dgm:spPr/>
      <dgm:t>
        <a:bodyPr/>
        <a:lstStyle/>
        <a:p>
          <a:r>
            <a:rPr lang="en-US" dirty="0" smtClean="0"/>
            <a:t>PCA</a:t>
          </a:r>
          <a:endParaRPr lang="en-US" dirty="0"/>
        </a:p>
      </dgm:t>
    </dgm:pt>
    <dgm:pt modelId="{FAEFF161-0579-4030-8413-DBCBA5BB94BB}" type="parTrans" cxnId="{1971CCCB-8C7B-4413-A692-202289901B17}">
      <dgm:prSet/>
      <dgm:spPr/>
      <dgm:t>
        <a:bodyPr/>
        <a:lstStyle/>
        <a:p>
          <a:endParaRPr lang="en-US"/>
        </a:p>
      </dgm:t>
    </dgm:pt>
    <dgm:pt modelId="{7868D6ED-CC2D-4941-8BB6-161163EABCF7}" type="sibTrans" cxnId="{1971CCCB-8C7B-4413-A692-202289901B17}">
      <dgm:prSet/>
      <dgm:spPr/>
      <dgm:t>
        <a:bodyPr/>
        <a:lstStyle/>
        <a:p>
          <a:endParaRPr lang="en-US"/>
        </a:p>
      </dgm:t>
    </dgm:pt>
    <dgm:pt modelId="{0B607B56-C2DB-47AA-9386-BCE365A3FB58}">
      <dgm:prSet phldrT="[Text]"/>
      <dgm:spPr/>
      <dgm:t>
        <a:bodyPr/>
        <a:lstStyle/>
        <a:p>
          <a:r>
            <a:rPr lang="en-US" dirty="0" smtClean="0"/>
            <a:t>Incremental PCA</a:t>
          </a:r>
          <a:endParaRPr lang="en-US" dirty="0"/>
        </a:p>
      </dgm:t>
    </dgm:pt>
    <dgm:pt modelId="{AD275625-8956-48F7-B331-EAA061138308}" type="parTrans" cxnId="{431B7DAD-A8E3-42FD-9DE5-F7DDEA78EA34}">
      <dgm:prSet/>
      <dgm:spPr/>
      <dgm:t>
        <a:bodyPr/>
        <a:lstStyle/>
        <a:p>
          <a:endParaRPr lang="en-US"/>
        </a:p>
      </dgm:t>
    </dgm:pt>
    <dgm:pt modelId="{57F818FF-BC20-4784-BCC5-EF4CCF412168}" type="sibTrans" cxnId="{431B7DAD-A8E3-42FD-9DE5-F7DDEA78EA34}">
      <dgm:prSet/>
      <dgm:spPr/>
      <dgm:t>
        <a:bodyPr/>
        <a:lstStyle/>
        <a:p>
          <a:endParaRPr lang="en-US"/>
        </a:p>
      </dgm:t>
    </dgm:pt>
    <dgm:pt modelId="{D263DE80-EE17-40EF-B39A-90B5F92B0EF4}">
      <dgm:prSet phldrT="[Text]"/>
      <dgm:spPr/>
      <dgm:t>
        <a:bodyPr/>
        <a:lstStyle/>
        <a:p>
          <a:r>
            <a:rPr lang="en-US" dirty="0" smtClean="0"/>
            <a:t>Random Forest</a:t>
          </a:r>
          <a:endParaRPr lang="en-US" dirty="0"/>
        </a:p>
      </dgm:t>
    </dgm:pt>
    <dgm:pt modelId="{392D1034-4DBB-4BC4-85BA-F5D296C5BE98}" type="parTrans" cxnId="{F782051B-D2E0-4BF3-BCF4-CA1F32C0D8DB}">
      <dgm:prSet/>
      <dgm:spPr/>
      <dgm:t>
        <a:bodyPr/>
        <a:lstStyle/>
        <a:p>
          <a:endParaRPr lang="en-US"/>
        </a:p>
      </dgm:t>
    </dgm:pt>
    <dgm:pt modelId="{F1F0B43E-64C4-4EAF-A4C7-C88F45689961}" type="sibTrans" cxnId="{F782051B-D2E0-4BF3-BCF4-CA1F32C0D8DB}">
      <dgm:prSet/>
      <dgm:spPr/>
      <dgm:t>
        <a:bodyPr/>
        <a:lstStyle/>
        <a:p>
          <a:endParaRPr lang="en-US"/>
        </a:p>
      </dgm:t>
    </dgm:pt>
    <dgm:pt modelId="{2DA58DDE-2EAA-4717-B413-35F16BA97B5A}">
      <dgm:prSet phldrT="[Text]"/>
      <dgm:spPr/>
      <dgm:t>
        <a:bodyPr/>
        <a:lstStyle/>
        <a:p>
          <a:r>
            <a:rPr lang="en-US" dirty="0" err="1" smtClean="0"/>
            <a:t>GridSearched</a:t>
          </a:r>
          <a:r>
            <a:rPr lang="en-US" dirty="0" smtClean="0"/>
            <a:t> over RF </a:t>
          </a:r>
          <a:r>
            <a:rPr lang="en-US" dirty="0" err="1" smtClean="0"/>
            <a:t>hyperparameters</a:t>
          </a:r>
          <a:endParaRPr lang="en-US" dirty="0"/>
        </a:p>
      </dgm:t>
    </dgm:pt>
    <dgm:pt modelId="{D62031F2-5094-494D-AEFC-A41170BF6F0E}" type="parTrans" cxnId="{93106B43-3412-4BC2-843E-6D8619F47AC6}">
      <dgm:prSet/>
      <dgm:spPr/>
      <dgm:t>
        <a:bodyPr/>
        <a:lstStyle/>
        <a:p>
          <a:endParaRPr lang="en-US"/>
        </a:p>
      </dgm:t>
    </dgm:pt>
    <dgm:pt modelId="{67314E80-E86C-44D1-ACC3-A3BFECC8C4DA}" type="sibTrans" cxnId="{93106B43-3412-4BC2-843E-6D8619F47AC6}">
      <dgm:prSet/>
      <dgm:spPr/>
      <dgm:t>
        <a:bodyPr/>
        <a:lstStyle/>
        <a:p>
          <a:endParaRPr lang="en-US"/>
        </a:p>
      </dgm:t>
    </dgm:pt>
    <dgm:pt modelId="{B9666461-E7C8-49C5-AA88-0C476D3DBE74}">
      <dgm:prSet phldrT="[Text]"/>
      <dgm:spPr/>
      <dgm:t>
        <a:bodyPr/>
        <a:lstStyle/>
        <a:p>
          <a:r>
            <a:rPr lang="en-US" dirty="0" smtClean="0"/>
            <a:t>Used Stratified K-Fold Cross-Validation</a:t>
          </a:r>
          <a:endParaRPr lang="en-US" dirty="0"/>
        </a:p>
      </dgm:t>
    </dgm:pt>
    <dgm:pt modelId="{856DDD3C-71A6-42AD-B24F-80EC7C0D6862}" type="parTrans" cxnId="{93546888-A15A-4640-8FBA-0ED4ED61AC57}">
      <dgm:prSet/>
      <dgm:spPr/>
      <dgm:t>
        <a:bodyPr/>
        <a:lstStyle/>
        <a:p>
          <a:endParaRPr lang="en-US"/>
        </a:p>
      </dgm:t>
    </dgm:pt>
    <dgm:pt modelId="{73F690AA-6829-451D-BA27-123A1511EBE0}" type="sibTrans" cxnId="{93546888-A15A-4640-8FBA-0ED4ED61AC57}">
      <dgm:prSet/>
      <dgm:spPr/>
      <dgm:t>
        <a:bodyPr/>
        <a:lstStyle/>
        <a:p>
          <a:endParaRPr lang="en-US"/>
        </a:p>
      </dgm:t>
    </dgm:pt>
    <dgm:pt modelId="{5CABE8DC-AB53-40FA-B901-C1F52B2E6894}">
      <dgm:prSet phldrT="[Text]"/>
      <dgm:spPr/>
      <dgm:t>
        <a:bodyPr/>
        <a:lstStyle/>
        <a:p>
          <a:r>
            <a:rPr lang="en-US" dirty="0" smtClean="0"/>
            <a:t>Iterative Method for RAM efficiency</a:t>
          </a:r>
          <a:endParaRPr lang="en-US" dirty="0"/>
        </a:p>
      </dgm:t>
    </dgm:pt>
    <dgm:pt modelId="{5ACD9BC2-6611-4575-AF64-E5E9E81B4119}" type="parTrans" cxnId="{582D9B0B-A981-492B-AC0C-153B543A6C60}">
      <dgm:prSet/>
      <dgm:spPr/>
      <dgm:t>
        <a:bodyPr/>
        <a:lstStyle/>
        <a:p>
          <a:endParaRPr lang="en-US"/>
        </a:p>
      </dgm:t>
    </dgm:pt>
    <dgm:pt modelId="{0FB80395-0816-433E-82BB-F5390C02DE80}" type="sibTrans" cxnId="{582D9B0B-A981-492B-AC0C-153B543A6C60}">
      <dgm:prSet/>
      <dgm:spPr/>
      <dgm:t>
        <a:bodyPr/>
        <a:lstStyle/>
        <a:p>
          <a:endParaRPr lang="en-US"/>
        </a:p>
      </dgm:t>
    </dgm:pt>
    <dgm:pt modelId="{610A912B-D846-4C7B-8074-C8EE91C4CE0A}">
      <dgm:prSet phldrT="[Text]"/>
      <dgm:spPr/>
      <dgm:t>
        <a:bodyPr/>
        <a:lstStyle/>
        <a:p>
          <a:r>
            <a:rPr lang="en-US" dirty="0" smtClean="0"/>
            <a:t>224 * 224 * 3 = </a:t>
          </a:r>
          <a:r>
            <a:rPr lang="en-US" b="0" i="0" u="none" dirty="0" smtClean="0"/>
            <a:t>150,528 dimensions =&gt; 100 components</a:t>
          </a:r>
          <a:endParaRPr lang="en-US" dirty="0"/>
        </a:p>
      </dgm:t>
    </dgm:pt>
    <dgm:pt modelId="{76173AD1-3D6F-404C-9580-36D2BE3BCFE4}" type="parTrans" cxnId="{AA02BDBE-ED51-4CFE-B0C0-6C5396E3E398}">
      <dgm:prSet/>
      <dgm:spPr/>
      <dgm:t>
        <a:bodyPr/>
        <a:lstStyle/>
        <a:p>
          <a:endParaRPr lang="en-US"/>
        </a:p>
      </dgm:t>
    </dgm:pt>
    <dgm:pt modelId="{03AD1552-6163-4A57-9220-CD26D0309DDA}" type="sibTrans" cxnId="{AA02BDBE-ED51-4CFE-B0C0-6C5396E3E398}">
      <dgm:prSet/>
      <dgm:spPr/>
      <dgm:t>
        <a:bodyPr/>
        <a:lstStyle/>
        <a:p>
          <a:endParaRPr lang="en-US"/>
        </a:p>
      </dgm:t>
    </dgm:pt>
    <dgm:pt modelId="{6FE0FE76-1637-4312-AD19-52FDED7FEA7B}">
      <dgm:prSet phldrT="[Text]"/>
      <dgm:spPr/>
      <dgm:t>
        <a:bodyPr/>
        <a:lstStyle/>
        <a:p>
          <a:r>
            <a:rPr lang="en-US" dirty="0" smtClean="0"/>
            <a:t>Neural Net</a:t>
          </a:r>
          <a:endParaRPr lang="en-US" dirty="0"/>
        </a:p>
      </dgm:t>
    </dgm:pt>
    <dgm:pt modelId="{9FFE80D1-9B8D-4504-AFE1-410FED5A61D1}" type="parTrans" cxnId="{E20B2DC3-2941-4E44-9AB8-B4A356A92D8E}">
      <dgm:prSet/>
      <dgm:spPr/>
      <dgm:t>
        <a:bodyPr/>
        <a:lstStyle/>
        <a:p>
          <a:endParaRPr lang="en-US"/>
        </a:p>
      </dgm:t>
    </dgm:pt>
    <dgm:pt modelId="{B1366BC5-CDB9-4A0D-96AB-96BA926513B4}" type="sibTrans" cxnId="{E20B2DC3-2941-4E44-9AB8-B4A356A92D8E}">
      <dgm:prSet/>
      <dgm:spPr/>
      <dgm:t>
        <a:bodyPr/>
        <a:lstStyle/>
        <a:p>
          <a:endParaRPr lang="en-US"/>
        </a:p>
      </dgm:t>
    </dgm:pt>
    <dgm:pt modelId="{B711E761-5A8A-440A-B84E-87249DBE0B99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0EF6A9A8-9A53-489F-99A7-A08DC0B02ACA}" type="parTrans" cxnId="{8A07E262-ADA8-48AE-ADFE-052562D56A25}">
      <dgm:prSet/>
      <dgm:spPr/>
      <dgm:t>
        <a:bodyPr/>
        <a:lstStyle/>
        <a:p>
          <a:endParaRPr lang="en-US"/>
        </a:p>
      </dgm:t>
    </dgm:pt>
    <dgm:pt modelId="{ED5EC88D-F8B6-4B82-8929-7738F50711FE}" type="sibTrans" cxnId="{8A07E262-ADA8-48AE-ADFE-052562D56A25}">
      <dgm:prSet/>
      <dgm:spPr/>
      <dgm:t>
        <a:bodyPr/>
        <a:lstStyle/>
        <a:p>
          <a:endParaRPr lang="en-US"/>
        </a:p>
      </dgm:t>
    </dgm:pt>
    <dgm:pt modelId="{D0D9A919-02EC-4272-A577-B94FC9AAF004}">
      <dgm:prSet/>
      <dgm:spPr/>
      <dgm:t>
        <a:bodyPr/>
        <a:lstStyle/>
        <a:p>
          <a:r>
            <a:rPr lang="en-US" dirty="0" smtClean="0"/>
            <a:t>Dropout </a:t>
          </a:r>
          <a:r>
            <a:rPr lang="en-US" smtClean="0"/>
            <a:t>+ BatchNorm</a:t>
          </a:r>
          <a:endParaRPr lang="en-US" dirty="0"/>
        </a:p>
      </dgm:t>
    </dgm:pt>
    <dgm:pt modelId="{23613FF0-DAD9-450A-8A94-7AF287E46EB9}" type="parTrans" cxnId="{9734A053-DCF5-4C98-BC8C-D55BBEF4369A}">
      <dgm:prSet/>
      <dgm:spPr/>
      <dgm:t>
        <a:bodyPr/>
        <a:lstStyle/>
        <a:p>
          <a:endParaRPr lang="en-US"/>
        </a:p>
      </dgm:t>
    </dgm:pt>
    <dgm:pt modelId="{9C9C6AAB-816C-4172-9639-D63DD5FED538}" type="sibTrans" cxnId="{9734A053-DCF5-4C98-BC8C-D55BBEF4369A}">
      <dgm:prSet/>
      <dgm:spPr/>
      <dgm:t>
        <a:bodyPr/>
        <a:lstStyle/>
        <a:p>
          <a:endParaRPr lang="en-US"/>
        </a:p>
      </dgm:t>
    </dgm:pt>
    <dgm:pt modelId="{5863BCC5-5AB6-40E6-846F-775F768A6B57}">
      <dgm:prSet/>
      <dgm:spPr/>
      <dgm:t>
        <a:bodyPr/>
        <a:lstStyle/>
        <a:p>
          <a:r>
            <a:rPr lang="en-US" dirty="0" smtClean="0"/>
            <a:t>Dense</a:t>
          </a:r>
          <a:endParaRPr lang="en-US" dirty="0"/>
        </a:p>
      </dgm:t>
    </dgm:pt>
    <dgm:pt modelId="{81C15BF9-630B-4DCF-AA35-E42FE9F76D4B}" type="parTrans" cxnId="{5382E758-387E-4F3E-8516-372415000283}">
      <dgm:prSet/>
      <dgm:spPr/>
      <dgm:t>
        <a:bodyPr/>
        <a:lstStyle/>
        <a:p>
          <a:endParaRPr lang="en-US"/>
        </a:p>
      </dgm:t>
    </dgm:pt>
    <dgm:pt modelId="{BCDCC4D2-089A-4480-9A22-F62A2EB272C6}" type="sibTrans" cxnId="{5382E758-387E-4F3E-8516-372415000283}">
      <dgm:prSet/>
      <dgm:spPr/>
      <dgm:t>
        <a:bodyPr/>
        <a:lstStyle/>
        <a:p>
          <a:endParaRPr lang="en-US"/>
        </a:p>
      </dgm:t>
    </dgm:pt>
    <dgm:pt modelId="{D6209AB1-279F-46ED-A1F5-DAEABFECC11F}">
      <dgm:prSet/>
      <dgm:spPr/>
      <dgm:t>
        <a:bodyPr/>
        <a:lstStyle/>
        <a:p>
          <a:r>
            <a:rPr lang="en-US" dirty="0" smtClean="0"/>
            <a:t>Dropout + </a:t>
          </a:r>
          <a:r>
            <a:rPr lang="en-US" dirty="0" err="1" smtClean="0"/>
            <a:t>BatchNorm</a:t>
          </a:r>
          <a:endParaRPr lang="en-US" dirty="0"/>
        </a:p>
      </dgm:t>
    </dgm:pt>
    <dgm:pt modelId="{F4A6ABDF-B4E1-4E2B-9BF9-DA6342529776}" type="parTrans" cxnId="{5BFB3A7C-76F0-4F72-A676-B5DD58ABDE0D}">
      <dgm:prSet/>
      <dgm:spPr/>
      <dgm:t>
        <a:bodyPr/>
        <a:lstStyle/>
        <a:p>
          <a:endParaRPr lang="en-US"/>
        </a:p>
      </dgm:t>
    </dgm:pt>
    <dgm:pt modelId="{03528F9D-F49C-4549-9913-F3CD0FCFE88D}" type="sibTrans" cxnId="{5BFB3A7C-76F0-4F72-A676-B5DD58ABDE0D}">
      <dgm:prSet/>
      <dgm:spPr/>
      <dgm:t>
        <a:bodyPr/>
        <a:lstStyle/>
        <a:p>
          <a:endParaRPr lang="en-US"/>
        </a:p>
      </dgm:t>
    </dgm:pt>
    <dgm:pt modelId="{936AC08D-51A6-4F1F-96C3-54E4AEB6D816}">
      <dgm:prSet/>
      <dgm:spPr/>
      <dgm:t>
        <a:bodyPr/>
        <a:lstStyle/>
        <a:p>
          <a:r>
            <a:rPr lang="en-US" dirty="0" smtClean="0"/>
            <a:t>Dense (</a:t>
          </a:r>
          <a:r>
            <a:rPr lang="en-US" dirty="0" err="1" smtClean="0"/>
            <a:t>Softmax</a:t>
          </a:r>
          <a:r>
            <a:rPr lang="en-US" dirty="0" smtClean="0"/>
            <a:t>)</a:t>
          </a:r>
          <a:endParaRPr lang="en-US" dirty="0"/>
        </a:p>
      </dgm:t>
    </dgm:pt>
    <dgm:pt modelId="{A2E4EA7D-302E-422C-8CB5-55A65AA2A904}" type="parTrans" cxnId="{6DD835B3-85E1-433F-9745-39BCAF90B374}">
      <dgm:prSet/>
      <dgm:spPr/>
      <dgm:t>
        <a:bodyPr/>
        <a:lstStyle/>
        <a:p>
          <a:endParaRPr lang="en-US"/>
        </a:p>
      </dgm:t>
    </dgm:pt>
    <dgm:pt modelId="{DCA786BA-5B26-43E6-B799-2DB324F9DB89}" type="sibTrans" cxnId="{6DD835B3-85E1-433F-9745-39BCAF90B374}">
      <dgm:prSet/>
      <dgm:spPr/>
      <dgm:t>
        <a:bodyPr/>
        <a:lstStyle/>
        <a:p>
          <a:endParaRPr lang="en-US"/>
        </a:p>
      </dgm:t>
    </dgm:pt>
    <dgm:pt modelId="{B0CF8ED1-8197-4833-9848-CB3E2A272B1B}" type="pres">
      <dgm:prSet presAssocID="{F1231240-ED25-409A-9AF6-52477CB34F3B}" presName="Name0" presStyleCnt="0">
        <dgm:presLayoutVars>
          <dgm:dir/>
          <dgm:animLvl val="lvl"/>
          <dgm:resizeHandles val="exact"/>
        </dgm:presLayoutVars>
      </dgm:prSet>
      <dgm:spPr/>
    </dgm:pt>
    <dgm:pt modelId="{73112894-FB6A-4256-821D-422E3536B8DF}" type="pres">
      <dgm:prSet presAssocID="{ECD53F18-7A15-44F7-8604-C857F43BD761}" presName="linNode" presStyleCnt="0"/>
      <dgm:spPr/>
    </dgm:pt>
    <dgm:pt modelId="{2E0A402C-B791-4A8D-A186-940505622DA9}" type="pres">
      <dgm:prSet presAssocID="{ECD53F18-7A15-44F7-8604-C857F43BD76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C254DE7-6C68-43E5-801B-499933DBFD6F}" type="pres">
      <dgm:prSet presAssocID="{ECD53F18-7A15-44F7-8604-C857F43BD761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84D5CD-2656-4A84-A275-1677BB5D3442}" type="pres">
      <dgm:prSet presAssocID="{7868D6ED-CC2D-4941-8BB6-161163EABCF7}" presName="sp" presStyleCnt="0"/>
      <dgm:spPr/>
    </dgm:pt>
    <dgm:pt modelId="{DDDD5AE4-239D-49CA-9693-E6FBAA010C94}" type="pres">
      <dgm:prSet presAssocID="{D263DE80-EE17-40EF-B39A-90B5F92B0EF4}" presName="linNode" presStyleCnt="0"/>
      <dgm:spPr/>
    </dgm:pt>
    <dgm:pt modelId="{E257D44D-A154-4798-9244-D907CF744973}" type="pres">
      <dgm:prSet presAssocID="{D263DE80-EE17-40EF-B39A-90B5F92B0EF4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E9ED0D-7E64-4077-86F8-C4C91EA41E80}" type="pres">
      <dgm:prSet presAssocID="{D263DE80-EE17-40EF-B39A-90B5F92B0EF4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2B815-2C86-41BC-A6FE-B331417C8D9E}" type="pres">
      <dgm:prSet presAssocID="{F1F0B43E-64C4-4EAF-A4C7-C88F45689961}" presName="sp" presStyleCnt="0"/>
      <dgm:spPr/>
    </dgm:pt>
    <dgm:pt modelId="{0D92669A-1D64-4D29-BA67-49C9A5598742}" type="pres">
      <dgm:prSet presAssocID="{6FE0FE76-1637-4312-AD19-52FDED7FEA7B}" presName="linNode" presStyleCnt="0"/>
      <dgm:spPr/>
    </dgm:pt>
    <dgm:pt modelId="{22376282-045E-45CE-8806-F34B1157E6FF}" type="pres">
      <dgm:prSet presAssocID="{6FE0FE76-1637-4312-AD19-52FDED7FEA7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C678A86-1531-450D-8CB4-AC33A6B72BC4}" type="pres">
      <dgm:prSet presAssocID="{6FE0FE76-1637-4312-AD19-52FDED7FEA7B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1B7DAD-A8E3-42FD-9DE5-F7DDEA78EA34}" srcId="{ECD53F18-7A15-44F7-8604-C857F43BD761}" destId="{0B607B56-C2DB-47AA-9386-BCE365A3FB58}" srcOrd="0" destOrd="0" parTransId="{AD275625-8956-48F7-B331-EAA061138308}" sibTransId="{57F818FF-BC20-4784-BCC5-EF4CCF412168}"/>
    <dgm:cxn modelId="{DC0B5635-0D4A-4CFD-817B-08C54E2A2989}" type="presOf" srcId="{5863BCC5-5AB6-40E6-846F-775F768A6B57}" destId="{3C678A86-1531-450D-8CB4-AC33A6B72BC4}" srcOrd="0" destOrd="2" presId="urn:microsoft.com/office/officeart/2005/8/layout/vList5"/>
    <dgm:cxn modelId="{E20B2DC3-2941-4E44-9AB8-B4A356A92D8E}" srcId="{F1231240-ED25-409A-9AF6-52477CB34F3B}" destId="{6FE0FE76-1637-4312-AD19-52FDED7FEA7B}" srcOrd="2" destOrd="0" parTransId="{9FFE80D1-9B8D-4504-AFE1-410FED5A61D1}" sibTransId="{B1366BC5-CDB9-4A0D-96AB-96BA926513B4}"/>
    <dgm:cxn modelId="{AA02BDBE-ED51-4CFE-B0C0-6C5396E3E398}" srcId="{ECD53F18-7A15-44F7-8604-C857F43BD761}" destId="{610A912B-D846-4C7B-8074-C8EE91C4CE0A}" srcOrd="2" destOrd="0" parTransId="{76173AD1-3D6F-404C-9580-36D2BE3BCFE4}" sibTransId="{03AD1552-6163-4A57-9220-CD26D0309DDA}"/>
    <dgm:cxn modelId="{49FF8E7D-8013-42F8-95DD-8D836C468B88}" type="presOf" srcId="{B711E761-5A8A-440A-B84E-87249DBE0B99}" destId="{3C678A86-1531-450D-8CB4-AC33A6B72BC4}" srcOrd="0" destOrd="0" presId="urn:microsoft.com/office/officeart/2005/8/layout/vList5"/>
    <dgm:cxn modelId="{CBD70E38-33B6-43B3-91AF-45B9F48B1950}" type="presOf" srcId="{610A912B-D846-4C7B-8074-C8EE91C4CE0A}" destId="{5C254DE7-6C68-43E5-801B-499933DBFD6F}" srcOrd="0" destOrd="2" presId="urn:microsoft.com/office/officeart/2005/8/layout/vList5"/>
    <dgm:cxn modelId="{8A07E262-ADA8-48AE-ADFE-052562D56A25}" srcId="{6FE0FE76-1637-4312-AD19-52FDED7FEA7B}" destId="{B711E761-5A8A-440A-B84E-87249DBE0B99}" srcOrd="0" destOrd="0" parTransId="{0EF6A9A8-9A53-489F-99A7-A08DC0B02ACA}" sibTransId="{ED5EC88D-F8B6-4B82-8929-7738F50711FE}"/>
    <dgm:cxn modelId="{A77F19F2-107E-4400-BAD8-15E024121058}" type="presOf" srcId="{B9666461-E7C8-49C5-AA88-0C476D3DBE74}" destId="{AAE9ED0D-7E64-4077-86F8-C4C91EA41E80}" srcOrd="0" destOrd="1" presId="urn:microsoft.com/office/officeart/2005/8/layout/vList5"/>
    <dgm:cxn modelId="{5382E758-387E-4F3E-8516-372415000283}" srcId="{6FE0FE76-1637-4312-AD19-52FDED7FEA7B}" destId="{5863BCC5-5AB6-40E6-846F-775F768A6B57}" srcOrd="2" destOrd="0" parTransId="{81C15BF9-630B-4DCF-AA35-E42FE9F76D4B}" sibTransId="{BCDCC4D2-089A-4480-9A22-F62A2EB272C6}"/>
    <dgm:cxn modelId="{93106B43-3412-4BC2-843E-6D8619F47AC6}" srcId="{D263DE80-EE17-40EF-B39A-90B5F92B0EF4}" destId="{2DA58DDE-2EAA-4717-B413-35F16BA97B5A}" srcOrd="0" destOrd="0" parTransId="{D62031F2-5094-494D-AEFC-A41170BF6F0E}" sibTransId="{67314E80-E86C-44D1-ACC3-A3BFECC8C4DA}"/>
    <dgm:cxn modelId="{93546888-A15A-4640-8FBA-0ED4ED61AC57}" srcId="{D263DE80-EE17-40EF-B39A-90B5F92B0EF4}" destId="{B9666461-E7C8-49C5-AA88-0C476D3DBE74}" srcOrd="1" destOrd="0" parTransId="{856DDD3C-71A6-42AD-B24F-80EC7C0D6862}" sibTransId="{73F690AA-6829-451D-BA27-123A1511EBE0}"/>
    <dgm:cxn modelId="{BB9DAD1C-7C45-4AF6-A258-55211206BEC9}" type="presOf" srcId="{6FE0FE76-1637-4312-AD19-52FDED7FEA7B}" destId="{22376282-045E-45CE-8806-F34B1157E6FF}" srcOrd="0" destOrd="0" presId="urn:microsoft.com/office/officeart/2005/8/layout/vList5"/>
    <dgm:cxn modelId="{BC579B68-089D-4FC6-BA9A-B7FE9D67331F}" type="presOf" srcId="{936AC08D-51A6-4F1F-96C3-54E4AEB6D816}" destId="{3C678A86-1531-450D-8CB4-AC33A6B72BC4}" srcOrd="0" destOrd="4" presId="urn:microsoft.com/office/officeart/2005/8/layout/vList5"/>
    <dgm:cxn modelId="{1971CCCB-8C7B-4413-A692-202289901B17}" srcId="{F1231240-ED25-409A-9AF6-52477CB34F3B}" destId="{ECD53F18-7A15-44F7-8604-C857F43BD761}" srcOrd="0" destOrd="0" parTransId="{FAEFF161-0579-4030-8413-DBCBA5BB94BB}" sibTransId="{7868D6ED-CC2D-4941-8BB6-161163EABCF7}"/>
    <dgm:cxn modelId="{9734A053-DCF5-4C98-BC8C-D55BBEF4369A}" srcId="{6FE0FE76-1637-4312-AD19-52FDED7FEA7B}" destId="{D0D9A919-02EC-4272-A577-B94FC9AAF004}" srcOrd="1" destOrd="0" parTransId="{23613FF0-DAD9-450A-8A94-7AF287E46EB9}" sibTransId="{9C9C6AAB-816C-4172-9639-D63DD5FED538}"/>
    <dgm:cxn modelId="{EBDE89A3-4C05-4313-9961-D939664B590E}" type="presOf" srcId="{F1231240-ED25-409A-9AF6-52477CB34F3B}" destId="{B0CF8ED1-8197-4833-9848-CB3E2A272B1B}" srcOrd="0" destOrd="0" presId="urn:microsoft.com/office/officeart/2005/8/layout/vList5"/>
    <dgm:cxn modelId="{60661172-3431-4DC7-9FB0-618E1CB4A01A}" type="presOf" srcId="{D0D9A919-02EC-4272-A577-B94FC9AAF004}" destId="{3C678A86-1531-450D-8CB4-AC33A6B72BC4}" srcOrd="0" destOrd="1" presId="urn:microsoft.com/office/officeart/2005/8/layout/vList5"/>
    <dgm:cxn modelId="{97098635-2F90-4010-82DD-45B4C40A95E1}" type="presOf" srcId="{ECD53F18-7A15-44F7-8604-C857F43BD761}" destId="{2E0A402C-B791-4A8D-A186-940505622DA9}" srcOrd="0" destOrd="0" presId="urn:microsoft.com/office/officeart/2005/8/layout/vList5"/>
    <dgm:cxn modelId="{31A2C56A-FC48-4A33-A4F3-2DC427D1E7F1}" type="presOf" srcId="{2DA58DDE-2EAA-4717-B413-35F16BA97B5A}" destId="{AAE9ED0D-7E64-4077-86F8-C4C91EA41E80}" srcOrd="0" destOrd="0" presId="urn:microsoft.com/office/officeart/2005/8/layout/vList5"/>
    <dgm:cxn modelId="{3A340F8F-7A9B-4690-BC9C-4A25F105D5B6}" type="presOf" srcId="{0B607B56-C2DB-47AA-9386-BCE365A3FB58}" destId="{5C254DE7-6C68-43E5-801B-499933DBFD6F}" srcOrd="0" destOrd="0" presId="urn:microsoft.com/office/officeart/2005/8/layout/vList5"/>
    <dgm:cxn modelId="{F782051B-D2E0-4BF3-BCF4-CA1F32C0D8DB}" srcId="{F1231240-ED25-409A-9AF6-52477CB34F3B}" destId="{D263DE80-EE17-40EF-B39A-90B5F92B0EF4}" srcOrd="1" destOrd="0" parTransId="{392D1034-4DBB-4BC4-85BA-F5D296C5BE98}" sibTransId="{F1F0B43E-64C4-4EAF-A4C7-C88F45689961}"/>
    <dgm:cxn modelId="{6DD835B3-85E1-433F-9745-39BCAF90B374}" srcId="{6FE0FE76-1637-4312-AD19-52FDED7FEA7B}" destId="{936AC08D-51A6-4F1F-96C3-54E4AEB6D816}" srcOrd="4" destOrd="0" parTransId="{A2E4EA7D-302E-422C-8CB5-55A65AA2A904}" sibTransId="{DCA786BA-5B26-43E6-B799-2DB324F9DB89}"/>
    <dgm:cxn modelId="{0AB38260-C3BE-4DC6-BE9B-EBB414189B8B}" type="presOf" srcId="{D6209AB1-279F-46ED-A1F5-DAEABFECC11F}" destId="{3C678A86-1531-450D-8CB4-AC33A6B72BC4}" srcOrd="0" destOrd="3" presId="urn:microsoft.com/office/officeart/2005/8/layout/vList5"/>
    <dgm:cxn modelId="{582D9B0B-A981-492B-AC0C-153B543A6C60}" srcId="{ECD53F18-7A15-44F7-8604-C857F43BD761}" destId="{5CABE8DC-AB53-40FA-B901-C1F52B2E6894}" srcOrd="1" destOrd="0" parTransId="{5ACD9BC2-6611-4575-AF64-E5E9E81B4119}" sibTransId="{0FB80395-0816-433E-82BB-F5390C02DE80}"/>
    <dgm:cxn modelId="{5BFB3A7C-76F0-4F72-A676-B5DD58ABDE0D}" srcId="{6FE0FE76-1637-4312-AD19-52FDED7FEA7B}" destId="{D6209AB1-279F-46ED-A1F5-DAEABFECC11F}" srcOrd="3" destOrd="0" parTransId="{F4A6ABDF-B4E1-4E2B-9BF9-DA6342529776}" sibTransId="{03528F9D-F49C-4549-9913-F3CD0FCFE88D}"/>
    <dgm:cxn modelId="{A64A323A-0879-47A9-AE8C-D69D787E6B4B}" type="presOf" srcId="{5CABE8DC-AB53-40FA-B901-C1F52B2E6894}" destId="{5C254DE7-6C68-43E5-801B-499933DBFD6F}" srcOrd="0" destOrd="1" presId="urn:microsoft.com/office/officeart/2005/8/layout/vList5"/>
    <dgm:cxn modelId="{D8BB4156-9448-4165-B8EC-E153CFC3E367}" type="presOf" srcId="{D263DE80-EE17-40EF-B39A-90B5F92B0EF4}" destId="{E257D44D-A154-4798-9244-D907CF744973}" srcOrd="0" destOrd="0" presId="urn:microsoft.com/office/officeart/2005/8/layout/vList5"/>
    <dgm:cxn modelId="{24A22627-9017-4DA9-9F90-FE2646F46A9B}" type="presParOf" srcId="{B0CF8ED1-8197-4833-9848-CB3E2A272B1B}" destId="{73112894-FB6A-4256-821D-422E3536B8DF}" srcOrd="0" destOrd="0" presId="urn:microsoft.com/office/officeart/2005/8/layout/vList5"/>
    <dgm:cxn modelId="{2C7385CC-649A-42BD-A250-E3461E42C76B}" type="presParOf" srcId="{73112894-FB6A-4256-821D-422E3536B8DF}" destId="{2E0A402C-B791-4A8D-A186-940505622DA9}" srcOrd="0" destOrd="0" presId="urn:microsoft.com/office/officeart/2005/8/layout/vList5"/>
    <dgm:cxn modelId="{E85E5441-AE32-470F-A03B-1C5E6E5319D1}" type="presParOf" srcId="{73112894-FB6A-4256-821D-422E3536B8DF}" destId="{5C254DE7-6C68-43E5-801B-499933DBFD6F}" srcOrd="1" destOrd="0" presId="urn:microsoft.com/office/officeart/2005/8/layout/vList5"/>
    <dgm:cxn modelId="{921391AA-757D-46F5-9340-B35ECC5C4C3E}" type="presParOf" srcId="{B0CF8ED1-8197-4833-9848-CB3E2A272B1B}" destId="{6484D5CD-2656-4A84-A275-1677BB5D3442}" srcOrd="1" destOrd="0" presId="urn:microsoft.com/office/officeart/2005/8/layout/vList5"/>
    <dgm:cxn modelId="{FABD8618-D931-483B-AF80-5735E5F1F648}" type="presParOf" srcId="{B0CF8ED1-8197-4833-9848-CB3E2A272B1B}" destId="{DDDD5AE4-239D-49CA-9693-E6FBAA010C94}" srcOrd="2" destOrd="0" presId="urn:microsoft.com/office/officeart/2005/8/layout/vList5"/>
    <dgm:cxn modelId="{99E5F256-25DB-455A-AB71-916E353E9AFA}" type="presParOf" srcId="{DDDD5AE4-239D-49CA-9693-E6FBAA010C94}" destId="{E257D44D-A154-4798-9244-D907CF744973}" srcOrd="0" destOrd="0" presId="urn:microsoft.com/office/officeart/2005/8/layout/vList5"/>
    <dgm:cxn modelId="{B81C585B-8E43-4302-BA2A-AC4F552DFC8A}" type="presParOf" srcId="{DDDD5AE4-239D-49CA-9693-E6FBAA010C94}" destId="{AAE9ED0D-7E64-4077-86F8-C4C91EA41E80}" srcOrd="1" destOrd="0" presId="urn:microsoft.com/office/officeart/2005/8/layout/vList5"/>
    <dgm:cxn modelId="{89B14EFD-0FB7-43BD-B1CF-0C67FC2C6ECC}" type="presParOf" srcId="{B0CF8ED1-8197-4833-9848-CB3E2A272B1B}" destId="{1322B815-2C86-41BC-A6FE-B331417C8D9E}" srcOrd="3" destOrd="0" presId="urn:microsoft.com/office/officeart/2005/8/layout/vList5"/>
    <dgm:cxn modelId="{167250F6-DFC0-4CC1-A7BF-246B3653DC88}" type="presParOf" srcId="{B0CF8ED1-8197-4833-9848-CB3E2A272B1B}" destId="{0D92669A-1D64-4D29-BA67-49C9A5598742}" srcOrd="4" destOrd="0" presId="urn:microsoft.com/office/officeart/2005/8/layout/vList5"/>
    <dgm:cxn modelId="{0F4560AD-2FEE-4F0E-82CA-301A358F44E9}" type="presParOf" srcId="{0D92669A-1D64-4D29-BA67-49C9A5598742}" destId="{22376282-045E-45CE-8806-F34B1157E6FF}" srcOrd="0" destOrd="0" presId="urn:microsoft.com/office/officeart/2005/8/layout/vList5"/>
    <dgm:cxn modelId="{841896D6-343E-4BE3-ADF2-C39621E24F26}" type="presParOf" srcId="{0D92669A-1D64-4D29-BA67-49C9A5598742}" destId="{3C678A86-1531-450D-8CB4-AC33A6B72BC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1C953CC-AE36-429C-BDCF-0A67943356CF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375326-A540-42A0-AEE1-A6AAAD96863E}">
      <dgm:prSet phldrT="[Text]"/>
      <dgm:spPr/>
      <dgm:t>
        <a:bodyPr/>
        <a:lstStyle/>
        <a:p>
          <a:r>
            <a:rPr lang="en-US" dirty="0" smtClean="0"/>
            <a:t>Don’t be a Hero! Use a pre-trained net</a:t>
          </a:r>
          <a:endParaRPr lang="en-US" dirty="0"/>
        </a:p>
      </dgm:t>
    </dgm:pt>
    <dgm:pt modelId="{FDC2CEB2-472B-4D54-9568-9ACA2A87D656}" type="parTrans" cxnId="{0EF2423B-812E-4E2B-B51E-EF82041F44F6}">
      <dgm:prSet/>
      <dgm:spPr/>
      <dgm:t>
        <a:bodyPr/>
        <a:lstStyle/>
        <a:p>
          <a:endParaRPr lang="en-US"/>
        </a:p>
      </dgm:t>
    </dgm:pt>
    <dgm:pt modelId="{DDC1C818-9C99-4DB0-860C-F45F2BD91E7B}" type="sibTrans" cxnId="{0EF2423B-812E-4E2B-B51E-EF82041F44F6}">
      <dgm:prSet/>
      <dgm:spPr/>
      <dgm:t>
        <a:bodyPr/>
        <a:lstStyle/>
        <a:p>
          <a:endParaRPr lang="en-US"/>
        </a:p>
      </dgm:t>
    </dgm:pt>
    <dgm:pt modelId="{74DD6726-A55A-40FB-8DF4-5657A262D9B8}">
      <dgm:prSet/>
      <dgm:spPr/>
      <dgm:t>
        <a:bodyPr/>
        <a:lstStyle/>
        <a:p>
          <a:r>
            <a:rPr lang="en-US" dirty="0" smtClean="0"/>
            <a:t>PCA + RF are actually very good</a:t>
          </a:r>
          <a:endParaRPr lang="en-US" dirty="0" smtClean="0"/>
        </a:p>
      </dgm:t>
    </dgm:pt>
    <dgm:pt modelId="{175165DF-F061-4079-8D9C-91103EC0903F}" type="parTrans" cxnId="{65232691-56C4-4024-8C03-D3DE7B610FA3}">
      <dgm:prSet/>
      <dgm:spPr/>
      <dgm:t>
        <a:bodyPr/>
        <a:lstStyle/>
        <a:p>
          <a:endParaRPr lang="en-US"/>
        </a:p>
      </dgm:t>
    </dgm:pt>
    <dgm:pt modelId="{B8A8A4CF-DFD2-4EAD-8616-E1A95E3E9255}" type="sibTrans" cxnId="{65232691-56C4-4024-8C03-D3DE7B610FA3}">
      <dgm:prSet/>
      <dgm:spPr/>
      <dgm:t>
        <a:bodyPr/>
        <a:lstStyle/>
        <a:p>
          <a:endParaRPr lang="en-US"/>
        </a:p>
      </dgm:t>
    </dgm:pt>
    <dgm:pt modelId="{A70F0CB6-CDA2-4786-BAAB-F30FFC4094F3}">
      <dgm:prSet/>
      <dgm:spPr/>
      <dgm:t>
        <a:bodyPr/>
        <a:lstStyle/>
        <a:p>
          <a:r>
            <a:rPr lang="en-US" dirty="0" smtClean="0"/>
            <a:t>Neural nets are powerful but are still a manual process</a:t>
          </a:r>
          <a:endParaRPr lang="en-US" dirty="0" smtClean="0"/>
        </a:p>
      </dgm:t>
    </dgm:pt>
    <dgm:pt modelId="{1340DB18-1761-4620-AE2E-0B636E020925}" type="parTrans" cxnId="{2CAC574A-EDA7-4E47-B4FE-E7B1DF872985}">
      <dgm:prSet/>
      <dgm:spPr/>
      <dgm:t>
        <a:bodyPr/>
        <a:lstStyle/>
        <a:p>
          <a:endParaRPr lang="en-US"/>
        </a:p>
      </dgm:t>
    </dgm:pt>
    <dgm:pt modelId="{E921BF38-3F7C-4AAA-9BF1-531017E9A362}" type="sibTrans" cxnId="{2CAC574A-EDA7-4E47-B4FE-E7B1DF872985}">
      <dgm:prSet/>
      <dgm:spPr/>
      <dgm:t>
        <a:bodyPr/>
        <a:lstStyle/>
        <a:p>
          <a:endParaRPr lang="en-US"/>
        </a:p>
      </dgm:t>
    </dgm:pt>
    <dgm:pt modelId="{3116CB98-B007-40E3-8BE2-B2F1A8E82D82}">
      <dgm:prSet phldrT="[Text]"/>
      <dgm:spPr/>
      <dgm:t>
        <a:bodyPr/>
        <a:lstStyle/>
        <a:p>
          <a:r>
            <a:rPr lang="en-US" dirty="0" smtClean="0"/>
            <a:t>Linear Algebra for forward pass, calculus for backpropagation</a:t>
          </a:r>
          <a:endParaRPr lang="en-US" dirty="0" smtClean="0"/>
        </a:p>
      </dgm:t>
    </dgm:pt>
    <dgm:pt modelId="{5B84DCAB-B4A9-4F40-9C32-6BCA4B1F2F9E}" type="parTrans" cxnId="{6F5796EB-9FCF-4750-BBEB-5670AE25F380}">
      <dgm:prSet/>
      <dgm:spPr/>
      <dgm:t>
        <a:bodyPr/>
        <a:lstStyle/>
        <a:p>
          <a:endParaRPr lang="en-US"/>
        </a:p>
      </dgm:t>
    </dgm:pt>
    <dgm:pt modelId="{76D610E5-2290-4632-8B5E-192134A004DC}" type="sibTrans" cxnId="{6F5796EB-9FCF-4750-BBEB-5670AE25F380}">
      <dgm:prSet/>
      <dgm:spPr/>
      <dgm:t>
        <a:bodyPr/>
        <a:lstStyle/>
        <a:p>
          <a:endParaRPr lang="en-US"/>
        </a:p>
      </dgm:t>
    </dgm:pt>
    <dgm:pt modelId="{837394BE-5826-42CD-9861-73EF3A9E34C1}">
      <dgm:prSet phldrT="[Text]"/>
      <dgm:spPr/>
      <dgm:t>
        <a:bodyPr/>
        <a:lstStyle/>
        <a:p>
          <a:r>
            <a:rPr lang="en-US" dirty="0" smtClean="0"/>
            <a:t>Convolutions take time; Dense layers take RAM</a:t>
          </a:r>
          <a:endParaRPr lang="en-US" dirty="0"/>
        </a:p>
      </dgm:t>
    </dgm:pt>
    <dgm:pt modelId="{1C15E355-C87B-43A0-89C8-4D85501531FB}" type="parTrans" cxnId="{ABCBA897-CC41-4D13-839D-37C5A2F8416A}">
      <dgm:prSet/>
      <dgm:spPr/>
      <dgm:t>
        <a:bodyPr/>
        <a:lstStyle/>
        <a:p>
          <a:endParaRPr lang="en-US"/>
        </a:p>
      </dgm:t>
    </dgm:pt>
    <dgm:pt modelId="{D9495F95-C1D2-45C4-A988-41208E29B3AA}" type="sibTrans" cxnId="{ABCBA897-CC41-4D13-839D-37C5A2F8416A}">
      <dgm:prSet/>
      <dgm:spPr/>
      <dgm:t>
        <a:bodyPr/>
        <a:lstStyle/>
        <a:p>
          <a:endParaRPr lang="en-US"/>
        </a:p>
      </dgm:t>
    </dgm:pt>
    <dgm:pt modelId="{DEC7F5A1-381A-44F3-865A-C0F90B3072D1}" type="pres">
      <dgm:prSet presAssocID="{31C953CC-AE36-429C-BDCF-0A67943356CF}" presName="Name0" presStyleCnt="0">
        <dgm:presLayoutVars>
          <dgm:chMax val="7"/>
          <dgm:chPref val="7"/>
          <dgm:dir/>
        </dgm:presLayoutVars>
      </dgm:prSet>
      <dgm:spPr/>
    </dgm:pt>
    <dgm:pt modelId="{C5C34972-29D5-4E04-87EF-E2A80FFE6B7A}" type="pres">
      <dgm:prSet presAssocID="{31C953CC-AE36-429C-BDCF-0A67943356CF}" presName="Name1" presStyleCnt="0"/>
      <dgm:spPr/>
    </dgm:pt>
    <dgm:pt modelId="{03882A98-8F45-4483-A216-42919A0F8ADE}" type="pres">
      <dgm:prSet presAssocID="{31C953CC-AE36-429C-BDCF-0A67943356CF}" presName="cycle" presStyleCnt="0"/>
      <dgm:spPr/>
    </dgm:pt>
    <dgm:pt modelId="{D90C200E-BDC0-439D-8457-585B216ABDA0}" type="pres">
      <dgm:prSet presAssocID="{31C953CC-AE36-429C-BDCF-0A67943356CF}" presName="srcNode" presStyleLbl="node1" presStyleIdx="0" presStyleCnt="5"/>
      <dgm:spPr/>
    </dgm:pt>
    <dgm:pt modelId="{1AC3C519-3046-4981-8F77-3D0BCC5C40E3}" type="pres">
      <dgm:prSet presAssocID="{31C953CC-AE36-429C-BDCF-0A67943356CF}" presName="conn" presStyleLbl="parChTrans1D2" presStyleIdx="0" presStyleCnt="1"/>
      <dgm:spPr/>
    </dgm:pt>
    <dgm:pt modelId="{B1AE1EB0-C34E-43F1-B476-8120CBBA82BC}" type="pres">
      <dgm:prSet presAssocID="{31C953CC-AE36-429C-BDCF-0A67943356CF}" presName="extraNode" presStyleLbl="node1" presStyleIdx="0" presStyleCnt="5"/>
      <dgm:spPr/>
    </dgm:pt>
    <dgm:pt modelId="{41775529-D396-48AB-867F-A53F62F77569}" type="pres">
      <dgm:prSet presAssocID="{31C953CC-AE36-429C-BDCF-0A67943356CF}" presName="dstNode" presStyleLbl="node1" presStyleIdx="0" presStyleCnt="5"/>
      <dgm:spPr/>
    </dgm:pt>
    <dgm:pt modelId="{ECE6F484-5FB8-46CB-BDA8-F8ACCB8AAE66}" type="pres">
      <dgm:prSet presAssocID="{EA375326-A540-42A0-AEE1-A6AAAD96863E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160867-FDA0-4F4B-AED5-00E87CBE70BF}" type="pres">
      <dgm:prSet presAssocID="{EA375326-A540-42A0-AEE1-A6AAAD96863E}" presName="accent_1" presStyleCnt="0"/>
      <dgm:spPr/>
    </dgm:pt>
    <dgm:pt modelId="{5A791FE3-D758-4B3C-9AC3-2407D3251CD9}" type="pres">
      <dgm:prSet presAssocID="{EA375326-A540-42A0-AEE1-A6AAAD96863E}" presName="accentRepeatNode" presStyleLbl="solidFgAcc1" presStyleIdx="0" presStyleCnt="5"/>
      <dgm:spPr/>
    </dgm:pt>
    <dgm:pt modelId="{A937A7A9-370C-47AB-BCB8-3324C440987A}" type="pres">
      <dgm:prSet presAssocID="{74DD6726-A55A-40FB-8DF4-5657A262D9B8}" presName="text_2" presStyleLbl="node1" presStyleIdx="1" presStyleCnt="5">
        <dgm:presLayoutVars>
          <dgm:bulletEnabled val="1"/>
        </dgm:presLayoutVars>
      </dgm:prSet>
      <dgm:spPr/>
    </dgm:pt>
    <dgm:pt modelId="{CB007C24-28F0-440B-81A8-BABDAA9D3651}" type="pres">
      <dgm:prSet presAssocID="{74DD6726-A55A-40FB-8DF4-5657A262D9B8}" presName="accent_2" presStyleCnt="0"/>
      <dgm:spPr/>
    </dgm:pt>
    <dgm:pt modelId="{02C176B2-3F56-482F-889D-63B7A852353A}" type="pres">
      <dgm:prSet presAssocID="{74DD6726-A55A-40FB-8DF4-5657A262D9B8}" presName="accentRepeatNode" presStyleLbl="solidFgAcc1" presStyleIdx="1" presStyleCnt="5"/>
      <dgm:spPr/>
    </dgm:pt>
    <dgm:pt modelId="{0773174D-904E-4C6F-AB40-66B7DBF0655B}" type="pres">
      <dgm:prSet presAssocID="{A70F0CB6-CDA2-4786-BAAB-F30FFC4094F3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D9620A-79F7-4312-B3E2-63C5BA2F8FD5}" type="pres">
      <dgm:prSet presAssocID="{A70F0CB6-CDA2-4786-BAAB-F30FFC4094F3}" presName="accent_3" presStyleCnt="0"/>
      <dgm:spPr/>
    </dgm:pt>
    <dgm:pt modelId="{61D69A29-C704-4F53-B388-80EA336AA712}" type="pres">
      <dgm:prSet presAssocID="{A70F0CB6-CDA2-4786-BAAB-F30FFC4094F3}" presName="accentRepeatNode" presStyleLbl="solidFgAcc1" presStyleIdx="2" presStyleCnt="5"/>
      <dgm:spPr/>
    </dgm:pt>
    <dgm:pt modelId="{E632D9CC-0985-48D1-BA40-6E95A8C25E4F}" type="pres">
      <dgm:prSet presAssocID="{3116CB98-B007-40E3-8BE2-B2F1A8E82D82}" presName="text_4" presStyleLbl="node1" presStyleIdx="3" presStyleCnt="5" custLinFactNeighborX="-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FF288-B999-4CA9-9273-BA5E53E227E1}" type="pres">
      <dgm:prSet presAssocID="{3116CB98-B007-40E3-8BE2-B2F1A8E82D82}" presName="accent_4" presStyleCnt="0"/>
      <dgm:spPr/>
    </dgm:pt>
    <dgm:pt modelId="{3204D43F-88A0-492A-B0DE-98066CDA87E2}" type="pres">
      <dgm:prSet presAssocID="{3116CB98-B007-40E3-8BE2-B2F1A8E82D82}" presName="accentRepeatNode" presStyleLbl="solidFgAcc1" presStyleIdx="3" presStyleCnt="5"/>
      <dgm:spPr/>
    </dgm:pt>
    <dgm:pt modelId="{959C80FD-BF23-4233-8B75-DCFC602BCE35}" type="pres">
      <dgm:prSet presAssocID="{837394BE-5826-42CD-9861-73EF3A9E34C1}" presName="text_5" presStyleLbl="node1" presStyleIdx="4" presStyleCnt="5">
        <dgm:presLayoutVars>
          <dgm:bulletEnabled val="1"/>
        </dgm:presLayoutVars>
      </dgm:prSet>
      <dgm:spPr/>
    </dgm:pt>
    <dgm:pt modelId="{4B6595F5-B700-47FE-9BC4-7922D02DDCD7}" type="pres">
      <dgm:prSet presAssocID="{837394BE-5826-42CD-9861-73EF3A9E34C1}" presName="accent_5" presStyleCnt="0"/>
      <dgm:spPr/>
    </dgm:pt>
    <dgm:pt modelId="{3B9B0B14-D176-45F5-B98A-D85C5F4480A1}" type="pres">
      <dgm:prSet presAssocID="{837394BE-5826-42CD-9861-73EF3A9E34C1}" presName="accentRepeatNode" presStyleLbl="solidFgAcc1" presStyleIdx="4" presStyleCnt="5"/>
      <dgm:spPr/>
    </dgm:pt>
  </dgm:ptLst>
  <dgm:cxnLst>
    <dgm:cxn modelId="{ABCBA897-CC41-4D13-839D-37C5A2F8416A}" srcId="{31C953CC-AE36-429C-BDCF-0A67943356CF}" destId="{837394BE-5826-42CD-9861-73EF3A9E34C1}" srcOrd="4" destOrd="0" parTransId="{1C15E355-C87B-43A0-89C8-4D85501531FB}" sibTransId="{D9495F95-C1D2-45C4-A988-41208E29B3AA}"/>
    <dgm:cxn modelId="{E254F966-B71E-4E40-A7E5-FEDD04F71803}" type="presOf" srcId="{837394BE-5826-42CD-9861-73EF3A9E34C1}" destId="{959C80FD-BF23-4233-8B75-DCFC602BCE35}" srcOrd="0" destOrd="0" presId="urn:microsoft.com/office/officeart/2008/layout/VerticalCurvedList"/>
    <dgm:cxn modelId="{788BAC1E-AA81-4F8F-9C52-A380BFFF2EFC}" type="presOf" srcId="{EA375326-A540-42A0-AEE1-A6AAAD96863E}" destId="{ECE6F484-5FB8-46CB-BDA8-F8ACCB8AAE66}" srcOrd="0" destOrd="0" presId="urn:microsoft.com/office/officeart/2008/layout/VerticalCurvedList"/>
    <dgm:cxn modelId="{1E0D10A0-DCB2-4891-AF2F-138E5DBAC379}" type="presOf" srcId="{3116CB98-B007-40E3-8BE2-B2F1A8E82D82}" destId="{E632D9CC-0985-48D1-BA40-6E95A8C25E4F}" srcOrd="0" destOrd="0" presId="urn:microsoft.com/office/officeart/2008/layout/VerticalCurvedList"/>
    <dgm:cxn modelId="{6F5796EB-9FCF-4750-BBEB-5670AE25F380}" srcId="{31C953CC-AE36-429C-BDCF-0A67943356CF}" destId="{3116CB98-B007-40E3-8BE2-B2F1A8E82D82}" srcOrd="3" destOrd="0" parTransId="{5B84DCAB-B4A9-4F40-9C32-6BCA4B1F2F9E}" sibTransId="{76D610E5-2290-4632-8B5E-192134A004DC}"/>
    <dgm:cxn modelId="{7C15765D-B470-4A6B-B305-7EC3BE38AE3E}" type="presOf" srcId="{DDC1C818-9C99-4DB0-860C-F45F2BD91E7B}" destId="{1AC3C519-3046-4981-8F77-3D0BCC5C40E3}" srcOrd="0" destOrd="0" presId="urn:microsoft.com/office/officeart/2008/layout/VerticalCurvedList"/>
    <dgm:cxn modelId="{65232691-56C4-4024-8C03-D3DE7B610FA3}" srcId="{31C953CC-AE36-429C-BDCF-0A67943356CF}" destId="{74DD6726-A55A-40FB-8DF4-5657A262D9B8}" srcOrd="1" destOrd="0" parTransId="{175165DF-F061-4079-8D9C-91103EC0903F}" sibTransId="{B8A8A4CF-DFD2-4EAD-8616-E1A95E3E9255}"/>
    <dgm:cxn modelId="{2CAC574A-EDA7-4E47-B4FE-E7B1DF872985}" srcId="{31C953CC-AE36-429C-BDCF-0A67943356CF}" destId="{A70F0CB6-CDA2-4786-BAAB-F30FFC4094F3}" srcOrd="2" destOrd="0" parTransId="{1340DB18-1761-4620-AE2E-0B636E020925}" sibTransId="{E921BF38-3F7C-4AAA-9BF1-531017E9A362}"/>
    <dgm:cxn modelId="{A233738E-8793-4B1B-9FEB-85D4C3CD264F}" type="presOf" srcId="{74DD6726-A55A-40FB-8DF4-5657A262D9B8}" destId="{A937A7A9-370C-47AB-BCB8-3324C440987A}" srcOrd="0" destOrd="0" presId="urn:microsoft.com/office/officeart/2008/layout/VerticalCurvedList"/>
    <dgm:cxn modelId="{C8593408-6369-429D-8B32-B9F05E31085A}" type="presOf" srcId="{A70F0CB6-CDA2-4786-BAAB-F30FFC4094F3}" destId="{0773174D-904E-4C6F-AB40-66B7DBF0655B}" srcOrd="0" destOrd="0" presId="urn:microsoft.com/office/officeart/2008/layout/VerticalCurvedList"/>
    <dgm:cxn modelId="{B4F03FD8-141B-4835-BA2B-926671FFE31A}" type="presOf" srcId="{31C953CC-AE36-429C-BDCF-0A67943356CF}" destId="{DEC7F5A1-381A-44F3-865A-C0F90B3072D1}" srcOrd="0" destOrd="0" presId="urn:microsoft.com/office/officeart/2008/layout/VerticalCurvedList"/>
    <dgm:cxn modelId="{0EF2423B-812E-4E2B-B51E-EF82041F44F6}" srcId="{31C953CC-AE36-429C-BDCF-0A67943356CF}" destId="{EA375326-A540-42A0-AEE1-A6AAAD96863E}" srcOrd="0" destOrd="0" parTransId="{FDC2CEB2-472B-4D54-9568-9ACA2A87D656}" sibTransId="{DDC1C818-9C99-4DB0-860C-F45F2BD91E7B}"/>
    <dgm:cxn modelId="{0CABAE4A-AD48-402D-83E8-5098D858E352}" type="presParOf" srcId="{DEC7F5A1-381A-44F3-865A-C0F90B3072D1}" destId="{C5C34972-29D5-4E04-87EF-E2A80FFE6B7A}" srcOrd="0" destOrd="0" presId="urn:microsoft.com/office/officeart/2008/layout/VerticalCurvedList"/>
    <dgm:cxn modelId="{28445677-1083-4EA1-AEA0-E904220292EE}" type="presParOf" srcId="{C5C34972-29D5-4E04-87EF-E2A80FFE6B7A}" destId="{03882A98-8F45-4483-A216-42919A0F8ADE}" srcOrd="0" destOrd="0" presId="urn:microsoft.com/office/officeart/2008/layout/VerticalCurvedList"/>
    <dgm:cxn modelId="{A6F7231C-C43F-4001-A27E-A8812DD92A88}" type="presParOf" srcId="{03882A98-8F45-4483-A216-42919A0F8ADE}" destId="{D90C200E-BDC0-439D-8457-585B216ABDA0}" srcOrd="0" destOrd="0" presId="urn:microsoft.com/office/officeart/2008/layout/VerticalCurvedList"/>
    <dgm:cxn modelId="{91DAC23C-731B-43DF-885B-4D7026AB8E58}" type="presParOf" srcId="{03882A98-8F45-4483-A216-42919A0F8ADE}" destId="{1AC3C519-3046-4981-8F77-3D0BCC5C40E3}" srcOrd="1" destOrd="0" presId="urn:microsoft.com/office/officeart/2008/layout/VerticalCurvedList"/>
    <dgm:cxn modelId="{37C1A527-3147-4A59-9C95-FFE83296217C}" type="presParOf" srcId="{03882A98-8F45-4483-A216-42919A0F8ADE}" destId="{B1AE1EB0-C34E-43F1-B476-8120CBBA82BC}" srcOrd="2" destOrd="0" presId="urn:microsoft.com/office/officeart/2008/layout/VerticalCurvedList"/>
    <dgm:cxn modelId="{C93BB344-8F29-48AE-B7B3-3A512D3E78D9}" type="presParOf" srcId="{03882A98-8F45-4483-A216-42919A0F8ADE}" destId="{41775529-D396-48AB-867F-A53F62F77569}" srcOrd="3" destOrd="0" presId="urn:microsoft.com/office/officeart/2008/layout/VerticalCurvedList"/>
    <dgm:cxn modelId="{A11065BF-E10B-42AD-B500-BEC6C158D88E}" type="presParOf" srcId="{C5C34972-29D5-4E04-87EF-E2A80FFE6B7A}" destId="{ECE6F484-5FB8-46CB-BDA8-F8ACCB8AAE66}" srcOrd="1" destOrd="0" presId="urn:microsoft.com/office/officeart/2008/layout/VerticalCurvedList"/>
    <dgm:cxn modelId="{6B09F132-7027-4D0A-98D4-7830C24A21F6}" type="presParOf" srcId="{C5C34972-29D5-4E04-87EF-E2A80FFE6B7A}" destId="{9F160867-FDA0-4F4B-AED5-00E87CBE70BF}" srcOrd="2" destOrd="0" presId="urn:microsoft.com/office/officeart/2008/layout/VerticalCurvedList"/>
    <dgm:cxn modelId="{628EC0B6-068B-4386-BE59-151B52DE2CBC}" type="presParOf" srcId="{9F160867-FDA0-4F4B-AED5-00E87CBE70BF}" destId="{5A791FE3-D758-4B3C-9AC3-2407D3251CD9}" srcOrd="0" destOrd="0" presId="urn:microsoft.com/office/officeart/2008/layout/VerticalCurvedList"/>
    <dgm:cxn modelId="{F755F17A-69C3-429A-AED7-A4C256083426}" type="presParOf" srcId="{C5C34972-29D5-4E04-87EF-E2A80FFE6B7A}" destId="{A937A7A9-370C-47AB-BCB8-3324C440987A}" srcOrd="3" destOrd="0" presId="urn:microsoft.com/office/officeart/2008/layout/VerticalCurvedList"/>
    <dgm:cxn modelId="{B43B5989-42F0-4F59-BC34-3C4AE46FE286}" type="presParOf" srcId="{C5C34972-29D5-4E04-87EF-E2A80FFE6B7A}" destId="{CB007C24-28F0-440B-81A8-BABDAA9D3651}" srcOrd="4" destOrd="0" presId="urn:microsoft.com/office/officeart/2008/layout/VerticalCurvedList"/>
    <dgm:cxn modelId="{6977FD6A-F2AE-4C6C-9DA4-F067F5998D3E}" type="presParOf" srcId="{CB007C24-28F0-440B-81A8-BABDAA9D3651}" destId="{02C176B2-3F56-482F-889D-63B7A852353A}" srcOrd="0" destOrd="0" presId="urn:microsoft.com/office/officeart/2008/layout/VerticalCurvedList"/>
    <dgm:cxn modelId="{FCA09DDF-679D-498D-A258-ED2F16DD1AEF}" type="presParOf" srcId="{C5C34972-29D5-4E04-87EF-E2A80FFE6B7A}" destId="{0773174D-904E-4C6F-AB40-66B7DBF0655B}" srcOrd="5" destOrd="0" presId="urn:microsoft.com/office/officeart/2008/layout/VerticalCurvedList"/>
    <dgm:cxn modelId="{A48948D8-4155-4495-9E96-6715FD4F9D1D}" type="presParOf" srcId="{C5C34972-29D5-4E04-87EF-E2A80FFE6B7A}" destId="{F2D9620A-79F7-4312-B3E2-63C5BA2F8FD5}" srcOrd="6" destOrd="0" presId="urn:microsoft.com/office/officeart/2008/layout/VerticalCurvedList"/>
    <dgm:cxn modelId="{682F1475-2A96-4627-B8B0-551B111006AA}" type="presParOf" srcId="{F2D9620A-79F7-4312-B3E2-63C5BA2F8FD5}" destId="{61D69A29-C704-4F53-B388-80EA336AA712}" srcOrd="0" destOrd="0" presId="urn:microsoft.com/office/officeart/2008/layout/VerticalCurvedList"/>
    <dgm:cxn modelId="{0B4C13B6-5CD8-4310-A5E0-554ED8A99169}" type="presParOf" srcId="{C5C34972-29D5-4E04-87EF-E2A80FFE6B7A}" destId="{E632D9CC-0985-48D1-BA40-6E95A8C25E4F}" srcOrd="7" destOrd="0" presId="urn:microsoft.com/office/officeart/2008/layout/VerticalCurvedList"/>
    <dgm:cxn modelId="{32327448-11C6-4B02-BC9F-D99EA3D649C6}" type="presParOf" srcId="{C5C34972-29D5-4E04-87EF-E2A80FFE6B7A}" destId="{3C6FF288-B999-4CA9-9273-BA5E53E227E1}" srcOrd="8" destOrd="0" presId="urn:microsoft.com/office/officeart/2008/layout/VerticalCurvedList"/>
    <dgm:cxn modelId="{B257EF38-F1F4-4EF6-B0D9-3E08AABCA5B0}" type="presParOf" srcId="{3C6FF288-B999-4CA9-9273-BA5E53E227E1}" destId="{3204D43F-88A0-492A-B0DE-98066CDA87E2}" srcOrd="0" destOrd="0" presId="urn:microsoft.com/office/officeart/2008/layout/VerticalCurvedList"/>
    <dgm:cxn modelId="{F43E1237-BB8A-4F6B-95BC-006CED4E44EF}" type="presParOf" srcId="{C5C34972-29D5-4E04-87EF-E2A80FFE6B7A}" destId="{959C80FD-BF23-4233-8B75-DCFC602BCE35}" srcOrd="9" destOrd="0" presId="urn:microsoft.com/office/officeart/2008/layout/VerticalCurvedList"/>
    <dgm:cxn modelId="{BC6583E9-C25A-449C-AB5B-5ABBD4D00C1F}" type="presParOf" srcId="{C5C34972-29D5-4E04-87EF-E2A80FFE6B7A}" destId="{4B6595F5-B700-47FE-9BC4-7922D02DDCD7}" srcOrd="10" destOrd="0" presId="urn:microsoft.com/office/officeart/2008/layout/VerticalCurvedList"/>
    <dgm:cxn modelId="{41889BE7-AA7F-426B-93BD-7B639B5BCBC2}" type="presParOf" srcId="{4B6595F5-B700-47FE-9BC4-7922D02DDCD7}" destId="{3B9B0B14-D176-45F5-B98A-D85C5F4480A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069E1E-344F-4F4A-B60B-A921CCC8BD4A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76CA4CD-A463-4746-9C12-8109A99F9E5D}">
      <dgm:prSet phldrT="[Text]"/>
      <dgm:spPr/>
      <dgm:t>
        <a:bodyPr/>
        <a:lstStyle/>
        <a:p>
          <a:r>
            <a:rPr lang="en-US" altLang="zh-CN" dirty="0" smtClean="0">
              <a:latin typeface="+mn-lt"/>
              <a:cs typeface="Times New Roman"/>
            </a:rPr>
            <a:t>Part II: Application of Convolutional Architectures</a:t>
          </a:r>
          <a:endParaRPr lang="en-US" dirty="0"/>
        </a:p>
      </dgm:t>
    </dgm:pt>
    <dgm:pt modelId="{1BB7D2CE-A2E2-44D9-BB09-C5B5FF51F8A6}" type="parTrans" cxnId="{CB6EEAAE-1791-4030-813D-B0CAF85182CE}">
      <dgm:prSet/>
      <dgm:spPr/>
      <dgm:t>
        <a:bodyPr/>
        <a:lstStyle/>
        <a:p>
          <a:endParaRPr lang="en-US"/>
        </a:p>
      </dgm:t>
    </dgm:pt>
    <dgm:pt modelId="{1DCC3414-4F39-4E1E-90E9-15D1A5823681}" type="sibTrans" cxnId="{CB6EEAAE-1791-4030-813D-B0CAF85182CE}">
      <dgm:prSet/>
      <dgm:spPr/>
      <dgm:t>
        <a:bodyPr/>
        <a:lstStyle/>
        <a:p>
          <a:endParaRPr lang="en-US"/>
        </a:p>
      </dgm:t>
    </dgm:pt>
    <dgm:pt modelId="{0616E679-18FF-49F0-A066-192401E1CE41}">
      <dgm:prSet phldrT="[Text]"/>
      <dgm:spPr/>
      <dgm:t>
        <a:bodyPr/>
        <a:lstStyle/>
        <a:p>
          <a:r>
            <a:rPr lang="en-US" altLang="zh-CN" dirty="0" err="1" smtClean="0">
              <a:latin typeface="+mn-lt"/>
              <a:cs typeface="Times New Roman"/>
            </a:rPr>
            <a:t>LeNet</a:t>
          </a:r>
          <a:r>
            <a:rPr lang="en-US" altLang="zh-CN" dirty="0" smtClean="0">
              <a:latin typeface="+mn-lt"/>
              <a:cs typeface="Times New Roman"/>
            </a:rPr>
            <a:t> (1998)</a:t>
          </a:r>
          <a:endParaRPr lang="en-US" dirty="0"/>
        </a:p>
      </dgm:t>
    </dgm:pt>
    <dgm:pt modelId="{891F0D36-A03C-4E21-BD26-3950CA6FFD2E}" type="parTrans" cxnId="{1E7B1E70-1976-478A-9886-A61FC2B0856F}">
      <dgm:prSet/>
      <dgm:spPr/>
      <dgm:t>
        <a:bodyPr/>
        <a:lstStyle/>
        <a:p>
          <a:endParaRPr lang="en-US"/>
        </a:p>
      </dgm:t>
    </dgm:pt>
    <dgm:pt modelId="{DF0FACCB-4AE5-4DF3-A9EA-87A3665376CA}" type="sibTrans" cxnId="{1E7B1E70-1976-478A-9886-A61FC2B0856F}">
      <dgm:prSet/>
      <dgm:spPr/>
      <dgm:t>
        <a:bodyPr/>
        <a:lstStyle/>
        <a:p>
          <a:endParaRPr lang="en-US"/>
        </a:p>
      </dgm:t>
    </dgm:pt>
    <dgm:pt modelId="{0FED8DD5-1FDF-4C15-816C-8F635729E131}">
      <dgm:prSet phldrT="[Text]"/>
      <dgm:spPr/>
      <dgm:t>
        <a:bodyPr/>
        <a:lstStyle/>
        <a:p>
          <a:r>
            <a:rPr lang="en-US" altLang="zh-CN" dirty="0" err="1" smtClean="0">
              <a:latin typeface="+mn-lt"/>
              <a:cs typeface="Times New Roman"/>
            </a:rPr>
            <a:t>AlexNet</a:t>
          </a:r>
          <a:r>
            <a:rPr lang="en-US" altLang="zh-CN" dirty="0" smtClean="0">
              <a:latin typeface="+mn-lt"/>
              <a:cs typeface="Times New Roman"/>
            </a:rPr>
            <a:t> (2012)</a:t>
          </a:r>
          <a:endParaRPr lang="en-US" dirty="0"/>
        </a:p>
      </dgm:t>
    </dgm:pt>
    <dgm:pt modelId="{12D50D9F-DF21-4798-9D63-E8060439BE82}" type="parTrans" cxnId="{08F35B58-3F6D-449C-A771-43E9F4B2BA77}">
      <dgm:prSet/>
      <dgm:spPr/>
      <dgm:t>
        <a:bodyPr/>
        <a:lstStyle/>
        <a:p>
          <a:endParaRPr lang="en-US"/>
        </a:p>
      </dgm:t>
    </dgm:pt>
    <dgm:pt modelId="{13D42C58-34F9-40F9-BC7E-22114FBB9A65}" type="sibTrans" cxnId="{08F35B58-3F6D-449C-A771-43E9F4B2BA77}">
      <dgm:prSet/>
      <dgm:spPr/>
      <dgm:t>
        <a:bodyPr/>
        <a:lstStyle/>
        <a:p>
          <a:endParaRPr lang="en-US"/>
        </a:p>
      </dgm:t>
    </dgm:pt>
    <dgm:pt modelId="{6D2FD72B-1E40-487C-8BA8-2CFE177580C0}">
      <dgm:prSet phldrT="[Text]"/>
      <dgm:spPr/>
      <dgm:t>
        <a:bodyPr/>
        <a:lstStyle/>
        <a:p>
          <a:r>
            <a:rPr lang="en-US" altLang="zh-CN" smtClean="0">
              <a:latin typeface="+mn-lt"/>
              <a:cs typeface="Times New Roman"/>
            </a:rPr>
            <a:t>VGG16 </a:t>
          </a:r>
          <a:r>
            <a:rPr lang="en-US" altLang="zh-CN" dirty="0" smtClean="0">
              <a:latin typeface="+mn-lt"/>
              <a:cs typeface="Times New Roman"/>
            </a:rPr>
            <a:t>(2014)</a:t>
          </a:r>
          <a:endParaRPr lang="en-US" dirty="0"/>
        </a:p>
      </dgm:t>
    </dgm:pt>
    <dgm:pt modelId="{25AF91C1-ECBE-4AA8-B509-2DB1D18A6CEA}" type="parTrans" cxnId="{292D4341-8A28-49FD-A5F0-B6DC9438288E}">
      <dgm:prSet/>
      <dgm:spPr/>
      <dgm:t>
        <a:bodyPr/>
        <a:lstStyle/>
        <a:p>
          <a:endParaRPr lang="en-US"/>
        </a:p>
      </dgm:t>
    </dgm:pt>
    <dgm:pt modelId="{F8610764-FD70-4D44-9DFC-3F4A3A1A107E}" type="sibTrans" cxnId="{292D4341-8A28-49FD-A5F0-B6DC9438288E}">
      <dgm:prSet/>
      <dgm:spPr/>
      <dgm:t>
        <a:bodyPr/>
        <a:lstStyle/>
        <a:p>
          <a:endParaRPr lang="en-US"/>
        </a:p>
      </dgm:t>
    </dgm:pt>
    <dgm:pt modelId="{23B338C6-33B5-48BC-8123-DF0FD38E02C4}" type="pres">
      <dgm:prSet presAssocID="{5E069E1E-344F-4F4A-B60B-A921CCC8BD4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C3F43F-155F-4BA7-836C-2E79A804B918}" type="pres">
      <dgm:prSet presAssocID="{5E069E1E-344F-4F4A-B60B-A921CCC8BD4A}" presName="dummyMaxCanvas" presStyleCnt="0">
        <dgm:presLayoutVars/>
      </dgm:prSet>
      <dgm:spPr/>
    </dgm:pt>
    <dgm:pt modelId="{6DB2DDF0-A744-44CF-8ADE-22640A011506}" type="pres">
      <dgm:prSet presAssocID="{5E069E1E-344F-4F4A-B60B-A921CCC8BD4A}" presName="FourNodes_1" presStyleLbl="node1" presStyleIdx="0" presStyleCnt="4" custLinFactNeighborY="-145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2428C-D3CD-46CE-80CA-715315F51429}" type="pres">
      <dgm:prSet presAssocID="{5E069E1E-344F-4F4A-B60B-A921CCC8BD4A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CEB6E7-5A26-4B8C-BFAA-F2332FFD543D}" type="pres">
      <dgm:prSet presAssocID="{5E069E1E-344F-4F4A-B60B-A921CCC8BD4A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1C98F1-A962-41CB-A356-67EE516F1131}" type="pres">
      <dgm:prSet presAssocID="{5E069E1E-344F-4F4A-B60B-A921CCC8BD4A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47C4DD-D529-4D47-B04A-C5A2088177AC}" type="pres">
      <dgm:prSet presAssocID="{5E069E1E-344F-4F4A-B60B-A921CCC8BD4A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61FFAB-F324-4392-B4EF-904B4D7A1F8D}" type="pres">
      <dgm:prSet presAssocID="{5E069E1E-344F-4F4A-B60B-A921CCC8BD4A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DC025-8B01-4C63-93AB-1EEDE845BC1B}" type="pres">
      <dgm:prSet presAssocID="{5E069E1E-344F-4F4A-B60B-A921CCC8BD4A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9A5424-6BBC-4F59-AAB2-B001FFE99227}" type="pres">
      <dgm:prSet presAssocID="{5E069E1E-344F-4F4A-B60B-A921CCC8BD4A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D1EA02-F825-4463-ADB0-785DB21FD3B2}" type="pres">
      <dgm:prSet presAssocID="{5E069E1E-344F-4F4A-B60B-A921CCC8BD4A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4E08F0-40C0-4913-9202-218A41A575FE}" type="pres">
      <dgm:prSet presAssocID="{5E069E1E-344F-4F4A-B60B-A921CCC8BD4A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774D32-051E-4A3A-9CA0-77D41AE134E2}" type="pres">
      <dgm:prSet presAssocID="{5E069E1E-344F-4F4A-B60B-A921CCC8BD4A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E5FA13-1665-4942-B616-D21AEC7B8C4A}" type="presOf" srcId="{0FED8DD5-1FDF-4C15-816C-8F635729E131}" destId="{3DCEB6E7-5A26-4B8C-BFAA-F2332FFD543D}" srcOrd="0" destOrd="0" presId="urn:microsoft.com/office/officeart/2005/8/layout/vProcess5"/>
    <dgm:cxn modelId="{E7CDC3AD-2432-4909-AD7F-64F944940442}" type="presOf" srcId="{C76CA4CD-A463-4746-9C12-8109A99F9E5D}" destId="{809A5424-6BBC-4F59-AAB2-B001FFE99227}" srcOrd="1" destOrd="0" presId="urn:microsoft.com/office/officeart/2005/8/layout/vProcess5"/>
    <dgm:cxn modelId="{0CE93D6A-03A2-4C49-B443-C671DBDD80C6}" type="presOf" srcId="{13D42C58-34F9-40F9-BC7E-22114FBB9A65}" destId="{7F7DC025-8B01-4C63-93AB-1EEDE845BC1B}" srcOrd="0" destOrd="0" presId="urn:microsoft.com/office/officeart/2005/8/layout/vProcess5"/>
    <dgm:cxn modelId="{1E7B1E70-1976-478A-9886-A61FC2B0856F}" srcId="{5E069E1E-344F-4F4A-B60B-A921CCC8BD4A}" destId="{0616E679-18FF-49F0-A066-192401E1CE41}" srcOrd="1" destOrd="0" parTransId="{891F0D36-A03C-4E21-BD26-3950CA6FFD2E}" sibTransId="{DF0FACCB-4AE5-4DF3-A9EA-87A3665376CA}"/>
    <dgm:cxn modelId="{4AAE7F44-F7F1-454C-98B8-3210C88842A5}" type="presOf" srcId="{6D2FD72B-1E40-487C-8BA8-2CFE177580C0}" destId="{79774D32-051E-4A3A-9CA0-77D41AE134E2}" srcOrd="1" destOrd="0" presId="urn:microsoft.com/office/officeart/2005/8/layout/vProcess5"/>
    <dgm:cxn modelId="{EF1842BE-91E2-42A4-AEE3-0FB24B10C4B6}" type="presOf" srcId="{1DCC3414-4F39-4E1E-90E9-15D1A5823681}" destId="{9047C4DD-D529-4D47-B04A-C5A2088177AC}" srcOrd="0" destOrd="0" presId="urn:microsoft.com/office/officeart/2005/8/layout/vProcess5"/>
    <dgm:cxn modelId="{EFBE2475-919B-4144-B86D-E44F109BE88B}" type="presOf" srcId="{C76CA4CD-A463-4746-9C12-8109A99F9E5D}" destId="{6DB2DDF0-A744-44CF-8ADE-22640A011506}" srcOrd="0" destOrd="0" presId="urn:microsoft.com/office/officeart/2005/8/layout/vProcess5"/>
    <dgm:cxn modelId="{E030961C-B121-4DF6-8AD5-D9F61981CBF9}" type="presOf" srcId="{DF0FACCB-4AE5-4DF3-A9EA-87A3665376CA}" destId="{A661FFAB-F324-4392-B4EF-904B4D7A1F8D}" srcOrd="0" destOrd="0" presId="urn:microsoft.com/office/officeart/2005/8/layout/vProcess5"/>
    <dgm:cxn modelId="{2DBBE764-9C1B-400C-8C84-5B57DCFA2D21}" type="presOf" srcId="{5E069E1E-344F-4F4A-B60B-A921CCC8BD4A}" destId="{23B338C6-33B5-48BC-8123-DF0FD38E02C4}" srcOrd="0" destOrd="0" presId="urn:microsoft.com/office/officeart/2005/8/layout/vProcess5"/>
    <dgm:cxn modelId="{CB6EEAAE-1791-4030-813D-B0CAF85182CE}" srcId="{5E069E1E-344F-4F4A-B60B-A921CCC8BD4A}" destId="{C76CA4CD-A463-4746-9C12-8109A99F9E5D}" srcOrd="0" destOrd="0" parTransId="{1BB7D2CE-A2E2-44D9-BB09-C5B5FF51F8A6}" sibTransId="{1DCC3414-4F39-4E1E-90E9-15D1A5823681}"/>
    <dgm:cxn modelId="{D8B70CEC-D755-47BE-9E93-00D3C1167B05}" type="presOf" srcId="{0616E679-18FF-49F0-A066-192401E1CE41}" destId="{A7D1EA02-F825-4463-ADB0-785DB21FD3B2}" srcOrd="1" destOrd="0" presId="urn:microsoft.com/office/officeart/2005/8/layout/vProcess5"/>
    <dgm:cxn modelId="{F7843D64-A3C5-4777-8F7D-91B55C8BB048}" type="presOf" srcId="{6D2FD72B-1E40-487C-8BA8-2CFE177580C0}" destId="{781C98F1-A962-41CB-A356-67EE516F1131}" srcOrd="0" destOrd="0" presId="urn:microsoft.com/office/officeart/2005/8/layout/vProcess5"/>
    <dgm:cxn modelId="{08F35B58-3F6D-449C-A771-43E9F4B2BA77}" srcId="{5E069E1E-344F-4F4A-B60B-A921CCC8BD4A}" destId="{0FED8DD5-1FDF-4C15-816C-8F635729E131}" srcOrd="2" destOrd="0" parTransId="{12D50D9F-DF21-4798-9D63-E8060439BE82}" sibTransId="{13D42C58-34F9-40F9-BC7E-22114FBB9A65}"/>
    <dgm:cxn modelId="{1B263D36-1C89-474B-B39F-C5C7F0709446}" type="presOf" srcId="{0616E679-18FF-49F0-A066-192401E1CE41}" destId="{C3F2428C-D3CD-46CE-80CA-715315F51429}" srcOrd="0" destOrd="0" presId="urn:microsoft.com/office/officeart/2005/8/layout/vProcess5"/>
    <dgm:cxn modelId="{292D4341-8A28-49FD-A5F0-B6DC9438288E}" srcId="{5E069E1E-344F-4F4A-B60B-A921CCC8BD4A}" destId="{6D2FD72B-1E40-487C-8BA8-2CFE177580C0}" srcOrd="3" destOrd="0" parTransId="{25AF91C1-ECBE-4AA8-B509-2DB1D18A6CEA}" sibTransId="{F8610764-FD70-4D44-9DFC-3F4A3A1A107E}"/>
    <dgm:cxn modelId="{334C1CC9-9007-4004-984E-606D74DFCA91}" type="presOf" srcId="{0FED8DD5-1FDF-4C15-816C-8F635729E131}" destId="{984E08F0-40C0-4913-9202-218A41A575FE}" srcOrd="1" destOrd="0" presId="urn:microsoft.com/office/officeart/2005/8/layout/vProcess5"/>
    <dgm:cxn modelId="{83BA88FE-380F-4290-BD97-29FF04E519C2}" type="presParOf" srcId="{23B338C6-33B5-48BC-8123-DF0FD38E02C4}" destId="{B0C3F43F-155F-4BA7-836C-2E79A804B918}" srcOrd="0" destOrd="0" presId="urn:microsoft.com/office/officeart/2005/8/layout/vProcess5"/>
    <dgm:cxn modelId="{63A2DF1D-F14E-45CF-9F9D-DD01760132D4}" type="presParOf" srcId="{23B338C6-33B5-48BC-8123-DF0FD38E02C4}" destId="{6DB2DDF0-A744-44CF-8ADE-22640A011506}" srcOrd="1" destOrd="0" presId="urn:microsoft.com/office/officeart/2005/8/layout/vProcess5"/>
    <dgm:cxn modelId="{E476E2DC-5792-4799-8038-65AB6D51DC86}" type="presParOf" srcId="{23B338C6-33B5-48BC-8123-DF0FD38E02C4}" destId="{C3F2428C-D3CD-46CE-80CA-715315F51429}" srcOrd="2" destOrd="0" presId="urn:microsoft.com/office/officeart/2005/8/layout/vProcess5"/>
    <dgm:cxn modelId="{F643F735-A403-4B74-A108-1BAC93327B41}" type="presParOf" srcId="{23B338C6-33B5-48BC-8123-DF0FD38E02C4}" destId="{3DCEB6E7-5A26-4B8C-BFAA-F2332FFD543D}" srcOrd="3" destOrd="0" presId="urn:microsoft.com/office/officeart/2005/8/layout/vProcess5"/>
    <dgm:cxn modelId="{919C0313-87E3-44D6-876D-173713810BA8}" type="presParOf" srcId="{23B338C6-33B5-48BC-8123-DF0FD38E02C4}" destId="{781C98F1-A962-41CB-A356-67EE516F1131}" srcOrd="4" destOrd="0" presId="urn:microsoft.com/office/officeart/2005/8/layout/vProcess5"/>
    <dgm:cxn modelId="{1F97B03F-691B-47C7-84D9-1C4413324B42}" type="presParOf" srcId="{23B338C6-33B5-48BC-8123-DF0FD38E02C4}" destId="{9047C4DD-D529-4D47-B04A-C5A2088177AC}" srcOrd="5" destOrd="0" presId="urn:microsoft.com/office/officeart/2005/8/layout/vProcess5"/>
    <dgm:cxn modelId="{FEC6A7CA-4009-4824-9F19-5033CEE9B306}" type="presParOf" srcId="{23B338C6-33B5-48BC-8123-DF0FD38E02C4}" destId="{A661FFAB-F324-4392-B4EF-904B4D7A1F8D}" srcOrd="6" destOrd="0" presId="urn:microsoft.com/office/officeart/2005/8/layout/vProcess5"/>
    <dgm:cxn modelId="{FBA6CA2D-BA6F-422C-A827-4F3560EDCF62}" type="presParOf" srcId="{23B338C6-33B5-48BC-8123-DF0FD38E02C4}" destId="{7F7DC025-8B01-4C63-93AB-1EEDE845BC1B}" srcOrd="7" destOrd="0" presId="urn:microsoft.com/office/officeart/2005/8/layout/vProcess5"/>
    <dgm:cxn modelId="{3A71511C-A6E1-4FFC-99A2-E3F4ADD52433}" type="presParOf" srcId="{23B338C6-33B5-48BC-8123-DF0FD38E02C4}" destId="{809A5424-6BBC-4F59-AAB2-B001FFE99227}" srcOrd="8" destOrd="0" presId="urn:microsoft.com/office/officeart/2005/8/layout/vProcess5"/>
    <dgm:cxn modelId="{B9F4BA6A-D882-47F6-AF28-885EB2241116}" type="presParOf" srcId="{23B338C6-33B5-48BC-8123-DF0FD38E02C4}" destId="{A7D1EA02-F825-4463-ADB0-785DB21FD3B2}" srcOrd="9" destOrd="0" presId="urn:microsoft.com/office/officeart/2005/8/layout/vProcess5"/>
    <dgm:cxn modelId="{3198EBE9-5FF1-4A61-9E3D-F510230BE223}" type="presParOf" srcId="{23B338C6-33B5-48BC-8123-DF0FD38E02C4}" destId="{984E08F0-40C0-4913-9202-218A41A575FE}" srcOrd="10" destOrd="0" presId="urn:microsoft.com/office/officeart/2005/8/layout/vProcess5"/>
    <dgm:cxn modelId="{15087258-A0B4-45EF-BE30-38E789FBD7F2}" type="presParOf" srcId="{23B338C6-33B5-48BC-8123-DF0FD38E02C4}" destId="{79774D32-051E-4A3A-9CA0-77D41AE134E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1C953CC-AE36-429C-BDCF-0A67943356CF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61C2E3E-E219-44FB-9E8F-800C3F7932FB}">
      <dgm:prSet/>
      <dgm:spPr/>
      <dgm:t>
        <a:bodyPr/>
        <a:lstStyle/>
        <a:p>
          <a:r>
            <a:rPr lang="en-US" dirty="0" smtClean="0"/>
            <a:t>Neural net = Infinitely flexible function + All-purpose parameter fitting (</a:t>
          </a:r>
          <a:r>
            <a:rPr lang="en-US" dirty="0" err="1" smtClean="0"/>
            <a:t>Backprop</a:t>
          </a:r>
          <a:r>
            <a:rPr lang="en-US" dirty="0" smtClean="0"/>
            <a:t>) + Fast and scalable (GPU)</a:t>
          </a:r>
          <a:endParaRPr lang="en-US" dirty="0" smtClean="0"/>
        </a:p>
      </dgm:t>
    </dgm:pt>
    <dgm:pt modelId="{46F8D8E2-9CC9-45B6-9DE6-C4FA3D02F830}" type="parTrans" cxnId="{0C30BD1D-8E09-46B8-B052-87F2EF8D8E55}">
      <dgm:prSet/>
      <dgm:spPr/>
      <dgm:t>
        <a:bodyPr/>
        <a:lstStyle/>
        <a:p>
          <a:endParaRPr lang="en-US"/>
        </a:p>
      </dgm:t>
    </dgm:pt>
    <dgm:pt modelId="{060A2B04-A1F9-4CB3-AD52-B7292654D0BE}" type="sibTrans" cxnId="{0C30BD1D-8E09-46B8-B052-87F2EF8D8E55}">
      <dgm:prSet/>
      <dgm:spPr/>
      <dgm:t>
        <a:bodyPr/>
        <a:lstStyle/>
        <a:p>
          <a:endParaRPr lang="en-US"/>
        </a:p>
      </dgm:t>
    </dgm:pt>
    <dgm:pt modelId="{0E82037F-04C7-4CA3-B37A-E9A537F8C08A}">
      <dgm:prSet/>
      <dgm:spPr/>
      <dgm:t>
        <a:bodyPr/>
        <a:lstStyle/>
        <a:p>
          <a:r>
            <a:rPr lang="en-US" smtClean="0"/>
            <a:t>Nets don’t really mimic the brain; Brains don’t do backprop</a:t>
          </a:r>
          <a:endParaRPr lang="en-US" dirty="0" smtClean="0"/>
        </a:p>
      </dgm:t>
    </dgm:pt>
    <dgm:pt modelId="{67544473-4200-4797-8BE6-646D13323A1E}" type="parTrans" cxnId="{8266CFD2-99FE-45CE-81DE-76F6C510079B}">
      <dgm:prSet/>
      <dgm:spPr/>
      <dgm:t>
        <a:bodyPr/>
        <a:lstStyle/>
        <a:p>
          <a:endParaRPr lang="en-US"/>
        </a:p>
      </dgm:t>
    </dgm:pt>
    <dgm:pt modelId="{02069997-C0C8-4DFC-A9B7-6648E781CB18}" type="sibTrans" cxnId="{8266CFD2-99FE-45CE-81DE-76F6C510079B}">
      <dgm:prSet/>
      <dgm:spPr/>
      <dgm:t>
        <a:bodyPr/>
        <a:lstStyle/>
        <a:p>
          <a:endParaRPr lang="en-US"/>
        </a:p>
      </dgm:t>
    </dgm:pt>
    <dgm:pt modelId="{09BA456A-CF61-479D-995F-8E8818E7EB64}">
      <dgm:prSet/>
      <dgm:spPr/>
      <dgm:t>
        <a:bodyPr/>
        <a:lstStyle/>
        <a:p>
          <a:r>
            <a:rPr lang="en-US" smtClean="0"/>
            <a:t>Though CapsuleNet actually have a biological inspiration</a:t>
          </a:r>
          <a:endParaRPr lang="en-US" dirty="0" smtClean="0"/>
        </a:p>
      </dgm:t>
    </dgm:pt>
    <dgm:pt modelId="{225B17C2-C0AF-4666-AFDE-5AF004B00CB7}" type="parTrans" cxnId="{EECCD62E-1EBB-4513-A702-C4F8D780FDEB}">
      <dgm:prSet/>
      <dgm:spPr/>
      <dgm:t>
        <a:bodyPr/>
        <a:lstStyle/>
        <a:p>
          <a:endParaRPr lang="en-US"/>
        </a:p>
      </dgm:t>
    </dgm:pt>
    <dgm:pt modelId="{58BFA595-4DB6-4895-BFC4-EE3C08630215}" type="sibTrans" cxnId="{EECCD62E-1EBB-4513-A702-C4F8D780FDEB}">
      <dgm:prSet/>
      <dgm:spPr/>
      <dgm:t>
        <a:bodyPr/>
        <a:lstStyle/>
        <a:p>
          <a:endParaRPr lang="en-US"/>
        </a:p>
      </dgm:t>
    </dgm:pt>
    <dgm:pt modelId="{5B0EEAEC-374A-4EC6-A755-A8D18CC6CD7D}">
      <dgm:prSet/>
      <dgm:spPr/>
      <dgm:t>
        <a:bodyPr/>
        <a:lstStyle/>
        <a:p>
          <a:r>
            <a:rPr lang="en-US" dirty="0" smtClean="0"/>
            <a:t>Never count the Canadians out!</a:t>
          </a:r>
          <a:endParaRPr lang="en-US" dirty="0"/>
        </a:p>
      </dgm:t>
    </dgm:pt>
    <dgm:pt modelId="{ED3B0929-2B47-4052-98F3-A70345271F18}" type="parTrans" cxnId="{03BD0842-DE51-40AA-B1DD-3E47EDCCCDB5}">
      <dgm:prSet/>
      <dgm:spPr/>
      <dgm:t>
        <a:bodyPr/>
        <a:lstStyle/>
        <a:p>
          <a:endParaRPr lang="en-US"/>
        </a:p>
      </dgm:t>
    </dgm:pt>
    <dgm:pt modelId="{1F52357F-9602-4D15-9C17-EDB8D7301A98}" type="sibTrans" cxnId="{03BD0842-DE51-40AA-B1DD-3E47EDCCCDB5}">
      <dgm:prSet/>
      <dgm:spPr/>
      <dgm:t>
        <a:bodyPr/>
        <a:lstStyle/>
        <a:p>
          <a:endParaRPr lang="en-US"/>
        </a:p>
      </dgm:t>
    </dgm:pt>
    <dgm:pt modelId="{E5C65643-ED36-4460-9330-608390D1025B}">
      <dgm:prSet/>
      <dgm:spPr/>
      <dgm:t>
        <a:bodyPr/>
        <a:lstStyle/>
        <a:p>
          <a:r>
            <a:rPr lang="en-US" dirty="0" smtClean="0"/>
            <a:t>Old architectures weren’t bad, just hardware wasn’t good (enough)</a:t>
          </a:r>
          <a:endParaRPr lang="en-US" dirty="0" smtClean="0"/>
        </a:p>
      </dgm:t>
    </dgm:pt>
    <dgm:pt modelId="{E38AD898-E227-4D7E-960B-E662FFD96DD8}" type="parTrans" cxnId="{FDE6C6D9-D7F6-4A11-B0E5-CF24FEDADE44}">
      <dgm:prSet/>
      <dgm:spPr/>
      <dgm:t>
        <a:bodyPr/>
        <a:lstStyle/>
        <a:p>
          <a:endParaRPr lang="en-US"/>
        </a:p>
      </dgm:t>
    </dgm:pt>
    <dgm:pt modelId="{D9318C42-9EB5-4DDA-B76F-82E02FF04D2F}" type="sibTrans" cxnId="{FDE6C6D9-D7F6-4A11-B0E5-CF24FEDADE44}">
      <dgm:prSet/>
      <dgm:spPr/>
      <dgm:t>
        <a:bodyPr/>
        <a:lstStyle/>
        <a:p>
          <a:endParaRPr lang="en-US"/>
        </a:p>
      </dgm:t>
    </dgm:pt>
    <dgm:pt modelId="{DEC7F5A1-381A-44F3-865A-C0F90B3072D1}" type="pres">
      <dgm:prSet presAssocID="{31C953CC-AE36-429C-BDCF-0A67943356CF}" presName="Name0" presStyleCnt="0">
        <dgm:presLayoutVars>
          <dgm:chMax val="7"/>
          <dgm:chPref val="7"/>
          <dgm:dir/>
        </dgm:presLayoutVars>
      </dgm:prSet>
      <dgm:spPr/>
    </dgm:pt>
    <dgm:pt modelId="{C5C34972-29D5-4E04-87EF-E2A80FFE6B7A}" type="pres">
      <dgm:prSet presAssocID="{31C953CC-AE36-429C-BDCF-0A67943356CF}" presName="Name1" presStyleCnt="0"/>
      <dgm:spPr/>
    </dgm:pt>
    <dgm:pt modelId="{03882A98-8F45-4483-A216-42919A0F8ADE}" type="pres">
      <dgm:prSet presAssocID="{31C953CC-AE36-429C-BDCF-0A67943356CF}" presName="cycle" presStyleCnt="0"/>
      <dgm:spPr/>
    </dgm:pt>
    <dgm:pt modelId="{D90C200E-BDC0-439D-8457-585B216ABDA0}" type="pres">
      <dgm:prSet presAssocID="{31C953CC-AE36-429C-BDCF-0A67943356CF}" presName="srcNode" presStyleLbl="node1" presStyleIdx="0" presStyleCnt="5"/>
      <dgm:spPr/>
    </dgm:pt>
    <dgm:pt modelId="{1AC3C519-3046-4981-8F77-3D0BCC5C40E3}" type="pres">
      <dgm:prSet presAssocID="{31C953CC-AE36-429C-BDCF-0A67943356CF}" presName="conn" presStyleLbl="parChTrans1D2" presStyleIdx="0" presStyleCnt="1"/>
      <dgm:spPr/>
    </dgm:pt>
    <dgm:pt modelId="{B1AE1EB0-C34E-43F1-B476-8120CBBA82BC}" type="pres">
      <dgm:prSet presAssocID="{31C953CC-AE36-429C-BDCF-0A67943356CF}" presName="extraNode" presStyleLbl="node1" presStyleIdx="0" presStyleCnt="5"/>
      <dgm:spPr/>
    </dgm:pt>
    <dgm:pt modelId="{41775529-D396-48AB-867F-A53F62F77569}" type="pres">
      <dgm:prSet presAssocID="{31C953CC-AE36-429C-BDCF-0A67943356CF}" presName="dstNode" presStyleLbl="node1" presStyleIdx="0" presStyleCnt="5"/>
      <dgm:spPr/>
    </dgm:pt>
    <dgm:pt modelId="{9E66867A-5EE5-4E28-BC41-E30D3259722E}" type="pres">
      <dgm:prSet presAssocID="{D61C2E3E-E219-44FB-9E8F-800C3F7932FB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0D20BA-82CF-42A0-9A84-DB2831CC14E4}" type="pres">
      <dgm:prSet presAssocID="{D61C2E3E-E219-44FB-9E8F-800C3F7932FB}" presName="accent_1" presStyleCnt="0"/>
      <dgm:spPr/>
    </dgm:pt>
    <dgm:pt modelId="{391BE8BB-0F49-45D5-975D-FCD346FC1167}" type="pres">
      <dgm:prSet presAssocID="{D61C2E3E-E219-44FB-9E8F-800C3F7932FB}" presName="accentRepeatNode" presStyleLbl="solidFgAcc1" presStyleIdx="0" presStyleCnt="5"/>
      <dgm:spPr/>
    </dgm:pt>
    <dgm:pt modelId="{79CCF916-C59A-4926-A6BE-8A1FB8259777}" type="pres">
      <dgm:prSet presAssocID="{E5C65643-ED36-4460-9330-608390D1025B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36FD9A-5AC4-4D2A-8CAF-860D9D3A40AC}" type="pres">
      <dgm:prSet presAssocID="{E5C65643-ED36-4460-9330-608390D1025B}" presName="accent_2" presStyleCnt="0"/>
      <dgm:spPr/>
    </dgm:pt>
    <dgm:pt modelId="{DB60E9C2-87C9-4029-BDE0-C4C0F279370B}" type="pres">
      <dgm:prSet presAssocID="{E5C65643-ED36-4460-9330-608390D1025B}" presName="accentRepeatNode" presStyleLbl="solidFgAcc1" presStyleIdx="1" presStyleCnt="5"/>
      <dgm:spPr/>
    </dgm:pt>
    <dgm:pt modelId="{AC8AD95D-F7EC-419A-916A-701D9FBAAD20}" type="pres">
      <dgm:prSet presAssocID="{0E82037F-04C7-4CA3-B37A-E9A537F8C08A}" presName="text_3" presStyleLbl="node1" presStyleIdx="2" presStyleCnt="5">
        <dgm:presLayoutVars>
          <dgm:bulletEnabled val="1"/>
        </dgm:presLayoutVars>
      </dgm:prSet>
      <dgm:spPr/>
    </dgm:pt>
    <dgm:pt modelId="{7E36D6B3-694B-4FC9-A1D7-782F5F74FFB5}" type="pres">
      <dgm:prSet presAssocID="{0E82037F-04C7-4CA3-B37A-E9A537F8C08A}" presName="accent_3" presStyleCnt="0"/>
      <dgm:spPr/>
    </dgm:pt>
    <dgm:pt modelId="{6C012B1F-BD24-4F90-A8C0-1A62FE71DEF2}" type="pres">
      <dgm:prSet presAssocID="{0E82037F-04C7-4CA3-B37A-E9A537F8C08A}" presName="accentRepeatNode" presStyleLbl="solidFgAcc1" presStyleIdx="2" presStyleCnt="5"/>
      <dgm:spPr/>
    </dgm:pt>
    <dgm:pt modelId="{553EFB88-CBA2-4CD1-9181-EA7873E1C3FA}" type="pres">
      <dgm:prSet presAssocID="{09BA456A-CF61-479D-995F-8E8818E7EB64}" presName="text_4" presStyleLbl="node1" presStyleIdx="3" presStyleCnt="5">
        <dgm:presLayoutVars>
          <dgm:bulletEnabled val="1"/>
        </dgm:presLayoutVars>
      </dgm:prSet>
      <dgm:spPr/>
    </dgm:pt>
    <dgm:pt modelId="{F609D062-EAAE-41CC-AFFA-161B09582A0E}" type="pres">
      <dgm:prSet presAssocID="{09BA456A-CF61-479D-995F-8E8818E7EB64}" presName="accent_4" presStyleCnt="0"/>
      <dgm:spPr/>
    </dgm:pt>
    <dgm:pt modelId="{6D39481E-651E-45AC-A748-6D26838B5E5B}" type="pres">
      <dgm:prSet presAssocID="{09BA456A-CF61-479D-995F-8E8818E7EB64}" presName="accentRepeatNode" presStyleLbl="solidFgAcc1" presStyleIdx="3" presStyleCnt="5"/>
      <dgm:spPr/>
    </dgm:pt>
    <dgm:pt modelId="{562AF668-0F9C-47D4-AB5A-C416D588DBB1}" type="pres">
      <dgm:prSet presAssocID="{5B0EEAEC-374A-4EC6-A755-A8D18CC6CD7D}" presName="text_5" presStyleLbl="node1" presStyleIdx="4" presStyleCnt="5">
        <dgm:presLayoutVars>
          <dgm:bulletEnabled val="1"/>
        </dgm:presLayoutVars>
      </dgm:prSet>
      <dgm:spPr/>
    </dgm:pt>
    <dgm:pt modelId="{AE4528ED-361B-4A38-A2F3-709FC223A1AB}" type="pres">
      <dgm:prSet presAssocID="{5B0EEAEC-374A-4EC6-A755-A8D18CC6CD7D}" presName="accent_5" presStyleCnt="0"/>
      <dgm:spPr/>
    </dgm:pt>
    <dgm:pt modelId="{2EA242CA-6437-4111-9DBF-75F79D338BD6}" type="pres">
      <dgm:prSet presAssocID="{5B0EEAEC-374A-4EC6-A755-A8D18CC6CD7D}" presName="accentRepeatNode" presStyleLbl="solidFgAcc1" presStyleIdx="4" presStyleCnt="5"/>
      <dgm:spPr/>
    </dgm:pt>
  </dgm:ptLst>
  <dgm:cxnLst>
    <dgm:cxn modelId="{FDE6C6D9-D7F6-4A11-B0E5-CF24FEDADE44}" srcId="{31C953CC-AE36-429C-BDCF-0A67943356CF}" destId="{E5C65643-ED36-4460-9330-608390D1025B}" srcOrd="1" destOrd="0" parTransId="{E38AD898-E227-4D7E-960B-E662FFD96DD8}" sibTransId="{D9318C42-9EB5-4DDA-B76F-82E02FF04D2F}"/>
    <dgm:cxn modelId="{1A6D90C4-0E06-476E-B2D4-672FCC473173}" type="presOf" srcId="{0E82037F-04C7-4CA3-B37A-E9A537F8C08A}" destId="{AC8AD95D-F7EC-419A-916A-701D9FBAAD20}" srcOrd="0" destOrd="0" presId="urn:microsoft.com/office/officeart/2008/layout/VerticalCurvedList"/>
    <dgm:cxn modelId="{3698B867-7217-4375-AF92-770C796A6278}" type="presOf" srcId="{5B0EEAEC-374A-4EC6-A755-A8D18CC6CD7D}" destId="{562AF668-0F9C-47D4-AB5A-C416D588DBB1}" srcOrd="0" destOrd="0" presId="urn:microsoft.com/office/officeart/2008/layout/VerticalCurvedList"/>
    <dgm:cxn modelId="{F87D9B99-0977-4826-846D-C191DCFCDC38}" type="presOf" srcId="{31C953CC-AE36-429C-BDCF-0A67943356CF}" destId="{DEC7F5A1-381A-44F3-865A-C0F90B3072D1}" srcOrd="0" destOrd="0" presId="urn:microsoft.com/office/officeart/2008/layout/VerticalCurvedList"/>
    <dgm:cxn modelId="{EA858BB4-AA3B-45A6-9DDC-DF87DC10791F}" type="presOf" srcId="{060A2B04-A1F9-4CB3-AD52-B7292654D0BE}" destId="{1AC3C519-3046-4981-8F77-3D0BCC5C40E3}" srcOrd="0" destOrd="0" presId="urn:microsoft.com/office/officeart/2008/layout/VerticalCurvedList"/>
    <dgm:cxn modelId="{03BD0842-DE51-40AA-B1DD-3E47EDCCCDB5}" srcId="{31C953CC-AE36-429C-BDCF-0A67943356CF}" destId="{5B0EEAEC-374A-4EC6-A755-A8D18CC6CD7D}" srcOrd="4" destOrd="0" parTransId="{ED3B0929-2B47-4052-98F3-A70345271F18}" sibTransId="{1F52357F-9602-4D15-9C17-EDB8D7301A98}"/>
    <dgm:cxn modelId="{8266CFD2-99FE-45CE-81DE-76F6C510079B}" srcId="{31C953CC-AE36-429C-BDCF-0A67943356CF}" destId="{0E82037F-04C7-4CA3-B37A-E9A537F8C08A}" srcOrd="2" destOrd="0" parTransId="{67544473-4200-4797-8BE6-646D13323A1E}" sibTransId="{02069997-C0C8-4DFC-A9B7-6648E781CB18}"/>
    <dgm:cxn modelId="{08A4CB82-477E-4F41-9272-8019A6C14830}" type="presOf" srcId="{D61C2E3E-E219-44FB-9E8F-800C3F7932FB}" destId="{9E66867A-5EE5-4E28-BC41-E30D3259722E}" srcOrd="0" destOrd="0" presId="urn:microsoft.com/office/officeart/2008/layout/VerticalCurvedList"/>
    <dgm:cxn modelId="{EECCD62E-1EBB-4513-A702-C4F8D780FDEB}" srcId="{31C953CC-AE36-429C-BDCF-0A67943356CF}" destId="{09BA456A-CF61-479D-995F-8E8818E7EB64}" srcOrd="3" destOrd="0" parTransId="{225B17C2-C0AF-4666-AFDE-5AF004B00CB7}" sibTransId="{58BFA595-4DB6-4895-BFC4-EE3C08630215}"/>
    <dgm:cxn modelId="{0C30BD1D-8E09-46B8-B052-87F2EF8D8E55}" srcId="{31C953CC-AE36-429C-BDCF-0A67943356CF}" destId="{D61C2E3E-E219-44FB-9E8F-800C3F7932FB}" srcOrd="0" destOrd="0" parTransId="{46F8D8E2-9CC9-45B6-9DE6-C4FA3D02F830}" sibTransId="{060A2B04-A1F9-4CB3-AD52-B7292654D0BE}"/>
    <dgm:cxn modelId="{E5AA935E-E196-46E1-9A77-4DD17A003FD6}" type="presOf" srcId="{E5C65643-ED36-4460-9330-608390D1025B}" destId="{79CCF916-C59A-4926-A6BE-8A1FB8259777}" srcOrd="0" destOrd="0" presId="urn:microsoft.com/office/officeart/2008/layout/VerticalCurvedList"/>
    <dgm:cxn modelId="{C8376F25-6D45-4DD8-B3AF-D238500B39F5}" type="presOf" srcId="{09BA456A-CF61-479D-995F-8E8818E7EB64}" destId="{553EFB88-CBA2-4CD1-9181-EA7873E1C3FA}" srcOrd="0" destOrd="0" presId="urn:microsoft.com/office/officeart/2008/layout/VerticalCurvedList"/>
    <dgm:cxn modelId="{DEF28F50-9522-4A38-BFE2-BF795581CE4A}" type="presParOf" srcId="{DEC7F5A1-381A-44F3-865A-C0F90B3072D1}" destId="{C5C34972-29D5-4E04-87EF-E2A80FFE6B7A}" srcOrd="0" destOrd="0" presId="urn:microsoft.com/office/officeart/2008/layout/VerticalCurvedList"/>
    <dgm:cxn modelId="{3BF4F5E7-5447-4671-80DB-3C3EE7136B51}" type="presParOf" srcId="{C5C34972-29D5-4E04-87EF-E2A80FFE6B7A}" destId="{03882A98-8F45-4483-A216-42919A0F8ADE}" srcOrd="0" destOrd="0" presId="urn:microsoft.com/office/officeart/2008/layout/VerticalCurvedList"/>
    <dgm:cxn modelId="{62BC0B16-1012-4E92-90B7-FDDC2FF1950A}" type="presParOf" srcId="{03882A98-8F45-4483-A216-42919A0F8ADE}" destId="{D90C200E-BDC0-439D-8457-585B216ABDA0}" srcOrd="0" destOrd="0" presId="urn:microsoft.com/office/officeart/2008/layout/VerticalCurvedList"/>
    <dgm:cxn modelId="{425534AB-7AAF-4853-920E-5B2814E1E771}" type="presParOf" srcId="{03882A98-8F45-4483-A216-42919A0F8ADE}" destId="{1AC3C519-3046-4981-8F77-3D0BCC5C40E3}" srcOrd="1" destOrd="0" presId="urn:microsoft.com/office/officeart/2008/layout/VerticalCurvedList"/>
    <dgm:cxn modelId="{FC7A6F6F-278D-43CE-853C-92AF586DA979}" type="presParOf" srcId="{03882A98-8F45-4483-A216-42919A0F8ADE}" destId="{B1AE1EB0-C34E-43F1-B476-8120CBBA82BC}" srcOrd="2" destOrd="0" presId="urn:microsoft.com/office/officeart/2008/layout/VerticalCurvedList"/>
    <dgm:cxn modelId="{17D3A08E-B7C3-4402-953F-385D9DFE44B2}" type="presParOf" srcId="{03882A98-8F45-4483-A216-42919A0F8ADE}" destId="{41775529-D396-48AB-867F-A53F62F77569}" srcOrd="3" destOrd="0" presId="urn:microsoft.com/office/officeart/2008/layout/VerticalCurvedList"/>
    <dgm:cxn modelId="{F385C99D-8943-41A0-9E40-8A93FE3BB1C7}" type="presParOf" srcId="{C5C34972-29D5-4E04-87EF-E2A80FFE6B7A}" destId="{9E66867A-5EE5-4E28-BC41-E30D3259722E}" srcOrd="1" destOrd="0" presId="urn:microsoft.com/office/officeart/2008/layout/VerticalCurvedList"/>
    <dgm:cxn modelId="{D67EDB77-7F0F-4653-818D-28C7938AB7BC}" type="presParOf" srcId="{C5C34972-29D5-4E04-87EF-E2A80FFE6B7A}" destId="{2E0D20BA-82CF-42A0-9A84-DB2831CC14E4}" srcOrd="2" destOrd="0" presId="urn:microsoft.com/office/officeart/2008/layout/VerticalCurvedList"/>
    <dgm:cxn modelId="{D6F83DE5-8705-4675-8C05-45CDA6169381}" type="presParOf" srcId="{2E0D20BA-82CF-42A0-9A84-DB2831CC14E4}" destId="{391BE8BB-0F49-45D5-975D-FCD346FC1167}" srcOrd="0" destOrd="0" presId="urn:microsoft.com/office/officeart/2008/layout/VerticalCurvedList"/>
    <dgm:cxn modelId="{F4FBB530-81CE-4BDA-83F5-0718DCF061FB}" type="presParOf" srcId="{C5C34972-29D5-4E04-87EF-E2A80FFE6B7A}" destId="{79CCF916-C59A-4926-A6BE-8A1FB8259777}" srcOrd="3" destOrd="0" presId="urn:microsoft.com/office/officeart/2008/layout/VerticalCurvedList"/>
    <dgm:cxn modelId="{55F3F077-C54E-4BEB-AA06-8BFEF3697815}" type="presParOf" srcId="{C5C34972-29D5-4E04-87EF-E2A80FFE6B7A}" destId="{1B36FD9A-5AC4-4D2A-8CAF-860D9D3A40AC}" srcOrd="4" destOrd="0" presId="urn:microsoft.com/office/officeart/2008/layout/VerticalCurvedList"/>
    <dgm:cxn modelId="{219E4C84-F8E8-43BE-BCBB-9A6C71DBFAD6}" type="presParOf" srcId="{1B36FD9A-5AC4-4D2A-8CAF-860D9D3A40AC}" destId="{DB60E9C2-87C9-4029-BDE0-C4C0F279370B}" srcOrd="0" destOrd="0" presId="urn:microsoft.com/office/officeart/2008/layout/VerticalCurvedList"/>
    <dgm:cxn modelId="{7D7E663A-F07C-4A17-833B-A67047A9E939}" type="presParOf" srcId="{C5C34972-29D5-4E04-87EF-E2A80FFE6B7A}" destId="{AC8AD95D-F7EC-419A-916A-701D9FBAAD20}" srcOrd="5" destOrd="0" presId="urn:microsoft.com/office/officeart/2008/layout/VerticalCurvedList"/>
    <dgm:cxn modelId="{85FD9068-FEC0-4D20-A31D-89145121C88D}" type="presParOf" srcId="{C5C34972-29D5-4E04-87EF-E2A80FFE6B7A}" destId="{7E36D6B3-694B-4FC9-A1D7-782F5F74FFB5}" srcOrd="6" destOrd="0" presId="urn:microsoft.com/office/officeart/2008/layout/VerticalCurvedList"/>
    <dgm:cxn modelId="{9927F779-1D2C-4F88-A61D-F5ADD45B5E10}" type="presParOf" srcId="{7E36D6B3-694B-4FC9-A1D7-782F5F74FFB5}" destId="{6C012B1F-BD24-4F90-A8C0-1A62FE71DEF2}" srcOrd="0" destOrd="0" presId="urn:microsoft.com/office/officeart/2008/layout/VerticalCurvedList"/>
    <dgm:cxn modelId="{04209D68-4B71-43D3-828F-8155E0D8653C}" type="presParOf" srcId="{C5C34972-29D5-4E04-87EF-E2A80FFE6B7A}" destId="{553EFB88-CBA2-4CD1-9181-EA7873E1C3FA}" srcOrd="7" destOrd="0" presId="urn:microsoft.com/office/officeart/2008/layout/VerticalCurvedList"/>
    <dgm:cxn modelId="{DF12FFB3-0E74-4957-B150-63685FF04A7F}" type="presParOf" srcId="{C5C34972-29D5-4E04-87EF-E2A80FFE6B7A}" destId="{F609D062-EAAE-41CC-AFFA-161B09582A0E}" srcOrd="8" destOrd="0" presId="urn:microsoft.com/office/officeart/2008/layout/VerticalCurvedList"/>
    <dgm:cxn modelId="{50D44D43-B4BD-49E5-9F5F-6CFCF4D53634}" type="presParOf" srcId="{F609D062-EAAE-41CC-AFFA-161B09582A0E}" destId="{6D39481E-651E-45AC-A748-6D26838B5E5B}" srcOrd="0" destOrd="0" presId="urn:microsoft.com/office/officeart/2008/layout/VerticalCurvedList"/>
    <dgm:cxn modelId="{B0BECE73-6164-4CD3-8355-28AEFD9AD228}" type="presParOf" srcId="{C5C34972-29D5-4E04-87EF-E2A80FFE6B7A}" destId="{562AF668-0F9C-47D4-AB5A-C416D588DBB1}" srcOrd="9" destOrd="0" presId="urn:microsoft.com/office/officeart/2008/layout/VerticalCurvedList"/>
    <dgm:cxn modelId="{BA683C1A-A9B3-4A85-9252-2A02D8E5D48F}" type="presParOf" srcId="{C5C34972-29D5-4E04-87EF-E2A80FFE6B7A}" destId="{AE4528ED-361B-4A38-A2F3-709FC223A1AB}" srcOrd="10" destOrd="0" presId="urn:microsoft.com/office/officeart/2008/layout/VerticalCurvedList"/>
    <dgm:cxn modelId="{85772EF9-C96D-42F8-BB86-D8F971E8304F}" type="presParOf" srcId="{AE4528ED-361B-4A38-A2F3-709FC223A1AB}" destId="{2EA242CA-6437-4111-9DBF-75F79D338BD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08B0FF-74F3-4F00-982C-48B9EDC15E1E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E6A6CFC-49C7-4038-B3CA-FD554FA88158}">
      <dgm:prSet phldrT="[Text]"/>
      <dgm:spPr/>
      <dgm:t>
        <a:bodyPr/>
        <a:lstStyle/>
        <a:p>
          <a:r>
            <a:rPr lang="en-US" dirty="0" smtClean="0"/>
            <a:t>1943</a:t>
          </a:r>
          <a:endParaRPr lang="en-US" dirty="0"/>
        </a:p>
      </dgm:t>
    </dgm:pt>
    <dgm:pt modelId="{AC5E7AA1-4D31-4F6A-A6EB-347189145B0D}" type="parTrans" cxnId="{5C4A501A-FE25-4DB5-967B-51AB0CCF2FCA}">
      <dgm:prSet/>
      <dgm:spPr/>
      <dgm:t>
        <a:bodyPr/>
        <a:lstStyle/>
        <a:p>
          <a:endParaRPr lang="en-US"/>
        </a:p>
      </dgm:t>
    </dgm:pt>
    <dgm:pt modelId="{82270618-5F03-420E-B119-A2094A62FC68}" type="sibTrans" cxnId="{5C4A501A-FE25-4DB5-967B-51AB0CCF2FCA}">
      <dgm:prSet/>
      <dgm:spPr/>
      <dgm:t>
        <a:bodyPr/>
        <a:lstStyle/>
        <a:p>
          <a:endParaRPr lang="en-US"/>
        </a:p>
      </dgm:t>
    </dgm:pt>
    <dgm:pt modelId="{7EEB1504-6535-4525-BFE0-1ED8E9757404}">
      <dgm:prSet phldrT="[Text]"/>
      <dgm:spPr/>
      <dgm:t>
        <a:bodyPr/>
        <a:lstStyle/>
        <a:p>
          <a:r>
            <a:rPr lang="en-US" dirty="0" smtClean="0"/>
            <a:t>McCulloch-Pitts neuron: summation over weighted inputs and step activation function</a:t>
          </a:r>
          <a:endParaRPr lang="en-US" dirty="0"/>
        </a:p>
      </dgm:t>
    </dgm:pt>
    <dgm:pt modelId="{BDE3EB4C-CD1C-4EA0-A868-246735A00BC0}" type="parTrans" cxnId="{27A971C0-1392-477B-94C5-83B307F56173}">
      <dgm:prSet/>
      <dgm:spPr/>
      <dgm:t>
        <a:bodyPr/>
        <a:lstStyle/>
        <a:p>
          <a:endParaRPr lang="en-US"/>
        </a:p>
      </dgm:t>
    </dgm:pt>
    <dgm:pt modelId="{EB7D0AB0-66AA-4324-AA80-AA7AEF9A4E51}" type="sibTrans" cxnId="{27A971C0-1392-477B-94C5-83B307F56173}">
      <dgm:prSet/>
      <dgm:spPr/>
      <dgm:t>
        <a:bodyPr/>
        <a:lstStyle/>
        <a:p>
          <a:endParaRPr lang="en-US"/>
        </a:p>
      </dgm:t>
    </dgm:pt>
    <dgm:pt modelId="{2BFFF19A-81CD-4C27-A8AE-50F3E3B9E466}">
      <dgm:prSet phldrT="[Text]"/>
      <dgm:spPr/>
      <dgm:t>
        <a:bodyPr/>
        <a:lstStyle/>
        <a:p>
          <a:r>
            <a:rPr lang="en-US" dirty="0" smtClean="0"/>
            <a:t>1958</a:t>
          </a:r>
          <a:endParaRPr lang="en-US" dirty="0"/>
        </a:p>
      </dgm:t>
    </dgm:pt>
    <dgm:pt modelId="{82448B04-363A-47BC-97D7-61486B69D484}" type="parTrans" cxnId="{FC4F7576-4329-4266-90D4-7484BF77922D}">
      <dgm:prSet/>
      <dgm:spPr/>
      <dgm:t>
        <a:bodyPr/>
        <a:lstStyle/>
        <a:p>
          <a:endParaRPr lang="en-US"/>
        </a:p>
      </dgm:t>
    </dgm:pt>
    <dgm:pt modelId="{31D279DB-0CB4-4166-A371-56396CC6CC2E}" type="sibTrans" cxnId="{FC4F7576-4329-4266-90D4-7484BF77922D}">
      <dgm:prSet/>
      <dgm:spPr/>
      <dgm:t>
        <a:bodyPr/>
        <a:lstStyle/>
        <a:p>
          <a:endParaRPr lang="en-US"/>
        </a:p>
      </dgm:t>
    </dgm:pt>
    <dgm:pt modelId="{0FB1435E-1A6F-4C5E-BB6D-2001C6FC2919}">
      <dgm:prSet phldrT="[Text]"/>
      <dgm:spPr/>
      <dgm:t>
        <a:bodyPr/>
        <a:lstStyle/>
        <a:p>
          <a:r>
            <a:rPr lang="en-US" dirty="0" smtClean="0"/>
            <a:t>Mark I Perception by Rosenblatt: included training method to determine optimal weights</a:t>
          </a:r>
          <a:endParaRPr lang="en-US" dirty="0"/>
        </a:p>
      </dgm:t>
    </dgm:pt>
    <dgm:pt modelId="{C39EED17-1FEE-40E4-87DE-D58903055B5B}" type="parTrans" cxnId="{8A74EF63-8A82-4E80-A6F8-65856C57C2A5}">
      <dgm:prSet/>
      <dgm:spPr/>
      <dgm:t>
        <a:bodyPr/>
        <a:lstStyle/>
        <a:p>
          <a:endParaRPr lang="en-US"/>
        </a:p>
      </dgm:t>
    </dgm:pt>
    <dgm:pt modelId="{B5C47913-FC0C-419E-973E-5CC7413E33F0}" type="sibTrans" cxnId="{8A74EF63-8A82-4E80-A6F8-65856C57C2A5}">
      <dgm:prSet/>
      <dgm:spPr/>
      <dgm:t>
        <a:bodyPr/>
        <a:lstStyle/>
        <a:p>
          <a:endParaRPr lang="en-US"/>
        </a:p>
      </dgm:t>
    </dgm:pt>
    <dgm:pt modelId="{B1511B2F-7B85-436A-9B0A-1746716E812F}">
      <dgm:prSet phldrT="[Text]"/>
      <dgm:spPr/>
      <dgm:t>
        <a:bodyPr/>
        <a:lstStyle/>
        <a:p>
          <a:r>
            <a:rPr lang="en-US" dirty="0" smtClean="0"/>
            <a:t>1969</a:t>
          </a:r>
          <a:endParaRPr lang="en-US" dirty="0"/>
        </a:p>
      </dgm:t>
    </dgm:pt>
    <dgm:pt modelId="{B55BA966-F856-476C-B4F5-633733E28754}" type="parTrans" cxnId="{25438416-BD8A-479F-BF83-0311AC61669B}">
      <dgm:prSet/>
      <dgm:spPr/>
      <dgm:t>
        <a:bodyPr/>
        <a:lstStyle/>
        <a:p>
          <a:endParaRPr lang="en-US"/>
        </a:p>
      </dgm:t>
    </dgm:pt>
    <dgm:pt modelId="{065C73F7-C32A-46B2-B668-71D97EB4AD90}" type="sibTrans" cxnId="{25438416-BD8A-479F-BF83-0311AC61669B}">
      <dgm:prSet/>
      <dgm:spPr/>
      <dgm:t>
        <a:bodyPr/>
        <a:lstStyle/>
        <a:p>
          <a:endParaRPr lang="en-US"/>
        </a:p>
      </dgm:t>
    </dgm:pt>
    <dgm:pt modelId="{5F824555-D87B-4825-AD50-A060165FB75B}">
      <dgm:prSet phldrT="[Text]"/>
      <dgm:spPr/>
      <dgm:t>
        <a:bodyPr/>
        <a:lstStyle/>
        <a:p>
          <a:r>
            <a:rPr lang="en-US" dirty="0" smtClean="0"/>
            <a:t>Minsky publishes “Perceptrons” book, showing limitations about linear separability—notably inability to create XOR</a:t>
          </a:r>
          <a:endParaRPr lang="en-US" dirty="0"/>
        </a:p>
      </dgm:t>
    </dgm:pt>
    <dgm:pt modelId="{12CFCC49-7ADC-4B76-98FA-23638AD905AF}" type="parTrans" cxnId="{085D4652-5DB4-4002-89F8-E4E8C29484F1}">
      <dgm:prSet/>
      <dgm:spPr/>
      <dgm:t>
        <a:bodyPr/>
        <a:lstStyle/>
        <a:p>
          <a:endParaRPr lang="en-US"/>
        </a:p>
      </dgm:t>
    </dgm:pt>
    <dgm:pt modelId="{D36CC1B8-6BF7-40BB-ABAF-D24A3FAF2ADF}" type="sibTrans" cxnId="{085D4652-5DB4-4002-89F8-E4E8C29484F1}">
      <dgm:prSet/>
      <dgm:spPr/>
      <dgm:t>
        <a:bodyPr/>
        <a:lstStyle/>
        <a:p>
          <a:endParaRPr lang="en-US"/>
        </a:p>
      </dgm:t>
    </dgm:pt>
    <dgm:pt modelId="{84528BC4-4BB0-4CC0-8B29-AAEF0677050F}" type="pres">
      <dgm:prSet presAssocID="{6508B0FF-74F3-4F00-982C-48B9EDC15E1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E546FA-B144-4E6F-BFCA-D7F312E70589}" type="pres">
      <dgm:prSet presAssocID="{DE6A6CFC-49C7-4038-B3CA-FD554FA88158}" presName="composite" presStyleCnt="0"/>
      <dgm:spPr/>
    </dgm:pt>
    <dgm:pt modelId="{0AA53436-2AC0-41D3-A9F9-E4DCE5F81699}" type="pres">
      <dgm:prSet presAssocID="{DE6A6CFC-49C7-4038-B3CA-FD554FA8815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1ED8E1-2FD3-4A91-8E5A-9E9561A36819}" type="pres">
      <dgm:prSet presAssocID="{DE6A6CFC-49C7-4038-B3CA-FD554FA8815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71712F-5DB7-4BE8-B16D-C818537B5B88}" type="pres">
      <dgm:prSet presAssocID="{82270618-5F03-420E-B119-A2094A62FC68}" presName="sp" presStyleCnt="0"/>
      <dgm:spPr/>
    </dgm:pt>
    <dgm:pt modelId="{7A020B1F-A53B-4249-A113-47A78D152365}" type="pres">
      <dgm:prSet presAssocID="{2BFFF19A-81CD-4C27-A8AE-50F3E3B9E466}" presName="composite" presStyleCnt="0"/>
      <dgm:spPr/>
    </dgm:pt>
    <dgm:pt modelId="{CE9D6F42-5944-4391-B46C-8B626A8E6D2A}" type="pres">
      <dgm:prSet presAssocID="{2BFFF19A-81CD-4C27-A8AE-50F3E3B9E46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0B42F-D597-41C6-BF81-C5E4EB276E80}" type="pres">
      <dgm:prSet presAssocID="{2BFFF19A-81CD-4C27-A8AE-50F3E3B9E46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CE27D-3E26-436A-9628-BA6F55B63A79}" type="pres">
      <dgm:prSet presAssocID="{31D279DB-0CB4-4166-A371-56396CC6CC2E}" presName="sp" presStyleCnt="0"/>
      <dgm:spPr/>
    </dgm:pt>
    <dgm:pt modelId="{3BCB62F3-F0AB-4591-A53B-5388779CCAA9}" type="pres">
      <dgm:prSet presAssocID="{B1511B2F-7B85-436A-9B0A-1746716E812F}" presName="composite" presStyleCnt="0"/>
      <dgm:spPr/>
    </dgm:pt>
    <dgm:pt modelId="{571D2A92-FF7D-4BFE-9350-B397C77201CF}" type="pres">
      <dgm:prSet presAssocID="{B1511B2F-7B85-436A-9B0A-1746716E812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1C33E3-5AF3-4110-B0CA-77CE6565DB35}" type="pres">
      <dgm:prSet presAssocID="{B1511B2F-7B85-436A-9B0A-1746716E812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21CCCE-5137-401C-A347-DF02DE821862}" type="presOf" srcId="{DE6A6CFC-49C7-4038-B3CA-FD554FA88158}" destId="{0AA53436-2AC0-41D3-A9F9-E4DCE5F81699}" srcOrd="0" destOrd="0" presId="urn:microsoft.com/office/officeart/2005/8/layout/chevron2"/>
    <dgm:cxn modelId="{0FA714B8-E097-467E-BF89-82F08F1B8E62}" type="presOf" srcId="{7EEB1504-6535-4525-BFE0-1ED8E9757404}" destId="{381ED8E1-2FD3-4A91-8E5A-9E9561A36819}" srcOrd="0" destOrd="0" presId="urn:microsoft.com/office/officeart/2005/8/layout/chevron2"/>
    <dgm:cxn modelId="{8A74EF63-8A82-4E80-A6F8-65856C57C2A5}" srcId="{2BFFF19A-81CD-4C27-A8AE-50F3E3B9E466}" destId="{0FB1435E-1A6F-4C5E-BB6D-2001C6FC2919}" srcOrd="0" destOrd="0" parTransId="{C39EED17-1FEE-40E4-87DE-D58903055B5B}" sibTransId="{B5C47913-FC0C-419E-973E-5CC7413E33F0}"/>
    <dgm:cxn modelId="{DCF08C14-5A7E-45C5-8C28-FB16659EDF25}" type="presOf" srcId="{2BFFF19A-81CD-4C27-A8AE-50F3E3B9E466}" destId="{CE9D6F42-5944-4391-B46C-8B626A8E6D2A}" srcOrd="0" destOrd="0" presId="urn:microsoft.com/office/officeart/2005/8/layout/chevron2"/>
    <dgm:cxn modelId="{48DE9E73-4803-4CF2-813B-5FAB748E855F}" type="presOf" srcId="{5F824555-D87B-4825-AD50-A060165FB75B}" destId="{F21C33E3-5AF3-4110-B0CA-77CE6565DB35}" srcOrd="0" destOrd="0" presId="urn:microsoft.com/office/officeart/2005/8/layout/chevron2"/>
    <dgm:cxn modelId="{5C4A501A-FE25-4DB5-967B-51AB0CCF2FCA}" srcId="{6508B0FF-74F3-4F00-982C-48B9EDC15E1E}" destId="{DE6A6CFC-49C7-4038-B3CA-FD554FA88158}" srcOrd="0" destOrd="0" parTransId="{AC5E7AA1-4D31-4F6A-A6EB-347189145B0D}" sibTransId="{82270618-5F03-420E-B119-A2094A62FC68}"/>
    <dgm:cxn modelId="{27A971C0-1392-477B-94C5-83B307F56173}" srcId="{DE6A6CFC-49C7-4038-B3CA-FD554FA88158}" destId="{7EEB1504-6535-4525-BFE0-1ED8E9757404}" srcOrd="0" destOrd="0" parTransId="{BDE3EB4C-CD1C-4EA0-A868-246735A00BC0}" sibTransId="{EB7D0AB0-66AA-4324-AA80-AA7AEF9A4E51}"/>
    <dgm:cxn modelId="{25438416-BD8A-479F-BF83-0311AC61669B}" srcId="{6508B0FF-74F3-4F00-982C-48B9EDC15E1E}" destId="{B1511B2F-7B85-436A-9B0A-1746716E812F}" srcOrd="2" destOrd="0" parTransId="{B55BA966-F856-476C-B4F5-633733E28754}" sibTransId="{065C73F7-C32A-46B2-B668-71D97EB4AD90}"/>
    <dgm:cxn modelId="{62A66C6E-44EF-4BC2-805D-A7F5FF60B6CC}" type="presOf" srcId="{B1511B2F-7B85-436A-9B0A-1746716E812F}" destId="{571D2A92-FF7D-4BFE-9350-B397C77201CF}" srcOrd="0" destOrd="0" presId="urn:microsoft.com/office/officeart/2005/8/layout/chevron2"/>
    <dgm:cxn modelId="{FC4F7576-4329-4266-90D4-7484BF77922D}" srcId="{6508B0FF-74F3-4F00-982C-48B9EDC15E1E}" destId="{2BFFF19A-81CD-4C27-A8AE-50F3E3B9E466}" srcOrd="1" destOrd="0" parTransId="{82448B04-363A-47BC-97D7-61486B69D484}" sibTransId="{31D279DB-0CB4-4166-A371-56396CC6CC2E}"/>
    <dgm:cxn modelId="{FF7C99FB-755C-4073-BA40-A85D434B1F72}" type="presOf" srcId="{0FB1435E-1A6F-4C5E-BB6D-2001C6FC2919}" destId="{2120B42F-D597-41C6-BF81-C5E4EB276E80}" srcOrd="0" destOrd="0" presId="urn:microsoft.com/office/officeart/2005/8/layout/chevron2"/>
    <dgm:cxn modelId="{085D4652-5DB4-4002-89F8-E4E8C29484F1}" srcId="{B1511B2F-7B85-436A-9B0A-1746716E812F}" destId="{5F824555-D87B-4825-AD50-A060165FB75B}" srcOrd="0" destOrd="0" parTransId="{12CFCC49-7ADC-4B76-98FA-23638AD905AF}" sibTransId="{D36CC1B8-6BF7-40BB-ABAF-D24A3FAF2ADF}"/>
    <dgm:cxn modelId="{08E9F6DD-774A-46B4-8063-23197EC726CA}" type="presOf" srcId="{6508B0FF-74F3-4F00-982C-48B9EDC15E1E}" destId="{84528BC4-4BB0-4CC0-8B29-AAEF0677050F}" srcOrd="0" destOrd="0" presId="urn:microsoft.com/office/officeart/2005/8/layout/chevron2"/>
    <dgm:cxn modelId="{8E53236C-AD32-47EB-8FBE-03FB29A5AECD}" type="presParOf" srcId="{84528BC4-4BB0-4CC0-8B29-AAEF0677050F}" destId="{9FE546FA-B144-4E6F-BFCA-D7F312E70589}" srcOrd="0" destOrd="0" presId="urn:microsoft.com/office/officeart/2005/8/layout/chevron2"/>
    <dgm:cxn modelId="{53E8044C-0B8E-49B3-B6AE-3F6DF0B69593}" type="presParOf" srcId="{9FE546FA-B144-4E6F-BFCA-D7F312E70589}" destId="{0AA53436-2AC0-41D3-A9F9-E4DCE5F81699}" srcOrd="0" destOrd="0" presId="urn:microsoft.com/office/officeart/2005/8/layout/chevron2"/>
    <dgm:cxn modelId="{50F26295-FEF7-4DFB-887C-F6F5B618A779}" type="presParOf" srcId="{9FE546FA-B144-4E6F-BFCA-D7F312E70589}" destId="{381ED8E1-2FD3-4A91-8E5A-9E9561A36819}" srcOrd="1" destOrd="0" presId="urn:microsoft.com/office/officeart/2005/8/layout/chevron2"/>
    <dgm:cxn modelId="{ED746A5D-78C7-4B5A-ADB4-F1E3D5C65F5A}" type="presParOf" srcId="{84528BC4-4BB0-4CC0-8B29-AAEF0677050F}" destId="{5C71712F-5DB7-4BE8-B16D-C818537B5B88}" srcOrd="1" destOrd="0" presId="urn:microsoft.com/office/officeart/2005/8/layout/chevron2"/>
    <dgm:cxn modelId="{C7750CD0-507E-4DD6-9805-CF7B34806CC8}" type="presParOf" srcId="{84528BC4-4BB0-4CC0-8B29-AAEF0677050F}" destId="{7A020B1F-A53B-4249-A113-47A78D152365}" srcOrd="2" destOrd="0" presId="urn:microsoft.com/office/officeart/2005/8/layout/chevron2"/>
    <dgm:cxn modelId="{DF89129E-D7E5-4E3D-907F-8AF5BB56E874}" type="presParOf" srcId="{7A020B1F-A53B-4249-A113-47A78D152365}" destId="{CE9D6F42-5944-4391-B46C-8B626A8E6D2A}" srcOrd="0" destOrd="0" presId="urn:microsoft.com/office/officeart/2005/8/layout/chevron2"/>
    <dgm:cxn modelId="{9A21D64A-9677-4C9E-9668-B22010D76606}" type="presParOf" srcId="{7A020B1F-A53B-4249-A113-47A78D152365}" destId="{2120B42F-D597-41C6-BF81-C5E4EB276E80}" srcOrd="1" destOrd="0" presId="urn:microsoft.com/office/officeart/2005/8/layout/chevron2"/>
    <dgm:cxn modelId="{18C8C771-93EF-4DB1-9A4F-8A993BFF4ED3}" type="presParOf" srcId="{84528BC4-4BB0-4CC0-8B29-AAEF0677050F}" destId="{B4ACE27D-3E26-436A-9628-BA6F55B63A79}" srcOrd="3" destOrd="0" presId="urn:microsoft.com/office/officeart/2005/8/layout/chevron2"/>
    <dgm:cxn modelId="{A8228ADC-2AD3-428B-966F-31829211F4B3}" type="presParOf" srcId="{84528BC4-4BB0-4CC0-8B29-AAEF0677050F}" destId="{3BCB62F3-F0AB-4591-A53B-5388779CCAA9}" srcOrd="4" destOrd="0" presId="urn:microsoft.com/office/officeart/2005/8/layout/chevron2"/>
    <dgm:cxn modelId="{F4C6DC19-68F5-4D66-99E0-A7E7F3662B19}" type="presParOf" srcId="{3BCB62F3-F0AB-4591-A53B-5388779CCAA9}" destId="{571D2A92-FF7D-4BFE-9350-B397C77201CF}" srcOrd="0" destOrd="0" presId="urn:microsoft.com/office/officeart/2005/8/layout/chevron2"/>
    <dgm:cxn modelId="{7E427683-F55B-435F-A57F-2E4A5D90AC2F}" type="presParOf" srcId="{3BCB62F3-F0AB-4591-A53B-5388779CCAA9}" destId="{F21C33E3-5AF3-4110-B0CA-77CE6565DB3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08B0FF-74F3-4F00-982C-48B9EDC15E1E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E6A6CFC-49C7-4038-B3CA-FD554FA88158}">
      <dgm:prSet phldrT="[Text]"/>
      <dgm:spPr/>
      <dgm:t>
        <a:bodyPr/>
        <a:lstStyle/>
        <a:p>
          <a:r>
            <a:rPr lang="en-US" dirty="0" smtClean="0"/>
            <a:t>1986</a:t>
          </a:r>
          <a:endParaRPr lang="en-US" dirty="0"/>
        </a:p>
      </dgm:t>
    </dgm:pt>
    <dgm:pt modelId="{AC5E7AA1-4D31-4F6A-A6EB-347189145B0D}" type="parTrans" cxnId="{5C4A501A-FE25-4DB5-967B-51AB0CCF2FCA}">
      <dgm:prSet/>
      <dgm:spPr/>
      <dgm:t>
        <a:bodyPr/>
        <a:lstStyle/>
        <a:p>
          <a:endParaRPr lang="en-US"/>
        </a:p>
      </dgm:t>
    </dgm:pt>
    <dgm:pt modelId="{82270618-5F03-420E-B119-A2094A62FC68}" type="sibTrans" cxnId="{5C4A501A-FE25-4DB5-967B-51AB0CCF2FCA}">
      <dgm:prSet/>
      <dgm:spPr/>
      <dgm:t>
        <a:bodyPr/>
        <a:lstStyle/>
        <a:p>
          <a:endParaRPr lang="en-US"/>
        </a:p>
      </dgm:t>
    </dgm:pt>
    <dgm:pt modelId="{7EEB1504-6535-4525-BFE0-1ED8E9757404}">
      <dgm:prSet phldrT="[Text]"/>
      <dgm:spPr/>
      <dgm:t>
        <a:bodyPr/>
        <a:lstStyle/>
        <a:p>
          <a:r>
            <a:rPr lang="en-US" dirty="0" smtClean="0"/>
            <a:t>Hinton et al publishes “Learning </a:t>
          </a:r>
          <a:r>
            <a:rPr lang="en-US" dirty="0" smtClean="0"/>
            <a:t>Internal </a:t>
          </a:r>
          <a:r>
            <a:rPr lang="en-US" dirty="0" smtClean="0"/>
            <a:t>Representations by Error Propagation”, essentially popularizes backprop, neural nets are trainable</a:t>
          </a:r>
          <a:endParaRPr lang="en-US" dirty="0"/>
        </a:p>
      </dgm:t>
    </dgm:pt>
    <dgm:pt modelId="{BDE3EB4C-CD1C-4EA0-A868-246735A00BC0}" type="parTrans" cxnId="{27A971C0-1392-477B-94C5-83B307F56173}">
      <dgm:prSet/>
      <dgm:spPr/>
      <dgm:t>
        <a:bodyPr/>
        <a:lstStyle/>
        <a:p>
          <a:endParaRPr lang="en-US"/>
        </a:p>
      </dgm:t>
    </dgm:pt>
    <dgm:pt modelId="{EB7D0AB0-66AA-4324-AA80-AA7AEF9A4E51}" type="sibTrans" cxnId="{27A971C0-1392-477B-94C5-83B307F56173}">
      <dgm:prSet/>
      <dgm:spPr/>
      <dgm:t>
        <a:bodyPr/>
        <a:lstStyle/>
        <a:p>
          <a:endParaRPr lang="en-US"/>
        </a:p>
      </dgm:t>
    </dgm:pt>
    <dgm:pt modelId="{2BFFF19A-81CD-4C27-A8AE-50F3E3B9E466}">
      <dgm:prSet phldrT="[Text]"/>
      <dgm:spPr/>
      <dgm:t>
        <a:bodyPr/>
        <a:lstStyle/>
        <a:p>
          <a:r>
            <a:rPr lang="en-US" dirty="0" smtClean="0"/>
            <a:t>1989</a:t>
          </a:r>
          <a:endParaRPr lang="en-US" dirty="0"/>
        </a:p>
      </dgm:t>
    </dgm:pt>
    <dgm:pt modelId="{82448B04-363A-47BC-97D7-61486B69D484}" type="parTrans" cxnId="{FC4F7576-4329-4266-90D4-7484BF77922D}">
      <dgm:prSet/>
      <dgm:spPr/>
      <dgm:t>
        <a:bodyPr/>
        <a:lstStyle/>
        <a:p>
          <a:endParaRPr lang="en-US"/>
        </a:p>
      </dgm:t>
    </dgm:pt>
    <dgm:pt modelId="{31D279DB-0CB4-4166-A371-56396CC6CC2E}" type="sibTrans" cxnId="{FC4F7576-4329-4266-90D4-7484BF77922D}">
      <dgm:prSet/>
      <dgm:spPr/>
      <dgm:t>
        <a:bodyPr/>
        <a:lstStyle/>
        <a:p>
          <a:endParaRPr lang="en-US"/>
        </a:p>
      </dgm:t>
    </dgm:pt>
    <dgm:pt modelId="{0FB1435E-1A6F-4C5E-BB6D-2001C6FC2919}">
      <dgm:prSet phldrT="[Text]"/>
      <dgm:spPr/>
      <dgm:t>
        <a:bodyPr/>
        <a:lstStyle/>
        <a:p>
          <a:r>
            <a:rPr lang="en-US" dirty="0" smtClean="0"/>
            <a:t>“Multilayer Feedforward Networks are Universal </a:t>
          </a:r>
          <a:r>
            <a:rPr lang="en-US" dirty="0" err="1" smtClean="0"/>
            <a:t>Approximators</a:t>
          </a:r>
          <a:r>
            <a:rPr lang="en-US" dirty="0" smtClean="0"/>
            <a:t>”: </a:t>
          </a:r>
          <a:r>
            <a:rPr lang="en-US" dirty="0" smtClean="0"/>
            <a:t>with 1 hidden layer, you can do anything</a:t>
          </a:r>
          <a:r>
            <a:rPr lang="en-US" dirty="0" smtClean="0"/>
            <a:t>!`</a:t>
          </a:r>
          <a:endParaRPr lang="en-US" dirty="0"/>
        </a:p>
      </dgm:t>
    </dgm:pt>
    <dgm:pt modelId="{C39EED17-1FEE-40E4-87DE-D58903055B5B}" type="parTrans" cxnId="{8A74EF63-8A82-4E80-A6F8-65856C57C2A5}">
      <dgm:prSet/>
      <dgm:spPr/>
      <dgm:t>
        <a:bodyPr/>
        <a:lstStyle/>
        <a:p>
          <a:endParaRPr lang="en-US"/>
        </a:p>
      </dgm:t>
    </dgm:pt>
    <dgm:pt modelId="{B5C47913-FC0C-419E-973E-5CC7413E33F0}" type="sibTrans" cxnId="{8A74EF63-8A82-4E80-A6F8-65856C57C2A5}">
      <dgm:prSet/>
      <dgm:spPr/>
      <dgm:t>
        <a:bodyPr/>
        <a:lstStyle/>
        <a:p>
          <a:endParaRPr lang="en-US"/>
        </a:p>
      </dgm:t>
    </dgm:pt>
    <dgm:pt modelId="{B1511B2F-7B85-436A-9B0A-1746716E812F}">
      <dgm:prSet phldrT="[Text]"/>
      <dgm:spPr/>
      <dgm:t>
        <a:bodyPr/>
        <a:lstStyle/>
        <a:p>
          <a:r>
            <a:rPr lang="en-US" dirty="0" smtClean="0"/>
            <a:t>1989</a:t>
          </a:r>
          <a:endParaRPr lang="en-US" dirty="0"/>
        </a:p>
      </dgm:t>
    </dgm:pt>
    <dgm:pt modelId="{B55BA966-F856-476C-B4F5-633733E28754}" type="parTrans" cxnId="{25438416-BD8A-479F-BF83-0311AC61669B}">
      <dgm:prSet/>
      <dgm:spPr/>
      <dgm:t>
        <a:bodyPr/>
        <a:lstStyle/>
        <a:p>
          <a:endParaRPr lang="en-US"/>
        </a:p>
      </dgm:t>
    </dgm:pt>
    <dgm:pt modelId="{065C73F7-C32A-46B2-B668-71D97EB4AD90}" type="sibTrans" cxnId="{25438416-BD8A-479F-BF83-0311AC61669B}">
      <dgm:prSet/>
      <dgm:spPr/>
      <dgm:t>
        <a:bodyPr/>
        <a:lstStyle/>
        <a:p>
          <a:endParaRPr lang="en-US"/>
        </a:p>
      </dgm:t>
    </dgm:pt>
    <dgm:pt modelId="{5F824555-D87B-4825-AD50-A060165FB75B}">
      <dgm:prSet phldrT="[Text]"/>
      <dgm:spPr/>
      <dgm:t>
        <a:bodyPr/>
        <a:lstStyle/>
        <a:p>
          <a:r>
            <a:rPr lang="en-US" dirty="0" smtClean="0"/>
            <a:t>LeCunn</a:t>
          </a:r>
          <a:r>
            <a:rPr lang="en-US" baseline="0" dirty="0" smtClean="0"/>
            <a:t> publishes “Backpropagation Applied to Handwritten Zip Code Recognition”: invents convolutional layer and pooling</a:t>
          </a:r>
          <a:endParaRPr lang="en-US" dirty="0"/>
        </a:p>
      </dgm:t>
    </dgm:pt>
    <dgm:pt modelId="{12CFCC49-7ADC-4B76-98FA-23638AD905AF}" type="parTrans" cxnId="{085D4652-5DB4-4002-89F8-E4E8C29484F1}">
      <dgm:prSet/>
      <dgm:spPr/>
      <dgm:t>
        <a:bodyPr/>
        <a:lstStyle/>
        <a:p>
          <a:endParaRPr lang="en-US"/>
        </a:p>
      </dgm:t>
    </dgm:pt>
    <dgm:pt modelId="{D36CC1B8-6BF7-40BB-ABAF-D24A3FAF2ADF}" type="sibTrans" cxnId="{085D4652-5DB4-4002-89F8-E4E8C29484F1}">
      <dgm:prSet/>
      <dgm:spPr/>
      <dgm:t>
        <a:bodyPr/>
        <a:lstStyle/>
        <a:p>
          <a:endParaRPr lang="en-US"/>
        </a:p>
      </dgm:t>
    </dgm:pt>
    <dgm:pt modelId="{808EE64A-A948-4F40-813C-B508CB67B0B5}">
      <dgm:prSet phldrT="[Text]"/>
      <dgm:spPr/>
      <dgm:t>
        <a:bodyPr/>
        <a:lstStyle/>
        <a:p>
          <a:r>
            <a:rPr lang="en-US" dirty="0" smtClean="0"/>
            <a:t>1989</a:t>
          </a:r>
        </a:p>
      </dgm:t>
    </dgm:pt>
    <dgm:pt modelId="{709FF9AD-0739-4C37-8375-729DD0FC61F7}" type="parTrans" cxnId="{EC949011-24AC-4D06-A3D3-01852EB190E2}">
      <dgm:prSet/>
      <dgm:spPr/>
      <dgm:t>
        <a:bodyPr/>
        <a:lstStyle/>
        <a:p>
          <a:endParaRPr lang="en-US"/>
        </a:p>
      </dgm:t>
    </dgm:pt>
    <dgm:pt modelId="{2ED45036-8DDD-4802-9551-B6DCE5DF55DB}" type="sibTrans" cxnId="{EC949011-24AC-4D06-A3D3-01852EB190E2}">
      <dgm:prSet/>
      <dgm:spPr/>
      <dgm:t>
        <a:bodyPr/>
        <a:lstStyle/>
        <a:p>
          <a:endParaRPr lang="en-US"/>
        </a:p>
      </dgm:t>
    </dgm:pt>
    <dgm:pt modelId="{38B2775A-55B0-4A2C-860F-444527EA8582}">
      <dgm:prSet phldrT="[Text]"/>
      <dgm:spPr/>
      <dgm:t>
        <a:bodyPr/>
        <a:lstStyle/>
        <a:p>
          <a:r>
            <a:rPr lang="en-US" dirty="0" smtClean="0"/>
            <a:t>Precursor to RNN: </a:t>
          </a:r>
          <a:r>
            <a:rPr lang="en-US" dirty="0" err="1" smtClean="0"/>
            <a:t>Waibel</a:t>
          </a:r>
          <a:r>
            <a:rPr lang="en-US" dirty="0" smtClean="0"/>
            <a:t> et al creates Time-Delay neural networks that take in ordered data</a:t>
          </a:r>
        </a:p>
      </dgm:t>
    </dgm:pt>
    <dgm:pt modelId="{FD811FFF-6FCE-4434-81C7-598A2F4F53D7}" type="parTrans" cxnId="{BA9DD450-BF43-4B7E-B5DD-29E36A9D19B9}">
      <dgm:prSet/>
      <dgm:spPr/>
      <dgm:t>
        <a:bodyPr/>
        <a:lstStyle/>
        <a:p>
          <a:endParaRPr lang="en-US"/>
        </a:p>
      </dgm:t>
    </dgm:pt>
    <dgm:pt modelId="{65BEB3D8-E8FC-43E6-8E42-2589F9D5EA83}" type="sibTrans" cxnId="{BA9DD450-BF43-4B7E-B5DD-29E36A9D19B9}">
      <dgm:prSet/>
      <dgm:spPr/>
      <dgm:t>
        <a:bodyPr/>
        <a:lstStyle/>
        <a:p>
          <a:endParaRPr lang="en-US"/>
        </a:p>
      </dgm:t>
    </dgm:pt>
    <dgm:pt modelId="{84528BC4-4BB0-4CC0-8B29-AAEF0677050F}" type="pres">
      <dgm:prSet presAssocID="{6508B0FF-74F3-4F00-982C-48B9EDC15E1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E546FA-B144-4E6F-BFCA-D7F312E70589}" type="pres">
      <dgm:prSet presAssocID="{DE6A6CFC-49C7-4038-B3CA-FD554FA88158}" presName="composite" presStyleCnt="0"/>
      <dgm:spPr/>
    </dgm:pt>
    <dgm:pt modelId="{0AA53436-2AC0-41D3-A9F9-E4DCE5F81699}" type="pres">
      <dgm:prSet presAssocID="{DE6A6CFC-49C7-4038-B3CA-FD554FA88158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1ED8E1-2FD3-4A91-8E5A-9E9561A36819}" type="pres">
      <dgm:prSet presAssocID="{DE6A6CFC-49C7-4038-B3CA-FD554FA88158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71712F-5DB7-4BE8-B16D-C818537B5B88}" type="pres">
      <dgm:prSet presAssocID="{82270618-5F03-420E-B119-A2094A62FC68}" presName="sp" presStyleCnt="0"/>
      <dgm:spPr/>
    </dgm:pt>
    <dgm:pt modelId="{7A020B1F-A53B-4249-A113-47A78D152365}" type="pres">
      <dgm:prSet presAssocID="{2BFFF19A-81CD-4C27-A8AE-50F3E3B9E466}" presName="composite" presStyleCnt="0"/>
      <dgm:spPr/>
    </dgm:pt>
    <dgm:pt modelId="{CE9D6F42-5944-4391-B46C-8B626A8E6D2A}" type="pres">
      <dgm:prSet presAssocID="{2BFFF19A-81CD-4C27-A8AE-50F3E3B9E466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0B42F-D597-41C6-BF81-C5E4EB276E80}" type="pres">
      <dgm:prSet presAssocID="{2BFFF19A-81CD-4C27-A8AE-50F3E3B9E466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CE27D-3E26-436A-9628-BA6F55B63A79}" type="pres">
      <dgm:prSet presAssocID="{31D279DB-0CB4-4166-A371-56396CC6CC2E}" presName="sp" presStyleCnt="0"/>
      <dgm:spPr/>
    </dgm:pt>
    <dgm:pt modelId="{3BCB62F3-F0AB-4591-A53B-5388779CCAA9}" type="pres">
      <dgm:prSet presAssocID="{B1511B2F-7B85-436A-9B0A-1746716E812F}" presName="composite" presStyleCnt="0"/>
      <dgm:spPr/>
    </dgm:pt>
    <dgm:pt modelId="{571D2A92-FF7D-4BFE-9350-B397C77201CF}" type="pres">
      <dgm:prSet presAssocID="{B1511B2F-7B85-436A-9B0A-1746716E812F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1C33E3-5AF3-4110-B0CA-77CE6565DB35}" type="pres">
      <dgm:prSet presAssocID="{B1511B2F-7B85-436A-9B0A-1746716E812F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F3AFD4-E6AC-4515-A4DC-6D5A5767E2CD}" type="pres">
      <dgm:prSet presAssocID="{065C73F7-C32A-46B2-B668-71D97EB4AD90}" presName="sp" presStyleCnt="0"/>
      <dgm:spPr/>
    </dgm:pt>
    <dgm:pt modelId="{7F16AC4D-C994-41E5-BE96-14FAC260841D}" type="pres">
      <dgm:prSet presAssocID="{808EE64A-A948-4F40-813C-B508CB67B0B5}" presName="composite" presStyleCnt="0"/>
      <dgm:spPr/>
    </dgm:pt>
    <dgm:pt modelId="{C1A5348D-E790-4072-B24E-154BFA11DCDD}" type="pres">
      <dgm:prSet presAssocID="{808EE64A-A948-4F40-813C-B508CB67B0B5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95A602-17B1-4626-8C03-19D604BD3AD3}" type="pres">
      <dgm:prSet presAssocID="{808EE64A-A948-4F40-813C-B508CB67B0B5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9DD450-BF43-4B7E-B5DD-29E36A9D19B9}" srcId="{808EE64A-A948-4F40-813C-B508CB67B0B5}" destId="{38B2775A-55B0-4A2C-860F-444527EA8582}" srcOrd="0" destOrd="0" parTransId="{FD811FFF-6FCE-4434-81C7-598A2F4F53D7}" sibTransId="{65BEB3D8-E8FC-43E6-8E42-2589F9D5EA83}"/>
    <dgm:cxn modelId="{8A74EF63-8A82-4E80-A6F8-65856C57C2A5}" srcId="{2BFFF19A-81CD-4C27-A8AE-50F3E3B9E466}" destId="{0FB1435E-1A6F-4C5E-BB6D-2001C6FC2919}" srcOrd="0" destOrd="0" parTransId="{C39EED17-1FEE-40E4-87DE-D58903055B5B}" sibTransId="{B5C47913-FC0C-419E-973E-5CC7413E33F0}"/>
    <dgm:cxn modelId="{BFDC8B51-E066-4C58-83DC-202D2BD8C8AF}" type="presOf" srcId="{DE6A6CFC-49C7-4038-B3CA-FD554FA88158}" destId="{0AA53436-2AC0-41D3-A9F9-E4DCE5F81699}" srcOrd="0" destOrd="0" presId="urn:microsoft.com/office/officeart/2005/8/layout/chevron2"/>
    <dgm:cxn modelId="{5B260FC0-EBEF-4A5C-B38C-512ACB2419FB}" type="presOf" srcId="{38B2775A-55B0-4A2C-860F-444527EA8582}" destId="{D095A602-17B1-4626-8C03-19D604BD3AD3}" srcOrd="0" destOrd="0" presId="urn:microsoft.com/office/officeart/2005/8/layout/chevron2"/>
    <dgm:cxn modelId="{D53D3C07-8D3E-4AFD-AFFF-1B4E8011BCDF}" type="presOf" srcId="{2BFFF19A-81CD-4C27-A8AE-50F3E3B9E466}" destId="{CE9D6F42-5944-4391-B46C-8B626A8E6D2A}" srcOrd="0" destOrd="0" presId="urn:microsoft.com/office/officeart/2005/8/layout/chevron2"/>
    <dgm:cxn modelId="{A2F58B61-EF0C-47A9-9C75-4F5AAD9F188B}" type="presOf" srcId="{7EEB1504-6535-4525-BFE0-1ED8E9757404}" destId="{381ED8E1-2FD3-4A91-8E5A-9E9561A36819}" srcOrd="0" destOrd="0" presId="urn:microsoft.com/office/officeart/2005/8/layout/chevron2"/>
    <dgm:cxn modelId="{68973BEE-BE07-419B-AA7F-EB1DFB1AB670}" type="presOf" srcId="{5F824555-D87B-4825-AD50-A060165FB75B}" destId="{F21C33E3-5AF3-4110-B0CA-77CE6565DB35}" srcOrd="0" destOrd="0" presId="urn:microsoft.com/office/officeart/2005/8/layout/chevron2"/>
    <dgm:cxn modelId="{EC949011-24AC-4D06-A3D3-01852EB190E2}" srcId="{6508B0FF-74F3-4F00-982C-48B9EDC15E1E}" destId="{808EE64A-A948-4F40-813C-B508CB67B0B5}" srcOrd="3" destOrd="0" parTransId="{709FF9AD-0739-4C37-8375-729DD0FC61F7}" sibTransId="{2ED45036-8DDD-4802-9551-B6DCE5DF55DB}"/>
    <dgm:cxn modelId="{6FA7EB1E-2431-4E72-87FB-2C94BBB634C4}" type="presOf" srcId="{808EE64A-A948-4F40-813C-B508CB67B0B5}" destId="{C1A5348D-E790-4072-B24E-154BFA11DCDD}" srcOrd="0" destOrd="0" presId="urn:microsoft.com/office/officeart/2005/8/layout/chevron2"/>
    <dgm:cxn modelId="{5C4A501A-FE25-4DB5-967B-51AB0CCF2FCA}" srcId="{6508B0FF-74F3-4F00-982C-48B9EDC15E1E}" destId="{DE6A6CFC-49C7-4038-B3CA-FD554FA88158}" srcOrd="0" destOrd="0" parTransId="{AC5E7AA1-4D31-4F6A-A6EB-347189145B0D}" sibTransId="{82270618-5F03-420E-B119-A2094A62FC68}"/>
    <dgm:cxn modelId="{27A971C0-1392-477B-94C5-83B307F56173}" srcId="{DE6A6CFC-49C7-4038-B3CA-FD554FA88158}" destId="{7EEB1504-6535-4525-BFE0-1ED8E9757404}" srcOrd="0" destOrd="0" parTransId="{BDE3EB4C-CD1C-4EA0-A868-246735A00BC0}" sibTransId="{EB7D0AB0-66AA-4324-AA80-AA7AEF9A4E51}"/>
    <dgm:cxn modelId="{EDCA0284-4FEB-4662-B61A-1588DE926AAF}" type="presOf" srcId="{6508B0FF-74F3-4F00-982C-48B9EDC15E1E}" destId="{84528BC4-4BB0-4CC0-8B29-AAEF0677050F}" srcOrd="0" destOrd="0" presId="urn:microsoft.com/office/officeart/2005/8/layout/chevron2"/>
    <dgm:cxn modelId="{25438416-BD8A-479F-BF83-0311AC61669B}" srcId="{6508B0FF-74F3-4F00-982C-48B9EDC15E1E}" destId="{B1511B2F-7B85-436A-9B0A-1746716E812F}" srcOrd="2" destOrd="0" parTransId="{B55BA966-F856-476C-B4F5-633733E28754}" sibTransId="{065C73F7-C32A-46B2-B668-71D97EB4AD90}"/>
    <dgm:cxn modelId="{4DAAE073-F85E-4AC8-A4F0-D47B943FDFD8}" type="presOf" srcId="{B1511B2F-7B85-436A-9B0A-1746716E812F}" destId="{571D2A92-FF7D-4BFE-9350-B397C77201CF}" srcOrd="0" destOrd="0" presId="urn:microsoft.com/office/officeart/2005/8/layout/chevron2"/>
    <dgm:cxn modelId="{FC4F7576-4329-4266-90D4-7484BF77922D}" srcId="{6508B0FF-74F3-4F00-982C-48B9EDC15E1E}" destId="{2BFFF19A-81CD-4C27-A8AE-50F3E3B9E466}" srcOrd="1" destOrd="0" parTransId="{82448B04-363A-47BC-97D7-61486B69D484}" sibTransId="{31D279DB-0CB4-4166-A371-56396CC6CC2E}"/>
    <dgm:cxn modelId="{085D4652-5DB4-4002-89F8-E4E8C29484F1}" srcId="{B1511B2F-7B85-436A-9B0A-1746716E812F}" destId="{5F824555-D87B-4825-AD50-A060165FB75B}" srcOrd="0" destOrd="0" parTransId="{12CFCC49-7ADC-4B76-98FA-23638AD905AF}" sibTransId="{D36CC1B8-6BF7-40BB-ABAF-D24A3FAF2ADF}"/>
    <dgm:cxn modelId="{05B7F302-FF9F-46C5-9601-A8F2AFF838A4}" type="presOf" srcId="{0FB1435E-1A6F-4C5E-BB6D-2001C6FC2919}" destId="{2120B42F-D597-41C6-BF81-C5E4EB276E80}" srcOrd="0" destOrd="0" presId="urn:microsoft.com/office/officeart/2005/8/layout/chevron2"/>
    <dgm:cxn modelId="{EAAE0570-3628-4569-9CFF-29895550250D}" type="presParOf" srcId="{84528BC4-4BB0-4CC0-8B29-AAEF0677050F}" destId="{9FE546FA-B144-4E6F-BFCA-D7F312E70589}" srcOrd="0" destOrd="0" presId="urn:microsoft.com/office/officeart/2005/8/layout/chevron2"/>
    <dgm:cxn modelId="{E06DC9C0-C375-4958-9D3B-DAF01B1E0C04}" type="presParOf" srcId="{9FE546FA-B144-4E6F-BFCA-D7F312E70589}" destId="{0AA53436-2AC0-41D3-A9F9-E4DCE5F81699}" srcOrd="0" destOrd="0" presId="urn:microsoft.com/office/officeart/2005/8/layout/chevron2"/>
    <dgm:cxn modelId="{3512E5EB-08F1-4F92-9275-5C30B56914C3}" type="presParOf" srcId="{9FE546FA-B144-4E6F-BFCA-D7F312E70589}" destId="{381ED8E1-2FD3-4A91-8E5A-9E9561A36819}" srcOrd="1" destOrd="0" presId="urn:microsoft.com/office/officeart/2005/8/layout/chevron2"/>
    <dgm:cxn modelId="{929D588B-A0D4-40AC-9735-2C1AB221B81E}" type="presParOf" srcId="{84528BC4-4BB0-4CC0-8B29-AAEF0677050F}" destId="{5C71712F-5DB7-4BE8-B16D-C818537B5B88}" srcOrd="1" destOrd="0" presId="urn:microsoft.com/office/officeart/2005/8/layout/chevron2"/>
    <dgm:cxn modelId="{F64392EA-5361-416A-A24E-938E564214A5}" type="presParOf" srcId="{84528BC4-4BB0-4CC0-8B29-AAEF0677050F}" destId="{7A020B1F-A53B-4249-A113-47A78D152365}" srcOrd="2" destOrd="0" presId="urn:microsoft.com/office/officeart/2005/8/layout/chevron2"/>
    <dgm:cxn modelId="{735576E0-7987-40C4-A693-C9CD7CFC272E}" type="presParOf" srcId="{7A020B1F-A53B-4249-A113-47A78D152365}" destId="{CE9D6F42-5944-4391-B46C-8B626A8E6D2A}" srcOrd="0" destOrd="0" presId="urn:microsoft.com/office/officeart/2005/8/layout/chevron2"/>
    <dgm:cxn modelId="{783A2B93-CD84-43F9-A61D-3F6AAA734021}" type="presParOf" srcId="{7A020B1F-A53B-4249-A113-47A78D152365}" destId="{2120B42F-D597-41C6-BF81-C5E4EB276E80}" srcOrd="1" destOrd="0" presId="urn:microsoft.com/office/officeart/2005/8/layout/chevron2"/>
    <dgm:cxn modelId="{70324007-F467-4F4B-A6E5-C7EB7E88B853}" type="presParOf" srcId="{84528BC4-4BB0-4CC0-8B29-AAEF0677050F}" destId="{B4ACE27D-3E26-436A-9628-BA6F55B63A79}" srcOrd="3" destOrd="0" presId="urn:microsoft.com/office/officeart/2005/8/layout/chevron2"/>
    <dgm:cxn modelId="{E6B481EE-6DC5-41A9-B4AD-1F19DFB5C708}" type="presParOf" srcId="{84528BC4-4BB0-4CC0-8B29-AAEF0677050F}" destId="{3BCB62F3-F0AB-4591-A53B-5388779CCAA9}" srcOrd="4" destOrd="0" presId="urn:microsoft.com/office/officeart/2005/8/layout/chevron2"/>
    <dgm:cxn modelId="{BFEDAFF4-A75E-4BE5-B612-5285680DDE9A}" type="presParOf" srcId="{3BCB62F3-F0AB-4591-A53B-5388779CCAA9}" destId="{571D2A92-FF7D-4BFE-9350-B397C77201CF}" srcOrd="0" destOrd="0" presId="urn:microsoft.com/office/officeart/2005/8/layout/chevron2"/>
    <dgm:cxn modelId="{3B00B221-0495-4DA4-8DA3-0ED5F6D0CC7A}" type="presParOf" srcId="{3BCB62F3-F0AB-4591-A53B-5388779CCAA9}" destId="{F21C33E3-5AF3-4110-B0CA-77CE6565DB35}" srcOrd="1" destOrd="0" presId="urn:microsoft.com/office/officeart/2005/8/layout/chevron2"/>
    <dgm:cxn modelId="{1FD7FF96-0F4C-477E-8C90-257958661D0B}" type="presParOf" srcId="{84528BC4-4BB0-4CC0-8B29-AAEF0677050F}" destId="{39F3AFD4-E6AC-4515-A4DC-6D5A5767E2CD}" srcOrd="5" destOrd="0" presId="urn:microsoft.com/office/officeart/2005/8/layout/chevron2"/>
    <dgm:cxn modelId="{A3BF6229-A0AA-4D2A-92E2-62B18C68302F}" type="presParOf" srcId="{84528BC4-4BB0-4CC0-8B29-AAEF0677050F}" destId="{7F16AC4D-C994-41E5-BE96-14FAC260841D}" srcOrd="6" destOrd="0" presId="urn:microsoft.com/office/officeart/2005/8/layout/chevron2"/>
    <dgm:cxn modelId="{08B01515-F49B-4162-945E-D074A8F54383}" type="presParOf" srcId="{7F16AC4D-C994-41E5-BE96-14FAC260841D}" destId="{C1A5348D-E790-4072-B24E-154BFA11DCDD}" srcOrd="0" destOrd="0" presId="urn:microsoft.com/office/officeart/2005/8/layout/chevron2"/>
    <dgm:cxn modelId="{0887F732-DCFD-4201-A737-F91C4C1A3720}" type="presParOf" srcId="{7F16AC4D-C994-41E5-BE96-14FAC260841D}" destId="{D095A602-17B1-4626-8C03-19D604BD3AD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08B0FF-74F3-4F00-982C-48B9EDC15E1E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E6A6CFC-49C7-4038-B3CA-FD554FA88158}">
      <dgm:prSet phldrT="[Text]"/>
      <dgm:spPr/>
      <dgm:t>
        <a:bodyPr/>
        <a:lstStyle/>
        <a:p>
          <a:r>
            <a:rPr lang="en-US" smtClean="0"/>
            <a:t>1992</a:t>
          </a:r>
          <a:endParaRPr lang="en-US" dirty="0"/>
        </a:p>
      </dgm:t>
    </dgm:pt>
    <dgm:pt modelId="{AC5E7AA1-4D31-4F6A-A6EB-347189145B0D}" type="parTrans" cxnId="{5C4A501A-FE25-4DB5-967B-51AB0CCF2FCA}">
      <dgm:prSet/>
      <dgm:spPr/>
      <dgm:t>
        <a:bodyPr/>
        <a:lstStyle/>
        <a:p>
          <a:endParaRPr lang="en-US"/>
        </a:p>
      </dgm:t>
    </dgm:pt>
    <dgm:pt modelId="{82270618-5F03-420E-B119-A2094A62FC68}" type="sibTrans" cxnId="{5C4A501A-FE25-4DB5-967B-51AB0CCF2FCA}">
      <dgm:prSet/>
      <dgm:spPr/>
      <dgm:t>
        <a:bodyPr/>
        <a:lstStyle/>
        <a:p>
          <a:endParaRPr lang="en-US"/>
        </a:p>
      </dgm:t>
    </dgm:pt>
    <dgm:pt modelId="{F0304EA4-DD4B-490D-A481-8AC48ABAE6C6}">
      <dgm:prSet/>
      <dgm:spPr/>
      <dgm:t>
        <a:bodyPr/>
        <a:lstStyle/>
        <a:p>
          <a:r>
            <a:rPr lang="en-US" dirty="0" smtClean="0"/>
            <a:t>Reinforcement Learning: TD-Gammon: world class Backgammon </a:t>
          </a:r>
          <a:r>
            <a:rPr lang="en-US" dirty="0" smtClean="0"/>
            <a:t>AI</a:t>
          </a:r>
          <a:endParaRPr lang="en-US" dirty="0" smtClean="0"/>
        </a:p>
      </dgm:t>
    </dgm:pt>
    <dgm:pt modelId="{1EEA8E98-DE0F-45C6-AEF5-C5DD53024880}" type="parTrans" cxnId="{03A1A480-DE97-405B-A406-BC61716B0394}">
      <dgm:prSet/>
      <dgm:spPr/>
      <dgm:t>
        <a:bodyPr/>
        <a:lstStyle/>
        <a:p>
          <a:endParaRPr lang="en-US"/>
        </a:p>
      </dgm:t>
    </dgm:pt>
    <dgm:pt modelId="{3E2E7DE0-391B-4EED-A1A7-0412EB3874C7}" type="sibTrans" cxnId="{03A1A480-DE97-405B-A406-BC61716B0394}">
      <dgm:prSet/>
      <dgm:spPr/>
      <dgm:t>
        <a:bodyPr/>
        <a:lstStyle/>
        <a:p>
          <a:endParaRPr lang="en-US"/>
        </a:p>
      </dgm:t>
    </dgm:pt>
    <dgm:pt modelId="{02B4EED5-9A9A-4D8C-AA7A-BB9A16C850D0}">
      <dgm:prSet/>
      <dgm:spPr/>
      <dgm:t>
        <a:bodyPr/>
        <a:lstStyle/>
        <a:p>
          <a:r>
            <a:rPr lang="en-US" dirty="0" smtClean="0"/>
            <a:t>1995</a:t>
          </a:r>
        </a:p>
      </dgm:t>
    </dgm:pt>
    <dgm:pt modelId="{3C614B01-DDE3-4DEA-B9BF-3A19A641D9C2}" type="parTrans" cxnId="{AEE1D941-7651-4B2D-B540-9848F5441514}">
      <dgm:prSet/>
      <dgm:spPr/>
      <dgm:t>
        <a:bodyPr/>
        <a:lstStyle/>
        <a:p>
          <a:endParaRPr lang="en-US"/>
        </a:p>
      </dgm:t>
    </dgm:pt>
    <dgm:pt modelId="{4D6C4107-784B-450E-B9AA-3D1F7BE31AFD}" type="sibTrans" cxnId="{AEE1D941-7651-4B2D-B540-9848F5441514}">
      <dgm:prSet/>
      <dgm:spPr/>
      <dgm:t>
        <a:bodyPr/>
        <a:lstStyle/>
        <a:p>
          <a:endParaRPr lang="en-US"/>
        </a:p>
      </dgm:t>
    </dgm:pt>
    <dgm:pt modelId="{6F23DF00-C9BF-4EE0-A1D1-BD389B68FE78}">
      <dgm:prSet/>
      <dgm:spPr/>
      <dgm:t>
        <a:bodyPr/>
        <a:lstStyle/>
        <a:p>
          <a:r>
            <a:rPr lang="en-US" dirty="0" smtClean="0"/>
            <a:t>Sebastian Thrun: “Learning to Play the Game of Chess” published, though not competitive with other AI</a:t>
          </a:r>
        </a:p>
      </dgm:t>
    </dgm:pt>
    <dgm:pt modelId="{579A3881-5CCB-4C98-8610-57B30D4AE004}" type="parTrans" cxnId="{DC5F95C8-613F-468B-8358-6C1F9464A00A}">
      <dgm:prSet/>
      <dgm:spPr/>
      <dgm:t>
        <a:bodyPr/>
        <a:lstStyle/>
        <a:p>
          <a:endParaRPr lang="en-US"/>
        </a:p>
      </dgm:t>
    </dgm:pt>
    <dgm:pt modelId="{0680344E-0FD0-4AC3-8FF5-9BB5E3186A5E}" type="sibTrans" cxnId="{DC5F95C8-613F-468B-8358-6C1F9464A00A}">
      <dgm:prSet/>
      <dgm:spPr/>
      <dgm:t>
        <a:bodyPr/>
        <a:lstStyle/>
        <a:p>
          <a:endParaRPr lang="en-US"/>
        </a:p>
      </dgm:t>
    </dgm:pt>
    <dgm:pt modelId="{9ACFF742-C451-4DF9-95B4-CF7C9C1870B5}">
      <dgm:prSet/>
      <dgm:spPr/>
      <dgm:t>
        <a:bodyPr/>
        <a:lstStyle/>
        <a:p>
          <a:r>
            <a:rPr lang="en-US" dirty="0" smtClean="0"/>
            <a:t>1997</a:t>
          </a:r>
        </a:p>
      </dgm:t>
    </dgm:pt>
    <dgm:pt modelId="{186097AF-A941-47CA-82EA-674A7DA4A533}" type="parTrans" cxnId="{B8C9D51C-932C-45A2-8C39-C89A5D60BC71}">
      <dgm:prSet/>
      <dgm:spPr/>
      <dgm:t>
        <a:bodyPr/>
        <a:lstStyle/>
        <a:p>
          <a:endParaRPr lang="en-US"/>
        </a:p>
      </dgm:t>
    </dgm:pt>
    <dgm:pt modelId="{3D43BB0A-937F-4FF0-8367-85BD62BC915B}" type="sibTrans" cxnId="{B8C9D51C-932C-45A2-8C39-C89A5D60BC71}">
      <dgm:prSet/>
      <dgm:spPr/>
      <dgm:t>
        <a:bodyPr/>
        <a:lstStyle/>
        <a:p>
          <a:endParaRPr lang="en-US"/>
        </a:p>
      </dgm:t>
    </dgm:pt>
    <dgm:pt modelId="{6272D794-5333-47FA-AE3B-FB09DDA8A47E}">
      <dgm:prSet/>
      <dgm:spPr/>
      <dgm:t>
        <a:bodyPr/>
        <a:lstStyle/>
        <a:p>
          <a:r>
            <a:rPr lang="en-US" dirty="0" smtClean="0"/>
            <a:t>Schmidhuber creates LSTM to viably train RNN for long memory, alleviates exploding/vanishing gradient problem</a:t>
          </a:r>
        </a:p>
      </dgm:t>
    </dgm:pt>
    <dgm:pt modelId="{EBE79F3C-CFB1-41E6-8C23-0BD61E7ADC20}" type="parTrans" cxnId="{03C380CF-0F79-428C-90A3-3A629EDCB63F}">
      <dgm:prSet/>
      <dgm:spPr/>
      <dgm:t>
        <a:bodyPr/>
        <a:lstStyle/>
        <a:p>
          <a:endParaRPr lang="en-US"/>
        </a:p>
      </dgm:t>
    </dgm:pt>
    <dgm:pt modelId="{FD0D7765-EF0B-42C9-B775-DBD2EE68CF37}" type="sibTrans" cxnId="{03C380CF-0F79-428C-90A3-3A629EDCB63F}">
      <dgm:prSet/>
      <dgm:spPr/>
      <dgm:t>
        <a:bodyPr/>
        <a:lstStyle/>
        <a:p>
          <a:endParaRPr lang="en-US"/>
        </a:p>
      </dgm:t>
    </dgm:pt>
    <dgm:pt modelId="{BAD41713-9EDD-4F26-822F-D981B4577FF6}">
      <dgm:prSet/>
      <dgm:spPr/>
      <dgm:t>
        <a:bodyPr/>
        <a:lstStyle/>
        <a:p>
          <a:r>
            <a:rPr lang="en-US" dirty="0" smtClean="0"/>
            <a:t>1998</a:t>
          </a:r>
        </a:p>
      </dgm:t>
    </dgm:pt>
    <dgm:pt modelId="{0F2E21A6-A1B0-40F6-92B3-92DBA8223B1C}" type="parTrans" cxnId="{6859BD61-C116-45A7-BE5E-EFEA82A43A0C}">
      <dgm:prSet/>
      <dgm:spPr/>
      <dgm:t>
        <a:bodyPr/>
        <a:lstStyle/>
        <a:p>
          <a:endParaRPr lang="en-US"/>
        </a:p>
      </dgm:t>
    </dgm:pt>
    <dgm:pt modelId="{524D89B3-E4AB-4044-9E2F-12127ABC02AC}" type="sibTrans" cxnId="{6859BD61-C116-45A7-BE5E-EFEA82A43A0C}">
      <dgm:prSet/>
      <dgm:spPr/>
      <dgm:t>
        <a:bodyPr/>
        <a:lstStyle/>
        <a:p>
          <a:endParaRPr lang="en-US"/>
        </a:p>
      </dgm:t>
    </dgm:pt>
    <dgm:pt modelId="{AD03CB17-C021-4459-A23C-C7DFD42E565C}">
      <dgm:prSet/>
      <dgm:spPr/>
      <dgm:t>
        <a:bodyPr/>
        <a:lstStyle/>
        <a:p>
          <a:r>
            <a:rPr lang="en-US" dirty="0" smtClean="0"/>
            <a:t>Yann </a:t>
          </a:r>
          <a:r>
            <a:rPr lang="en-US" dirty="0" err="1" smtClean="0"/>
            <a:t>LeCun</a:t>
          </a:r>
          <a:r>
            <a:rPr lang="en-US" dirty="0" smtClean="0"/>
            <a:t> develops </a:t>
          </a:r>
          <a:r>
            <a:rPr lang="en-US" dirty="0" err="1" smtClean="0"/>
            <a:t>LeNet</a:t>
          </a:r>
          <a:r>
            <a:rPr lang="en-US" dirty="0" smtClean="0"/>
            <a:t>--</a:t>
          </a:r>
          <a:r>
            <a:rPr lang="en-US" dirty="0" err="1" smtClean="0"/>
            <a:t>convnet</a:t>
          </a:r>
          <a:r>
            <a:rPr lang="en-US" dirty="0" smtClean="0"/>
            <a:t> </a:t>
          </a:r>
          <a:r>
            <a:rPr lang="en-US" dirty="0" smtClean="0"/>
            <a:t>for reading checks</a:t>
          </a:r>
        </a:p>
      </dgm:t>
    </dgm:pt>
    <dgm:pt modelId="{ECD7152F-0C55-49A7-A8B5-E2F9399B0383}" type="parTrans" cxnId="{B33881AC-EC78-4369-99B6-CFDBC2ACEC43}">
      <dgm:prSet/>
      <dgm:spPr/>
      <dgm:t>
        <a:bodyPr/>
        <a:lstStyle/>
        <a:p>
          <a:endParaRPr lang="en-US"/>
        </a:p>
      </dgm:t>
    </dgm:pt>
    <dgm:pt modelId="{2BED871B-4F6C-40D8-AE34-7DA75F886824}" type="sibTrans" cxnId="{B33881AC-EC78-4369-99B6-CFDBC2ACEC43}">
      <dgm:prSet/>
      <dgm:spPr/>
      <dgm:t>
        <a:bodyPr/>
        <a:lstStyle/>
        <a:p>
          <a:endParaRPr lang="en-US"/>
        </a:p>
      </dgm:t>
    </dgm:pt>
    <dgm:pt modelId="{84528BC4-4BB0-4CC0-8B29-AAEF0677050F}" type="pres">
      <dgm:prSet presAssocID="{6508B0FF-74F3-4F00-982C-48B9EDC15E1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E546FA-B144-4E6F-BFCA-D7F312E70589}" type="pres">
      <dgm:prSet presAssocID="{DE6A6CFC-49C7-4038-B3CA-FD554FA88158}" presName="composite" presStyleCnt="0"/>
      <dgm:spPr/>
    </dgm:pt>
    <dgm:pt modelId="{0AA53436-2AC0-41D3-A9F9-E4DCE5F81699}" type="pres">
      <dgm:prSet presAssocID="{DE6A6CFC-49C7-4038-B3CA-FD554FA88158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1ED8E1-2FD3-4A91-8E5A-9E9561A36819}" type="pres">
      <dgm:prSet presAssocID="{DE6A6CFC-49C7-4038-B3CA-FD554FA88158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71712F-5DB7-4BE8-B16D-C818537B5B88}" type="pres">
      <dgm:prSet presAssocID="{82270618-5F03-420E-B119-A2094A62FC68}" presName="sp" presStyleCnt="0"/>
      <dgm:spPr/>
    </dgm:pt>
    <dgm:pt modelId="{979DC351-C450-4AFD-98FE-F8F8C21A2EDB}" type="pres">
      <dgm:prSet presAssocID="{02B4EED5-9A9A-4D8C-AA7A-BB9A16C850D0}" presName="composite" presStyleCnt="0"/>
      <dgm:spPr/>
    </dgm:pt>
    <dgm:pt modelId="{1329B592-2769-4771-9770-1CCC7F8D84AD}" type="pres">
      <dgm:prSet presAssocID="{02B4EED5-9A9A-4D8C-AA7A-BB9A16C850D0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5549BF-799C-4F23-AA72-26F8513CD8FB}" type="pres">
      <dgm:prSet presAssocID="{02B4EED5-9A9A-4D8C-AA7A-BB9A16C850D0}" presName="descendantText" presStyleLbl="alignAcc1" presStyleIdx="1" presStyleCnt="4" custLinFactNeighborY="65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026173-BDBF-45A9-A93F-9AEDA389AE85}" type="pres">
      <dgm:prSet presAssocID="{4D6C4107-784B-450E-B9AA-3D1F7BE31AFD}" presName="sp" presStyleCnt="0"/>
      <dgm:spPr/>
    </dgm:pt>
    <dgm:pt modelId="{1E73FA2A-8107-4C63-BF82-5B63FEE95553}" type="pres">
      <dgm:prSet presAssocID="{9ACFF742-C451-4DF9-95B4-CF7C9C1870B5}" presName="composite" presStyleCnt="0"/>
      <dgm:spPr/>
    </dgm:pt>
    <dgm:pt modelId="{8C806E81-7781-4518-B90F-00FF994DFA7F}" type="pres">
      <dgm:prSet presAssocID="{9ACFF742-C451-4DF9-95B4-CF7C9C1870B5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901D4E-4900-4E28-8701-3D00228DD6C8}" type="pres">
      <dgm:prSet presAssocID="{9ACFF742-C451-4DF9-95B4-CF7C9C1870B5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1B4251-15C1-4AF0-A2EE-552EE836A336}" type="pres">
      <dgm:prSet presAssocID="{3D43BB0A-937F-4FF0-8367-85BD62BC915B}" presName="sp" presStyleCnt="0"/>
      <dgm:spPr/>
    </dgm:pt>
    <dgm:pt modelId="{63707A2E-A4DB-4FC5-A811-E0C4AFFB47CC}" type="pres">
      <dgm:prSet presAssocID="{BAD41713-9EDD-4F26-822F-D981B4577FF6}" presName="composite" presStyleCnt="0"/>
      <dgm:spPr/>
    </dgm:pt>
    <dgm:pt modelId="{2B88196F-A6A7-4CCA-B580-D8FD80341FFE}" type="pres">
      <dgm:prSet presAssocID="{BAD41713-9EDD-4F26-822F-D981B4577FF6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34D267-D475-44D1-B3BE-170C371739D0}" type="pres">
      <dgm:prSet presAssocID="{BAD41713-9EDD-4F26-822F-D981B4577FF6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D065EC-173B-4C0E-B667-090A5CC0DF51}" type="presOf" srcId="{6508B0FF-74F3-4F00-982C-48B9EDC15E1E}" destId="{84528BC4-4BB0-4CC0-8B29-AAEF0677050F}" srcOrd="0" destOrd="0" presId="urn:microsoft.com/office/officeart/2005/8/layout/chevron2"/>
    <dgm:cxn modelId="{6106E207-1DC4-4076-9E3A-A219E2EB7B05}" type="presOf" srcId="{DE6A6CFC-49C7-4038-B3CA-FD554FA88158}" destId="{0AA53436-2AC0-41D3-A9F9-E4DCE5F81699}" srcOrd="0" destOrd="0" presId="urn:microsoft.com/office/officeart/2005/8/layout/chevron2"/>
    <dgm:cxn modelId="{35B8ECFE-0109-45F5-BF6D-7DF010166000}" type="presOf" srcId="{02B4EED5-9A9A-4D8C-AA7A-BB9A16C850D0}" destId="{1329B592-2769-4771-9770-1CCC7F8D84AD}" srcOrd="0" destOrd="0" presId="urn:microsoft.com/office/officeart/2005/8/layout/chevron2"/>
    <dgm:cxn modelId="{048FA130-AECC-4170-915B-D740BB9947DD}" type="presOf" srcId="{6F23DF00-C9BF-4EE0-A1D1-BD389B68FE78}" destId="{045549BF-799C-4F23-AA72-26F8513CD8FB}" srcOrd="0" destOrd="0" presId="urn:microsoft.com/office/officeart/2005/8/layout/chevron2"/>
    <dgm:cxn modelId="{0EF76BCF-DD10-4EBD-BD31-B43DEAABBC9D}" type="presOf" srcId="{9ACFF742-C451-4DF9-95B4-CF7C9C1870B5}" destId="{8C806E81-7781-4518-B90F-00FF994DFA7F}" srcOrd="0" destOrd="0" presId="urn:microsoft.com/office/officeart/2005/8/layout/chevron2"/>
    <dgm:cxn modelId="{B8C9D51C-932C-45A2-8C39-C89A5D60BC71}" srcId="{6508B0FF-74F3-4F00-982C-48B9EDC15E1E}" destId="{9ACFF742-C451-4DF9-95B4-CF7C9C1870B5}" srcOrd="2" destOrd="0" parTransId="{186097AF-A941-47CA-82EA-674A7DA4A533}" sibTransId="{3D43BB0A-937F-4FF0-8367-85BD62BC915B}"/>
    <dgm:cxn modelId="{2E07B8A5-53E3-44EE-AEF9-AF14A6EED39F}" type="presOf" srcId="{AD03CB17-C021-4459-A23C-C7DFD42E565C}" destId="{6434D267-D475-44D1-B3BE-170C371739D0}" srcOrd="0" destOrd="0" presId="urn:microsoft.com/office/officeart/2005/8/layout/chevron2"/>
    <dgm:cxn modelId="{6859BD61-C116-45A7-BE5E-EFEA82A43A0C}" srcId="{6508B0FF-74F3-4F00-982C-48B9EDC15E1E}" destId="{BAD41713-9EDD-4F26-822F-D981B4577FF6}" srcOrd="3" destOrd="0" parTransId="{0F2E21A6-A1B0-40F6-92B3-92DBA8223B1C}" sibTransId="{524D89B3-E4AB-4044-9E2F-12127ABC02AC}"/>
    <dgm:cxn modelId="{2FA8A6E1-C6FA-47AF-9913-02074063DA30}" type="presOf" srcId="{F0304EA4-DD4B-490D-A481-8AC48ABAE6C6}" destId="{381ED8E1-2FD3-4A91-8E5A-9E9561A36819}" srcOrd="0" destOrd="0" presId="urn:microsoft.com/office/officeart/2005/8/layout/chevron2"/>
    <dgm:cxn modelId="{03C380CF-0F79-428C-90A3-3A629EDCB63F}" srcId="{9ACFF742-C451-4DF9-95B4-CF7C9C1870B5}" destId="{6272D794-5333-47FA-AE3B-FB09DDA8A47E}" srcOrd="0" destOrd="0" parTransId="{EBE79F3C-CFB1-41E6-8C23-0BD61E7ADC20}" sibTransId="{FD0D7765-EF0B-42C9-B775-DBD2EE68CF37}"/>
    <dgm:cxn modelId="{1575FCE4-34BF-4169-BC2B-ED962BA272A7}" type="presOf" srcId="{6272D794-5333-47FA-AE3B-FB09DDA8A47E}" destId="{7B901D4E-4900-4E28-8701-3D00228DD6C8}" srcOrd="0" destOrd="0" presId="urn:microsoft.com/office/officeart/2005/8/layout/chevron2"/>
    <dgm:cxn modelId="{DC5F95C8-613F-468B-8358-6C1F9464A00A}" srcId="{02B4EED5-9A9A-4D8C-AA7A-BB9A16C850D0}" destId="{6F23DF00-C9BF-4EE0-A1D1-BD389B68FE78}" srcOrd="0" destOrd="0" parTransId="{579A3881-5CCB-4C98-8610-57B30D4AE004}" sibTransId="{0680344E-0FD0-4AC3-8FF5-9BB5E3186A5E}"/>
    <dgm:cxn modelId="{5C4A501A-FE25-4DB5-967B-51AB0CCF2FCA}" srcId="{6508B0FF-74F3-4F00-982C-48B9EDC15E1E}" destId="{DE6A6CFC-49C7-4038-B3CA-FD554FA88158}" srcOrd="0" destOrd="0" parTransId="{AC5E7AA1-4D31-4F6A-A6EB-347189145B0D}" sibTransId="{82270618-5F03-420E-B119-A2094A62FC68}"/>
    <dgm:cxn modelId="{03A1A480-DE97-405B-A406-BC61716B0394}" srcId="{DE6A6CFC-49C7-4038-B3CA-FD554FA88158}" destId="{F0304EA4-DD4B-490D-A481-8AC48ABAE6C6}" srcOrd="0" destOrd="0" parTransId="{1EEA8E98-DE0F-45C6-AEF5-C5DD53024880}" sibTransId="{3E2E7DE0-391B-4EED-A1A7-0412EB3874C7}"/>
    <dgm:cxn modelId="{BDE1ABD7-4CEC-4BB7-B141-A06976C0B5A4}" type="presOf" srcId="{BAD41713-9EDD-4F26-822F-D981B4577FF6}" destId="{2B88196F-A6A7-4CCA-B580-D8FD80341FFE}" srcOrd="0" destOrd="0" presId="urn:microsoft.com/office/officeart/2005/8/layout/chevron2"/>
    <dgm:cxn modelId="{B33881AC-EC78-4369-99B6-CFDBC2ACEC43}" srcId="{BAD41713-9EDD-4F26-822F-D981B4577FF6}" destId="{AD03CB17-C021-4459-A23C-C7DFD42E565C}" srcOrd="0" destOrd="0" parTransId="{ECD7152F-0C55-49A7-A8B5-E2F9399B0383}" sibTransId="{2BED871B-4F6C-40D8-AE34-7DA75F886824}"/>
    <dgm:cxn modelId="{AEE1D941-7651-4B2D-B540-9848F5441514}" srcId="{6508B0FF-74F3-4F00-982C-48B9EDC15E1E}" destId="{02B4EED5-9A9A-4D8C-AA7A-BB9A16C850D0}" srcOrd="1" destOrd="0" parTransId="{3C614B01-DDE3-4DEA-B9BF-3A19A641D9C2}" sibTransId="{4D6C4107-784B-450E-B9AA-3D1F7BE31AFD}"/>
    <dgm:cxn modelId="{7FF21E10-A54B-49C2-9FEB-8136EFABB6A8}" type="presParOf" srcId="{84528BC4-4BB0-4CC0-8B29-AAEF0677050F}" destId="{9FE546FA-B144-4E6F-BFCA-D7F312E70589}" srcOrd="0" destOrd="0" presId="urn:microsoft.com/office/officeart/2005/8/layout/chevron2"/>
    <dgm:cxn modelId="{52289A6D-2994-46CC-8DEA-87DED855FA38}" type="presParOf" srcId="{9FE546FA-B144-4E6F-BFCA-D7F312E70589}" destId="{0AA53436-2AC0-41D3-A9F9-E4DCE5F81699}" srcOrd="0" destOrd="0" presId="urn:microsoft.com/office/officeart/2005/8/layout/chevron2"/>
    <dgm:cxn modelId="{6E7D328E-3036-4715-9375-9A758FCDAE29}" type="presParOf" srcId="{9FE546FA-B144-4E6F-BFCA-D7F312E70589}" destId="{381ED8E1-2FD3-4A91-8E5A-9E9561A36819}" srcOrd="1" destOrd="0" presId="urn:microsoft.com/office/officeart/2005/8/layout/chevron2"/>
    <dgm:cxn modelId="{DFAFDC97-812D-4865-9200-F94665BE57B4}" type="presParOf" srcId="{84528BC4-4BB0-4CC0-8B29-AAEF0677050F}" destId="{5C71712F-5DB7-4BE8-B16D-C818537B5B88}" srcOrd="1" destOrd="0" presId="urn:microsoft.com/office/officeart/2005/8/layout/chevron2"/>
    <dgm:cxn modelId="{11A1D95D-02C7-4B5D-B979-BE99F8065ECA}" type="presParOf" srcId="{84528BC4-4BB0-4CC0-8B29-AAEF0677050F}" destId="{979DC351-C450-4AFD-98FE-F8F8C21A2EDB}" srcOrd="2" destOrd="0" presId="urn:microsoft.com/office/officeart/2005/8/layout/chevron2"/>
    <dgm:cxn modelId="{153356AE-9B35-433D-9587-4B808C219BC6}" type="presParOf" srcId="{979DC351-C450-4AFD-98FE-F8F8C21A2EDB}" destId="{1329B592-2769-4771-9770-1CCC7F8D84AD}" srcOrd="0" destOrd="0" presId="urn:microsoft.com/office/officeart/2005/8/layout/chevron2"/>
    <dgm:cxn modelId="{6293A741-8383-4D5C-A3EA-9A62C54D286B}" type="presParOf" srcId="{979DC351-C450-4AFD-98FE-F8F8C21A2EDB}" destId="{045549BF-799C-4F23-AA72-26F8513CD8FB}" srcOrd="1" destOrd="0" presId="urn:microsoft.com/office/officeart/2005/8/layout/chevron2"/>
    <dgm:cxn modelId="{BD2998E9-6234-42D0-BE2E-CF84001E7EE6}" type="presParOf" srcId="{84528BC4-4BB0-4CC0-8B29-AAEF0677050F}" destId="{B5026173-BDBF-45A9-A93F-9AEDA389AE85}" srcOrd="3" destOrd="0" presId="urn:microsoft.com/office/officeart/2005/8/layout/chevron2"/>
    <dgm:cxn modelId="{11CFCDC6-BA69-4B87-A2CF-DB7C2C389E5F}" type="presParOf" srcId="{84528BC4-4BB0-4CC0-8B29-AAEF0677050F}" destId="{1E73FA2A-8107-4C63-BF82-5B63FEE95553}" srcOrd="4" destOrd="0" presId="urn:microsoft.com/office/officeart/2005/8/layout/chevron2"/>
    <dgm:cxn modelId="{4AA058AD-F8ED-43BC-961F-A607BE405A77}" type="presParOf" srcId="{1E73FA2A-8107-4C63-BF82-5B63FEE95553}" destId="{8C806E81-7781-4518-B90F-00FF994DFA7F}" srcOrd="0" destOrd="0" presId="urn:microsoft.com/office/officeart/2005/8/layout/chevron2"/>
    <dgm:cxn modelId="{55F78BEA-BB99-4FBD-8489-A1D4F06B3714}" type="presParOf" srcId="{1E73FA2A-8107-4C63-BF82-5B63FEE95553}" destId="{7B901D4E-4900-4E28-8701-3D00228DD6C8}" srcOrd="1" destOrd="0" presId="urn:microsoft.com/office/officeart/2005/8/layout/chevron2"/>
    <dgm:cxn modelId="{79E1E744-04D2-4488-B25C-2E04C6A8D397}" type="presParOf" srcId="{84528BC4-4BB0-4CC0-8B29-AAEF0677050F}" destId="{9E1B4251-15C1-4AF0-A2EE-552EE836A336}" srcOrd="5" destOrd="0" presId="urn:microsoft.com/office/officeart/2005/8/layout/chevron2"/>
    <dgm:cxn modelId="{43682B48-273A-4893-ABE1-3D1E78AEC8AD}" type="presParOf" srcId="{84528BC4-4BB0-4CC0-8B29-AAEF0677050F}" destId="{63707A2E-A4DB-4FC5-A811-E0C4AFFB47CC}" srcOrd="6" destOrd="0" presId="urn:microsoft.com/office/officeart/2005/8/layout/chevron2"/>
    <dgm:cxn modelId="{A36A8AC3-E1E9-46B3-991F-1430ECF6B84A}" type="presParOf" srcId="{63707A2E-A4DB-4FC5-A811-E0C4AFFB47CC}" destId="{2B88196F-A6A7-4CCA-B580-D8FD80341FFE}" srcOrd="0" destOrd="0" presId="urn:microsoft.com/office/officeart/2005/8/layout/chevron2"/>
    <dgm:cxn modelId="{D425149F-1E64-4509-9EE3-4CA0D90C7E9A}" type="presParOf" srcId="{63707A2E-A4DB-4FC5-A811-E0C4AFFB47CC}" destId="{6434D267-D475-44D1-B3BE-170C371739D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08B0FF-74F3-4F00-982C-48B9EDC15E1E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E6A6CFC-49C7-4038-B3CA-FD554FA88158}">
      <dgm:prSet phldrT="[Text]"/>
      <dgm:spPr/>
      <dgm:t>
        <a:bodyPr/>
        <a:lstStyle/>
        <a:p>
          <a:r>
            <a:rPr lang="en-US" dirty="0" smtClean="0"/>
            <a:t>2006</a:t>
          </a:r>
          <a:endParaRPr lang="en-US" dirty="0"/>
        </a:p>
      </dgm:t>
    </dgm:pt>
    <dgm:pt modelId="{AC5E7AA1-4D31-4F6A-A6EB-347189145B0D}" type="parTrans" cxnId="{5C4A501A-FE25-4DB5-967B-51AB0CCF2FCA}">
      <dgm:prSet/>
      <dgm:spPr/>
      <dgm:t>
        <a:bodyPr/>
        <a:lstStyle/>
        <a:p>
          <a:endParaRPr lang="en-US"/>
        </a:p>
      </dgm:t>
    </dgm:pt>
    <dgm:pt modelId="{82270618-5F03-420E-B119-A2094A62FC68}" type="sibTrans" cxnId="{5C4A501A-FE25-4DB5-967B-51AB0CCF2FCA}">
      <dgm:prSet/>
      <dgm:spPr/>
      <dgm:t>
        <a:bodyPr/>
        <a:lstStyle/>
        <a:p>
          <a:endParaRPr lang="en-US"/>
        </a:p>
      </dgm:t>
    </dgm:pt>
    <dgm:pt modelId="{9ACFF742-C451-4DF9-95B4-CF7C9C1870B5}">
      <dgm:prSet/>
      <dgm:spPr/>
      <dgm:t>
        <a:bodyPr/>
        <a:lstStyle/>
        <a:p>
          <a:r>
            <a:rPr lang="en-US" dirty="0" smtClean="0"/>
            <a:t>2009</a:t>
          </a:r>
        </a:p>
      </dgm:t>
    </dgm:pt>
    <dgm:pt modelId="{186097AF-A941-47CA-82EA-674A7DA4A533}" type="parTrans" cxnId="{B8C9D51C-932C-45A2-8C39-C89A5D60BC71}">
      <dgm:prSet/>
      <dgm:spPr/>
      <dgm:t>
        <a:bodyPr/>
        <a:lstStyle/>
        <a:p>
          <a:endParaRPr lang="en-US"/>
        </a:p>
      </dgm:t>
    </dgm:pt>
    <dgm:pt modelId="{3D43BB0A-937F-4FF0-8367-85BD62BC915B}" type="sibTrans" cxnId="{B8C9D51C-932C-45A2-8C39-C89A5D60BC71}">
      <dgm:prSet/>
      <dgm:spPr/>
      <dgm:t>
        <a:bodyPr/>
        <a:lstStyle/>
        <a:p>
          <a:endParaRPr lang="en-US"/>
        </a:p>
      </dgm:t>
    </dgm:pt>
    <dgm:pt modelId="{6272D794-5333-47FA-AE3B-FB09DDA8A47E}">
      <dgm:prSet/>
      <dgm:spPr/>
      <dgm:t>
        <a:bodyPr/>
        <a:lstStyle/>
        <a:p>
          <a:r>
            <a:rPr lang="en-US" dirty="0" smtClean="0"/>
            <a:t>Andrew Ng publishes “Large Scale Deep Unsupervised Learning Using Graphics Processors”, use GPUs</a:t>
          </a:r>
        </a:p>
      </dgm:t>
    </dgm:pt>
    <dgm:pt modelId="{EBE79F3C-CFB1-41E6-8C23-0BD61E7ADC20}" type="parTrans" cxnId="{03C380CF-0F79-428C-90A3-3A629EDCB63F}">
      <dgm:prSet/>
      <dgm:spPr/>
      <dgm:t>
        <a:bodyPr/>
        <a:lstStyle/>
        <a:p>
          <a:endParaRPr lang="en-US"/>
        </a:p>
      </dgm:t>
    </dgm:pt>
    <dgm:pt modelId="{FD0D7765-EF0B-42C9-B775-DBD2EE68CF37}" type="sibTrans" cxnId="{03C380CF-0F79-428C-90A3-3A629EDCB63F}">
      <dgm:prSet/>
      <dgm:spPr/>
      <dgm:t>
        <a:bodyPr/>
        <a:lstStyle/>
        <a:p>
          <a:endParaRPr lang="en-US"/>
        </a:p>
      </dgm:t>
    </dgm:pt>
    <dgm:pt modelId="{BAD41713-9EDD-4F26-822F-D981B4577FF6}">
      <dgm:prSet/>
      <dgm:spPr/>
      <dgm:t>
        <a:bodyPr/>
        <a:lstStyle/>
        <a:p>
          <a:r>
            <a:rPr lang="en-US" dirty="0" smtClean="0"/>
            <a:t>2010</a:t>
          </a:r>
          <a:endParaRPr lang="en-US" dirty="0" smtClean="0"/>
        </a:p>
      </dgm:t>
    </dgm:pt>
    <dgm:pt modelId="{0F2E21A6-A1B0-40F6-92B3-92DBA8223B1C}" type="parTrans" cxnId="{6859BD61-C116-45A7-BE5E-EFEA82A43A0C}">
      <dgm:prSet/>
      <dgm:spPr/>
      <dgm:t>
        <a:bodyPr/>
        <a:lstStyle/>
        <a:p>
          <a:endParaRPr lang="en-US"/>
        </a:p>
      </dgm:t>
    </dgm:pt>
    <dgm:pt modelId="{524D89B3-E4AB-4044-9E2F-12127ABC02AC}" type="sibTrans" cxnId="{6859BD61-C116-45A7-BE5E-EFEA82A43A0C}">
      <dgm:prSet/>
      <dgm:spPr/>
      <dgm:t>
        <a:bodyPr/>
        <a:lstStyle/>
        <a:p>
          <a:endParaRPr lang="en-US"/>
        </a:p>
      </dgm:t>
    </dgm:pt>
    <dgm:pt modelId="{AD03CB17-C021-4459-A23C-C7DFD42E565C}">
      <dgm:prSet/>
      <dgm:spPr/>
      <dgm:t>
        <a:bodyPr/>
        <a:lstStyle/>
        <a:p>
          <a:r>
            <a:rPr lang="en-US" dirty="0" smtClean="0"/>
            <a:t>“Understanding the Difficulty of Training Deep Feedforward Neural Networks”, develop </a:t>
          </a:r>
          <a:r>
            <a:rPr lang="en-US" dirty="0" err="1" smtClean="0"/>
            <a:t>ReLu</a:t>
          </a:r>
          <a:r>
            <a:rPr lang="en-US" dirty="0" smtClean="0"/>
            <a:t> and Xavier initialization</a:t>
          </a:r>
          <a:endParaRPr lang="en-US" dirty="0" smtClean="0"/>
        </a:p>
      </dgm:t>
    </dgm:pt>
    <dgm:pt modelId="{ECD7152F-0C55-49A7-A8B5-E2F9399B0383}" type="parTrans" cxnId="{B33881AC-EC78-4369-99B6-CFDBC2ACEC43}">
      <dgm:prSet/>
      <dgm:spPr/>
      <dgm:t>
        <a:bodyPr/>
        <a:lstStyle/>
        <a:p>
          <a:endParaRPr lang="en-US"/>
        </a:p>
      </dgm:t>
    </dgm:pt>
    <dgm:pt modelId="{2BED871B-4F6C-40D8-AE34-7DA75F886824}" type="sibTrans" cxnId="{B33881AC-EC78-4369-99B6-CFDBC2ACEC43}">
      <dgm:prSet/>
      <dgm:spPr/>
      <dgm:t>
        <a:bodyPr/>
        <a:lstStyle/>
        <a:p>
          <a:endParaRPr lang="en-US"/>
        </a:p>
      </dgm:t>
    </dgm:pt>
    <dgm:pt modelId="{A19B2667-6727-45BD-A0B9-0061D443B750}">
      <dgm:prSet/>
      <dgm:spPr/>
      <dgm:t>
        <a:bodyPr/>
        <a:lstStyle/>
        <a:p>
          <a:r>
            <a:rPr lang="en-US" dirty="0" smtClean="0"/>
            <a:t>2012</a:t>
          </a:r>
          <a:endParaRPr lang="en-US" dirty="0" smtClean="0"/>
        </a:p>
      </dgm:t>
    </dgm:pt>
    <dgm:pt modelId="{DF27B517-1EB8-4F5F-83AB-5A299DF5DD59}" type="parTrans" cxnId="{F1A20037-627E-44B4-BDDF-3B1DF56BC871}">
      <dgm:prSet/>
      <dgm:spPr/>
      <dgm:t>
        <a:bodyPr/>
        <a:lstStyle/>
        <a:p>
          <a:endParaRPr lang="en-US"/>
        </a:p>
      </dgm:t>
    </dgm:pt>
    <dgm:pt modelId="{91FA0D2C-95C1-4848-99BB-71DB14251DF6}" type="sibTrans" cxnId="{F1A20037-627E-44B4-BDDF-3B1DF56BC871}">
      <dgm:prSet/>
      <dgm:spPr/>
      <dgm:t>
        <a:bodyPr/>
        <a:lstStyle/>
        <a:p>
          <a:endParaRPr lang="en-US"/>
        </a:p>
      </dgm:t>
    </dgm:pt>
    <dgm:pt modelId="{209A5E30-2BBB-48BE-B45C-5F3B1E169563}">
      <dgm:prSet/>
      <dgm:spPr/>
      <dgm:t>
        <a:bodyPr/>
        <a:lstStyle/>
        <a:p>
          <a:r>
            <a:rPr lang="en-US" dirty="0" smtClean="0"/>
            <a:t>“Deep Neural Networks for Acoustic Modeling in Speech Recognition: The Shared Views of Four Research Groups”</a:t>
          </a:r>
          <a:endParaRPr lang="en-US" dirty="0" smtClean="0"/>
        </a:p>
      </dgm:t>
    </dgm:pt>
    <dgm:pt modelId="{6DF6FF25-0F01-4490-961F-ED0AD6F56EFB}" type="parTrans" cxnId="{A714A4C9-21B6-45A5-BF0A-D4C8EDEAA0E6}">
      <dgm:prSet/>
      <dgm:spPr/>
      <dgm:t>
        <a:bodyPr/>
        <a:lstStyle/>
        <a:p>
          <a:endParaRPr lang="en-US"/>
        </a:p>
      </dgm:t>
    </dgm:pt>
    <dgm:pt modelId="{F89EE96A-16B4-4709-BA1E-BA88A642A12C}" type="sibTrans" cxnId="{A714A4C9-21B6-45A5-BF0A-D4C8EDEAA0E6}">
      <dgm:prSet/>
      <dgm:spPr/>
      <dgm:t>
        <a:bodyPr/>
        <a:lstStyle/>
        <a:p>
          <a:endParaRPr lang="en-US"/>
        </a:p>
      </dgm:t>
    </dgm:pt>
    <dgm:pt modelId="{54F33B83-2D84-4E30-86FC-D7DC4475933E}">
      <dgm:prSet/>
      <dgm:spPr/>
      <dgm:t>
        <a:bodyPr/>
        <a:lstStyle/>
        <a:p>
          <a:r>
            <a:rPr lang="en-US" dirty="0" smtClean="0"/>
            <a:t>2012</a:t>
          </a:r>
          <a:endParaRPr lang="en-US" dirty="0" smtClean="0"/>
        </a:p>
      </dgm:t>
    </dgm:pt>
    <dgm:pt modelId="{6B7827D6-B52E-4F17-B2EB-BAB9A7BE66C0}" type="parTrans" cxnId="{7830B86D-3818-4950-9233-E27F4779D184}">
      <dgm:prSet/>
      <dgm:spPr/>
      <dgm:t>
        <a:bodyPr/>
        <a:lstStyle/>
        <a:p>
          <a:endParaRPr lang="en-US"/>
        </a:p>
      </dgm:t>
    </dgm:pt>
    <dgm:pt modelId="{573D9E7C-1689-4887-A960-3BF0E8ED44BC}" type="sibTrans" cxnId="{7830B86D-3818-4950-9233-E27F4779D184}">
      <dgm:prSet/>
      <dgm:spPr/>
      <dgm:t>
        <a:bodyPr/>
        <a:lstStyle/>
        <a:p>
          <a:endParaRPr lang="en-US"/>
        </a:p>
      </dgm:t>
    </dgm:pt>
    <dgm:pt modelId="{740DF93B-811A-4F39-849D-401E3E2201A2}">
      <dgm:prSet/>
      <dgm:spPr/>
      <dgm:t>
        <a:bodyPr/>
        <a:lstStyle/>
        <a:p>
          <a:r>
            <a:rPr lang="en-US" dirty="0" smtClean="0"/>
            <a:t>“Improving Neural Networks By Prevent Co-Adaption of Feature Detectors”,  develop Dropout</a:t>
          </a:r>
          <a:endParaRPr lang="en-US" dirty="0" smtClean="0"/>
        </a:p>
      </dgm:t>
    </dgm:pt>
    <dgm:pt modelId="{DE69845F-807D-48EF-AE41-9AF7B34BE1A4}" type="parTrans" cxnId="{766B32A4-EE59-4F5F-B7D7-48AC5171C5C6}">
      <dgm:prSet/>
      <dgm:spPr/>
      <dgm:t>
        <a:bodyPr/>
        <a:lstStyle/>
        <a:p>
          <a:endParaRPr lang="en-US"/>
        </a:p>
      </dgm:t>
    </dgm:pt>
    <dgm:pt modelId="{E7740960-AA73-4E32-8D75-B59BFE97A55D}" type="sibTrans" cxnId="{766B32A4-EE59-4F5F-B7D7-48AC5171C5C6}">
      <dgm:prSet/>
      <dgm:spPr/>
      <dgm:t>
        <a:bodyPr/>
        <a:lstStyle/>
        <a:p>
          <a:endParaRPr lang="en-US"/>
        </a:p>
      </dgm:t>
    </dgm:pt>
    <dgm:pt modelId="{D2E52170-27A4-4468-A0D0-7FB35D1B8392}">
      <dgm:prSet/>
      <dgm:spPr/>
      <dgm:t>
        <a:bodyPr/>
        <a:lstStyle/>
        <a:p>
          <a:r>
            <a:rPr lang="en-US" dirty="0" smtClean="0"/>
            <a:t>2012</a:t>
          </a:r>
          <a:endParaRPr lang="en-US" dirty="0" smtClean="0"/>
        </a:p>
      </dgm:t>
    </dgm:pt>
    <dgm:pt modelId="{98C9BC8D-05C2-4E2C-9868-9D0D3320287F}" type="parTrans" cxnId="{2035ADD0-CA59-469B-89E2-87A78AA366B3}">
      <dgm:prSet/>
      <dgm:spPr/>
      <dgm:t>
        <a:bodyPr/>
        <a:lstStyle/>
        <a:p>
          <a:endParaRPr lang="en-US"/>
        </a:p>
      </dgm:t>
    </dgm:pt>
    <dgm:pt modelId="{6F97A31B-1507-45EC-BA55-902F95703A47}" type="sibTrans" cxnId="{2035ADD0-CA59-469B-89E2-87A78AA366B3}">
      <dgm:prSet/>
      <dgm:spPr/>
      <dgm:t>
        <a:bodyPr/>
        <a:lstStyle/>
        <a:p>
          <a:endParaRPr lang="en-US"/>
        </a:p>
      </dgm:t>
    </dgm:pt>
    <dgm:pt modelId="{3C9516C9-8A04-4D98-8F8D-78BF7BA5CA00}">
      <dgm:prSet/>
      <dgm:spPr/>
      <dgm:t>
        <a:bodyPr/>
        <a:lstStyle/>
        <a:p>
          <a:r>
            <a:rPr lang="en-US" dirty="0" smtClean="0"/>
            <a:t>“ImageNet Classification with Deep Convolutional Neural Networks”, </a:t>
          </a:r>
          <a:r>
            <a:rPr lang="en-US" dirty="0" err="1" smtClean="0"/>
            <a:t>AlexNet</a:t>
          </a:r>
          <a:r>
            <a:rPr lang="en-US" dirty="0" smtClean="0"/>
            <a:t> created and significantly outperforms SVMs</a:t>
          </a:r>
          <a:endParaRPr lang="en-US" dirty="0" smtClean="0"/>
        </a:p>
      </dgm:t>
    </dgm:pt>
    <dgm:pt modelId="{7E48AF93-C00E-4C86-BCAE-B6CC0B60A778}" type="parTrans" cxnId="{07DE4DE8-3BC4-4F17-A28E-A468A45CCDB3}">
      <dgm:prSet/>
      <dgm:spPr/>
      <dgm:t>
        <a:bodyPr/>
        <a:lstStyle/>
        <a:p>
          <a:endParaRPr lang="en-US"/>
        </a:p>
      </dgm:t>
    </dgm:pt>
    <dgm:pt modelId="{53C88DE9-F6CC-4226-BB25-6CCB85D66758}" type="sibTrans" cxnId="{07DE4DE8-3BC4-4F17-A28E-A468A45CCDB3}">
      <dgm:prSet/>
      <dgm:spPr/>
      <dgm:t>
        <a:bodyPr/>
        <a:lstStyle/>
        <a:p>
          <a:endParaRPr lang="en-US"/>
        </a:p>
      </dgm:t>
    </dgm:pt>
    <dgm:pt modelId="{1EE9DF73-666F-4B88-9623-21367AD04788}">
      <dgm:prSet/>
      <dgm:spPr/>
      <dgm:t>
        <a:bodyPr/>
        <a:lstStyle/>
        <a:p>
          <a:r>
            <a:rPr lang="en-US" dirty="0" smtClean="0"/>
            <a:t>Hinton introduced unsupervised </a:t>
          </a:r>
          <a:r>
            <a:rPr lang="en-US" dirty="0" err="1" smtClean="0"/>
            <a:t>pretraining</a:t>
          </a:r>
          <a:r>
            <a:rPr lang="en-US" dirty="0" smtClean="0"/>
            <a:t> and deep belief nets, showed nets with many layers can be trained </a:t>
          </a:r>
          <a:r>
            <a:rPr lang="en-US" i="1" dirty="0" smtClean="0"/>
            <a:t>well</a:t>
          </a:r>
          <a:endParaRPr lang="en-US" dirty="0" smtClean="0"/>
        </a:p>
      </dgm:t>
    </dgm:pt>
    <dgm:pt modelId="{54C04B70-DF1C-44C6-BD87-3DA548A583C3}" type="parTrans" cxnId="{1CB3AB0F-BB14-47B6-99D3-442B66EA992B}">
      <dgm:prSet/>
      <dgm:spPr/>
      <dgm:t>
        <a:bodyPr/>
        <a:lstStyle/>
        <a:p>
          <a:endParaRPr lang="en-US"/>
        </a:p>
      </dgm:t>
    </dgm:pt>
    <dgm:pt modelId="{8290870A-C885-478C-AC93-466DC3FF4A21}" type="sibTrans" cxnId="{1CB3AB0F-BB14-47B6-99D3-442B66EA992B}">
      <dgm:prSet/>
      <dgm:spPr/>
      <dgm:t>
        <a:bodyPr/>
        <a:lstStyle/>
        <a:p>
          <a:endParaRPr lang="en-US"/>
        </a:p>
      </dgm:t>
    </dgm:pt>
    <dgm:pt modelId="{84528BC4-4BB0-4CC0-8B29-AAEF0677050F}" type="pres">
      <dgm:prSet presAssocID="{6508B0FF-74F3-4F00-982C-48B9EDC15E1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E546FA-B144-4E6F-BFCA-D7F312E70589}" type="pres">
      <dgm:prSet presAssocID="{DE6A6CFC-49C7-4038-B3CA-FD554FA88158}" presName="composite" presStyleCnt="0"/>
      <dgm:spPr/>
    </dgm:pt>
    <dgm:pt modelId="{0AA53436-2AC0-41D3-A9F9-E4DCE5F81699}" type="pres">
      <dgm:prSet presAssocID="{DE6A6CFC-49C7-4038-B3CA-FD554FA88158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1ED8E1-2FD3-4A91-8E5A-9E9561A36819}" type="pres">
      <dgm:prSet presAssocID="{DE6A6CFC-49C7-4038-B3CA-FD554FA88158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71712F-5DB7-4BE8-B16D-C818537B5B88}" type="pres">
      <dgm:prSet presAssocID="{82270618-5F03-420E-B119-A2094A62FC68}" presName="sp" presStyleCnt="0"/>
      <dgm:spPr/>
    </dgm:pt>
    <dgm:pt modelId="{1E73FA2A-8107-4C63-BF82-5B63FEE95553}" type="pres">
      <dgm:prSet presAssocID="{9ACFF742-C451-4DF9-95B4-CF7C9C1870B5}" presName="composite" presStyleCnt="0"/>
      <dgm:spPr/>
    </dgm:pt>
    <dgm:pt modelId="{8C806E81-7781-4518-B90F-00FF994DFA7F}" type="pres">
      <dgm:prSet presAssocID="{9ACFF742-C451-4DF9-95B4-CF7C9C1870B5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901D4E-4900-4E28-8701-3D00228DD6C8}" type="pres">
      <dgm:prSet presAssocID="{9ACFF742-C451-4DF9-95B4-CF7C9C1870B5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1B4251-15C1-4AF0-A2EE-552EE836A336}" type="pres">
      <dgm:prSet presAssocID="{3D43BB0A-937F-4FF0-8367-85BD62BC915B}" presName="sp" presStyleCnt="0"/>
      <dgm:spPr/>
    </dgm:pt>
    <dgm:pt modelId="{63707A2E-A4DB-4FC5-A811-E0C4AFFB47CC}" type="pres">
      <dgm:prSet presAssocID="{BAD41713-9EDD-4F26-822F-D981B4577FF6}" presName="composite" presStyleCnt="0"/>
      <dgm:spPr/>
    </dgm:pt>
    <dgm:pt modelId="{2B88196F-A6A7-4CCA-B580-D8FD80341FFE}" type="pres">
      <dgm:prSet presAssocID="{BAD41713-9EDD-4F26-822F-D981B4577FF6}" presName="parentText" presStyleLbl="alignNode1" presStyleIdx="2" presStyleCnt="6" custLinFactNeighborY="8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34D267-D475-44D1-B3BE-170C371739D0}" type="pres">
      <dgm:prSet presAssocID="{BAD41713-9EDD-4F26-822F-D981B4577FF6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02C00B-7B0B-4D02-8C69-7F7FD15B006E}" type="pres">
      <dgm:prSet presAssocID="{524D89B3-E4AB-4044-9E2F-12127ABC02AC}" presName="sp" presStyleCnt="0"/>
      <dgm:spPr/>
    </dgm:pt>
    <dgm:pt modelId="{7B71A9C5-8A3A-4670-8DE6-81712156C8C5}" type="pres">
      <dgm:prSet presAssocID="{A19B2667-6727-45BD-A0B9-0061D443B750}" presName="composite" presStyleCnt="0"/>
      <dgm:spPr/>
    </dgm:pt>
    <dgm:pt modelId="{092E9E37-88FA-412A-97C2-567F6A9E47FA}" type="pres">
      <dgm:prSet presAssocID="{A19B2667-6727-45BD-A0B9-0061D443B750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195524-D950-4560-B4DD-8D45807EF1FD}" type="pres">
      <dgm:prSet presAssocID="{A19B2667-6727-45BD-A0B9-0061D443B750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E8FB16-8760-4D11-B864-22D52B536A0F}" type="pres">
      <dgm:prSet presAssocID="{91FA0D2C-95C1-4848-99BB-71DB14251DF6}" presName="sp" presStyleCnt="0"/>
      <dgm:spPr/>
    </dgm:pt>
    <dgm:pt modelId="{31BCF9AD-D0A8-4CD4-82F7-371BEDBC7F55}" type="pres">
      <dgm:prSet presAssocID="{54F33B83-2D84-4E30-86FC-D7DC4475933E}" presName="composite" presStyleCnt="0"/>
      <dgm:spPr/>
    </dgm:pt>
    <dgm:pt modelId="{2126A50B-FE6A-404E-B15C-BD87A01FB7BE}" type="pres">
      <dgm:prSet presAssocID="{54F33B83-2D84-4E30-86FC-D7DC4475933E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C0C1BB-8B35-4F75-BFF0-CA9372C79264}" type="pres">
      <dgm:prSet presAssocID="{54F33B83-2D84-4E30-86FC-D7DC4475933E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BCEA52-8D79-4685-BC5F-B62AC8F5B80E}" type="pres">
      <dgm:prSet presAssocID="{573D9E7C-1689-4887-A960-3BF0E8ED44BC}" presName="sp" presStyleCnt="0"/>
      <dgm:spPr/>
    </dgm:pt>
    <dgm:pt modelId="{F88C5986-08BD-4701-A040-3B4F81CD87AA}" type="pres">
      <dgm:prSet presAssocID="{D2E52170-27A4-4468-A0D0-7FB35D1B8392}" presName="composite" presStyleCnt="0"/>
      <dgm:spPr/>
    </dgm:pt>
    <dgm:pt modelId="{A21FC77E-0EC8-4E45-AE79-7D65D81C0302}" type="pres">
      <dgm:prSet presAssocID="{D2E52170-27A4-4468-A0D0-7FB35D1B8392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F9EC4F-DF49-4006-87BB-CC5B0A8BA2EE}" type="pres">
      <dgm:prSet presAssocID="{D2E52170-27A4-4468-A0D0-7FB35D1B8392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975E5C-C410-4CC0-9543-271381E2314E}" type="presOf" srcId="{1EE9DF73-666F-4B88-9623-21367AD04788}" destId="{381ED8E1-2FD3-4A91-8E5A-9E9561A36819}" srcOrd="0" destOrd="0" presId="urn:microsoft.com/office/officeart/2005/8/layout/chevron2"/>
    <dgm:cxn modelId="{766B32A4-EE59-4F5F-B7D7-48AC5171C5C6}" srcId="{54F33B83-2D84-4E30-86FC-D7DC4475933E}" destId="{740DF93B-811A-4F39-849D-401E3E2201A2}" srcOrd="0" destOrd="0" parTransId="{DE69845F-807D-48EF-AE41-9AF7B34BE1A4}" sibTransId="{E7740960-AA73-4E32-8D75-B59BFE97A55D}"/>
    <dgm:cxn modelId="{2B49C2C9-22CB-4DD1-8D1A-CBDA1F547911}" type="presOf" srcId="{209A5E30-2BBB-48BE-B45C-5F3B1E169563}" destId="{EA195524-D950-4560-B4DD-8D45807EF1FD}" srcOrd="0" destOrd="0" presId="urn:microsoft.com/office/officeart/2005/8/layout/chevron2"/>
    <dgm:cxn modelId="{1CB3AB0F-BB14-47B6-99D3-442B66EA992B}" srcId="{DE6A6CFC-49C7-4038-B3CA-FD554FA88158}" destId="{1EE9DF73-666F-4B88-9623-21367AD04788}" srcOrd="0" destOrd="0" parTransId="{54C04B70-DF1C-44C6-BD87-3DA548A583C3}" sibTransId="{8290870A-C885-478C-AC93-466DC3FF4A21}"/>
    <dgm:cxn modelId="{02F71A25-2F92-4BE8-BB32-1047F6FBA634}" type="presOf" srcId="{DE6A6CFC-49C7-4038-B3CA-FD554FA88158}" destId="{0AA53436-2AC0-41D3-A9F9-E4DCE5F81699}" srcOrd="0" destOrd="0" presId="urn:microsoft.com/office/officeart/2005/8/layout/chevron2"/>
    <dgm:cxn modelId="{B33881AC-EC78-4369-99B6-CFDBC2ACEC43}" srcId="{BAD41713-9EDD-4F26-822F-D981B4577FF6}" destId="{AD03CB17-C021-4459-A23C-C7DFD42E565C}" srcOrd="0" destOrd="0" parTransId="{ECD7152F-0C55-49A7-A8B5-E2F9399B0383}" sibTransId="{2BED871B-4F6C-40D8-AE34-7DA75F886824}"/>
    <dgm:cxn modelId="{07DE4DE8-3BC4-4F17-A28E-A468A45CCDB3}" srcId="{D2E52170-27A4-4468-A0D0-7FB35D1B8392}" destId="{3C9516C9-8A04-4D98-8F8D-78BF7BA5CA00}" srcOrd="0" destOrd="0" parTransId="{7E48AF93-C00E-4C86-BCAE-B6CC0B60A778}" sibTransId="{53C88DE9-F6CC-4226-BB25-6CCB85D66758}"/>
    <dgm:cxn modelId="{5C4A501A-FE25-4DB5-967B-51AB0CCF2FCA}" srcId="{6508B0FF-74F3-4F00-982C-48B9EDC15E1E}" destId="{DE6A6CFC-49C7-4038-B3CA-FD554FA88158}" srcOrd="0" destOrd="0" parTransId="{AC5E7AA1-4D31-4F6A-A6EB-347189145B0D}" sibTransId="{82270618-5F03-420E-B119-A2094A62FC68}"/>
    <dgm:cxn modelId="{177B7764-2FE8-4F16-AEF5-53F518B40EA9}" type="presOf" srcId="{6508B0FF-74F3-4F00-982C-48B9EDC15E1E}" destId="{84528BC4-4BB0-4CC0-8B29-AAEF0677050F}" srcOrd="0" destOrd="0" presId="urn:microsoft.com/office/officeart/2005/8/layout/chevron2"/>
    <dgm:cxn modelId="{E748EF8F-D4F7-42E7-BFEC-D5C031B58DBF}" type="presOf" srcId="{A19B2667-6727-45BD-A0B9-0061D443B750}" destId="{092E9E37-88FA-412A-97C2-567F6A9E47FA}" srcOrd="0" destOrd="0" presId="urn:microsoft.com/office/officeart/2005/8/layout/chevron2"/>
    <dgm:cxn modelId="{F1A20037-627E-44B4-BDDF-3B1DF56BC871}" srcId="{6508B0FF-74F3-4F00-982C-48B9EDC15E1E}" destId="{A19B2667-6727-45BD-A0B9-0061D443B750}" srcOrd="3" destOrd="0" parTransId="{DF27B517-1EB8-4F5F-83AB-5A299DF5DD59}" sibTransId="{91FA0D2C-95C1-4848-99BB-71DB14251DF6}"/>
    <dgm:cxn modelId="{57EE13D1-533B-43EC-B4C5-66A2B1C93F2E}" type="presOf" srcId="{D2E52170-27A4-4468-A0D0-7FB35D1B8392}" destId="{A21FC77E-0EC8-4E45-AE79-7D65D81C0302}" srcOrd="0" destOrd="0" presId="urn:microsoft.com/office/officeart/2005/8/layout/chevron2"/>
    <dgm:cxn modelId="{62B3CED3-97F3-4AFB-ABEC-5A86C2BD0257}" type="presOf" srcId="{54F33B83-2D84-4E30-86FC-D7DC4475933E}" destId="{2126A50B-FE6A-404E-B15C-BD87A01FB7BE}" srcOrd="0" destOrd="0" presId="urn:microsoft.com/office/officeart/2005/8/layout/chevron2"/>
    <dgm:cxn modelId="{CD881655-602C-480E-A8DD-6777B234F0A1}" type="presOf" srcId="{3C9516C9-8A04-4D98-8F8D-78BF7BA5CA00}" destId="{85F9EC4F-DF49-4006-87BB-CC5B0A8BA2EE}" srcOrd="0" destOrd="0" presId="urn:microsoft.com/office/officeart/2005/8/layout/chevron2"/>
    <dgm:cxn modelId="{A714A4C9-21B6-45A5-BF0A-D4C8EDEAA0E6}" srcId="{A19B2667-6727-45BD-A0B9-0061D443B750}" destId="{209A5E30-2BBB-48BE-B45C-5F3B1E169563}" srcOrd="0" destOrd="0" parTransId="{6DF6FF25-0F01-4490-961F-ED0AD6F56EFB}" sibTransId="{F89EE96A-16B4-4709-BA1E-BA88A642A12C}"/>
    <dgm:cxn modelId="{6859BD61-C116-45A7-BE5E-EFEA82A43A0C}" srcId="{6508B0FF-74F3-4F00-982C-48B9EDC15E1E}" destId="{BAD41713-9EDD-4F26-822F-D981B4577FF6}" srcOrd="2" destOrd="0" parTransId="{0F2E21A6-A1B0-40F6-92B3-92DBA8223B1C}" sibTransId="{524D89B3-E4AB-4044-9E2F-12127ABC02AC}"/>
    <dgm:cxn modelId="{B8C9D51C-932C-45A2-8C39-C89A5D60BC71}" srcId="{6508B0FF-74F3-4F00-982C-48B9EDC15E1E}" destId="{9ACFF742-C451-4DF9-95B4-CF7C9C1870B5}" srcOrd="1" destOrd="0" parTransId="{186097AF-A941-47CA-82EA-674A7DA4A533}" sibTransId="{3D43BB0A-937F-4FF0-8367-85BD62BC915B}"/>
    <dgm:cxn modelId="{2035ADD0-CA59-469B-89E2-87A78AA366B3}" srcId="{6508B0FF-74F3-4F00-982C-48B9EDC15E1E}" destId="{D2E52170-27A4-4468-A0D0-7FB35D1B8392}" srcOrd="5" destOrd="0" parTransId="{98C9BC8D-05C2-4E2C-9868-9D0D3320287F}" sibTransId="{6F97A31B-1507-45EC-BA55-902F95703A47}"/>
    <dgm:cxn modelId="{941E18F5-993B-470B-BCA2-CBE1D68B2851}" type="presOf" srcId="{6272D794-5333-47FA-AE3B-FB09DDA8A47E}" destId="{7B901D4E-4900-4E28-8701-3D00228DD6C8}" srcOrd="0" destOrd="0" presId="urn:microsoft.com/office/officeart/2005/8/layout/chevron2"/>
    <dgm:cxn modelId="{9AE1B950-2C33-48C6-9CAC-8DA5A6CAE9BF}" type="presOf" srcId="{BAD41713-9EDD-4F26-822F-D981B4577FF6}" destId="{2B88196F-A6A7-4CCA-B580-D8FD80341FFE}" srcOrd="0" destOrd="0" presId="urn:microsoft.com/office/officeart/2005/8/layout/chevron2"/>
    <dgm:cxn modelId="{1053BB6C-67B4-4764-B9C5-9F60B05CA474}" type="presOf" srcId="{AD03CB17-C021-4459-A23C-C7DFD42E565C}" destId="{6434D267-D475-44D1-B3BE-170C371739D0}" srcOrd="0" destOrd="0" presId="urn:microsoft.com/office/officeart/2005/8/layout/chevron2"/>
    <dgm:cxn modelId="{03C380CF-0F79-428C-90A3-3A629EDCB63F}" srcId="{9ACFF742-C451-4DF9-95B4-CF7C9C1870B5}" destId="{6272D794-5333-47FA-AE3B-FB09DDA8A47E}" srcOrd="0" destOrd="0" parTransId="{EBE79F3C-CFB1-41E6-8C23-0BD61E7ADC20}" sibTransId="{FD0D7765-EF0B-42C9-B775-DBD2EE68CF37}"/>
    <dgm:cxn modelId="{7830B86D-3818-4950-9233-E27F4779D184}" srcId="{6508B0FF-74F3-4F00-982C-48B9EDC15E1E}" destId="{54F33B83-2D84-4E30-86FC-D7DC4475933E}" srcOrd="4" destOrd="0" parTransId="{6B7827D6-B52E-4F17-B2EB-BAB9A7BE66C0}" sibTransId="{573D9E7C-1689-4887-A960-3BF0E8ED44BC}"/>
    <dgm:cxn modelId="{7570990A-43FB-435A-BCAB-860353120F9C}" type="presOf" srcId="{9ACFF742-C451-4DF9-95B4-CF7C9C1870B5}" destId="{8C806E81-7781-4518-B90F-00FF994DFA7F}" srcOrd="0" destOrd="0" presId="urn:microsoft.com/office/officeart/2005/8/layout/chevron2"/>
    <dgm:cxn modelId="{23217F21-AA22-4D28-ACA8-EADF5EF43B24}" type="presOf" srcId="{740DF93B-811A-4F39-849D-401E3E2201A2}" destId="{38C0C1BB-8B35-4F75-BFF0-CA9372C79264}" srcOrd="0" destOrd="0" presId="urn:microsoft.com/office/officeart/2005/8/layout/chevron2"/>
    <dgm:cxn modelId="{323BCD4C-002A-45F5-BDA9-3103ED9C1266}" type="presParOf" srcId="{84528BC4-4BB0-4CC0-8B29-AAEF0677050F}" destId="{9FE546FA-B144-4E6F-BFCA-D7F312E70589}" srcOrd="0" destOrd="0" presId="urn:microsoft.com/office/officeart/2005/8/layout/chevron2"/>
    <dgm:cxn modelId="{6EFEE52A-877D-4C27-8CFF-7CAD662A8959}" type="presParOf" srcId="{9FE546FA-B144-4E6F-BFCA-D7F312E70589}" destId="{0AA53436-2AC0-41D3-A9F9-E4DCE5F81699}" srcOrd="0" destOrd="0" presId="urn:microsoft.com/office/officeart/2005/8/layout/chevron2"/>
    <dgm:cxn modelId="{A703C16B-2BA4-4785-B7E9-5346461956D6}" type="presParOf" srcId="{9FE546FA-B144-4E6F-BFCA-D7F312E70589}" destId="{381ED8E1-2FD3-4A91-8E5A-9E9561A36819}" srcOrd="1" destOrd="0" presId="urn:microsoft.com/office/officeart/2005/8/layout/chevron2"/>
    <dgm:cxn modelId="{909EEBE7-BC32-403E-9E91-AE5700E30EA3}" type="presParOf" srcId="{84528BC4-4BB0-4CC0-8B29-AAEF0677050F}" destId="{5C71712F-5DB7-4BE8-B16D-C818537B5B88}" srcOrd="1" destOrd="0" presId="urn:microsoft.com/office/officeart/2005/8/layout/chevron2"/>
    <dgm:cxn modelId="{6A807B72-DC85-47D0-9D4B-31CF75FA9F7E}" type="presParOf" srcId="{84528BC4-4BB0-4CC0-8B29-AAEF0677050F}" destId="{1E73FA2A-8107-4C63-BF82-5B63FEE95553}" srcOrd="2" destOrd="0" presId="urn:microsoft.com/office/officeart/2005/8/layout/chevron2"/>
    <dgm:cxn modelId="{D52D156D-F401-498E-A212-65C93679C19A}" type="presParOf" srcId="{1E73FA2A-8107-4C63-BF82-5B63FEE95553}" destId="{8C806E81-7781-4518-B90F-00FF994DFA7F}" srcOrd="0" destOrd="0" presId="urn:microsoft.com/office/officeart/2005/8/layout/chevron2"/>
    <dgm:cxn modelId="{03CE3989-8DC7-4070-A250-EF002D203132}" type="presParOf" srcId="{1E73FA2A-8107-4C63-BF82-5B63FEE95553}" destId="{7B901D4E-4900-4E28-8701-3D00228DD6C8}" srcOrd="1" destOrd="0" presId="urn:microsoft.com/office/officeart/2005/8/layout/chevron2"/>
    <dgm:cxn modelId="{9DD29434-894F-4763-87EC-900346731303}" type="presParOf" srcId="{84528BC4-4BB0-4CC0-8B29-AAEF0677050F}" destId="{9E1B4251-15C1-4AF0-A2EE-552EE836A336}" srcOrd="3" destOrd="0" presId="urn:microsoft.com/office/officeart/2005/8/layout/chevron2"/>
    <dgm:cxn modelId="{24BBAE3A-3EF9-410C-BEA7-C79203926B1A}" type="presParOf" srcId="{84528BC4-4BB0-4CC0-8B29-AAEF0677050F}" destId="{63707A2E-A4DB-4FC5-A811-E0C4AFFB47CC}" srcOrd="4" destOrd="0" presId="urn:microsoft.com/office/officeart/2005/8/layout/chevron2"/>
    <dgm:cxn modelId="{DEA343B5-F52A-481B-83B6-C6FC0D2452A2}" type="presParOf" srcId="{63707A2E-A4DB-4FC5-A811-E0C4AFFB47CC}" destId="{2B88196F-A6A7-4CCA-B580-D8FD80341FFE}" srcOrd="0" destOrd="0" presId="urn:microsoft.com/office/officeart/2005/8/layout/chevron2"/>
    <dgm:cxn modelId="{7AA21F29-913A-4EDA-B8B7-A78ABA0C7E9E}" type="presParOf" srcId="{63707A2E-A4DB-4FC5-A811-E0C4AFFB47CC}" destId="{6434D267-D475-44D1-B3BE-170C371739D0}" srcOrd="1" destOrd="0" presId="urn:microsoft.com/office/officeart/2005/8/layout/chevron2"/>
    <dgm:cxn modelId="{D0A65304-85B3-4D33-B66C-9FE91DBF6814}" type="presParOf" srcId="{84528BC4-4BB0-4CC0-8B29-AAEF0677050F}" destId="{3A02C00B-7B0B-4D02-8C69-7F7FD15B006E}" srcOrd="5" destOrd="0" presId="urn:microsoft.com/office/officeart/2005/8/layout/chevron2"/>
    <dgm:cxn modelId="{7652AFEB-ADF9-4F1D-A6AD-AF8DF5B30DA9}" type="presParOf" srcId="{84528BC4-4BB0-4CC0-8B29-AAEF0677050F}" destId="{7B71A9C5-8A3A-4670-8DE6-81712156C8C5}" srcOrd="6" destOrd="0" presId="urn:microsoft.com/office/officeart/2005/8/layout/chevron2"/>
    <dgm:cxn modelId="{8917D036-EFAC-4178-A52A-2D3FF4763F28}" type="presParOf" srcId="{7B71A9C5-8A3A-4670-8DE6-81712156C8C5}" destId="{092E9E37-88FA-412A-97C2-567F6A9E47FA}" srcOrd="0" destOrd="0" presId="urn:microsoft.com/office/officeart/2005/8/layout/chevron2"/>
    <dgm:cxn modelId="{DD48CA96-976F-49F0-B157-DF2B5F06882F}" type="presParOf" srcId="{7B71A9C5-8A3A-4670-8DE6-81712156C8C5}" destId="{EA195524-D950-4560-B4DD-8D45807EF1FD}" srcOrd="1" destOrd="0" presId="urn:microsoft.com/office/officeart/2005/8/layout/chevron2"/>
    <dgm:cxn modelId="{8AC82300-CC04-4C02-962F-CAD111F81EA4}" type="presParOf" srcId="{84528BC4-4BB0-4CC0-8B29-AAEF0677050F}" destId="{53E8FB16-8760-4D11-B864-22D52B536A0F}" srcOrd="7" destOrd="0" presId="urn:microsoft.com/office/officeart/2005/8/layout/chevron2"/>
    <dgm:cxn modelId="{FDFC6608-7CA2-4784-9B01-92600100FBD7}" type="presParOf" srcId="{84528BC4-4BB0-4CC0-8B29-AAEF0677050F}" destId="{31BCF9AD-D0A8-4CD4-82F7-371BEDBC7F55}" srcOrd="8" destOrd="0" presId="urn:microsoft.com/office/officeart/2005/8/layout/chevron2"/>
    <dgm:cxn modelId="{62493137-35E5-46D2-A6EC-E1A32076EF9B}" type="presParOf" srcId="{31BCF9AD-D0A8-4CD4-82F7-371BEDBC7F55}" destId="{2126A50B-FE6A-404E-B15C-BD87A01FB7BE}" srcOrd="0" destOrd="0" presId="urn:microsoft.com/office/officeart/2005/8/layout/chevron2"/>
    <dgm:cxn modelId="{15067D98-5464-4203-AD9F-DF14FAAF9F9A}" type="presParOf" srcId="{31BCF9AD-D0A8-4CD4-82F7-371BEDBC7F55}" destId="{38C0C1BB-8B35-4F75-BFF0-CA9372C79264}" srcOrd="1" destOrd="0" presId="urn:microsoft.com/office/officeart/2005/8/layout/chevron2"/>
    <dgm:cxn modelId="{C1790E50-19E2-40E6-9E19-6A2C3FD5947F}" type="presParOf" srcId="{84528BC4-4BB0-4CC0-8B29-AAEF0677050F}" destId="{8BBCEA52-8D79-4685-BC5F-B62AC8F5B80E}" srcOrd="9" destOrd="0" presId="urn:microsoft.com/office/officeart/2005/8/layout/chevron2"/>
    <dgm:cxn modelId="{2D4B8ACB-E140-4F5D-83AD-A71856B8A7A2}" type="presParOf" srcId="{84528BC4-4BB0-4CC0-8B29-AAEF0677050F}" destId="{F88C5986-08BD-4701-A040-3B4F81CD87AA}" srcOrd="10" destOrd="0" presId="urn:microsoft.com/office/officeart/2005/8/layout/chevron2"/>
    <dgm:cxn modelId="{1124285D-2D75-4119-BFBD-41A8CED6AE3A}" type="presParOf" srcId="{F88C5986-08BD-4701-A040-3B4F81CD87AA}" destId="{A21FC77E-0EC8-4E45-AE79-7D65D81C0302}" srcOrd="0" destOrd="0" presId="urn:microsoft.com/office/officeart/2005/8/layout/chevron2"/>
    <dgm:cxn modelId="{453F8D8C-AF4A-43CD-828E-0BFEA4F86C7A}" type="presParOf" srcId="{F88C5986-08BD-4701-A040-3B4F81CD87AA}" destId="{85F9EC4F-DF49-4006-87BB-CC5B0A8BA2E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45CA82-89B2-4BA9-BFB5-01CB52150137}" type="doc">
      <dgm:prSet loTypeId="urn:microsoft.com/office/officeart/2005/8/layout/chevron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E7485F-05C5-4640-81C2-103EBA971FC7}">
      <dgm:prSet phldrT="[Text]"/>
      <dgm:spPr/>
      <dgm:t>
        <a:bodyPr/>
        <a:lstStyle/>
        <a:p>
          <a:r>
            <a:rPr lang="en-US" dirty="0" smtClean="0"/>
            <a:t> </a:t>
          </a:r>
          <a:endParaRPr lang="en-US" dirty="0"/>
        </a:p>
      </dgm:t>
    </dgm:pt>
    <dgm:pt modelId="{EEB1AFBA-CEDF-4458-AE55-0938F22B344A}" type="parTrans" cxnId="{37B8B993-FF20-4416-9CED-EEB065C7F543}">
      <dgm:prSet/>
      <dgm:spPr/>
      <dgm:t>
        <a:bodyPr/>
        <a:lstStyle/>
        <a:p>
          <a:endParaRPr lang="en-US"/>
        </a:p>
      </dgm:t>
    </dgm:pt>
    <dgm:pt modelId="{4EADC3B9-4FC1-4D86-9A4A-EEB2C804B855}" type="sibTrans" cxnId="{37B8B993-FF20-4416-9CED-EEB065C7F543}">
      <dgm:prSet/>
      <dgm:spPr/>
      <dgm:t>
        <a:bodyPr/>
        <a:lstStyle/>
        <a:p>
          <a:endParaRPr lang="en-US"/>
        </a:p>
      </dgm:t>
    </dgm:pt>
    <dgm:pt modelId="{BCE64657-B851-4B8F-89E0-7B91C6DD23A9}">
      <dgm:prSet/>
      <dgm:spPr/>
      <dgm:t>
        <a:bodyPr/>
        <a:lstStyle/>
        <a:p>
          <a:r>
            <a:rPr lang="en-US" i="1" dirty="0" smtClean="0"/>
            <a:t>Smooth (~43%)</a:t>
          </a:r>
          <a:endParaRPr lang="en-US" dirty="0"/>
        </a:p>
      </dgm:t>
    </dgm:pt>
    <dgm:pt modelId="{F9D5848D-3FDC-4058-8370-70FD7D0A0CA1}" type="parTrans" cxnId="{BF40AF11-7759-4648-BC42-B21A06DD5044}">
      <dgm:prSet/>
      <dgm:spPr/>
      <dgm:t>
        <a:bodyPr/>
        <a:lstStyle/>
        <a:p>
          <a:endParaRPr lang="en-US"/>
        </a:p>
      </dgm:t>
    </dgm:pt>
    <dgm:pt modelId="{DBC3E0AF-9192-493C-AD54-E41E0D6625A9}" type="sibTrans" cxnId="{BF40AF11-7759-4648-BC42-B21A06DD5044}">
      <dgm:prSet/>
      <dgm:spPr/>
      <dgm:t>
        <a:bodyPr/>
        <a:lstStyle/>
        <a:p>
          <a:endParaRPr lang="en-US"/>
        </a:p>
      </dgm:t>
    </dgm:pt>
    <dgm:pt modelId="{3E3FD8B7-8BE1-4CCF-B101-80FEC79437D6}">
      <dgm:prSet/>
      <dgm:spPr/>
      <dgm:t>
        <a:bodyPr/>
        <a:lstStyle/>
        <a:p>
          <a:r>
            <a:rPr lang="en-US" i="1" dirty="0" smtClean="0"/>
            <a:t>Features or disk (~57%)</a:t>
          </a:r>
          <a:endParaRPr lang="en-US" dirty="0"/>
        </a:p>
      </dgm:t>
    </dgm:pt>
    <dgm:pt modelId="{FCB20261-401A-493B-A2CC-A0C85AE4DE22}" type="parTrans" cxnId="{751831CB-D4E5-473A-A0D6-E646281BC26C}">
      <dgm:prSet/>
      <dgm:spPr/>
      <dgm:t>
        <a:bodyPr/>
        <a:lstStyle/>
        <a:p>
          <a:endParaRPr lang="en-US"/>
        </a:p>
      </dgm:t>
    </dgm:pt>
    <dgm:pt modelId="{14F134CD-C826-4D15-BC83-A8CC7C4D140F}" type="sibTrans" cxnId="{751831CB-D4E5-473A-A0D6-E646281BC26C}">
      <dgm:prSet/>
      <dgm:spPr/>
      <dgm:t>
        <a:bodyPr/>
        <a:lstStyle/>
        <a:p>
          <a:endParaRPr lang="en-US"/>
        </a:p>
      </dgm:t>
    </dgm:pt>
    <dgm:pt modelId="{19643824-EA10-469F-AFA0-B5F578ADD777}">
      <dgm:prSet/>
      <dgm:spPr/>
      <dgm:t>
        <a:bodyPr/>
        <a:lstStyle/>
        <a:p>
          <a:r>
            <a:rPr lang="en-US" i="1" dirty="0" smtClean="0"/>
            <a:t>Star or artifact? (&lt;0.1%)</a:t>
          </a:r>
          <a:endParaRPr lang="en-US" dirty="0"/>
        </a:p>
      </dgm:t>
    </dgm:pt>
    <dgm:pt modelId="{EF9E4313-D4EB-4B35-A502-9E9994B503BE}" type="parTrans" cxnId="{08786F12-78A8-488E-A177-4CAD53B0A3EB}">
      <dgm:prSet/>
      <dgm:spPr/>
      <dgm:t>
        <a:bodyPr/>
        <a:lstStyle/>
        <a:p>
          <a:endParaRPr lang="en-US"/>
        </a:p>
      </dgm:t>
    </dgm:pt>
    <dgm:pt modelId="{9087B335-7B18-492F-A497-F00998047B97}" type="sibTrans" cxnId="{08786F12-78A8-488E-A177-4CAD53B0A3EB}">
      <dgm:prSet/>
      <dgm:spPr/>
      <dgm:t>
        <a:bodyPr/>
        <a:lstStyle/>
        <a:p>
          <a:endParaRPr lang="en-US"/>
        </a:p>
      </dgm:t>
    </dgm:pt>
    <dgm:pt modelId="{7A06E46C-A402-497B-ACBC-11FA4798A17B}">
      <dgm:prSet/>
      <dgm:spPr/>
      <dgm:t>
        <a:bodyPr/>
        <a:lstStyle/>
        <a:p>
          <a:endParaRPr lang="en-US" dirty="0"/>
        </a:p>
      </dgm:t>
    </dgm:pt>
    <dgm:pt modelId="{3815260F-0F4C-4D68-85FC-CAB890553459}" type="parTrans" cxnId="{F7E0F44F-1D0B-4090-845D-804971B03738}">
      <dgm:prSet/>
      <dgm:spPr/>
      <dgm:t>
        <a:bodyPr/>
        <a:lstStyle/>
        <a:p>
          <a:endParaRPr lang="en-US"/>
        </a:p>
      </dgm:t>
    </dgm:pt>
    <dgm:pt modelId="{306A9EE4-18F6-4CA9-9203-158ADDE10E93}" type="sibTrans" cxnId="{F7E0F44F-1D0B-4090-845D-804971B03738}">
      <dgm:prSet/>
      <dgm:spPr/>
      <dgm:t>
        <a:bodyPr/>
        <a:lstStyle/>
        <a:p>
          <a:endParaRPr lang="en-US"/>
        </a:p>
      </dgm:t>
    </dgm:pt>
    <dgm:pt modelId="{6F7A7195-254F-42A3-BFE2-028780B6A259}">
      <dgm:prSet/>
      <dgm:spPr/>
      <dgm:t>
        <a:bodyPr/>
        <a:lstStyle/>
        <a:p>
          <a:endParaRPr lang="en-US" dirty="0"/>
        </a:p>
      </dgm:t>
    </dgm:pt>
    <dgm:pt modelId="{EE13EFB4-7333-42DE-B2A8-14F2A76E2D8F}" type="parTrans" cxnId="{1BA87B85-6301-40EE-842E-361B4C8CC7CA}">
      <dgm:prSet/>
      <dgm:spPr/>
      <dgm:t>
        <a:bodyPr/>
        <a:lstStyle/>
        <a:p>
          <a:endParaRPr lang="en-US"/>
        </a:p>
      </dgm:t>
    </dgm:pt>
    <dgm:pt modelId="{A0269F09-6068-480A-9C66-9EAE8BE9B22A}" type="sibTrans" cxnId="{1BA87B85-6301-40EE-842E-361B4C8CC7CA}">
      <dgm:prSet/>
      <dgm:spPr/>
      <dgm:t>
        <a:bodyPr/>
        <a:lstStyle/>
        <a:p>
          <a:endParaRPr lang="en-US"/>
        </a:p>
      </dgm:t>
    </dgm:pt>
    <dgm:pt modelId="{C7C1070E-C0C0-4C96-8378-A07279D99A98}" type="pres">
      <dgm:prSet presAssocID="{C045CA82-89B2-4BA9-BFB5-01CB52150137}" presName="linearFlow" presStyleCnt="0">
        <dgm:presLayoutVars>
          <dgm:dir/>
          <dgm:animLvl val="lvl"/>
          <dgm:resizeHandles val="exact"/>
        </dgm:presLayoutVars>
      </dgm:prSet>
      <dgm:spPr/>
    </dgm:pt>
    <dgm:pt modelId="{F886E64F-3599-4321-942F-5E16C1AF88FC}" type="pres">
      <dgm:prSet presAssocID="{59E7485F-05C5-4640-81C2-103EBA971FC7}" presName="composite" presStyleCnt="0"/>
      <dgm:spPr/>
    </dgm:pt>
    <dgm:pt modelId="{F045D11D-7582-4002-A979-4AFA3FE7A74A}" type="pres">
      <dgm:prSet presAssocID="{59E7485F-05C5-4640-81C2-103EBA971FC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B0A31B-13DB-4574-9CAB-E02213765860}" type="pres">
      <dgm:prSet presAssocID="{59E7485F-05C5-4640-81C2-103EBA971FC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E9277-4CD8-453B-9537-8A5563A4BCA5}" type="pres">
      <dgm:prSet presAssocID="{4EADC3B9-4FC1-4D86-9A4A-EEB2C804B855}" presName="sp" presStyleCnt="0"/>
      <dgm:spPr/>
    </dgm:pt>
    <dgm:pt modelId="{7487E997-A4A8-45C4-A441-0895D3EFBA0B}" type="pres">
      <dgm:prSet presAssocID="{7A06E46C-A402-497B-ACBC-11FA4798A17B}" presName="composite" presStyleCnt="0"/>
      <dgm:spPr/>
    </dgm:pt>
    <dgm:pt modelId="{24A6AD7C-F587-49B8-9A77-E8EFD24B7A5C}" type="pres">
      <dgm:prSet presAssocID="{7A06E46C-A402-497B-ACBC-11FA4798A17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945CB87-0161-44F8-BBD7-FC15A27C48B7}" type="pres">
      <dgm:prSet presAssocID="{7A06E46C-A402-497B-ACBC-11FA4798A17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7A0829-D5D4-4517-A49C-EEA2D1906A9B}" type="pres">
      <dgm:prSet presAssocID="{306A9EE4-18F6-4CA9-9203-158ADDE10E93}" presName="sp" presStyleCnt="0"/>
      <dgm:spPr/>
    </dgm:pt>
    <dgm:pt modelId="{8AB4E9F8-8A1F-4281-BE08-5FC8062E7E4C}" type="pres">
      <dgm:prSet presAssocID="{6F7A7195-254F-42A3-BFE2-028780B6A259}" presName="composite" presStyleCnt="0"/>
      <dgm:spPr/>
    </dgm:pt>
    <dgm:pt modelId="{9A07F1B9-6FB2-41A7-A8EE-953174FFED66}" type="pres">
      <dgm:prSet presAssocID="{6F7A7195-254F-42A3-BFE2-028780B6A25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ACB38BE-1617-4BAA-94F3-3C030B126A07}" type="pres">
      <dgm:prSet presAssocID="{6F7A7195-254F-42A3-BFE2-028780B6A25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015C3AA-7D01-4A1D-8316-DA1D395F7CF7}" type="presOf" srcId="{C045CA82-89B2-4BA9-BFB5-01CB52150137}" destId="{C7C1070E-C0C0-4C96-8378-A07279D99A98}" srcOrd="0" destOrd="0" presId="urn:microsoft.com/office/officeart/2005/8/layout/chevron2"/>
    <dgm:cxn modelId="{2C728C0A-6BA9-4FE8-BD93-10042DD4CE9A}" type="presOf" srcId="{7A06E46C-A402-497B-ACBC-11FA4798A17B}" destId="{24A6AD7C-F587-49B8-9A77-E8EFD24B7A5C}" srcOrd="0" destOrd="0" presId="urn:microsoft.com/office/officeart/2005/8/layout/chevron2"/>
    <dgm:cxn modelId="{17D394CD-4132-48B9-B21A-E9BB6BDD594B}" type="presOf" srcId="{19643824-EA10-469F-AFA0-B5F578ADD777}" destId="{6ACB38BE-1617-4BAA-94F3-3C030B126A07}" srcOrd="0" destOrd="0" presId="urn:microsoft.com/office/officeart/2005/8/layout/chevron2"/>
    <dgm:cxn modelId="{09888D7B-61A0-492B-BDD8-80A94AF5F4A5}" type="presOf" srcId="{BCE64657-B851-4B8F-89E0-7B91C6DD23A9}" destId="{7DB0A31B-13DB-4574-9CAB-E02213765860}" srcOrd="0" destOrd="0" presId="urn:microsoft.com/office/officeart/2005/8/layout/chevron2"/>
    <dgm:cxn modelId="{F7E0F44F-1D0B-4090-845D-804971B03738}" srcId="{C045CA82-89B2-4BA9-BFB5-01CB52150137}" destId="{7A06E46C-A402-497B-ACBC-11FA4798A17B}" srcOrd="1" destOrd="0" parTransId="{3815260F-0F4C-4D68-85FC-CAB890553459}" sibTransId="{306A9EE4-18F6-4CA9-9203-158ADDE10E93}"/>
    <dgm:cxn modelId="{F5830225-D887-495E-9626-B3332F3C2733}" type="presOf" srcId="{3E3FD8B7-8BE1-4CCF-B101-80FEC79437D6}" destId="{F945CB87-0161-44F8-BBD7-FC15A27C48B7}" srcOrd="0" destOrd="0" presId="urn:microsoft.com/office/officeart/2005/8/layout/chevron2"/>
    <dgm:cxn modelId="{BF40AF11-7759-4648-BC42-B21A06DD5044}" srcId="{59E7485F-05C5-4640-81C2-103EBA971FC7}" destId="{BCE64657-B851-4B8F-89E0-7B91C6DD23A9}" srcOrd="0" destOrd="0" parTransId="{F9D5848D-3FDC-4058-8370-70FD7D0A0CA1}" sibTransId="{DBC3E0AF-9192-493C-AD54-E41E0D6625A9}"/>
    <dgm:cxn modelId="{37B8B993-FF20-4416-9CED-EEB065C7F543}" srcId="{C045CA82-89B2-4BA9-BFB5-01CB52150137}" destId="{59E7485F-05C5-4640-81C2-103EBA971FC7}" srcOrd="0" destOrd="0" parTransId="{EEB1AFBA-CEDF-4458-AE55-0938F22B344A}" sibTransId="{4EADC3B9-4FC1-4D86-9A4A-EEB2C804B855}"/>
    <dgm:cxn modelId="{751831CB-D4E5-473A-A0D6-E646281BC26C}" srcId="{7A06E46C-A402-497B-ACBC-11FA4798A17B}" destId="{3E3FD8B7-8BE1-4CCF-B101-80FEC79437D6}" srcOrd="0" destOrd="0" parTransId="{FCB20261-401A-493B-A2CC-A0C85AE4DE22}" sibTransId="{14F134CD-C826-4D15-BC83-A8CC7C4D140F}"/>
    <dgm:cxn modelId="{08786F12-78A8-488E-A177-4CAD53B0A3EB}" srcId="{6F7A7195-254F-42A3-BFE2-028780B6A259}" destId="{19643824-EA10-469F-AFA0-B5F578ADD777}" srcOrd="0" destOrd="0" parTransId="{EF9E4313-D4EB-4B35-A502-9E9994B503BE}" sibTransId="{9087B335-7B18-492F-A497-F00998047B97}"/>
    <dgm:cxn modelId="{8D8F7712-810A-4857-A16A-E51354E7FBE2}" type="presOf" srcId="{59E7485F-05C5-4640-81C2-103EBA971FC7}" destId="{F045D11D-7582-4002-A979-4AFA3FE7A74A}" srcOrd="0" destOrd="0" presId="urn:microsoft.com/office/officeart/2005/8/layout/chevron2"/>
    <dgm:cxn modelId="{1BA87B85-6301-40EE-842E-361B4C8CC7CA}" srcId="{C045CA82-89B2-4BA9-BFB5-01CB52150137}" destId="{6F7A7195-254F-42A3-BFE2-028780B6A259}" srcOrd="2" destOrd="0" parTransId="{EE13EFB4-7333-42DE-B2A8-14F2A76E2D8F}" sibTransId="{A0269F09-6068-480A-9C66-9EAE8BE9B22A}"/>
    <dgm:cxn modelId="{6631334C-15B7-4A35-B531-981F2CDE11F4}" type="presOf" srcId="{6F7A7195-254F-42A3-BFE2-028780B6A259}" destId="{9A07F1B9-6FB2-41A7-A8EE-953174FFED66}" srcOrd="0" destOrd="0" presId="urn:microsoft.com/office/officeart/2005/8/layout/chevron2"/>
    <dgm:cxn modelId="{C734F0F7-84C2-4026-9842-1D54D8185EED}" type="presParOf" srcId="{C7C1070E-C0C0-4C96-8378-A07279D99A98}" destId="{F886E64F-3599-4321-942F-5E16C1AF88FC}" srcOrd="0" destOrd="0" presId="urn:microsoft.com/office/officeart/2005/8/layout/chevron2"/>
    <dgm:cxn modelId="{66FF0FB0-A2A3-48FD-BAD8-BA9D3BCE3367}" type="presParOf" srcId="{F886E64F-3599-4321-942F-5E16C1AF88FC}" destId="{F045D11D-7582-4002-A979-4AFA3FE7A74A}" srcOrd="0" destOrd="0" presId="urn:microsoft.com/office/officeart/2005/8/layout/chevron2"/>
    <dgm:cxn modelId="{40FF8544-68AD-4EB0-AF2D-A0711B8EAD91}" type="presParOf" srcId="{F886E64F-3599-4321-942F-5E16C1AF88FC}" destId="{7DB0A31B-13DB-4574-9CAB-E02213765860}" srcOrd="1" destOrd="0" presId="urn:microsoft.com/office/officeart/2005/8/layout/chevron2"/>
    <dgm:cxn modelId="{35928F8C-7B99-49C0-A26A-14E854FCFA00}" type="presParOf" srcId="{C7C1070E-C0C0-4C96-8378-A07279D99A98}" destId="{EC7E9277-4CD8-453B-9537-8A5563A4BCA5}" srcOrd="1" destOrd="0" presId="urn:microsoft.com/office/officeart/2005/8/layout/chevron2"/>
    <dgm:cxn modelId="{FFF3A09D-4C61-446C-AE81-B104C2C73252}" type="presParOf" srcId="{C7C1070E-C0C0-4C96-8378-A07279D99A98}" destId="{7487E997-A4A8-45C4-A441-0895D3EFBA0B}" srcOrd="2" destOrd="0" presId="urn:microsoft.com/office/officeart/2005/8/layout/chevron2"/>
    <dgm:cxn modelId="{15A26B42-1337-46DA-96C9-E7F5C8E3DB77}" type="presParOf" srcId="{7487E997-A4A8-45C4-A441-0895D3EFBA0B}" destId="{24A6AD7C-F587-49B8-9A77-E8EFD24B7A5C}" srcOrd="0" destOrd="0" presId="urn:microsoft.com/office/officeart/2005/8/layout/chevron2"/>
    <dgm:cxn modelId="{E6B94418-9C77-42D1-8C6C-67DFA14A954A}" type="presParOf" srcId="{7487E997-A4A8-45C4-A441-0895D3EFBA0B}" destId="{F945CB87-0161-44F8-BBD7-FC15A27C48B7}" srcOrd="1" destOrd="0" presId="urn:microsoft.com/office/officeart/2005/8/layout/chevron2"/>
    <dgm:cxn modelId="{DD8CD5C8-5B97-4EFB-A788-EAF01D77F28C}" type="presParOf" srcId="{C7C1070E-C0C0-4C96-8378-A07279D99A98}" destId="{937A0829-D5D4-4517-A49C-EEA2D1906A9B}" srcOrd="3" destOrd="0" presId="urn:microsoft.com/office/officeart/2005/8/layout/chevron2"/>
    <dgm:cxn modelId="{E02F4644-52C2-4136-AA2B-0EA81D6E5CF0}" type="presParOf" srcId="{C7C1070E-C0C0-4C96-8378-A07279D99A98}" destId="{8AB4E9F8-8A1F-4281-BE08-5FC8062E7E4C}" srcOrd="4" destOrd="0" presId="urn:microsoft.com/office/officeart/2005/8/layout/chevron2"/>
    <dgm:cxn modelId="{5133295D-D71F-4E76-ADF7-BA128FB958E8}" type="presParOf" srcId="{8AB4E9F8-8A1F-4281-BE08-5FC8062E7E4C}" destId="{9A07F1B9-6FB2-41A7-A8EE-953174FFED66}" srcOrd="0" destOrd="0" presId="urn:microsoft.com/office/officeart/2005/8/layout/chevron2"/>
    <dgm:cxn modelId="{11D4A199-C33D-4271-A1EB-FF8B4122DBE0}" type="presParOf" srcId="{8AB4E9F8-8A1F-4281-BE08-5FC8062E7E4C}" destId="{6ACB38BE-1617-4BAA-94F3-3C030B126A0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508B0FF-74F3-4F00-982C-48B9EDC15E1E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8029658-4B86-4383-BC9F-834CF1089051}">
      <dgm:prSet/>
      <dgm:spPr/>
      <dgm:t>
        <a:bodyPr/>
        <a:lstStyle/>
        <a:p>
          <a:r>
            <a:rPr lang="en-US" dirty="0" smtClean="0"/>
            <a:t>Convolution (6 filters x 5 x 5)</a:t>
          </a:r>
          <a:endParaRPr lang="en-US" dirty="0"/>
        </a:p>
      </dgm:t>
    </dgm:pt>
    <dgm:pt modelId="{3343F771-A1BA-4924-8260-83A3DC614FA5}" type="parTrans" cxnId="{0EBC85FA-36BA-4BDD-9F7C-13687E22E0B6}">
      <dgm:prSet/>
      <dgm:spPr/>
      <dgm:t>
        <a:bodyPr/>
        <a:lstStyle/>
        <a:p>
          <a:endParaRPr lang="en-US"/>
        </a:p>
      </dgm:t>
    </dgm:pt>
    <dgm:pt modelId="{F5690F4D-CC2A-4EE0-A509-B19D54365CD1}" type="sibTrans" cxnId="{0EBC85FA-36BA-4BDD-9F7C-13687E22E0B6}">
      <dgm:prSet/>
      <dgm:spPr/>
      <dgm:t>
        <a:bodyPr/>
        <a:lstStyle/>
        <a:p>
          <a:endParaRPr lang="en-US"/>
        </a:p>
      </dgm:t>
    </dgm:pt>
    <dgm:pt modelId="{F4B89A78-0BBB-4C9B-AA87-DA291951786F}">
      <dgm:prSet/>
      <dgm:spPr/>
      <dgm:t>
        <a:bodyPr/>
        <a:lstStyle/>
        <a:p>
          <a:endParaRPr lang="en-US" dirty="0"/>
        </a:p>
      </dgm:t>
    </dgm:pt>
    <dgm:pt modelId="{7BB78243-B0C2-4113-89D7-6EF4EFEDFDB5}" type="parTrans" cxnId="{DD2916E0-015C-4360-9703-3B18BBDBAF04}">
      <dgm:prSet/>
      <dgm:spPr/>
      <dgm:t>
        <a:bodyPr/>
        <a:lstStyle/>
        <a:p>
          <a:endParaRPr lang="en-US"/>
        </a:p>
      </dgm:t>
    </dgm:pt>
    <dgm:pt modelId="{5421CE80-BC53-432B-B51F-1A5C731755EB}" type="sibTrans" cxnId="{DD2916E0-015C-4360-9703-3B18BBDBAF04}">
      <dgm:prSet/>
      <dgm:spPr/>
      <dgm:t>
        <a:bodyPr/>
        <a:lstStyle/>
        <a:p>
          <a:endParaRPr lang="en-US"/>
        </a:p>
      </dgm:t>
    </dgm:pt>
    <dgm:pt modelId="{F9CCD2DB-F4ED-4CD2-AAE2-5B4EAA30B3EF}">
      <dgm:prSet/>
      <dgm:spPr/>
      <dgm:t>
        <a:bodyPr/>
        <a:lstStyle/>
        <a:p>
          <a:r>
            <a:rPr lang="en-US" dirty="0" smtClean="0"/>
            <a:t>Input (1 channel x 32 x 32)</a:t>
          </a:r>
          <a:endParaRPr lang="en-US" dirty="0"/>
        </a:p>
      </dgm:t>
    </dgm:pt>
    <dgm:pt modelId="{E7236F6B-34F0-4F8B-B8DF-6B2D7BF6FD63}" type="parTrans" cxnId="{93DA7FFE-8DAA-4DFC-92DD-7575BDCF51DF}">
      <dgm:prSet/>
      <dgm:spPr/>
      <dgm:t>
        <a:bodyPr/>
        <a:lstStyle/>
        <a:p>
          <a:endParaRPr lang="en-US"/>
        </a:p>
      </dgm:t>
    </dgm:pt>
    <dgm:pt modelId="{A5F4AD7E-FF65-4D49-B76C-003AE8FEC027}" type="sibTrans" cxnId="{93DA7FFE-8DAA-4DFC-92DD-7575BDCF51DF}">
      <dgm:prSet/>
      <dgm:spPr/>
      <dgm:t>
        <a:bodyPr/>
        <a:lstStyle/>
        <a:p>
          <a:endParaRPr lang="en-US"/>
        </a:p>
      </dgm:t>
    </dgm:pt>
    <dgm:pt modelId="{308BFDD2-D68A-4C2D-A2FE-F8A5D31CA52F}">
      <dgm:prSet/>
      <dgm:spPr/>
      <dgm:t>
        <a:bodyPr/>
        <a:lstStyle/>
        <a:p>
          <a:endParaRPr lang="en-US"/>
        </a:p>
      </dgm:t>
    </dgm:pt>
    <dgm:pt modelId="{E517E987-CE06-4780-8442-A0E9DFD6C2B6}" type="parTrans" cxnId="{25E89A39-9DF3-4AFA-9FD3-45CED13980AE}">
      <dgm:prSet/>
      <dgm:spPr/>
      <dgm:t>
        <a:bodyPr/>
        <a:lstStyle/>
        <a:p>
          <a:endParaRPr lang="en-US"/>
        </a:p>
      </dgm:t>
    </dgm:pt>
    <dgm:pt modelId="{D741E718-9E85-4AFD-8FFF-5C66AC6F1CC8}" type="sibTrans" cxnId="{25E89A39-9DF3-4AFA-9FD3-45CED13980AE}">
      <dgm:prSet/>
      <dgm:spPr/>
      <dgm:t>
        <a:bodyPr/>
        <a:lstStyle/>
        <a:p>
          <a:endParaRPr lang="en-US"/>
        </a:p>
      </dgm:t>
    </dgm:pt>
    <dgm:pt modelId="{9860D0FF-EABB-43C6-89C4-7581C322B931}">
      <dgm:prSet/>
      <dgm:spPr/>
      <dgm:t>
        <a:bodyPr/>
        <a:lstStyle/>
        <a:p>
          <a:r>
            <a:rPr lang="en-US" dirty="0" smtClean="0"/>
            <a:t>Pool (2 x 2)</a:t>
          </a:r>
          <a:endParaRPr lang="en-US" dirty="0"/>
        </a:p>
      </dgm:t>
    </dgm:pt>
    <dgm:pt modelId="{DD44F13D-FDE5-40BB-A204-D683EC60D24D}" type="parTrans" cxnId="{1BF44CF4-6C11-4B4B-A16C-5BF530698D75}">
      <dgm:prSet/>
      <dgm:spPr/>
      <dgm:t>
        <a:bodyPr/>
        <a:lstStyle/>
        <a:p>
          <a:endParaRPr lang="en-US"/>
        </a:p>
      </dgm:t>
    </dgm:pt>
    <dgm:pt modelId="{334893B3-148C-4507-BE3C-2E57C40CB182}" type="sibTrans" cxnId="{1BF44CF4-6C11-4B4B-A16C-5BF530698D75}">
      <dgm:prSet/>
      <dgm:spPr/>
      <dgm:t>
        <a:bodyPr/>
        <a:lstStyle/>
        <a:p>
          <a:endParaRPr lang="en-US"/>
        </a:p>
      </dgm:t>
    </dgm:pt>
    <dgm:pt modelId="{69464C8F-CBE3-4509-848A-B1E770196BD3}">
      <dgm:prSet/>
      <dgm:spPr/>
      <dgm:t>
        <a:bodyPr/>
        <a:lstStyle/>
        <a:p>
          <a:endParaRPr lang="en-US" dirty="0"/>
        </a:p>
      </dgm:t>
    </dgm:pt>
    <dgm:pt modelId="{792AC943-E269-4EDD-B76D-BDB8BA6E0145}" type="parTrans" cxnId="{A8007152-C92B-4E0E-A7CF-818ED15056E8}">
      <dgm:prSet/>
      <dgm:spPr/>
      <dgm:t>
        <a:bodyPr/>
        <a:lstStyle/>
        <a:p>
          <a:endParaRPr lang="en-US"/>
        </a:p>
      </dgm:t>
    </dgm:pt>
    <dgm:pt modelId="{A5C26E85-50C8-45F6-B55E-8EA827AEB410}" type="sibTrans" cxnId="{A8007152-C92B-4E0E-A7CF-818ED15056E8}">
      <dgm:prSet/>
      <dgm:spPr/>
      <dgm:t>
        <a:bodyPr/>
        <a:lstStyle/>
        <a:p>
          <a:endParaRPr lang="en-US"/>
        </a:p>
      </dgm:t>
    </dgm:pt>
    <dgm:pt modelId="{409950B9-D8B6-4E5E-9F1F-C312EF11E5DB}">
      <dgm:prSet/>
      <dgm:spPr/>
      <dgm:t>
        <a:bodyPr/>
        <a:lstStyle/>
        <a:p>
          <a:r>
            <a:rPr lang="en-US" dirty="0" smtClean="0"/>
            <a:t>Convolution (16 filters x 5 x 5)</a:t>
          </a:r>
          <a:endParaRPr lang="en-US" dirty="0"/>
        </a:p>
      </dgm:t>
    </dgm:pt>
    <dgm:pt modelId="{47579D03-B0EE-4512-8211-7B934D8DF48C}" type="parTrans" cxnId="{B9C4B228-2B51-48EA-8D8C-7AAA18948DD3}">
      <dgm:prSet/>
      <dgm:spPr/>
      <dgm:t>
        <a:bodyPr/>
        <a:lstStyle/>
        <a:p>
          <a:endParaRPr lang="en-US"/>
        </a:p>
      </dgm:t>
    </dgm:pt>
    <dgm:pt modelId="{4B79B4BD-080D-42CC-9513-EEEC4C969333}" type="sibTrans" cxnId="{B9C4B228-2B51-48EA-8D8C-7AAA18948DD3}">
      <dgm:prSet/>
      <dgm:spPr/>
      <dgm:t>
        <a:bodyPr/>
        <a:lstStyle/>
        <a:p>
          <a:endParaRPr lang="en-US"/>
        </a:p>
      </dgm:t>
    </dgm:pt>
    <dgm:pt modelId="{847BD372-C55D-4424-9526-10C9EC10590A}">
      <dgm:prSet/>
      <dgm:spPr/>
      <dgm:t>
        <a:bodyPr/>
        <a:lstStyle/>
        <a:p>
          <a:endParaRPr lang="en-US" dirty="0"/>
        </a:p>
      </dgm:t>
    </dgm:pt>
    <dgm:pt modelId="{3A15B7F6-C8B9-4C31-B55D-0EF865943F58}" type="parTrans" cxnId="{DA8B842F-5775-4400-A4F1-926CB27EEE59}">
      <dgm:prSet/>
      <dgm:spPr/>
      <dgm:t>
        <a:bodyPr/>
        <a:lstStyle/>
        <a:p>
          <a:endParaRPr lang="en-US"/>
        </a:p>
      </dgm:t>
    </dgm:pt>
    <dgm:pt modelId="{DF035391-B3F8-49ED-8BF1-81B913841663}" type="sibTrans" cxnId="{DA8B842F-5775-4400-A4F1-926CB27EEE59}">
      <dgm:prSet/>
      <dgm:spPr/>
      <dgm:t>
        <a:bodyPr/>
        <a:lstStyle/>
        <a:p>
          <a:endParaRPr lang="en-US"/>
        </a:p>
      </dgm:t>
    </dgm:pt>
    <dgm:pt modelId="{A491CCA4-5DD6-4DF4-A1BA-D3AE91B0EB0E}">
      <dgm:prSet/>
      <dgm:spPr/>
      <dgm:t>
        <a:bodyPr/>
        <a:lstStyle/>
        <a:p>
          <a:r>
            <a:rPr lang="en-US" dirty="0" smtClean="0"/>
            <a:t>Pool (2 x 2)</a:t>
          </a:r>
          <a:endParaRPr lang="en-US" dirty="0"/>
        </a:p>
      </dgm:t>
    </dgm:pt>
    <dgm:pt modelId="{F25C4879-C0C2-4130-AD80-38BFFA2535FF}" type="parTrans" cxnId="{CC8A7AC4-4529-4EC1-A686-2D5A561C2B16}">
      <dgm:prSet/>
      <dgm:spPr/>
      <dgm:t>
        <a:bodyPr/>
        <a:lstStyle/>
        <a:p>
          <a:endParaRPr lang="en-US"/>
        </a:p>
      </dgm:t>
    </dgm:pt>
    <dgm:pt modelId="{B6EE2FCF-AD47-4CFE-9904-627B4FF6D34A}" type="sibTrans" cxnId="{CC8A7AC4-4529-4EC1-A686-2D5A561C2B16}">
      <dgm:prSet/>
      <dgm:spPr/>
      <dgm:t>
        <a:bodyPr/>
        <a:lstStyle/>
        <a:p>
          <a:endParaRPr lang="en-US"/>
        </a:p>
      </dgm:t>
    </dgm:pt>
    <dgm:pt modelId="{D3F24DCC-AEA2-4249-8529-14C034F19951}">
      <dgm:prSet/>
      <dgm:spPr/>
      <dgm:t>
        <a:bodyPr/>
        <a:lstStyle/>
        <a:p>
          <a:endParaRPr lang="en-US" dirty="0"/>
        </a:p>
      </dgm:t>
    </dgm:pt>
    <dgm:pt modelId="{31A59AC0-D422-495A-8AD0-2208EBE1A122}" type="parTrans" cxnId="{89FAEE72-2BCF-4A0D-989F-6F8D7ACCCA29}">
      <dgm:prSet/>
      <dgm:spPr/>
      <dgm:t>
        <a:bodyPr/>
        <a:lstStyle/>
        <a:p>
          <a:endParaRPr lang="en-US"/>
        </a:p>
      </dgm:t>
    </dgm:pt>
    <dgm:pt modelId="{1EF74C8B-B919-4D21-917F-380F6D4DCE96}" type="sibTrans" cxnId="{89FAEE72-2BCF-4A0D-989F-6F8D7ACCCA29}">
      <dgm:prSet/>
      <dgm:spPr/>
      <dgm:t>
        <a:bodyPr/>
        <a:lstStyle/>
        <a:p>
          <a:endParaRPr lang="en-US"/>
        </a:p>
      </dgm:t>
    </dgm:pt>
    <dgm:pt modelId="{26DE937F-6D48-4C34-8DD5-94D6CD4C1D78}">
      <dgm:prSet/>
      <dgm:spPr/>
      <dgm:t>
        <a:bodyPr/>
        <a:lstStyle/>
        <a:p>
          <a:r>
            <a:rPr lang="en-US" dirty="0" smtClean="0"/>
            <a:t>Dense (120 neurons)</a:t>
          </a:r>
          <a:endParaRPr lang="en-US" dirty="0"/>
        </a:p>
      </dgm:t>
    </dgm:pt>
    <dgm:pt modelId="{C83C8031-E888-4C57-907E-A5CA887264CE}" type="parTrans" cxnId="{409967A1-C7BD-4070-8C35-4232CB7040C5}">
      <dgm:prSet/>
      <dgm:spPr/>
      <dgm:t>
        <a:bodyPr/>
        <a:lstStyle/>
        <a:p>
          <a:endParaRPr lang="en-US"/>
        </a:p>
      </dgm:t>
    </dgm:pt>
    <dgm:pt modelId="{CEDEC383-DF52-4EB1-A5C3-4C62C51729E5}" type="sibTrans" cxnId="{409967A1-C7BD-4070-8C35-4232CB7040C5}">
      <dgm:prSet/>
      <dgm:spPr/>
      <dgm:t>
        <a:bodyPr/>
        <a:lstStyle/>
        <a:p>
          <a:endParaRPr lang="en-US"/>
        </a:p>
      </dgm:t>
    </dgm:pt>
    <dgm:pt modelId="{D12F0CEA-758F-4375-8A47-BF58308F5F1A}">
      <dgm:prSet/>
      <dgm:spPr/>
      <dgm:t>
        <a:bodyPr/>
        <a:lstStyle/>
        <a:p>
          <a:endParaRPr lang="en-US" dirty="0"/>
        </a:p>
      </dgm:t>
    </dgm:pt>
    <dgm:pt modelId="{5E987C3B-7128-4963-923B-D8DB1C6C8267}" type="parTrans" cxnId="{4C74C0B6-3A92-4A41-8642-ADBFCDD98C7F}">
      <dgm:prSet/>
      <dgm:spPr/>
      <dgm:t>
        <a:bodyPr/>
        <a:lstStyle/>
        <a:p>
          <a:endParaRPr lang="en-US"/>
        </a:p>
      </dgm:t>
    </dgm:pt>
    <dgm:pt modelId="{EE5C02F7-870B-4E1F-8114-D456F8286D7D}" type="sibTrans" cxnId="{4C74C0B6-3A92-4A41-8642-ADBFCDD98C7F}">
      <dgm:prSet/>
      <dgm:spPr/>
      <dgm:t>
        <a:bodyPr/>
        <a:lstStyle/>
        <a:p>
          <a:endParaRPr lang="en-US"/>
        </a:p>
      </dgm:t>
    </dgm:pt>
    <dgm:pt modelId="{0C7DAAE9-D520-410F-90B8-F008C19DFD54}">
      <dgm:prSet/>
      <dgm:spPr/>
      <dgm:t>
        <a:bodyPr/>
        <a:lstStyle/>
        <a:p>
          <a:r>
            <a:rPr lang="en-US" dirty="0" smtClean="0"/>
            <a:t>Dense 84 neurons)</a:t>
          </a:r>
          <a:endParaRPr lang="en-US" dirty="0"/>
        </a:p>
      </dgm:t>
    </dgm:pt>
    <dgm:pt modelId="{38695A39-D871-4472-B115-838801C6064A}" type="parTrans" cxnId="{8D7CC9B5-7BA2-4923-8520-33AB86E43C60}">
      <dgm:prSet/>
      <dgm:spPr/>
      <dgm:t>
        <a:bodyPr/>
        <a:lstStyle/>
        <a:p>
          <a:endParaRPr lang="en-US"/>
        </a:p>
      </dgm:t>
    </dgm:pt>
    <dgm:pt modelId="{EE1ADBE0-7814-46FC-81E7-6FF04641F68D}" type="sibTrans" cxnId="{8D7CC9B5-7BA2-4923-8520-33AB86E43C60}">
      <dgm:prSet/>
      <dgm:spPr/>
      <dgm:t>
        <a:bodyPr/>
        <a:lstStyle/>
        <a:p>
          <a:endParaRPr lang="en-US"/>
        </a:p>
      </dgm:t>
    </dgm:pt>
    <dgm:pt modelId="{62BAC5EB-298B-4451-ABCE-116CD85370EE}">
      <dgm:prSet/>
      <dgm:spPr/>
      <dgm:t>
        <a:bodyPr/>
        <a:lstStyle/>
        <a:p>
          <a:endParaRPr lang="en-US" dirty="0"/>
        </a:p>
      </dgm:t>
    </dgm:pt>
    <dgm:pt modelId="{47190DA0-FEF3-4814-AF1E-381919C9934F}" type="parTrans" cxnId="{3DD3973B-692A-4584-A962-DF0AEA6A1427}">
      <dgm:prSet/>
      <dgm:spPr/>
      <dgm:t>
        <a:bodyPr/>
        <a:lstStyle/>
        <a:p>
          <a:endParaRPr lang="en-US"/>
        </a:p>
      </dgm:t>
    </dgm:pt>
    <dgm:pt modelId="{45DE24DD-0CE6-495B-AAB5-1E33BB8A2B59}" type="sibTrans" cxnId="{3DD3973B-692A-4584-A962-DF0AEA6A1427}">
      <dgm:prSet/>
      <dgm:spPr/>
      <dgm:t>
        <a:bodyPr/>
        <a:lstStyle/>
        <a:p>
          <a:endParaRPr lang="en-US"/>
        </a:p>
      </dgm:t>
    </dgm:pt>
    <dgm:pt modelId="{508B7270-AF50-4239-8428-3026C61BBD21}">
      <dgm:prSet/>
      <dgm:spPr/>
      <dgm:t>
        <a:bodyPr/>
        <a:lstStyle/>
        <a:p>
          <a:r>
            <a:rPr lang="en-US" dirty="0" smtClean="0"/>
            <a:t>Dense (</a:t>
          </a:r>
          <a:r>
            <a:rPr lang="en-US" dirty="0" err="1" smtClean="0"/>
            <a:t>Softmax</a:t>
          </a:r>
          <a:r>
            <a:rPr lang="en-US" dirty="0" smtClean="0"/>
            <a:t> into 10)</a:t>
          </a:r>
          <a:endParaRPr lang="en-US" dirty="0"/>
        </a:p>
      </dgm:t>
    </dgm:pt>
    <dgm:pt modelId="{68A30985-F1A3-445E-8C28-48A58BAE733D}" type="parTrans" cxnId="{8B0C8B49-0B98-4F03-87C6-35297BB58B70}">
      <dgm:prSet/>
      <dgm:spPr/>
      <dgm:t>
        <a:bodyPr/>
        <a:lstStyle/>
        <a:p>
          <a:endParaRPr lang="en-US"/>
        </a:p>
      </dgm:t>
    </dgm:pt>
    <dgm:pt modelId="{3C1147EF-593B-4373-838C-1843E2ADB48C}" type="sibTrans" cxnId="{8B0C8B49-0B98-4F03-87C6-35297BB58B70}">
      <dgm:prSet/>
      <dgm:spPr/>
      <dgm:t>
        <a:bodyPr/>
        <a:lstStyle/>
        <a:p>
          <a:endParaRPr lang="en-US"/>
        </a:p>
      </dgm:t>
    </dgm:pt>
    <dgm:pt modelId="{C075DE7E-A02B-47EB-A8ED-B4EE0D01C6D8}">
      <dgm:prSet/>
      <dgm:spPr/>
      <dgm:t>
        <a:bodyPr/>
        <a:lstStyle/>
        <a:p>
          <a:endParaRPr lang="en-US" dirty="0"/>
        </a:p>
      </dgm:t>
    </dgm:pt>
    <dgm:pt modelId="{F9570C66-F416-43D7-8A93-C1266D1D4BEA}" type="parTrans" cxnId="{65E96026-66E4-4ECF-B929-38439EEEC144}">
      <dgm:prSet/>
      <dgm:spPr/>
      <dgm:t>
        <a:bodyPr/>
        <a:lstStyle/>
        <a:p>
          <a:endParaRPr lang="en-US"/>
        </a:p>
      </dgm:t>
    </dgm:pt>
    <dgm:pt modelId="{63F44E33-0E2E-4B5F-84E2-23F4FD0550AE}" type="sibTrans" cxnId="{65E96026-66E4-4ECF-B929-38439EEEC144}">
      <dgm:prSet/>
      <dgm:spPr/>
      <dgm:t>
        <a:bodyPr/>
        <a:lstStyle/>
        <a:p>
          <a:endParaRPr lang="en-US"/>
        </a:p>
      </dgm:t>
    </dgm:pt>
    <dgm:pt modelId="{84528BC4-4BB0-4CC0-8B29-AAEF0677050F}" type="pres">
      <dgm:prSet presAssocID="{6508B0FF-74F3-4F00-982C-48B9EDC15E1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EDBF47-BE5A-414B-99A7-BA99A3AF0EAC}" type="pres">
      <dgm:prSet presAssocID="{308BFDD2-D68A-4C2D-A2FE-F8A5D31CA52F}" presName="composite" presStyleCnt="0"/>
      <dgm:spPr/>
    </dgm:pt>
    <dgm:pt modelId="{3CC9DDB9-B5BB-4970-8052-CFB7ECAF2665}" type="pres">
      <dgm:prSet presAssocID="{308BFDD2-D68A-4C2D-A2FE-F8A5D31CA52F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B399DC0F-B0A2-4ED4-8BB2-B6ABE6FAA103}" type="pres">
      <dgm:prSet presAssocID="{308BFDD2-D68A-4C2D-A2FE-F8A5D31CA52F}" presName="descendantText" presStyleLbl="alignAcc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A3449-8FB4-42ED-A4CE-80600D4D8EDF}" type="pres">
      <dgm:prSet presAssocID="{D741E718-9E85-4AFD-8FFF-5C66AC6F1CC8}" presName="sp" presStyleCnt="0"/>
      <dgm:spPr/>
    </dgm:pt>
    <dgm:pt modelId="{10CB33EF-9223-4E5A-AB86-FEB3A4E03196}" type="pres">
      <dgm:prSet presAssocID="{F4B89A78-0BBB-4C9B-AA87-DA291951786F}" presName="composite" presStyleCnt="0"/>
      <dgm:spPr/>
    </dgm:pt>
    <dgm:pt modelId="{DEC3A103-916C-4E83-AFA6-2C9A3695C9E4}" type="pres">
      <dgm:prSet presAssocID="{F4B89A78-0BBB-4C9B-AA87-DA291951786F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EC3DF515-0936-4487-B094-A88DFA60B36E}" type="pres">
      <dgm:prSet presAssocID="{F4B89A78-0BBB-4C9B-AA87-DA291951786F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FFF3B5-ABD1-4957-A108-95988BBF3E99}" type="pres">
      <dgm:prSet presAssocID="{5421CE80-BC53-432B-B51F-1A5C731755EB}" presName="sp" presStyleCnt="0"/>
      <dgm:spPr/>
    </dgm:pt>
    <dgm:pt modelId="{020E3665-DC98-4F49-BA94-68164C745D9F}" type="pres">
      <dgm:prSet presAssocID="{69464C8F-CBE3-4509-848A-B1E770196BD3}" presName="composite" presStyleCnt="0"/>
      <dgm:spPr/>
    </dgm:pt>
    <dgm:pt modelId="{97E4D3EC-004E-45C1-ABBD-6167DB1AF487}" type="pres">
      <dgm:prSet presAssocID="{69464C8F-CBE3-4509-848A-B1E770196BD3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28764C31-C70A-4CB8-BC8F-111E3DB91224}" type="pres">
      <dgm:prSet presAssocID="{69464C8F-CBE3-4509-848A-B1E770196BD3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533BA-0E03-454C-A6D8-4C335316A171}" type="pres">
      <dgm:prSet presAssocID="{A5C26E85-50C8-45F6-B55E-8EA827AEB410}" presName="sp" presStyleCnt="0"/>
      <dgm:spPr/>
    </dgm:pt>
    <dgm:pt modelId="{95DE4011-80B0-4036-9F27-5EF9EFB246C4}" type="pres">
      <dgm:prSet presAssocID="{847BD372-C55D-4424-9526-10C9EC10590A}" presName="composite" presStyleCnt="0"/>
      <dgm:spPr/>
    </dgm:pt>
    <dgm:pt modelId="{6A47EB80-3CB8-4549-B3AE-EEF6F0058286}" type="pres">
      <dgm:prSet presAssocID="{847BD372-C55D-4424-9526-10C9EC10590A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4D3DA52A-14C9-477F-8A31-10EEFFF2E791}" type="pres">
      <dgm:prSet presAssocID="{847BD372-C55D-4424-9526-10C9EC10590A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E3EFE4-B6B8-49C7-8986-826BAFC56362}" type="pres">
      <dgm:prSet presAssocID="{DF035391-B3F8-49ED-8BF1-81B913841663}" presName="sp" presStyleCnt="0"/>
      <dgm:spPr/>
    </dgm:pt>
    <dgm:pt modelId="{18C3BC55-0F5F-4BA7-9582-4B350B3A4424}" type="pres">
      <dgm:prSet presAssocID="{D3F24DCC-AEA2-4249-8529-14C034F19951}" presName="composite" presStyleCnt="0"/>
      <dgm:spPr/>
    </dgm:pt>
    <dgm:pt modelId="{CEB1305B-9513-4A3F-ADBE-3329BBADE9D8}" type="pres">
      <dgm:prSet presAssocID="{D3F24DCC-AEA2-4249-8529-14C034F19951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E367920B-140A-460E-9111-149D6F9E6593}" type="pres">
      <dgm:prSet presAssocID="{D3F24DCC-AEA2-4249-8529-14C034F19951}" presName="descendantText" presStyleLbl="alignAcc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46A7B0-B759-4857-B190-D8BB489C0200}" type="pres">
      <dgm:prSet presAssocID="{1EF74C8B-B919-4D21-917F-380F6D4DCE96}" presName="sp" presStyleCnt="0"/>
      <dgm:spPr/>
    </dgm:pt>
    <dgm:pt modelId="{22BF5A9C-2BF3-4E72-A7EE-E72B254AE0DB}" type="pres">
      <dgm:prSet presAssocID="{D12F0CEA-758F-4375-8A47-BF58308F5F1A}" presName="composite" presStyleCnt="0"/>
      <dgm:spPr/>
    </dgm:pt>
    <dgm:pt modelId="{1C3830C4-C559-4119-AACE-236653A2D7CF}" type="pres">
      <dgm:prSet presAssocID="{D12F0CEA-758F-4375-8A47-BF58308F5F1A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7F28E493-9457-4097-97CB-CBEAFCD5A2B3}" type="pres">
      <dgm:prSet presAssocID="{D12F0CEA-758F-4375-8A47-BF58308F5F1A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85B462-4623-4F48-ADE1-038EA5EADBBF}" type="pres">
      <dgm:prSet presAssocID="{EE5C02F7-870B-4E1F-8114-D456F8286D7D}" presName="sp" presStyleCnt="0"/>
      <dgm:spPr/>
    </dgm:pt>
    <dgm:pt modelId="{3B3F1A12-AB67-43A7-AFF1-4A6744B23F8A}" type="pres">
      <dgm:prSet presAssocID="{62BAC5EB-298B-4451-ABCE-116CD85370EE}" presName="composite" presStyleCnt="0"/>
      <dgm:spPr/>
    </dgm:pt>
    <dgm:pt modelId="{FF239DFD-4D03-4FFD-BE8F-4932DB2FFAAC}" type="pres">
      <dgm:prSet presAssocID="{62BAC5EB-298B-4451-ABCE-116CD85370EE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D1EF7F73-B3C1-4F81-800D-EC738834CF21}" type="pres">
      <dgm:prSet presAssocID="{62BAC5EB-298B-4451-ABCE-116CD85370EE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91D2F0-3098-4A93-919C-B18CA06FC017}" type="pres">
      <dgm:prSet presAssocID="{45DE24DD-0CE6-495B-AAB5-1E33BB8A2B59}" presName="sp" presStyleCnt="0"/>
      <dgm:spPr/>
    </dgm:pt>
    <dgm:pt modelId="{7A9E0CCE-CF04-4330-99D7-33EC9C0AB4B9}" type="pres">
      <dgm:prSet presAssocID="{C075DE7E-A02B-47EB-A8ED-B4EE0D01C6D8}" presName="composite" presStyleCnt="0"/>
      <dgm:spPr/>
    </dgm:pt>
    <dgm:pt modelId="{BFB1B6A0-1680-43D4-9EF4-75E1D7D137B7}" type="pres">
      <dgm:prSet presAssocID="{C075DE7E-A02B-47EB-A8ED-B4EE0D01C6D8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95634CD1-097E-4BAF-9D83-FA45C1DA276F}" type="pres">
      <dgm:prSet presAssocID="{C075DE7E-A02B-47EB-A8ED-B4EE0D01C6D8}" presName="descendantText" presStyleLbl="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46EDF3-5BD1-4C73-98D1-310AD166C73E}" type="presOf" srcId="{F9CCD2DB-F4ED-4CD2-AAE2-5B4EAA30B3EF}" destId="{B399DC0F-B0A2-4ED4-8BB2-B6ABE6FAA103}" srcOrd="0" destOrd="0" presId="urn:microsoft.com/office/officeart/2005/8/layout/chevron2"/>
    <dgm:cxn modelId="{BA59D125-BC29-4A73-8417-B4F95E858362}" type="presOf" srcId="{9860D0FF-EABB-43C6-89C4-7581C322B931}" destId="{28764C31-C70A-4CB8-BC8F-111E3DB91224}" srcOrd="0" destOrd="0" presId="urn:microsoft.com/office/officeart/2005/8/layout/chevron2"/>
    <dgm:cxn modelId="{23B6E883-4C2F-4D75-B432-9C7445F15BC8}" type="presOf" srcId="{D12F0CEA-758F-4375-8A47-BF58308F5F1A}" destId="{1C3830C4-C559-4119-AACE-236653A2D7CF}" srcOrd="0" destOrd="0" presId="urn:microsoft.com/office/officeart/2005/8/layout/chevron2"/>
    <dgm:cxn modelId="{A8007152-C92B-4E0E-A7CF-818ED15056E8}" srcId="{6508B0FF-74F3-4F00-982C-48B9EDC15E1E}" destId="{69464C8F-CBE3-4509-848A-B1E770196BD3}" srcOrd="2" destOrd="0" parTransId="{792AC943-E269-4EDD-B76D-BDB8BA6E0145}" sibTransId="{A5C26E85-50C8-45F6-B55E-8EA827AEB410}"/>
    <dgm:cxn modelId="{8B0C8B49-0B98-4F03-87C6-35297BB58B70}" srcId="{C075DE7E-A02B-47EB-A8ED-B4EE0D01C6D8}" destId="{508B7270-AF50-4239-8428-3026C61BBD21}" srcOrd="0" destOrd="0" parTransId="{68A30985-F1A3-445E-8C28-48A58BAE733D}" sibTransId="{3C1147EF-593B-4373-838C-1843E2ADB48C}"/>
    <dgm:cxn modelId="{89FAEE72-2BCF-4A0D-989F-6F8D7ACCCA29}" srcId="{6508B0FF-74F3-4F00-982C-48B9EDC15E1E}" destId="{D3F24DCC-AEA2-4249-8529-14C034F19951}" srcOrd="4" destOrd="0" parTransId="{31A59AC0-D422-495A-8AD0-2208EBE1A122}" sibTransId="{1EF74C8B-B919-4D21-917F-380F6D4DCE96}"/>
    <dgm:cxn modelId="{3BD15E46-0DA8-471F-9B3E-974323124504}" type="presOf" srcId="{26DE937F-6D48-4C34-8DD5-94D6CD4C1D78}" destId="{7F28E493-9457-4097-97CB-CBEAFCD5A2B3}" srcOrd="0" destOrd="0" presId="urn:microsoft.com/office/officeart/2005/8/layout/chevron2"/>
    <dgm:cxn modelId="{3DD3973B-692A-4584-A962-DF0AEA6A1427}" srcId="{6508B0FF-74F3-4F00-982C-48B9EDC15E1E}" destId="{62BAC5EB-298B-4451-ABCE-116CD85370EE}" srcOrd="6" destOrd="0" parTransId="{47190DA0-FEF3-4814-AF1E-381919C9934F}" sibTransId="{45DE24DD-0CE6-495B-AAB5-1E33BB8A2B59}"/>
    <dgm:cxn modelId="{DA8B842F-5775-4400-A4F1-926CB27EEE59}" srcId="{6508B0FF-74F3-4F00-982C-48B9EDC15E1E}" destId="{847BD372-C55D-4424-9526-10C9EC10590A}" srcOrd="3" destOrd="0" parTransId="{3A15B7F6-C8B9-4C31-B55D-0EF865943F58}" sibTransId="{DF035391-B3F8-49ED-8BF1-81B913841663}"/>
    <dgm:cxn modelId="{00DC9AE0-C5EB-4ECB-8F43-65F7095ECD1C}" type="presOf" srcId="{508B7270-AF50-4239-8428-3026C61BBD21}" destId="{95634CD1-097E-4BAF-9D83-FA45C1DA276F}" srcOrd="0" destOrd="0" presId="urn:microsoft.com/office/officeart/2005/8/layout/chevron2"/>
    <dgm:cxn modelId="{646BE3F1-8E92-4BEE-B9A6-2CF421D33FBF}" type="presOf" srcId="{847BD372-C55D-4424-9526-10C9EC10590A}" destId="{6A47EB80-3CB8-4549-B3AE-EEF6F0058286}" srcOrd="0" destOrd="0" presId="urn:microsoft.com/office/officeart/2005/8/layout/chevron2"/>
    <dgm:cxn modelId="{5B17C96D-1FB2-4B4C-BC28-51B120C57B45}" type="presOf" srcId="{B8029658-4B86-4383-BC9F-834CF1089051}" destId="{EC3DF515-0936-4487-B094-A88DFA60B36E}" srcOrd="0" destOrd="0" presId="urn:microsoft.com/office/officeart/2005/8/layout/chevron2"/>
    <dgm:cxn modelId="{4CAAADBA-5E31-4BFB-9AB5-342B74E90F02}" type="presOf" srcId="{C075DE7E-A02B-47EB-A8ED-B4EE0D01C6D8}" destId="{BFB1B6A0-1680-43D4-9EF4-75E1D7D137B7}" srcOrd="0" destOrd="0" presId="urn:microsoft.com/office/officeart/2005/8/layout/chevron2"/>
    <dgm:cxn modelId="{DD2916E0-015C-4360-9703-3B18BBDBAF04}" srcId="{6508B0FF-74F3-4F00-982C-48B9EDC15E1E}" destId="{F4B89A78-0BBB-4C9B-AA87-DA291951786F}" srcOrd="1" destOrd="0" parTransId="{7BB78243-B0C2-4113-89D7-6EF4EFEDFDB5}" sibTransId="{5421CE80-BC53-432B-B51F-1A5C731755EB}"/>
    <dgm:cxn modelId="{B9C4B228-2B51-48EA-8D8C-7AAA18948DD3}" srcId="{847BD372-C55D-4424-9526-10C9EC10590A}" destId="{409950B9-D8B6-4E5E-9F1F-C312EF11E5DB}" srcOrd="0" destOrd="0" parTransId="{47579D03-B0EE-4512-8211-7B934D8DF48C}" sibTransId="{4B79B4BD-080D-42CC-9513-EEEC4C969333}"/>
    <dgm:cxn modelId="{409967A1-C7BD-4070-8C35-4232CB7040C5}" srcId="{D12F0CEA-758F-4375-8A47-BF58308F5F1A}" destId="{26DE937F-6D48-4C34-8DD5-94D6CD4C1D78}" srcOrd="0" destOrd="0" parTransId="{C83C8031-E888-4C57-907E-A5CA887264CE}" sibTransId="{CEDEC383-DF52-4EB1-A5C3-4C62C51729E5}"/>
    <dgm:cxn modelId="{93DA7FFE-8DAA-4DFC-92DD-7575BDCF51DF}" srcId="{308BFDD2-D68A-4C2D-A2FE-F8A5D31CA52F}" destId="{F9CCD2DB-F4ED-4CD2-AAE2-5B4EAA30B3EF}" srcOrd="0" destOrd="0" parTransId="{E7236F6B-34F0-4F8B-B8DF-6B2D7BF6FD63}" sibTransId="{A5F4AD7E-FF65-4D49-B76C-003AE8FEC027}"/>
    <dgm:cxn modelId="{4F80FE1A-F19B-4431-98BD-ED68F10644B9}" type="presOf" srcId="{62BAC5EB-298B-4451-ABCE-116CD85370EE}" destId="{FF239DFD-4D03-4FFD-BE8F-4932DB2FFAAC}" srcOrd="0" destOrd="0" presId="urn:microsoft.com/office/officeart/2005/8/layout/chevron2"/>
    <dgm:cxn modelId="{3D21EFB6-4D6D-41DD-A9A6-4DD209437540}" type="presOf" srcId="{F4B89A78-0BBB-4C9B-AA87-DA291951786F}" destId="{DEC3A103-916C-4E83-AFA6-2C9A3695C9E4}" srcOrd="0" destOrd="0" presId="urn:microsoft.com/office/officeart/2005/8/layout/chevron2"/>
    <dgm:cxn modelId="{7ECCA1A2-3481-4AF1-8666-9355E6193725}" type="presOf" srcId="{308BFDD2-D68A-4C2D-A2FE-F8A5D31CA52F}" destId="{3CC9DDB9-B5BB-4970-8052-CFB7ECAF2665}" srcOrd="0" destOrd="0" presId="urn:microsoft.com/office/officeart/2005/8/layout/chevron2"/>
    <dgm:cxn modelId="{0EBC85FA-36BA-4BDD-9F7C-13687E22E0B6}" srcId="{F4B89A78-0BBB-4C9B-AA87-DA291951786F}" destId="{B8029658-4B86-4383-BC9F-834CF1089051}" srcOrd="0" destOrd="0" parTransId="{3343F771-A1BA-4924-8260-83A3DC614FA5}" sibTransId="{F5690F4D-CC2A-4EE0-A509-B19D54365CD1}"/>
    <dgm:cxn modelId="{CC8A7AC4-4529-4EC1-A686-2D5A561C2B16}" srcId="{D3F24DCC-AEA2-4249-8529-14C034F19951}" destId="{A491CCA4-5DD6-4DF4-A1BA-D3AE91B0EB0E}" srcOrd="0" destOrd="0" parTransId="{F25C4879-C0C2-4130-AD80-38BFFA2535FF}" sibTransId="{B6EE2FCF-AD47-4CFE-9904-627B4FF6D34A}"/>
    <dgm:cxn modelId="{4C74C0B6-3A92-4A41-8642-ADBFCDD98C7F}" srcId="{6508B0FF-74F3-4F00-982C-48B9EDC15E1E}" destId="{D12F0CEA-758F-4375-8A47-BF58308F5F1A}" srcOrd="5" destOrd="0" parTransId="{5E987C3B-7128-4963-923B-D8DB1C6C8267}" sibTransId="{EE5C02F7-870B-4E1F-8114-D456F8286D7D}"/>
    <dgm:cxn modelId="{1BF44CF4-6C11-4B4B-A16C-5BF530698D75}" srcId="{69464C8F-CBE3-4509-848A-B1E770196BD3}" destId="{9860D0FF-EABB-43C6-89C4-7581C322B931}" srcOrd="0" destOrd="0" parTransId="{DD44F13D-FDE5-40BB-A204-D683EC60D24D}" sibTransId="{334893B3-148C-4507-BE3C-2E57C40CB182}"/>
    <dgm:cxn modelId="{D7F64ABF-6E4F-495B-B871-29D001CF4139}" type="presOf" srcId="{D3F24DCC-AEA2-4249-8529-14C034F19951}" destId="{CEB1305B-9513-4A3F-ADBE-3329BBADE9D8}" srcOrd="0" destOrd="0" presId="urn:microsoft.com/office/officeart/2005/8/layout/chevron2"/>
    <dgm:cxn modelId="{65E96026-66E4-4ECF-B929-38439EEEC144}" srcId="{6508B0FF-74F3-4F00-982C-48B9EDC15E1E}" destId="{C075DE7E-A02B-47EB-A8ED-B4EE0D01C6D8}" srcOrd="7" destOrd="0" parTransId="{F9570C66-F416-43D7-8A93-C1266D1D4BEA}" sibTransId="{63F44E33-0E2E-4B5F-84E2-23F4FD0550AE}"/>
    <dgm:cxn modelId="{8D7CC9B5-7BA2-4923-8520-33AB86E43C60}" srcId="{62BAC5EB-298B-4451-ABCE-116CD85370EE}" destId="{0C7DAAE9-D520-410F-90B8-F008C19DFD54}" srcOrd="0" destOrd="0" parTransId="{38695A39-D871-4472-B115-838801C6064A}" sibTransId="{EE1ADBE0-7814-46FC-81E7-6FF04641F68D}"/>
    <dgm:cxn modelId="{EF639855-3172-4C4D-AD45-C3E2499D8169}" type="presOf" srcId="{0C7DAAE9-D520-410F-90B8-F008C19DFD54}" destId="{D1EF7F73-B3C1-4F81-800D-EC738834CF21}" srcOrd="0" destOrd="0" presId="urn:microsoft.com/office/officeart/2005/8/layout/chevron2"/>
    <dgm:cxn modelId="{3E0ED0D2-6BEC-41B9-892B-D77985D8DF99}" type="presOf" srcId="{69464C8F-CBE3-4509-848A-B1E770196BD3}" destId="{97E4D3EC-004E-45C1-ABBD-6167DB1AF487}" srcOrd="0" destOrd="0" presId="urn:microsoft.com/office/officeart/2005/8/layout/chevron2"/>
    <dgm:cxn modelId="{91100325-6450-42A3-B841-875A3D98354F}" type="presOf" srcId="{A491CCA4-5DD6-4DF4-A1BA-D3AE91B0EB0E}" destId="{E367920B-140A-460E-9111-149D6F9E6593}" srcOrd="0" destOrd="0" presId="urn:microsoft.com/office/officeart/2005/8/layout/chevron2"/>
    <dgm:cxn modelId="{25E89A39-9DF3-4AFA-9FD3-45CED13980AE}" srcId="{6508B0FF-74F3-4F00-982C-48B9EDC15E1E}" destId="{308BFDD2-D68A-4C2D-A2FE-F8A5D31CA52F}" srcOrd="0" destOrd="0" parTransId="{E517E987-CE06-4780-8442-A0E9DFD6C2B6}" sibTransId="{D741E718-9E85-4AFD-8FFF-5C66AC6F1CC8}"/>
    <dgm:cxn modelId="{5157611F-2617-4CB8-8EF6-A76C61DAE18E}" type="presOf" srcId="{6508B0FF-74F3-4F00-982C-48B9EDC15E1E}" destId="{84528BC4-4BB0-4CC0-8B29-AAEF0677050F}" srcOrd="0" destOrd="0" presId="urn:microsoft.com/office/officeart/2005/8/layout/chevron2"/>
    <dgm:cxn modelId="{7DA63005-B40B-43E1-A362-F6FCF701F974}" type="presOf" srcId="{409950B9-D8B6-4E5E-9F1F-C312EF11E5DB}" destId="{4D3DA52A-14C9-477F-8A31-10EEFFF2E791}" srcOrd="0" destOrd="0" presId="urn:microsoft.com/office/officeart/2005/8/layout/chevron2"/>
    <dgm:cxn modelId="{FE9CC7B3-661F-4631-9C15-F3026F916AFA}" type="presParOf" srcId="{84528BC4-4BB0-4CC0-8B29-AAEF0677050F}" destId="{46EDBF47-BE5A-414B-99A7-BA99A3AF0EAC}" srcOrd="0" destOrd="0" presId="urn:microsoft.com/office/officeart/2005/8/layout/chevron2"/>
    <dgm:cxn modelId="{613ABD4B-6FBE-4D99-A2E3-619138D1711F}" type="presParOf" srcId="{46EDBF47-BE5A-414B-99A7-BA99A3AF0EAC}" destId="{3CC9DDB9-B5BB-4970-8052-CFB7ECAF2665}" srcOrd="0" destOrd="0" presId="urn:microsoft.com/office/officeart/2005/8/layout/chevron2"/>
    <dgm:cxn modelId="{B8A6E618-E6FC-49C7-BC2E-C286B6190A59}" type="presParOf" srcId="{46EDBF47-BE5A-414B-99A7-BA99A3AF0EAC}" destId="{B399DC0F-B0A2-4ED4-8BB2-B6ABE6FAA103}" srcOrd="1" destOrd="0" presId="urn:microsoft.com/office/officeart/2005/8/layout/chevron2"/>
    <dgm:cxn modelId="{EE34F7FE-67AC-4C3A-978C-8233884A792D}" type="presParOf" srcId="{84528BC4-4BB0-4CC0-8B29-AAEF0677050F}" destId="{2D4A3449-8FB4-42ED-A4CE-80600D4D8EDF}" srcOrd="1" destOrd="0" presId="urn:microsoft.com/office/officeart/2005/8/layout/chevron2"/>
    <dgm:cxn modelId="{5A2E26AE-DE3A-479C-A063-EDBEE5FDFA7D}" type="presParOf" srcId="{84528BC4-4BB0-4CC0-8B29-AAEF0677050F}" destId="{10CB33EF-9223-4E5A-AB86-FEB3A4E03196}" srcOrd="2" destOrd="0" presId="urn:microsoft.com/office/officeart/2005/8/layout/chevron2"/>
    <dgm:cxn modelId="{C306E7FB-1ACE-4979-BF30-7F66BD4011F8}" type="presParOf" srcId="{10CB33EF-9223-4E5A-AB86-FEB3A4E03196}" destId="{DEC3A103-916C-4E83-AFA6-2C9A3695C9E4}" srcOrd="0" destOrd="0" presId="urn:microsoft.com/office/officeart/2005/8/layout/chevron2"/>
    <dgm:cxn modelId="{7331DAFD-C018-4265-B92F-57A66B656FCE}" type="presParOf" srcId="{10CB33EF-9223-4E5A-AB86-FEB3A4E03196}" destId="{EC3DF515-0936-4487-B094-A88DFA60B36E}" srcOrd="1" destOrd="0" presId="urn:microsoft.com/office/officeart/2005/8/layout/chevron2"/>
    <dgm:cxn modelId="{419CB747-6573-4F5E-AC84-A5516BDFFFC4}" type="presParOf" srcId="{84528BC4-4BB0-4CC0-8B29-AAEF0677050F}" destId="{E6FFF3B5-ABD1-4957-A108-95988BBF3E99}" srcOrd="3" destOrd="0" presId="urn:microsoft.com/office/officeart/2005/8/layout/chevron2"/>
    <dgm:cxn modelId="{AEA80194-0521-489C-8939-133C5821D5F6}" type="presParOf" srcId="{84528BC4-4BB0-4CC0-8B29-AAEF0677050F}" destId="{020E3665-DC98-4F49-BA94-68164C745D9F}" srcOrd="4" destOrd="0" presId="urn:microsoft.com/office/officeart/2005/8/layout/chevron2"/>
    <dgm:cxn modelId="{556A639D-CF85-4A6A-AC48-8E4BB9F9B993}" type="presParOf" srcId="{020E3665-DC98-4F49-BA94-68164C745D9F}" destId="{97E4D3EC-004E-45C1-ABBD-6167DB1AF487}" srcOrd="0" destOrd="0" presId="urn:microsoft.com/office/officeart/2005/8/layout/chevron2"/>
    <dgm:cxn modelId="{41A155EE-EBB2-4FE0-9FD8-D54D4E848081}" type="presParOf" srcId="{020E3665-DC98-4F49-BA94-68164C745D9F}" destId="{28764C31-C70A-4CB8-BC8F-111E3DB91224}" srcOrd="1" destOrd="0" presId="urn:microsoft.com/office/officeart/2005/8/layout/chevron2"/>
    <dgm:cxn modelId="{03B6B1B3-1698-4FD9-B357-FF602405E280}" type="presParOf" srcId="{84528BC4-4BB0-4CC0-8B29-AAEF0677050F}" destId="{6AB533BA-0E03-454C-A6D8-4C335316A171}" srcOrd="5" destOrd="0" presId="urn:microsoft.com/office/officeart/2005/8/layout/chevron2"/>
    <dgm:cxn modelId="{6D6ECC56-DA0A-4708-8C69-DFC4DA33FC5C}" type="presParOf" srcId="{84528BC4-4BB0-4CC0-8B29-AAEF0677050F}" destId="{95DE4011-80B0-4036-9F27-5EF9EFB246C4}" srcOrd="6" destOrd="0" presId="urn:microsoft.com/office/officeart/2005/8/layout/chevron2"/>
    <dgm:cxn modelId="{64A3B74B-E01C-4029-B807-0E534C80D659}" type="presParOf" srcId="{95DE4011-80B0-4036-9F27-5EF9EFB246C4}" destId="{6A47EB80-3CB8-4549-B3AE-EEF6F0058286}" srcOrd="0" destOrd="0" presId="urn:microsoft.com/office/officeart/2005/8/layout/chevron2"/>
    <dgm:cxn modelId="{CECBC893-A9A4-49A6-AFE2-5854734EAC78}" type="presParOf" srcId="{95DE4011-80B0-4036-9F27-5EF9EFB246C4}" destId="{4D3DA52A-14C9-477F-8A31-10EEFFF2E791}" srcOrd="1" destOrd="0" presId="urn:microsoft.com/office/officeart/2005/8/layout/chevron2"/>
    <dgm:cxn modelId="{FD843A0D-7068-435B-B515-851DC14775E3}" type="presParOf" srcId="{84528BC4-4BB0-4CC0-8B29-AAEF0677050F}" destId="{C8E3EFE4-B6B8-49C7-8986-826BAFC56362}" srcOrd="7" destOrd="0" presId="urn:microsoft.com/office/officeart/2005/8/layout/chevron2"/>
    <dgm:cxn modelId="{41C199D8-1DC1-42E4-B03A-FEE90D25D6C7}" type="presParOf" srcId="{84528BC4-4BB0-4CC0-8B29-AAEF0677050F}" destId="{18C3BC55-0F5F-4BA7-9582-4B350B3A4424}" srcOrd="8" destOrd="0" presId="urn:microsoft.com/office/officeart/2005/8/layout/chevron2"/>
    <dgm:cxn modelId="{E8A953F1-652E-4294-9D4A-CF801F5878E4}" type="presParOf" srcId="{18C3BC55-0F5F-4BA7-9582-4B350B3A4424}" destId="{CEB1305B-9513-4A3F-ADBE-3329BBADE9D8}" srcOrd="0" destOrd="0" presId="urn:microsoft.com/office/officeart/2005/8/layout/chevron2"/>
    <dgm:cxn modelId="{17263592-7B93-41B6-A434-CDFCC61A4635}" type="presParOf" srcId="{18C3BC55-0F5F-4BA7-9582-4B350B3A4424}" destId="{E367920B-140A-460E-9111-149D6F9E6593}" srcOrd="1" destOrd="0" presId="urn:microsoft.com/office/officeart/2005/8/layout/chevron2"/>
    <dgm:cxn modelId="{A44F1DF4-6564-45ED-AA93-43935D013DC2}" type="presParOf" srcId="{84528BC4-4BB0-4CC0-8B29-AAEF0677050F}" destId="{BF46A7B0-B759-4857-B190-D8BB489C0200}" srcOrd="9" destOrd="0" presId="urn:microsoft.com/office/officeart/2005/8/layout/chevron2"/>
    <dgm:cxn modelId="{AD54EA1E-9B58-4409-A2AB-4CFE0E2970F4}" type="presParOf" srcId="{84528BC4-4BB0-4CC0-8B29-AAEF0677050F}" destId="{22BF5A9C-2BF3-4E72-A7EE-E72B254AE0DB}" srcOrd="10" destOrd="0" presId="urn:microsoft.com/office/officeart/2005/8/layout/chevron2"/>
    <dgm:cxn modelId="{CCCA8E5B-DFBA-4254-ADBD-C25EC72F3A4E}" type="presParOf" srcId="{22BF5A9C-2BF3-4E72-A7EE-E72B254AE0DB}" destId="{1C3830C4-C559-4119-AACE-236653A2D7CF}" srcOrd="0" destOrd="0" presId="urn:microsoft.com/office/officeart/2005/8/layout/chevron2"/>
    <dgm:cxn modelId="{C842B176-30CB-4367-8F45-6EB3896DDAD1}" type="presParOf" srcId="{22BF5A9C-2BF3-4E72-A7EE-E72B254AE0DB}" destId="{7F28E493-9457-4097-97CB-CBEAFCD5A2B3}" srcOrd="1" destOrd="0" presId="urn:microsoft.com/office/officeart/2005/8/layout/chevron2"/>
    <dgm:cxn modelId="{91071775-C815-40DF-B660-34A6B28D64E8}" type="presParOf" srcId="{84528BC4-4BB0-4CC0-8B29-AAEF0677050F}" destId="{0485B462-4623-4F48-ADE1-038EA5EADBBF}" srcOrd="11" destOrd="0" presId="urn:microsoft.com/office/officeart/2005/8/layout/chevron2"/>
    <dgm:cxn modelId="{1097861F-0A5F-4444-8816-D4539AF5E4DA}" type="presParOf" srcId="{84528BC4-4BB0-4CC0-8B29-AAEF0677050F}" destId="{3B3F1A12-AB67-43A7-AFF1-4A6744B23F8A}" srcOrd="12" destOrd="0" presId="urn:microsoft.com/office/officeart/2005/8/layout/chevron2"/>
    <dgm:cxn modelId="{931D9DCF-8512-40E9-88A4-E7889714EE9C}" type="presParOf" srcId="{3B3F1A12-AB67-43A7-AFF1-4A6744B23F8A}" destId="{FF239DFD-4D03-4FFD-BE8F-4932DB2FFAAC}" srcOrd="0" destOrd="0" presId="urn:microsoft.com/office/officeart/2005/8/layout/chevron2"/>
    <dgm:cxn modelId="{27494303-D859-4953-892D-679170577328}" type="presParOf" srcId="{3B3F1A12-AB67-43A7-AFF1-4A6744B23F8A}" destId="{D1EF7F73-B3C1-4F81-800D-EC738834CF21}" srcOrd="1" destOrd="0" presId="urn:microsoft.com/office/officeart/2005/8/layout/chevron2"/>
    <dgm:cxn modelId="{B28C30FB-C3AE-4D29-816C-B09BAB98EFAC}" type="presParOf" srcId="{84528BC4-4BB0-4CC0-8B29-AAEF0677050F}" destId="{6291D2F0-3098-4A93-919C-B18CA06FC017}" srcOrd="13" destOrd="0" presId="urn:microsoft.com/office/officeart/2005/8/layout/chevron2"/>
    <dgm:cxn modelId="{C1D0C20F-1F47-4778-8564-A8C98A58E4CB}" type="presParOf" srcId="{84528BC4-4BB0-4CC0-8B29-AAEF0677050F}" destId="{7A9E0CCE-CF04-4330-99D7-33EC9C0AB4B9}" srcOrd="14" destOrd="0" presId="urn:microsoft.com/office/officeart/2005/8/layout/chevron2"/>
    <dgm:cxn modelId="{A0DF6B89-89B2-492B-BEB9-0749E31E7BAD}" type="presParOf" srcId="{7A9E0CCE-CF04-4330-99D7-33EC9C0AB4B9}" destId="{BFB1B6A0-1680-43D4-9EF4-75E1D7D137B7}" srcOrd="0" destOrd="0" presId="urn:microsoft.com/office/officeart/2005/8/layout/chevron2"/>
    <dgm:cxn modelId="{2745E441-5B89-4184-A6B5-869CC9F757D9}" type="presParOf" srcId="{7A9E0CCE-CF04-4330-99D7-33EC9C0AB4B9}" destId="{95634CD1-097E-4BAF-9D83-FA45C1DA276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508B0FF-74F3-4F00-982C-48B9EDC15E1E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8029658-4B86-4383-BC9F-834CF1089051}">
      <dgm:prSet/>
      <dgm:spPr/>
      <dgm:t>
        <a:bodyPr/>
        <a:lstStyle/>
        <a:p>
          <a:r>
            <a:rPr lang="en-US" dirty="0" smtClean="0"/>
            <a:t>Convolution (32 filters x 5 x 5 with stride 3)</a:t>
          </a:r>
          <a:endParaRPr lang="en-US" dirty="0"/>
        </a:p>
      </dgm:t>
    </dgm:pt>
    <dgm:pt modelId="{3343F771-A1BA-4924-8260-83A3DC614FA5}" type="parTrans" cxnId="{0EBC85FA-36BA-4BDD-9F7C-13687E22E0B6}">
      <dgm:prSet/>
      <dgm:spPr/>
      <dgm:t>
        <a:bodyPr/>
        <a:lstStyle/>
        <a:p>
          <a:endParaRPr lang="en-US"/>
        </a:p>
      </dgm:t>
    </dgm:pt>
    <dgm:pt modelId="{F5690F4D-CC2A-4EE0-A509-B19D54365CD1}" type="sibTrans" cxnId="{0EBC85FA-36BA-4BDD-9F7C-13687E22E0B6}">
      <dgm:prSet/>
      <dgm:spPr/>
      <dgm:t>
        <a:bodyPr/>
        <a:lstStyle/>
        <a:p>
          <a:endParaRPr lang="en-US"/>
        </a:p>
      </dgm:t>
    </dgm:pt>
    <dgm:pt modelId="{F4B89A78-0BBB-4C9B-AA87-DA291951786F}">
      <dgm:prSet/>
      <dgm:spPr/>
      <dgm:t>
        <a:bodyPr/>
        <a:lstStyle/>
        <a:p>
          <a:endParaRPr lang="en-US" dirty="0"/>
        </a:p>
      </dgm:t>
    </dgm:pt>
    <dgm:pt modelId="{7BB78243-B0C2-4113-89D7-6EF4EFEDFDB5}" type="parTrans" cxnId="{DD2916E0-015C-4360-9703-3B18BBDBAF04}">
      <dgm:prSet/>
      <dgm:spPr/>
      <dgm:t>
        <a:bodyPr/>
        <a:lstStyle/>
        <a:p>
          <a:endParaRPr lang="en-US"/>
        </a:p>
      </dgm:t>
    </dgm:pt>
    <dgm:pt modelId="{5421CE80-BC53-432B-B51F-1A5C731755EB}" type="sibTrans" cxnId="{DD2916E0-015C-4360-9703-3B18BBDBAF04}">
      <dgm:prSet/>
      <dgm:spPr/>
      <dgm:t>
        <a:bodyPr/>
        <a:lstStyle/>
        <a:p>
          <a:endParaRPr lang="en-US"/>
        </a:p>
      </dgm:t>
    </dgm:pt>
    <dgm:pt modelId="{F9CCD2DB-F4ED-4CD2-AAE2-5B4EAA30B3EF}">
      <dgm:prSet/>
      <dgm:spPr/>
      <dgm:t>
        <a:bodyPr/>
        <a:lstStyle/>
        <a:p>
          <a:r>
            <a:rPr lang="en-US" dirty="0" smtClean="0"/>
            <a:t>Input (3 channel x 224 x 224)</a:t>
          </a:r>
          <a:endParaRPr lang="en-US" dirty="0"/>
        </a:p>
      </dgm:t>
    </dgm:pt>
    <dgm:pt modelId="{E7236F6B-34F0-4F8B-B8DF-6B2D7BF6FD63}" type="parTrans" cxnId="{93DA7FFE-8DAA-4DFC-92DD-7575BDCF51DF}">
      <dgm:prSet/>
      <dgm:spPr/>
      <dgm:t>
        <a:bodyPr/>
        <a:lstStyle/>
        <a:p>
          <a:endParaRPr lang="en-US"/>
        </a:p>
      </dgm:t>
    </dgm:pt>
    <dgm:pt modelId="{A5F4AD7E-FF65-4D49-B76C-003AE8FEC027}" type="sibTrans" cxnId="{93DA7FFE-8DAA-4DFC-92DD-7575BDCF51DF}">
      <dgm:prSet/>
      <dgm:spPr/>
      <dgm:t>
        <a:bodyPr/>
        <a:lstStyle/>
        <a:p>
          <a:endParaRPr lang="en-US"/>
        </a:p>
      </dgm:t>
    </dgm:pt>
    <dgm:pt modelId="{308BFDD2-D68A-4C2D-A2FE-F8A5D31CA52F}">
      <dgm:prSet/>
      <dgm:spPr/>
      <dgm:t>
        <a:bodyPr/>
        <a:lstStyle/>
        <a:p>
          <a:endParaRPr lang="en-US"/>
        </a:p>
      </dgm:t>
    </dgm:pt>
    <dgm:pt modelId="{E517E987-CE06-4780-8442-A0E9DFD6C2B6}" type="parTrans" cxnId="{25E89A39-9DF3-4AFA-9FD3-45CED13980AE}">
      <dgm:prSet/>
      <dgm:spPr/>
      <dgm:t>
        <a:bodyPr/>
        <a:lstStyle/>
        <a:p>
          <a:endParaRPr lang="en-US"/>
        </a:p>
      </dgm:t>
    </dgm:pt>
    <dgm:pt modelId="{D741E718-9E85-4AFD-8FFF-5C66AC6F1CC8}" type="sibTrans" cxnId="{25E89A39-9DF3-4AFA-9FD3-45CED13980AE}">
      <dgm:prSet/>
      <dgm:spPr/>
      <dgm:t>
        <a:bodyPr/>
        <a:lstStyle/>
        <a:p>
          <a:endParaRPr lang="en-US"/>
        </a:p>
      </dgm:t>
    </dgm:pt>
    <dgm:pt modelId="{9860D0FF-EABB-43C6-89C4-7581C322B931}">
      <dgm:prSet/>
      <dgm:spPr/>
      <dgm:t>
        <a:bodyPr/>
        <a:lstStyle/>
        <a:p>
          <a:r>
            <a:rPr lang="en-US" dirty="0" err="1" smtClean="0"/>
            <a:t>MaxPool</a:t>
          </a:r>
          <a:r>
            <a:rPr lang="en-US" dirty="0" smtClean="0"/>
            <a:t> (2 x 2)</a:t>
          </a:r>
          <a:endParaRPr lang="en-US" dirty="0"/>
        </a:p>
      </dgm:t>
    </dgm:pt>
    <dgm:pt modelId="{DD44F13D-FDE5-40BB-A204-D683EC60D24D}" type="parTrans" cxnId="{1BF44CF4-6C11-4B4B-A16C-5BF530698D75}">
      <dgm:prSet/>
      <dgm:spPr/>
      <dgm:t>
        <a:bodyPr/>
        <a:lstStyle/>
        <a:p>
          <a:endParaRPr lang="en-US"/>
        </a:p>
      </dgm:t>
    </dgm:pt>
    <dgm:pt modelId="{334893B3-148C-4507-BE3C-2E57C40CB182}" type="sibTrans" cxnId="{1BF44CF4-6C11-4B4B-A16C-5BF530698D75}">
      <dgm:prSet/>
      <dgm:spPr/>
      <dgm:t>
        <a:bodyPr/>
        <a:lstStyle/>
        <a:p>
          <a:endParaRPr lang="en-US"/>
        </a:p>
      </dgm:t>
    </dgm:pt>
    <dgm:pt modelId="{69464C8F-CBE3-4509-848A-B1E770196BD3}">
      <dgm:prSet/>
      <dgm:spPr/>
      <dgm:t>
        <a:bodyPr/>
        <a:lstStyle/>
        <a:p>
          <a:endParaRPr lang="en-US" dirty="0"/>
        </a:p>
      </dgm:t>
    </dgm:pt>
    <dgm:pt modelId="{792AC943-E269-4EDD-B76D-BDB8BA6E0145}" type="parTrans" cxnId="{A8007152-C92B-4E0E-A7CF-818ED15056E8}">
      <dgm:prSet/>
      <dgm:spPr/>
      <dgm:t>
        <a:bodyPr/>
        <a:lstStyle/>
        <a:p>
          <a:endParaRPr lang="en-US"/>
        </a:p>
      </dgm:t>
    </dgm:pt>
    <dgm:pt modelId="{A5C26E85-50C8-45F6-B55E-8EA827AEB410}" type="sibTrans" cxnId="{A8007152-C92B-4E0E-A7CF-818ED15056E8}">
      <dgm:prSet/>
      <dgm:spPr/>
      <dgm:t>
        <a:bodyPr/>
        <a:lstStyle/>
        <a:p>
          <a:endParaRPr lang="en-US"/>
        </a:p>
      </dgm:t>
    </dgm:pt>
    <dgm:pt modelId="{409950B9-D8B6-4E5E-9F1F-C312EF11E5DB}">
      <dgm:prSet/>
      <dgm:spPr/>
      <dgm:t>
        <a:bodyPr/>
        <a:lstStyle/>
        <a:p>
          <a:r>
            <a:rPr lang="en-US" dirty="0" smtClean="0"/>
            <a:t>Convolution (256 filters x 5 x 5 with stride 3)</a:t>
          </a:r>
          <a:endParaRPr lang="en-US" dirty="0"/>
        </a:p>
      </dgm:t>
    </dgm:pt>
    <dgm:pt modelId="{47579D03-B0EE-4512-8211-7B934D8DF48C}" type="parTrans" cxnId="{B9C4B228-2B51-48EA-8D8C-7AAA18948DD3}">
      <dgm:prSet/>
      <dgm:spPr/>
      <dgm:t>
        <a:bodyPr/>
        <a:lstStyle/>
        <a:p>
          <a:endParaRPr lang="en-US"/>
        </a:p>
      </dgm:t>
    </dgm:pt>
    <dgm:pt modelId="{4B79B4BD-080D-42CC-9513-EEEC4C969333}" type="sibTrans" cxnId="{B9C4B228-2B51-48EA-8D8C-7AAA18948DD3}">
      <dgm:prSet/>
      <dgm:spPr/>
      <dgm:t>
        <a:bodyPr/>
        <a:lstStyle/>
        <a:p>
          <a:endParaRPr lang="en-US"/>
        </a:p>
      </dgm:t>
    </dgm:pt>
    <dgm:pt modelId="{A491CCA4-5DD6-4DF4-A1BA-D3AE91B0EB0E}">
      <dgm:prSet/>
      <dgm:spPr/>
      <dgm:t>
        <a:bodyPr/>
        <a:lstStyle/>
        <a:p>
          <a:r>
            <a:rPr lang="en-US" dirty="0" err="1" smtClean="0"/>
            <a:t>MaxPool</a:t>
          </a:r>
          <a:r>
            <a:rPr lang="en-US" dirty="0" smtClean="0"/>
            <a:t> (2 x 2)</a:t>
          </a:r>
          <a:endParaRPr lang="en-US" dirty="0"/>
        </a:p>
      </dgm:t>
    </dgm:pt>
    <dgm:pt modelId="{F25C4879-C0C2-4130-AD80-38BFFA2535FF}" type="parTrans" cxnId="{CC8A7AC4-4529-4EC1-A686-2D5A561C2B16}">
      <dgm:prSet/>
      <dgm:spPr/>
      <dgm:t>
        <a:bodyPr/>
        <a:lstStyle/>
        <a:p>
          <a:endParaRPr lang="en-US"/>
        </a:p>
      </dgm:t>
    </dgm:pt>
    <dgm:pt modelId="{B6EE2FCF-AD47-4CFE-9904-627B4FF6D34A}" type="sibTrans" cxnId="{CC8A7AC4-4529-4EC1-A686-2D5A561C2B16}">
      <dgm:prSet/>
      <dgm:spPr/>
      <dgm:t>
        <a:bodyPr/>
        <a:lstStyle/>
        <a:p>
          <a:endParaRPr lang="en-US"/>
        </a:p>
      </dgm:t>
    </dgm:pt>
    <dgm:pt modelId="{D3F24DCC-AEA2-4249-8529-14C034F19951}">
      <dgm:prSet/>
      <dgm:spPr/>
      <dgm:t>
        <a:bodyPr/>
        <a:lstStyle/>
        <a:p>
          <a:endParaRPr lang="en-US" dirty="0"/>
        </a:p>
      </dgm:t>
    </dgm:pt>
    <dgm:pt modelId="{31A59AC0-D422-495A-8AD0-2208EBE1A122}" type="parTrans" cxnId="{89FAEE72-2BCF-4A0D-989F-6F8D7ACCCA29}">
      <dgm:prSet/>
      <dgm:spPr/>
      <dgm:t>
        <a:bodyPr/>
        <a:lstStyle/>
        <a:p>
          <a:endParaRPr lang="en-US"/>
        </a:p>
      </dgm:t>
    </dgm:pt>
    <dgm:pt modelId="{1EF74C8B-B919-4D21-917F-380F6D4DCE96}" type="sibTrans" cxnId="{89FAEE72-2BCF-4A0D-989F-6F8D7ACCCA29}">
      <dgm:prSet/>
      <dgm:spPr/>
      <dgm:t>
        <a:bodyPr/>
        <a:lstStyle/>
        <a:p>
          <a:endParaRPr lang="en-US"/>
        </a:p>
      </dgm:t>
    </dgm:pt>
    <dgm:pt modelId="{26DE937F-6D48-4C34-8DD5-94D6CD4C1D78}">
      <dgm:prSet/>
      <dgm:spPr/>
      <dgm:t>
        <a:bodyPr/>
        <a:lstStyle/>
        <a:p>
          <a:r>
            <a:rPr lang="en-US" dirty="0" smtClean="0"/>
            <a:t>Dense (64 neurons)</a:t>
          </a:r>
          <a:endParaRPr lang="en-US" dirty="0"/>
        </a:p>
      </dgm:t>
    </dgm:pt>
    <dgm:pt modelId="{C83C8031-E888-4C57-907E-A5CA887264CE}" type="parTrans" cxnId="{409967A1-C7BD-4070-8C35-4232CB7040C5}">
      <dgm:prSet/>
      <dgm:spPr/>
      <dgm:t>
        <a:bodyPr/>
        <a:lstStyle/>
        <a:p>
          <a:endParaRPr lang="en-US"/>
        </a:p>
      </dgm:t>
    </dgm:pt>
    <dgm:pt modelId="{CEDEC383-DF52-4EB1-A5C3-4C62C51729E5}" type="sibTrans" cxnId="{409967A1-C7BD-4070-8C35-4232CB7040C5}">
      <dgm:prSet/>
      <dgm:spPr/>
      <dgm:t>
        <a:bodyPr/>
        <a:lstStyle/>
        <a:p>
          <a:endParaRPr lang="en-US"/>
        </a:p>
      </dgm:t>
    </dgm:pt>
    <dgm:pt modelId="{D12F0CEA-758F-4375-8A47-BF58308F5F1A}">
      <dgm:prSet/>
      <dgm:spPr/>
      <dgm:t>
        <a:bodyPr/>
        <a:lstStyle/>
        <a:p>
          <a:r>
            <a:rPr lang="en-US" dirty="0" err="1" smtClean="0"/>
            <a:t>BatchNorm</a:t>
          </a:r>
          <a:endParaRPr lang="en-US" dirty="0"/>
        </a:p>
      </dgm:t>
    </dgm:pt>
    <dgm:pt modelId="{5E987C3B-7128-4963-923B-D8DB1C6C8267}" type="parTrans" cxnId="{4C74C0B6-3A92-4A41-8642-ADBFCDD98C7F}">
      <dgm:prSet/>
      <dgm:spPr/>
      <dgm:t>
        <a:bodyPr/>
        <a:lstStyle/>
        <a:p>
          <a:endParaRPr lang="en-US"/>
        </a:p>
      </dgm:t>
    </dgm:pt>
    <dgm:pt modelId="{EE5C02F7-870B-4E1F-8114-D456F8286D7D}" type="sibTrans" cxnId="{4C74C0B6-3A92-4A41-8642-ADBFCDD98C7F}">
      <dgm:prSet/>
      <dgm:spPr/>
      <dgm:t>
        <a:bodyPr/>
        <a:lstStyle/>
        <a:p>
          <a:endParaRPr lang="en-US"/>
        </a:p>
      </dgm:t>
    </dgm:pt>
    <dgm:pt modelId="{0C7DAAE9-D520-410F-90B8-F008C19DFD54}">
      <dgm:prSet/>
      <dgm:spPr/>
      <dgm:t>
        <a:bodyPr/>
        <a:lstStyle/>
        <a:p>
          <a:r>
            <a:rPr lang="en-US" dirty="0" smtClean="0"/>
            <a:t>Dense (</a:t>
          </a:r>
          <a:r>
            <a:rPr lang="en-US" dirty="0" err="1" smtClean="0"/>
            <a:t>Softmax</a:t>
          </a:r>
          <a:r>
            <a:rPr lang="en-US" dirty="0" smtClean="0"/>
            <a:t> into 3)</a:t>
          </a:r>
          <a:endParaRPr lang="en-US" dirty="0"/>
        </a:p>
      </dgm:t>
    </dgm:pt>
    <dgm:pt modelId="{38695A39-D871-4472-B115-838801C6064A}" type="parTrans" cxnId="{8D7CC9B5-7BA2-4923-8520-33AB86E43C60}">
      <dgm:prSet/>
      <dgm:spPr/>
      <dgm:t>
        <a:bodyPr/>
        <a:lstStyle/>
        <a:p>
          <a:endParaRPr lang="en-US"/>
        </a:p>
      </dgm:t>
    </dgm:pt>
    <dgm:pt modelId="{EE1ADBE0-7814-46FC-81E7-6FF04641F68D}" type="sibTrans" cxnId="{8D7CC9B5-7BA2-4923-8520-33AB86E43C60}">
      <dgm:prSet/>
      <dgm:spPr/>
      <dgm:t>
        <a:bodyPr/>
        <a:lstStyle/>
        <a:p>
          <a:endParaRPr lang="en-US"/>
        </a:p>
      </dgm:t>
    </dgm:pt>
    <dgm:pt modelId="{62BAC5EB-298B-4451-ABCE-116CD85370EE}">
      <dgm:prSet/>
      <dgm:spPr/>
      <dgm:t>
        <a:bodyPr/>
        <a:lstStyle/>
        <a:p>
          <a:r>
            <a:rPr lang="en-US" dirty="0" err="1" smtClean="0"/>
            <a:t>BatchNorm</a:t>
          </a:r>
          <a:endParaRPr lang="en-US" dirty="0"/>
        </a:p>
      </dgm:t>
    </dgm:pt>
    <dgm:pt modelId="{47190DA0-FEF3-4814-AF1E-381919C9934F}" type="parTrans" cxnId="{3DD3973B-692A-4584-A962-DF0AEA6A1427}">
      <dgm:prSet/>
      <dgm:spPr/>
      <dgm:t>
        <a:bodyPr/>
        <a:lstStyle/>
        <a:p>
          <a:endParaRPr lang="en-US"/>
        </a:p>
      </dgm:t>
    </dgm:pt>
    <dgm:pt modelId="{45DE24DD-0CE6-495B-AAB5-1E33BB8A2B59}" type="sibTrans" cxnId="{3DD3973B-692A-4584-A962-DF0AEA6A1427}">
      <dgm:prSet/>
      <dgm:spPr/>
      <dgm:t>
        <a:bodyPr/>
        <a:lstStyle/>
        <a:p>
          <a:endParaRPr lang="en-US"/>
        </a:p>
      </dgm:t>
    </dgm:pt>
    <dgm:pt modelId="{FD9FE75A-50AB-4F0F-9045-6C806AF97A3F}">
      <dgm:prSet/>
      <dgm:spPr/>
      <dgm:t>
        <a:bodyPr/>
        <a:lstStyle/>
        <a:p>
          <a:endParaRPr lang="en-US" dirty="0"/>
        </a:p>
      </dgm:t>
    </dgm:pt>
    <dgm:pt modelId="{A4E46DAA-53BF-47A0-9E23-471BC489484D}" type="parTrans" cxnId="{75A1CA8E-E35F-461E-9BEA-BB7ECD76EE00}">
      <dgm:prSet/>
      <dgm:spPr/>
      <dgm:t>
        <a:bodyPr/>
        <a:lstStyle/>
        <a:p>
          <a:endParaRPr lang="en-US"/>
        </a:p>
      </dgm:t>
    </dgm:pt>
    <dgm:pt modelId="{6B3E3D30-831F-4AA5-A63F-2E3BE33C3DC5}" type="sibTrans" cxnId="{75A1CA8E-E35F-461E-9BEA-BB7ECD76EE00}">
      <dgm:prSet/>
      <dgm:spPr/>
      <dgm:t>
        <a:bodyPr/>
        <a:lstStyle/>
        <a:p>
          <a:endParaRPr lang="en-US"/>
        </a:p>
      </dgm:t>
    </dgm:pt>
    <dgm:pt modelId="{5ED1FDEB-8CB0-4B34-9151-C1445AD38FB1}">
      <dgm:prSet/>
      <dgm:spPr/>
      <dgm:t>
        <a:bodyPr/>
        <a:lstStyle/>
        <a:p>
          <a:r>
            <a:rPr lang="en-US" dirty="0" err="1" smtClean="0"/>
            <a:t>BatchNorm</a:t>
          </a:r>
          <a:endParaRPr lang="en-US" dirty="0"/>
        </a:p>
      </dgm:t>
    </dgm:pt>
    <dgm:pt modelId="{D19903B4-EAA8-41DE-BD14-B2E6601CF418}" type="parTrans" cxnId="{C770CBD3-F543-4250-8DD4-4E6533806382}">
      <dgm:prSet/>
      <dgm:spPr/>
      <dgm:t>
        <a:bodyPr/>
        <a:lstStyle/>
        <a:p>
          <a:endParaRPr lang="en-US"/>
        </a:p>
      </dgm:t>
    </dgm:pt>
    <dgm:pt modelId="{F5D54928-66C8-4782-A0C6-7B67066A4418}" type="sibTrans" cxnId="{C770CBD3-F543-4250-8DD4-4E6533806382}">
      <dgm:prSet/>
      <dgm:spPr/>
      <dgm:t>
        <a:bodyPr/>
        <a:lstStyle/>
        <a:p>
          <a:endParaRPr lang="en-US"/>
        </a:p>
      </dgm:t>
    </dgm:pt>
    <dgm:pt modelId="{AF00DC7D-9344-44AF-BDDE-618762945CF9}">
      <dgm:prSet/>
      <dgm:spPr/>
      <dgm:t>
        <a:bodyPr/>
        <a:lstStyle/>
        <a:p>
          <a:endParaRPr lang="en-US" dirty="0"/>
        </a:p>
      </dgm:t>
    </dgm:pt>
    <dgm:pt modelId="{9F5790E2-53AD-4D20-A2CC-733FA2ECE2D8}" type="parTrans" cxnId="{5789850A-1BD6-453E-A67A-DE713D8FEB20}">
      <dgm:prSet/>
      <dgm:spPr/>
      <dgm:t>
        <a:bodyPr/>
        <a:lstStyle/>
        <a:p>
          <a:endParaRPr lang="en-US"/>
        </a:p>
      </dgm:t>
    </dgm:pt>
    <dgm:pt modelId="{C82605BD-B848-4264-BE4B-FA2F36E9313D}" type="sibTrans" cxnId="{5789850A-1BD6-453E-A67A-DE713D8FEB20}">
      <dgm:prSet/>
      <dgm:spPr/>
      <dgm:t>
        <a:bodyPr/>
        <a:lstStyle/>
        <a:p>
          <a:endParaRPr lang="en-US"/>
        </a:p>
      </dgm:t>
    </dgm:pt>
    <dgm:pt modelId="{E3FE1734-503E-45B2-99E0-C824C0AE078F}">
      <dgm:prSet/>
      <dgm:spPr/>
      <dgm:t>
        <a:bodyPr/>
        <a:lstStyle/>
        <a:p>
          <a:endParaRPr lang="en-US" dirty="0"/>
        </a:p>
      </dgm:t>
    </dgm:pt>
    <dgm:pt modelId="{6AC0F684-46FF-4A83-95C8-D0E30DA834A6}" type="parTrans" cxnId="{FD878024-8BD8-4C34-97FF-CD4058BD3883}">
      <dgm:prSet/>
      <dgm:spPr/>
      <dgm:t>
        <a:bodyPr/>
        <a:lstStyle/>
        <a:p>
          <a:endParaRPr lang="en-US"/>
        </a:p>
      </dgm:t>
    </dgm:pt>
    <dgm:pt modelId="{BDCFD306-035F-47F0-B51D-797B88A4CC05}" type="sibTrans" cxnId="{FD878024-8BD8-4C34-97FF-CD4058BD3883}">
      <dgm:prSet/>
      <dgm:spPr/>
      <dgm:t>
        <a:bodyPr/>
        <a:lstStyle/>
        <a:p>
          <a:endParaRPr lang="en-US"/>
        </a:p>
      </dgm:t>
    </dgm:pt>
    <dgm:pt modelId="{C2A5DD55-C951-4405-AB96-5FC9A19F974D}">
      <dgm:prSet/>
      <dgm:spPr/>
      <dgm:t>
        <a:bodyPr/>
        <a:lstStyle/>
        <a:p>
          <a:r>
            <a:rPr lang="en-US" dirty="0" smtClean="0"/>
            <a:t>Dense (640 neurons)</a:t>
          </a:r>
          <a:endParaRPr lang="en-US" dirty="0"/>
        </a:p>
      </dgm:t>
    </dgm:pt>
    <dgm:pt modelId="{406DB765-5022-4882-8F93-F711A027FC12}" type="parTrans" cxnId="{BD9F284A-9105-4FCA-855F-E762D5A63194}">
      <dgm:prSet/>
      <dgm:spPr/>
      <dgm:t>
        <a:bodyPr/>
        <a:lstStyle/>
        <a:p>
          <a:endParaRPr lang="en-US"/>
        </a:p>
      </dgm:t>
    </dgm:pt>
    <dgm:pt modelId="{90C3C51C-F25A-4573-87DB-DD1315B61F65}" type="sibTrans" cxnId="{BD9F284A-9105-4FCA-855F-E762D5A63194}">
      <dgm:prSet/>
      <dgm:spPr/>
      <dgm:t>
        <a:bodyPr/>
        <a:lstStyle/>
        <a:p>
          <a:endParaRPr lang="en-US"/>
        </a:p>
      </dgm:t>
    </dgm:pt>
    <dgm:pt modelId="{93110B80-F72A-45B8-BA3B-764D5E5ACB7D}">
      <dgm:prSet/>
      <dgm:spPr/>
      <dgm:t>
        <a:bodyPr/>
        <a:lstStyle/>
        <a:p>
          <a:endParaRPr lang="en-US" dirty="0"/>
        </a:p>
      </dgm:t>
    </dgm:pt>
    <dgm:pt modelId="{A06CBF48-DB9B-40F5-9443-0BC5493C0DF7}" type="parTrans" cxnId="{B6FCD636-4D99-4DE5-86AA-26FDEC7DBD3C}">
      <dgm:prSet/>
      <dgm:spPr/>
      <dgm:t>
        <a:bodyPr/>
        <a:lstStyle/>
        <a:p>
          <a:endParaRPr lang="en-US"/>
        </a:p>
      </dgm:t>
    </dgm:pt>
    <dgm:pt modelId="{F01EF165-AC78-4C59-AF43-C4CD217FCC66}" type="sibTrans" cxnId="{B6FCD636-4D99-4DE5-86AA-26FDEC7DBD3C}">
      <dgm:prSet/>
      <dgm:spPr/>
      <dgm:t>
        <a:bodyPr/>
        <a:lstStyle/>
        <a:p>
          <a:endParaRPr lang="en-US"/>
        </a:p>
      </dgm:t>
    </dgm:pt>
    <dgm:pt modelId="{DCA67790-67F6-4333-9524-CE062780EFC0}">
      <dgm:prSet/>
      <dgm:spPr/>
      <dgm:t>
        <a:bodyPr/>
        <a:lstStyle/>
        <a:p>
          <a:endParaRPr lang="en-US" dirty="0"/>
        </a:p>
      </dgm:t>
    </dgm:pt>
    <dgm:pt modelId="{06AFB770-70B1-4F0B-AA5F-2338538AF6EF}" type="parTrans" cxnId="{7BCC4669-6364-4DF1-B6D9-8DD8C164ED1F}">
      <dgm:prSet/>
      <dgm:spPr/>
      <dgm:t>
        <a:bodyPr/>
        <a:lstStyle/>
        <a:p>
          <a:endParaRPr lang="en-US"/>
        </a:p>
      </dgm:t>
    </dgm:pt>
    <dgm:pt modelId="{3EE3D0E6-6D22-4340-8959-C0506B173E71}" type="sibTrans" cxnId="{7BCC4669-6364-4DF1-B6D9-8DD8C164ED1F}">
      <dgm:prSet/>
      <dgm:spPr/>
      <dgm:t>
        <a:bodyPr/>
        <a:lstStyle/>
        <a:p>
          <a:endParaRPr lang="en-US"/>
        </a:p>
      </dgm:t>
    </dgm:pt>
    <dgm:pt modelId="{F1318454-5A41-4F61-9413-6CC524CEE3E4}">
      <dgm:prSet/>
      <dgm:spPr/>
      <dgm:t>
        <a:bodyPr/>
        <a:lstStyle/>
        <a:p>
          <a:endParaRPr lang="en-US" dirty="0"/>
        </a:p>
      </dgm:t>
    </dgm:pt>
    <dgm:pt modelId="{F335131E-E98D-4E98-B552-CD92AD1164ED}" type="parTrans" cxnId="{B8836BE9-BA78-4131-B02E-06C4EB617CDE}">
      <dgm:prSet/>
      <dgm:spPr/>
      <dgm:t>
        <a:bodyPr/>
        <a:lstStyle/>
        <a:p>
          <a:endParaRPr lang="en-US"/>
        </a:p>
      </dgm:t>
    </dgm:pt>
    <dgm:pt modelId="{585339D6-BAD9-471C-94E9-AD63E3E1601E}" type="sibTrans" cxnId="{B8836BE9-BA78-4131-B02E-06C4EB617CDE}">
      <dgm:prSet/>
      <dgm:spPr/>
      <dgm:t>
        <a:bodyPr/>
        <a:lstStyle/>
        <a:p>
          <a:endParaRPr lang="en-US"/>
        </a:p>
      </dgm:t>
    </dgm:pt>
    <dgm:pt modelId="{4B2ECF8F-52C5-4722-9F07-74BF4F7BCC77}">
      <dgm:prSet/>
      <dgm:spPr/>
      <dgm:t>
        <a:bodyPr/>
        <a:lstStyle/>
        <a:p>
          <a:r>
            <a:rPr lang="en-US" dirty="0" err="1" smtClean="0"/>
            <a:t>BatchNorm</a:t>
          </a:r>
          <a:endParaRPr lang="en-US" dirty="0"/>
        </a:p>
      </dgm:t>
    </dgm:pt>
    <dgm:pt modelId="{D905475D-9AC0-47C2-9469-852C9F3ED5C7}" type="parTrans" cxnId="{EE163C1F-01C2-4E1C-9A38-FFAB7AD7A8CA}">
      <dgm:prSet/>
      <dgm:spPr/>
      <dgm:t>
        <a:bodyPr/>
        <a:lstStyle/>
        <a:p>
          <a:endParaRPr lang="en-US"/>
        </a:p>
      </dgm:t>
    </dgm:pt>
    <dgm:pt modelId="{034BC372-1721-477B-99DE-58D992EB6BAC}" type="sibTrans" cxnId="{EE163C1F-01C2-4E1C-9A38-FFAB7AD7A8CA}">
      <dgm:prSet/>
      <dgm:spPr/>
      <dgm:t>
        <a:bodyPr/>
        <a:lstStyle/>
        <a:p>
          <a:endParaRPr lang="en-US"/>
        </a:p>
      </dgm:t>
    </dgm:pt>
    <dgm:pt modelId="{DA8184E5-1B2D-44B7-B294-2E1B8DC6C603}">
      <dgm:prSet/>
      <dgm:spPr/>
      <dgm:t>
        <a:bodyPr/>
        <a:lstStyle/>
        <a:p>
          <a:endParaRPr lang="en-US" dirty="0"/>
        </a:p>
      </dgm:t>
    </dgm:pt>
    <dgm:pt modelId="{D3439E0C-D608-46EC-A274-2299C3999D8C}" type="parTrans" cxnId="{BB9B6E03-D9DE-4AFE-9D8F-C39521D25583}">
      <dgm:prSet/>
      <dgm:spPr/>
      <dgm:t>
        <a:bodyPr/>
        <a:lstStyle/>
        <a:p>
          <a:endParaRPr lang="en-US"/>
        </a:p>
      </dgm:t>
    </dgm:pt>
    <dgm:pt modelId="{D02910C4-F489-47CF-89E4-4D0994E28252}" type="sibTrans" cxnId="{BB9B6E03-D9DE-4AFE-9D8F-C39521D25583}">
      <dgm:prSet/>
      <dgm:spPr/>
      <dgm:t>
        <a:bodyPr/>
        <a:lstStyle/>
        <a:p>
          <a:endParaRPr lang="en-US"/>
        </a:p>
      </dgm:t>
    </dgm:pt>
    <dgm:pt modelId="{C297F2EE-55B3-4A13-90A9-720F7902A12B}">
      <dgm:prSet/>
      <dgm:spPr/>
      <dgm:t>
        <a:bodyPr/>
        <a:lstStyle/>
        <a:p>
          <a:endParaRPr lang="en-US" dirty="0"/>
        </a:p>
      </dgm:t>
    </dgm:pt>
    <dgm:pt modelId="{34959990-FF7E-4621-8E20-585F7CBA18D8}" type="parTrans" cxnId="{C3783348-9600-4A95-A075-18DFD75486B4}">
      <dgm:prSet/>
      <dgm:spPr/>
      <dgm:t>
        <a:bodyPr/>
        <a:lstStyle/>
        <a:p>
          <a:endParaRPr lang="en-US"/>
        </a:p>
      </dgm:t>
    </dgm:pt>
    <dgm:pt modelId="{2C426661-CEF0-47B6-96CB-107701E839BA}" type="sibTrans" cxnId="{C3783348-9600-4A95-A075-18DFD75486B4}">
      <dgm:prSet/>
      <dgm:spPr/>
      <dgm:t>
        <a:bodyPr/>
        <a:lstStyle/>
        <a:p>
          <a:endParaRPr lang="en-US"/>
        </a:p>
      </dgm:t>
    </dgm:pt>
    <dgm:pt modelId="{84528BC4-4BB0-4CC0-8B29-AAEF0677050F}" type="pres">
      <dgm:prSet presAssocID="{6508B0FF-74F3-4F00-982C-48B9EDC15E1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EDBF47-BE5A-414B-99A7-BA99A3AF0EAC}" type="pres">
      <dgm:prSet presAssocID="{308BFDD2-D68A-4C2D-A2FE-F8A5D31CA52F}" presName="composite" presStyleCnt="0"/>
      <dgm:spPr/>
    </dgm:pt>
    <dgm:pt modelId="{3CC9DDB9-B5BB-4970-8052-CFB7ECAF2665}" type="pres">
      <dgm:prSet presAssocID="{308BFDD2-D68A-4C2D-A2FE-F8A5D31CA52F}" presName="parentText" presStyleLbl="alignNode1" presStyleIdx="0" presStyleCnt="12">
        <dgm:presLayoutVars>
          <dgm:chMax val="1"/>
          <dgm:bulletEnabled val="1"/>
        </dgm:presLayoutVars>
      </dgm:prSet>
      <dgm:spPr/>
    </dgm:pt>
    <dgm:pt modelId="{B399DC0F-B0A2-4ED4-8BB2-B6ABE6FAA103}" type="pres">
      <dgm:prSet presAssocID="{308BFDD2-D68A-4C2D-A2FE-F8A5D31CA52F}" presName="descendantText" presStyleLbl="alignAcc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A3449-8FB4-42ED-A4CE-80600D4D8EDF}" type="pres">
      <dgm:prSet presAssocID="{D741E718-9E85-4AFD-8FFF-5C66AC6F1CC8}" presName="sp" presStyleCnt="0"/>
      <dgm:spPr/>
    </dgm:pt>
    <dgm:pt modelId="{10CB33EF-9223-4E5A-AB86-FEB3A4E03196}" type="pres">
      <dgm:prSet presAssocID="{F4B89A78-0BBB-4C9B-AA87-DA291951786F}" presName="composite" presStyleCnt="0"/>
      <dgm:spPr/>
    </dgm:pt>
    <dgm:pt modelId="{DEC3A103-916C-4E83-AFA6-2C9A3695C9E4}" type="pres">
      <dgm:prSet presAssocID="{F4B89A78-0BBB-4C9B-AA87-DA291951786F}" presName="parentText" presStyleLbl="alignNode1" presStyleIdx="1" presStyleCnt="12">
        <dgm:presLayoutVars>
          <dgm:chMax val="1"/>
          <dgm:bulletEnabled val="1"/>
        </dgm:presLayoutVars>
      </dgm:prSet>
      <dgm:spPr/>
    </dgm:pt>
    <dgm:pt modelId="{EC3DF515-0936-4487-B094-A88DFA60B36E}" type="pres">
      <dgm:prSet presAssocID="{F4B89A78-0BBB-4C9B-AA87-DA291951786F}" presName="descendantText" presStyleLbl="alignAcc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FFF3B5-ABD1-4957-A108-95988BBF3E99}" type="pres">
      <dgm:prSet presAssocID="{5421CE80-BC53-432B-B51F-1A5C731755EB}" presName="sp" presStyleCnt="0"/>
      <dgm:spPr/>
    </dgm:pt>
    <dgm:pt modelId="{020E3665-DC98-4F49-BA94-68164C745D9F}" type="pres">
      <dgm:prSet presAssocID="{69464C8F-CBE3-4509-848A-B1E770196BD3}" presName="composite" presStyleCnt="0"/>
      <dgm:spPr/>
    </dgm:pt>
    <dgm:pt modelId="{97E4D3EC-004E-45C1-ABBD-6167DB1AF487}" type="pres">
      <dgm:prSet presAssocID="{69464C8F-CBE3-4509-848A-B1E770196BD3}" presName="parentText" presStyleLbl="alignNode1" presStyleIdx="2" presStyleCnt="12">
        <dgm:presLayoutVars>
          <dgm:chMax val="1"/>
          <dgm:bulletEnabled val="1"/>
        </dgm:presLayoutVars>
      </dgm:prSet>
      <dgm:spPr/>
    </dgm:pt>
    <dgm:pt modelId="{28764C31-C70A-4CB8-BC8F-111E3DB91224}" type="pres">
      <dgm:prSet presAssocID="{69464C8F-CBE3-4509-848A-B1E770196BD3}" presName="descendantText" presStyleLbl="alignAcc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533BA-0E03-454C-A6D8-4C335316A171}" type="pres">
      <dgm:prSet presAssocID="{A5C26E85-50C8-45F6-B55E-8EA827AEB410}" presName="sp" presStyleCnt="0"/>
      <dgm:spPr/>
    </dgm:pt>
    <dgm:pt modelId="{1A38A5F6-FAF8-48E8-9905-CF93012522C5}" type="pres">
      <dgm:prSet presAssocID="{FD9FE75A-50AB-4F0F-9045-6C806AF97A3F}" presName="composite" presStyleCnt="0"/>
      <dgm:spPr/>
    </dgm:pt>
    <dgm:pt modelId="{C3CB2B77-25F7-4BC4-9BD8-7526AD56B9B6}" type="pres">
      <dgm:prSet presAssocID="{FD9FE75A-50AB-4F0F-9045-6C806AF97A3F}" presName="parentText" presStyleLbl="alignNode1" presStyleIdx="3" presStyleCnt="12">
        <dgm:presLayoutVars>
          <dgm:chMax val="1"/>
          <dgm:bulletEnabled val="1"/>
        </dgm:presLayoutVars>
      </dgm:prSet>
      <dgm:spPr/>
    </dgm:pt>
    <dgm:pt modelId="{C2A5AE11-ED82-414D-9494-CE27868985FC}" type="pres">
      <dgm:prSet presAssocID="{FD9FE75A-50AB-4F0F-9045-6C806AF97A3F}" presName="descendantText" presStyleLbl="alignAcc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D05B7D-8173-4D9B-9102-B85C1AA90F80}" type="pres">
      <dgm:prSet presAssocID="{6B3E3D30-831F-4AA5-A63F-2E3BE33C3DC5}" presName="sp" presStyleCnt="0"/>
      <dgm:spPr/>
    </dgm:pt>
    <dgm:pt modelId="{253574AC-9631-49D2-B666-8EA5223CBAB6}" type="pres">
      <dgm:prSet presAssocID="{AF00DC7D-9344-44AF-BDDE-618762945CF9}" presName="composite" presStyleCnt="0"/>
      <dgm:spPr/>
    </dgm:pt>
    <dgm:pt modelId="{F803A959-FD06-47C4-806A-1E5C210719B1}" type="pres">
      <dgm:prSet presAssocID="{AF00DC7D-9344-44AF-BDDE-618762945CF9}" presName="parentText" presStyleLbl="alignNode1" presStyleIdx="4" presStyleCnt="12">
        <dgm:presLayoutVars>
          <dgm:chMax val="1"/>
          <dgm:bulletEnabled val="1"/>
        </dgm:presLayoutVars>
      </dgm:prSet>
      <dgm:spPr/>
    </dgm:pt>
    <dgm:pt modelId="{1DEFCFE9-AEC8-4419-B18D-B21D9CAA56E1}" type="pres">
      <dgm:prSet presAssocID="{AF00DC7D-9344-44AF-BDDE-618762945CF9}" presName="descendantText" presStyleLbl="alignAcc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F4F5F2-2943-40C6-9C6E-F569376D11A7}" type="pres">
      <dgm:prSet presAssocID="{C82605BD-B848-4264-BE4B-FA2F36E9313D}" presName="sp" presStyleCnt="0"/>
      <dgm:spPr/>
    </dgm:pt>
    <dgm:pt modelId="{18C3BC55-0F5F-4BA7-9582-4B350B3A4424}" type="pres">
      <dgm:prSet presAssocID="{D3F24DCC-AEA2-4249-8529-14C034F19951}" presName="composite" presStyleCnt="0"/>
      <dgm:spPr/>
    </dgm:pt>
    <dgm:pt modelId="{CEB1305B-9513-4A3F-ADBE-3329BBADE9D8}" type="pres">
      <dgm:prSet presAssocID="{D3F24DCC-AEA2-4249-8529-14C034F19951}" presName="parentText" presStyleLbl="alignNode1" presStyleIdx="5" presStyleCnt="12">
        <dgm:presLayoutVars>
          <dgm:chMax val="1"/>
          <dgm:bulletEnabled val="1"/>
        </dgm:presLayoutVars>
      </dgm:prSet>
      <dgm:spPr/>
    </dgm:pt>
    <dgm:pt modelId="{E367920B-140A-460E-9111-149D6F9E6593}" type="pres">
      <dgm:prSet presAssocID="{D3F24DCC-AEA2-4249-8529-14C034F19951}" presName="descendantText" presStyleLbl="alignAcc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46A7B0-B759-4857-B190-D8BB489C0200}" type="pres">
      <dgm:prSet presAssocID="{1EF74C8B-B919-4D21-917F-380F6D4DCE96}" presName="sp" presStyleCnt="0"/>
      <dgm:spPr/>
    </dgm:pt>
    <dgm:pt modelId="{28662DE2-D3FE-47E8-B618-38FF3EFA0993}" type="pres">
      <dgm:prSet presAssocID="{E3FE1734-503E-45B2-99E0-C824C0AE078F}" presName="composite" presStyleCnt="0"/>
      <dgm:spPr/>
    </dgm:pt>
    <dgm:pt modelId="{E7340101-E400-4A25-90C8-C58C1BF2B4F0}" type="pres">
      <dgm:prSet presAssocID="{E3FE1734-503E-45B2-99E0-C824C0AE078F}" presName="parentText" presStyleLbl="alignNode1" presStyleIdx="6" presStyleCnt="12">
        <dgm:presLayoutVars>
          <dgm:chMax val="1"/>
          <dgm:bulletEnabled val="1"/>
        </dgm:presLayoutVars>
      </dgm:prSet>
      <dgm:spPr/>
    </dgm:pt>
    <dgm:pt modelId="{25646EAC-CD04-453D-874F-FDD6CFF05E9B}" type="pres">
      <dgm:prSet presAssocID="{E3FE1734-503E-45B2-99E0-C824C0AE078F}" presName="descendantText" presStyleLbl="alignAcc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BB495-CEEC-4805-BD04-22D1E1D2E1F8}" type="pres">
      <dgm:prSet presAssocID="{BDCFD306-035F-47F0-B51D-797B88A4CC05}" presName="sp" presStyleCnt="0"/>
      <dgm:spPr/>
    </dgm:pt>
    <dgm:pt modelId="{B7E2CFB6-D3F2-4139-8680-7F1D6AD6D451}" type="pres">
      <dgm:prSet presAssocID="{DCA67790-67F6-4333-9524-CE062780EFC0}" presName="composite" presStyleCnt="0"/>
      <dgm:spPr/>
    </dgm:pt>
    <dgm:pt modelId="{B2E9B8D1-BDFA-403C-80A2-D74997728DDE}" type="pres">
      <dgm:prSet presAssocID="{DCA67790-67F6-4333-9524-CE062780EFC0}" presName="parentText" presStyleLbl="alignNode1" presStyleIdx="7" presStyleCnt="12">
        <dgm:presLayoutVars>
          <dgm:chMax val="1"/>
          <dgm:bulletEnabled val="1"/>
        </dgm:presLayoutVars>
      </dgm:prSet>
      <dgm:spPr/>
    </dgm:pt>
    <dgm:pt modelId="{74223EBB-C26B-4887-837F-A9AC6123EE22}" type="pres">
      <dgm:prSet presAssocID="{DCA67790-67F6-4333-9524-CE062780EFC0}" presName="descendantText" presStyleLbl="alignAcc1" presStyleIdx="7" presStyleCnt="12">
        <dgm:presLayoutVars>
          <dgm:bulletEnabled val="1"/>
        </dgm:presLayoutVars>
      </dgm:prSet>
      <dgm:spPr/>
    </dgm:pt>
    <dgm:pt modelId="{D8F3FDC3-6EC9-4853-8233-9946D2DA1042}" type="pres">
      <dgm:prSet presAssocID="{3EE3D0E6-6D22-4340-8959-C0506B173E71}" presName="sp" presStyleCnt="0"/>
      <dgm:spPr/>
    </dgm:pt>
    <dgm:pt modelId="{CA6A9731-FD4C-495C-99BA-E1A440A7CFF5}" type="pres">
      <dgm:prSet presAssocID="{F1318454-5A41-4F61-9413-6CC524CEE3E4}" presName="composite" presStyleCnt="0"/>
      <dgm:spPr/>
    </dgm:pt>
    <dgm:pt modelId="{6E929BED-32BF-4BC7-BAED-B0408358F297}" type="pres">
      <dgm:prSet presAssocID="{F1318454-5A41-4F61-9413-6CC524CEE3E4}" presName="parentText" presStyleLbl="alignNode1" presStyleIdx="8" presStyleCnt="12">
        <dgm:presLayoutVars>
          <dgm:chMax val="1"/>
          <dgm:bulletEnabled val="1"/>
        </dgm:presLayoutVars>
      </dgm:prSet>
      <dgm:spPr/>
    </dgm:pt>
    <dgm:pt modelId="{52E7A729-FDA7-430B-8F83-76FAB9FF470A}" type="pres">
      <dgm:prSet presAssocID="{F1318454-5A41-4F61-9413-6CC524CEE3E4}" presName="descendantText" presStyleLbl="alignAcc1" presStyleIdx="8" presStyleCnt="12">
        <dgm:presLayoutVars>
          <dgm:bulletEnabled val="1"/>
        </dgm:presLayoutVars>
      </dgm:prSet>
      <dgm:spPr/>
    </dgm:pt>
    <dgm:pt modelId="{10B7A789-1221-416E-AB2B-9D70D15523CC}" type="pres">
      <dgm:prSet presAssocID="{585339D6-BAD9-471C-94E9-AD63E3E1601E}" presName="sp" presStyleCnt="0"/>
      <dgm:spPr/>
    </dgm:pt>
    <dgm:pt modelId="{F46585C3-E2D2-4B5B-B4DC-97662A536858}" type="pres">
      <dgm:prSet presAssocID="{93110B80-F72A-45B8-BA3B-764D5E5ACB7D}" presName="composite" presStyleCnt="0"/>
      <dgm:spPr/>
    </dgm:pt>
    <dgm:pt modelId="{784AA58C-AB34-4E4E-899B-62E89F606EE5}" type="pres">
      <dgm:prSet presAssocID="{93110B80-F72A-45B8-BA3B-764D5E5ACB7D}" presName="parentText" presStyleLbl="alignNode1" presStyleIdx="9" presStyleCnt="12">
        <dgm:presLayoutVars>
          <dgm:chMax val="1"/>
          <dgm:bulletEnabled val="1"/>
        </dgm:presLayoutVars>
      </dgm:prSet>
      <dgm:spPr/>
    </dgm:pt>
    <dgm:pt modelId="{62AFA40F-6532-47C4-8D50-13A43672DAE5}" type="pres">
      <dgm:prSet presAssocID="{93110B80-F72A-45B8-BA3B-764D5E5ACB7D}" presName="descendantText" presStyleLbl="alignAcc1" presStyleIdx="9" presStyleCnt="12">
        <dgm:presLayoutVars>
          <dgm:bulletEnabled val="1"/>
        </dgm:presLayoutVars>
      </dgm:prSet>
      <dgm:spPr/>
    </dgm:pt>
    <dgm:pt modelId="{C7B7F7DB-C121-4766-9AF9-E2FE66E6388E}" type="pres">
      <dgm:prSet presAssocID="{F01EF165-AC78-4C59-AF43-C4CD217FCC66}" presName="sp" presStyleCnt="0"/>
      <dgm:spPr/>
    </dgm:pt>
    <dgm:pt modelId="{FAEEC073-64B5-427F-ABB0-17EB526A33F1}" type="pres">
      <dgm:prSet presAssocID="{DA8184E5-1B2D-44B7-B294-2E1B8DC6C603}" presName="composite" presStyleCnt="0"/>
      <dgm:spPr/>
    </dgm:pt>
    <dgm:pt modelId="{3CD6613A-A9C6-4C00-A559-2430F4CDFDAF}" type="pres">
      <dgm:prSet presAssocID="{DA8184E5-1B2D-44B7-B294-2E1B8DC6C603}" presName="parentText" presStyleLbl="alignNode1" presStyleIdx="10" presStyleCnt="12">
        <dgm:presLayoutVars>
          <dgm:chMax val="1"/>
          <dgm:bulletEnabled val="1"/>
        </dgm:presLayoutVars>
      </dgm:prSet>
      <dgm:spPr/>
    </dgm:pt>
    <dgm:pt modelId="{B9979721-6D3A-4B4C-970E-144675940495}" type="pres">
      <dgm:prSet presAssocID="{DA8184E5-1B2D-44B7-B294-2E1B8DC6C603}" presName="descendantText" presStyleLbl="alignAcc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02D8B-9302-4D82-91A7-7AF004EDF971}" type="pres">
      <dgm:prSet presAssocID="{D02910C4-F489-47CF-89E4-4D0994E28252}" presName="sp" presStyleCnt="0"/>
      <dgm:spPr/>
    </dgm:pt>
    <dgm:pt modelId="{1AEBC553-6EE6-434D-82FF-61FF34D49044}" type="pres">
      <dgm:prSet presAssocID="{C297F2EE-55B3-4A13-90A9-720F7902A12B}" presName="composite" presStyleCnt="0"/>
      <dgm:spPr/>
    </dgm:pt>
    <dgm:pt modelId="{777F2D3F-0295-48C6-AA46-CA84C92A5BDA}" type="pres">
      <dgm:prSet presAssocID="{C297F2EE-55B3-4A13-90A9-720F7902A12B}" presName="parentText" presStyleLbl="alignNode1" presStyleIdx="11" presStyleCnt="12">
        <dgm:presLayoutVars>
          <dgm:chMax val="1"/>
          <dgm:bulletEnabled val="1"/>
        </dgm:presLayoutVars>
      </dgm:prSet>
      <dgm:spPr/>
    </dgm:pt>
    <dgm:pt modelId="{262A2E9B-A717-441F-98B4-1E93025D5B51}" type="pres">
      <dgm:prSet presAssocID="{C297F2EE-55B3-4A13-90A9-720F7902A12B}" presName="descendantText" presStyleLbl="alignAcc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9E7834-1EF6-4BDD-9A0C-BF6979D62073}" type="presOf" srcId="{308BFDD2-D68A-4C2D-A2FE-F8A5D31CA52F}" destId="{3CC9DDB9-B5BB-4970-8052-CFB7ECAF2665}" srcOrd="0" destOrd="0" presId="urn:microsoft.com/office/officeart/2005/8/layout/chevron2"/>
    <dgm:cxn modelId="{81C50D11-46BB-4191-978C-241270A37E4C}" type="presOf" srcId="{A491CCA4-5DD6-4DF4-A1BA-D3AE91B0EB0E}" destId="{E367920B-140A-460E-9111-149D6F9E6593}" srcOrd="0" destOrd="0" presId="urn:microsoft.com/office/officeart/2005/8/layout/chevron2"/>
    <dgm:cxn modelId="{5E44B5F9-86EF-464F-877C-2A5F50499AE7}" type="presOf" srcId="{F4B89A78-0BBB-4C9B-AA87-DA291951786F}" destId="{DEC3A103-916C-4E83-AFA6-2C9A3695C9E4}" srcOrd="0" destOrd="0" presId="urn:microsoft.com/office/officeart/2005/8/layout/chevron2"/>
    <dgm:cxn modelId="{D21E5E8E-B91F-4535-8040-3493E8242A07}" type="presOf" srcId="{D3F24DCC-AEA2-4249-8529-14C034F19951}" destId="{CEB1305B-9513-4A3F-ADBE-3329BBADE9D8}" srcOrd="0" destOrd="0" presId="urn:microsoft.com/office/officeart/2005/8/layout/chevron2"/>
    <dgm:cxn modelId="{7BCC4669-6364-4DF1-B6D9-8DD8C164ED1F}" srcId="{6508B0FF-74F3-4F00-982C-48B9EDC15E1E}" destId="{DCA67790-67F6-4333-9524-CE062780EFC0}" srcOrd="7" destOrd="0" parTransId="{06AFB770-70B1-4F0B-AA5F-2338538AF6EF}" sibTransId="{3EE3D0E6-6D22-4340-8959-C0506B173E71}"/>
    <dgm:cxn modelId="{C3783348-9600-4A95-A075-18DFD75486B4}" srcId="{6508B0FF-74F3-4F00-982C-48B9EDC15E1E}" destId="{C297F2EE-55B3-4A13-90A9-720F7902A12B}" srcOrd="11" destOrd="0" parTransId="{34959990-FF7E-4621-8E20-585F7CBA18D8}" sibTransId="{2C426661-CEF0-47B6-96CB-107701E839BA}"/>
    <dgm:cxn modelId="{A8007152-C92B-4E0E-A7CF-818ED15056E8}" srcId="{6508B0FF-74F3-4F00-982C-48B9EDC15E1E}" destId="{69464C8F-CBE3-4509-848A-B1E770196BD3}" srcOrd="2" destOrd="0" parTransId="{792AC943-E269-4EDD-B76D-BDB8BA6E0145}" sibTransId="{A5C26E85-50C8-45F6-B55E-8EA827AEB410}"/>
    <dgm:cxn modelId="{F57311CC-745D-49B9-A02C-97C7B4584D48}" type="presOf" srcId="{F9CCD2DB-F4ED-4CD2-AAE2-5B4EAA30B3EF}" destId="{B399DC0F-B0A2-4ED4-8BB2-B6ABE6FAA103}" srcOrd="0" destOrd="0" presId="urn:microsoft.com/office/officeart/2005/8/layout/chevron2"/>
    <dgm:cxn modelId="{FD878024-8BD8-4C34-97FF-CD4058BD3883}" srcId="{6508B0FF-74F3-4F00-982C-48B9EDC15E1E}" destId="{E3FE1734-503E-45B2-99E0-C824C0AE078F}" srcOrd="6" destOrd="0" parTransId="{6AC0F684-46FF-4A83-95C8-D0E30DA834A6}" sibTransId="{BDCFD306-035F-47F0-B51D-797B88A4CC05}"/>
    <dgm:cxn modelId="{31254280-7180-49F1-9526-D5DD2D31FCBA}" type="presOf" srcId="{409950B9-D8B6-4E5E-9F1F-C312EF11E5DB}" destId="{1DEFCFE9-AEC8-4419-B18D-B21D9CAA56E1}" srcOrd="0" destOrd="0" presId="urn:microsoft.com/office/officeart/2005/8/layout/chevron2"/>
    <dgm:cxn modelId="{89FAEE72-2BCF-4A0D-989F-6F8D7ACCCA29}" srcId="{6508B0FF-74F3-4F00-982C-48B9EDC15E1E}" destId="{D3F24DCC-AEA2-4249-8529-14C034F19951}" srcOrd="5" destOrd="0" parTransId="{31A59AC0-D422-495A-8AD0-2208EBE1A122}" sibTransId="{1EF74C8B-B919-4D21-917F-380F6D4DCE96}"/>
    <dgm:cxn modelId="{1B65E15A-608A-44EB-8826-EED466702EBF}" type="presOf" srcId="{E3FE1734-503E-45B2-99E0-C824C0AE078F}" destId="{E7340101-E400-4A25-90C8-C58C1BF2B4F0}" srcOrd="0" destOrd="0" presId="urn:microsoft.com/office/officeart/2005/8/layout/chevron2"/>
    <dgm:cxn modelId="{BD9F284A-9105-4FCA-855F-E762D5A63194}" srcId="{DCA67790-67F6-4333-9524-CE062780EFC0}" destId="{C2A5DD55-C951-4405-AB96-5FC9A19F974D}" srcOrd="0" destOrd="0" parTransId="{406DB765-5022-4882-8F93-F711A027FC12}" sibTransId="{90C3C51C-F25A-4573-87DB-DD1315B61F65}"/>
    <dgm:cxn modelId="{EE163C1F-01C2-4E1C-9A38-FFAB7AD7A8CA}" srcId="{F1318454-5A41-4F61-9413-6CC524CEE3E4}" destId="{4B2ECF8F-52C5-4722-9F07-74BF4F7BCC77}" srcOrd="0" destOrd="0" parTransId="{D905475D-9AC0-47C2-9469-852C9F3ED5C7}" sibTransId="{034BC372-1721-477B-99DE-58D992EB6BAC}"/>
    <dgm:cxn modelId="{57F6BFE1-2380-44E3-BB24-5646F03CC61A}" type="presOf" srcId="{DA8184E5-1B2D-44B7-B294-2E1B8DC6C603}" destId="{3CD6613A-A9C6-4C00-A559-2430F4CDFDAF}" srcOrd="0" destOrd="0" presId="urn:microsoft.com/office/officeart/2005/8/layout/chevron2"/>
    <dgm:cxn modelId="{3C3FFC18-05E8-42CF-8929-3EAD6CEBF239}" type="presOf" srcId="{69464C8F-CBE3-4509-848A-B1E770196BD3}" destId="{97E4D3EC-004E-45C1-ABBD-6167DB1AF487}" srcOrd="0" destOrd="0" presId="urn:microsoft.com/office/officeart/2005/8/layout/chevron2"/>
    <dgm:cxn modelId="{BB9B6E03-D9DE-4AFE-9D8F-C39521D25583}" srcId="{6508B0FF-74F3-4F00-982C-48B9EDC15E1E}" destId="{DA8184E5-1B2D-44B7-B294-2E1B8DC6C603}" srcOrd="10" destOrd="0" parTransId="{D3439E0C-D608-46EC-A274-2299C3999D8C}" sibTransId="{D02910C4-F489-47CF-89E4-4D0994E28252}"/>
    <dgm:cxn modelId="{3DD3973B-692A-4584-A962-DF0AEA6A1427}" srcId="{DA8184E5-1B2D-44B7-B294-2E1B8DC6C603}" destId="{62BAC5EB-298B-4451-ABCE-116CD85370EE}" srcOrd="0" destOrd="0" parTransId="{47190DA0-FEF3-4814-AF1E-381919C9934F}" sibTransId="{45DE24DD-0CE6-495B-AAB5-1E33BB8A2B59}"/>
    <dgm:cxn modelId="{8C2B1050-CF33-42AC-BD9E-252244EB78A7}" type="presOf" srcId="{62BAC5EB-298B-4451-ABCE-116CD85370EE}" destId="{B9979721-6D3A-4B4C-970E-144675940495}" srcOrd="0" destOrd="0" presId="urn:microsoft.com/office/officeart/2005/8/layout/chevron2"/>
    <dgm:cxn modelId="{B8836BE9-BA78-4131-B02E-06C4EB617CDE}" srcId="{6508B0FF-74F3-4F00-982C-48B9EDC15E1E}" destId="{F1318454-5A41-4F61-9413-6CC524CEE3E4}" srcOrd="8" destOrd="0" parTransId="{F335131E-E98D-4E98-B552-CD92AD1164ED}" sibTransId="{585339D6-BAD9-471C-94E9-AD63E3E1601E}"/>
    <dgm:cxn modelId="{DD2916E0-015C-4360-9703-3B18BBDBAF04}" srcId="{6508B0FF-74F3-4F00-982C-48B9EDC15E1E}" destId="{F4B89A78-0BBB-4C9B-AA87-DA291951786F}" srcOrd="1" destOrd="0" parTransId="{7BB78243-B0C2-4113-89D7-6EF4EFEDFDB5}" sibTransId="{5421CE80-BC53-432B-B51F-1A5C731755EB}"/>
    <dgm:cxn modelId="{C6CE0A09-D960-4774-83B4-163207A0717B}" type="presOf" srcId="{C297F2EE-55B3-4A13-90A9-720F7902A12B}" destId="{777F2D3F-0295-48C6-AA46-CA84C92A5BDA}" srcOrd="0" destOrd="0" presId="urn:microsoft.com/office/officeart/2005/8/layout/chevron2"/>
    <dgm:cxn modelId="{5736E973-13DF-4D6A-BE27-77E9B2E9EBF2}" type="presOf" srcId="{9860D0FF-EABB-43C6-89C4-7581C322B931}" destId="{28764C31-C70A-4CB8-BC8F-111E3DB91224}" srcOrd="0" destOrd="0" presId="urn:microsoft.com/office/officeart/2005/8/layout/chevron2"/>
    <dgm:cxn modelId="{B9C4B228-2B51-48EA-8D8C-7AAA18948DD3}" srcId="{AF00DC7D-9344-44AF-BDDE-618762945CF9}" destId="{409950B9-D8B6-4E5E-9F1F-C312EF11E5DB}" srcOrd="0" destOrd="0" parTransId="{47579D03-B0EE-4512-8211-7B934D8DF48C}" sibTransId="{4B79B4BD-080D-42CC-9513-EEEC4C969333}"/>
    <dgm:cxn modelId="{78132C4F-9FAF-4F0D-B737-BFC0B3D7D487}" type="presOf" srcId="{AF00DC7D-9344-44AF-BDDE-618762945CF9}" destId="{F803A959-FD06-47C4-806A-1E5C210719B1}" srcOrd="0" destOrd="0" presId="urn:microsoft.com/office/officeart/2005/8/layout/chevron2"/>
    <dgm:cxn modelId="{409967A1-C7BD-4070-8C35-4232CB7040C5}" srcId="{93110B80-F72A-45B8-BA3B-764D5E5ACB7D}" destId="{26DE937F-6D48-4C34-8DD5-94D6CD4C1D78}" srcOrd="0" destOrd="0" parTransId="{C83C8031-E888-4C57-907E-A5CA887264CE}" sibTransId="{CEDEC383-DF52-4EB1-A5C3-4C62C51729E5}"/>
    <dgm:cxn modelId="{93DA7FFE-8DAA-4DFC-92DD-7575BDCF51DF}" srcId="{308BFDD2-D68A-4C2D-A2FE-F8A5D31CA52F}" destId="{F9CCD2DB-F4ED-4CD2-AAE2-5B4EAA30B3EF}" srcOrd="0" destOrd="0" parTransId="{E7236F6B-34F0-4F8B-B8DF-6B2D7BF6FD63}" sibTransId="{A5F4AD7E-FF65-4D49-B76C-003AE8FEC027}"/>
    <dgm:cxn modelId="{A7CB3031-A581-4873-AFD1-66B15D1A1757}" type="presOf" srcId="{93110B80-F72A-45B8-BA3B-764D5E5ACB7D}" destId="{784AA58C-AB34-4E4E-899B-62E89F606EE5}" srcOrd="0" destOrd="0" presId="urn:microsoft.com/office/officeart/2005/8/layout/chevron2"/>
    <dgm:cxn modelId="{470A1EC2-7867-4144-B474-7E960E933C21}" type="presOf" srcId="{B8029658-4B86-4383-BC9F-834CF1089051}" destId="{EC3DF515-0936-4487-B094-A88DFA60B36E}" srcOrd="0" destOrd="0" presId="urn:microsoft.com/office/officeart/2005/8/layout/chevron2"/>
    <dgm:cxn modelId="{813B89E6-CF5E-4619-8C83-9D689BBC6FA6}" type="presOf" srcId="{0C7DAAE9-D520-410F-90B8-F008C19DFD54}" destId="{262A2E9B-A717-441F-98B4-1E93025D5B51}" srcOrd="0" destOrd="0" presId="urn:microsoft.com/office/officeart/2005/8/layout/chevron2"/>
    <dgm:cxn modelId="{5789850A-1BD6-453E-A67A-DE713D8FEB20}" srcId="{6508B0FF-74F3-4F00-982C-48B9EDC15E1E}" destId="{AF00DC7D-9344-44AF-BDDE-618762945CF9}" srcOrd="4" destOrd="0" parTransId="{9F5790E2-53AD-4D20-A2CC-733FA2ECE2D8}" sibTransId="{C82605BD-B848-4264-BE4B-FA2F36E9313D}"/>
    <dgm:cxn modelId="{0EBC85FA-36BA-4BDD-9F7C-13687E22E0B6}" srcId="{F4B89A78-0BBB-4C9B-AA87-DA291951786F}" destId="{B8029658-4B86-4383-BC9F-834CF1089051}" srcOrd="0" destOrd="0" parTransId="{3343F771-A1BA-4924-8260-83A3DC614FA5}" sibTransId="{F5690F4D-CC2A-4EE0-A509-B19D54365CD1}"/>
    <dgm:cxn modelId="{CC8A7AC4-4529-4EC1-A686-2D5A561C2B16}" srcId="{D3F24DCC-AEA2-4249-8529-14C034F19951}" destId="{A491CCA4-5DD6-4DF4-A1BA-D3AE91B0EB0E}" srcOrd="0" destOrd="0" parTransId="{F25C4879-C0C2-4130-AD80-38BFFA2535FF}" sibTransId="{B6EE2FCF-AD47-4CFE-9904-627B4FF6D34A}"/>
    <dgm:cxn modelId="{0065271E-8B5A-4A89-8824-C6D48DF379D4}" type="presOf" srcId="{DCA67790-67F6-4333-9524-CE062780EFC0}" destId="{B2E9B8D1-BDFA-403C-80A2-D74997728DDE}" srcOrd="0" destOrd="0" presId="urn:microsoft.com/office/officeart/2005/8/layout/chevron2"/>
    <dgm:cxn modelId="{4C74C0B6-3A92-4A41-8642-ADBFCDD98C7F}" srcId="{E3FE1734-503E-45B2-99E0-C824C0AE078F}" destId="{D12F0CEA-758F-4375-8A47-BF58308F5F1A}" srcOrd="0" destOrd="0" parTransId="{5E987C3B-7128-4963-923B-D8DB1C6C8267}" sibTransId="{EE5C02F7-870B-4E1F-8114-D456F8286D7D}"/>
    <dgm:cxn modelId="{ADE37DEB-BBDC-4E7B-9462-92545C3AAD9C}" type="presOf" srcId="{6508B0FF-74F3-4F00-982C-48B9EDC15E1E}" destId="{84528BC4-4BB0-4CC0-8B29-AAEF0677050F}" srcOrd="0" destOrd="0" presId="urn:microsoft.com/office/officeart/2005/8/layout/chevron2"/>
    <dgm:cxn modelId="{905DFFF3-17C8-4BC5-9DF3-5813144BDF3A}" type="presOf" srcId="{F1318454-5A41-4F61-9413-6CC524CEE3E4}" destId="{6E929BED-32BF-4BC7-BAED-B0408358F297}" srcOrd="0" destOrd="0" presId="urn:microsoft.com/office/officeart/2005/8/layout/chevron2"/>
    <dgm:cxn modelId="{1BF44CF4-6C11-4B4B-A16C-5BF530698D75}" srcId="{69464C8F-CBE3-4509-848A-B1E770196BD3}" destId="{9860D0FF-EABB-43C6-89C4-7581C322B931}" srcOrd="0" destOrd="0" parTransId="{DD44F13D-FDE5-40BB-A204-D683EC60D24D}" sibTransId="{334893B3-148C-4507-BE3C-2E57C40CB182}"/>
    <dgm:cxn modelId="{F4178D66-1530-449B-A1CE-47277B025F61}" type="presOf" srcId="{FD9FE75A-50AB-4F0F-9045-6C806AF97A3F}" destId="{C3CB2B77-25F7-4BC4-9BD8-7526AD56B9B6}" srcOrd="0" destOrd="0" presId="urn:microsoft.com/office/officeart/2005/8/layout/chevron2"/>
    <dgm:cxn modelId="{B6FCD636-4D99-4DE5-86AA-26FDEC7DBD3C}" srcId="{6508B0FF-74F3-4F00-982C-48B9EDC15E1E}" destId="{93110B80-F72A-45B8-BA3B-764D5E5ACB7D}" srcOrd="9" destOrd="0" parTransId="{A06CBF48-DB9B-40F5-9443-0BC5493C0DF7}" sibTransId="{F01EF165-AC78-4C59-AF43-C4CD217FCC66}"/>
    <dgm:cxn modelId="{8D7CC9B5-7BA2-4923-8520-33AB86E43C60}" srcId="{C297F2EE-55B3-4A13-90A9-720F7902A12B}" destId="{0C7DAAE9-D520-410F-90B8-F008C19DFD54}" srcOrd="0" destOrd="0" parTransId="{38695A39-D871-4472-B115-838801C6064A}" sibTransId="{EE1ADBE0-7814-46FC-81E7-6FF04641F68D}"/>
    <dgm:cxn modelId="{B653AE27-DD02-47AE-9BE3-543FEAF786DE}" type="presOf" srcId="{26DE937F-6D48-4C34-8DD5-94D6CD4C1D78}" destId="{62AFA40F-6532-47C4-8D50-13A43672DAE5}" srcOrd="0" destOrd="0" presId="urn:microsoft.com/office/officeart/2005/8/layout/chevron2"/>
    <dgm:cxn modelId="{54F1AFA0-3043-4033-A250-E201B063649F}" type="presOf" srcId="{4B2ECF8F-52C5-4722-9F07-74BF4F7BCC77}" destId="{52E7A729-FDA7-430B-8F83-76FAB9FF470A}" srcOrd="0" destOrd="0" presId="urn:microsoft.com/office/officeart/2005/8/layout/chevron2"/>
    <dgm:cxn modelId="{CB16B25C-C91A-4E44-834B-149F46099C93}" type="presOf" srcId="{C2A5DD55-C951-4405-AB96-5FC9A19F974D}" destId="{74223EBB-C26B-4887-837F-A9AC6123EE22}" srcOrd="0" destOrd="0" presId="urn:microsoft.com/office/officeart/2005/8/layout/chevron2"/>
    <dgm:cxn modelId="{C770CBD3-F543-4250-8DD4-4E6533806382}" srcId="{FD9FE75A-50AB-4F0F-9045-6C806AF97A3F}" destId="{5ED1FDEB-8CB0-4B34-9151-C1445AD38FB1}" srcOrd="0" destOrd="0" parTransId="{D19903B4-EAA8-41DE-BD14-B2E6601CF418}" sibTransId="{F5D54928-66C8-4782-A0C6-7B67066A4418}"/>
    <dgm:cxn modelId="{F5ADC5BF-3911-447E-9DBD-FFC0AB0810BE}" type="presOf" srcId="{5ED1FDEB-8CB0-4B34-9151-C1445AD38FB1}" destId="{C2A5AE11-ED82-414D-9494-CE27868985FC}" srcOrd="0" destOrd="0" presId="urn:microsoft.com/office/officeart/2005/8/layout/chevron2"/>
    <dgm:cxn modelId="{25E89A39-9DF3-4AFA-9FD3-45CED13980AE}" srcId="{6508B0FF-74F3-4F00-982C-48B9EDC15E1E}" destId="{308BFDD2-D68A-4C2D-A2FE-F8A5D31CA52F}" srcOrd="0" destOrd="0" parTransId="{E517E987-CE06-4780-8442-A0E9DFD6C2B6}" sibTransId="{D741E718-9E85-4AFD-8FFF-5C66AC6F1CC8}"/>
    <dgm:cxn modelId="{4179F9B5-D832-4A17-A38A-191458947FEE}" type="presOf" srcId="{D12F0CEA-758F-4375-8A47-BF58308F5F1A}" destId="{25646EAC-CD04-453D-874F-FDD6CFF05E9B}" srcOrd="0" destOrd="0" presId="urn:microsoft.com/office/officeart/2005/8/layout/chevron2"/>
    <dgm:cxn modelId="{75A1CA8E-E35F-461E-9BEA-BB7ECD76EE00}" srcId="{6508B0FF-74F3-4F00-982C-48B9EDC15E1E}" destId="{FD9FE75A-50AB-4F0F-9045-6C806AF97A3F}" srcOrd="3" destOrd="0" parTransId="{A4E46DAA-53BF-47A0-9E23-471BC489484D}" sibTransId="{6B3E3D30-831F-4AA5-A63F-2E3BE33C3DC5}"/>
    <dgm:cxn modelId="{29F44364-A415-4F01-BD2B-F05D93F043B9}" type="presParOf" srcId="{84528BC4-4BB0-4CC0-8B29-AAEF0677050F}" destId="{46EDBF47-BE5A-414B-99A7-BA99A3AF0EAC}" srcOrd="0" destOrd="0" presId="urn:microsoft.com/office/officeart/2005/8/layout/chevron2"/>
    <dgm:cxn modelId="{DAF8F22E-7BC2-4F89-85FB-EDEFBCAE65EC}" type="presParOf" srcId="{46EDBF47-BE5A-414B-99A7-BA99A3AF0EAC}" destId="{3CC9DDB9-B5BB-4970-8052-CFB7ECAF2665}" srcOrd="0" destOrd="0" presId="urn:microsoft.com/office/officeart/2005/8/layout/chevron2"/>
    <dgm:cxn modelId="{4B83AFBF-53FE-4183-AF04-0D48A5FD4EBE}" type="presParOf" srcId="{46EDBF47-BE5A-414B-99A7-BA99A3AF0EAC}" destId="{B399DC0F-B0A2-4ED4-8BB2-B6ABE6FAA103}" srcOrd="1" destOrd="0" presId="urn:microsoft.com/office/officeart/2005/8/layout/chevron2"/>
    <dgm:cxn modelId="{F7FDD362-ECE9-40C8-8AE5-FE030AA63108}" type="presParOf" srcId="{84528BC4-4BB0-4CC0-8B29-AAEF0677050F}" destId="{2D4A3449-8FB4-42ED-A4CE-80600D4D8EDF}" srcOrd="1" destOrd="0" presId="urn:microsoft.com/office/officeart/2005/8/layout/chevron2"/>
    <dgm:cxn modelId="{C68B82E4-E337-4402-8F95-BECC1C9E923D}" type="presParOf" srcId="{84528BC4-4BB0-4CC0-8B29-AAEF0677050F}" destId="{10CB33EF-9223-4E5A-AB86-FEB3A4E03196}" srcOrd="2" destOrd="0" presId="urn:microsoft.com/office/officeart/2005/8/layout/chevron2"/>
    <dgm:cxn modelId="{F144AE84-A027-4E81-87D8-545084994A81}" type="presParOf" srcId="{10CB33EF-9223-4E5A-AB86-FEB3A4E03196}" destId="{DEC3A103-916C-4E83-AFA6-2C9A3695C9E4}" srcOrd="0" destOrd="0" presId="urn:microsoft.com/office/officeart/2005/8/layout/chevron2"/>
    <dgm:cxn modelId="{B513C92B-C07B-4682-BCDB-AF95DFC46FBB}" type="presParOf" srcId="{10CB33EF-9223-4E5A-AB86-FEB3A4E03196}" destId="{EC3DF515-0936-4487-B094-A88DFA60B36E}" srcOrd="1" destOrd="0" presId="urn:microsoft.com/office/officeart/2005/8/layout/chevron2"/>
    <dgm:cxn modelId="{92E1A83F-E682-4114-8766-87E18BE69DEE}" type="presParOf" srcId="{84528BC4-4BB0-4CC0-8B29-AAEF0677050F}" destId="{E6FFF3B5-ABD1-4957-A108-95988BBF3E99}" srcOrd="3" destOrd="0" presId="urn:microsoft.com/office/officeart/2005/8/layout/chevron2"/>
    <dgm:cxn modelId="{40634163-A4C9-4B05-BBD5-47EB271D5D18}" type="presParOf" srcId="{84528BC4-4BB0-4CC0-8B29-AAEF0677050F}" destId="{020E3665-DC98-4F49-BA94-68164C745D9F}" srcOrd="4" destOrd="0" presId="urn:microsoft.com/office/officeart/2005/8/layout/chevron2"/>
    <dgm:cxn modelId="{7D330B66-03BB-4ABB-A67A-0D3007CC2024}" type="presParOf" srcId="{020E3665-DC98-4F49-BA94-68164C745D9F}" destId="{97E4D3EC-004E-45C1-ABBD-6167DB1AF487}" srcOrd="0" destOrd="0" presId="urn:microsoft.com/office/officeart/2005/8/layout/chevron2"/>
    <dgm:cxn modelId="{86B2A01A-8624-410B-AB19-4B2EC92AF5D5}" type="presParOf" srcId="{020E3665-DC98-4F49-BA94-68164C745D9F}" destId="{28764C31-C70A-4CB8-BC8F-111E3DB91224}" srcOrd="1" destOrd="0" presId="urn:microsoft.com/office/officeart/2005/8/layout/chevron2"/>
    <dgm:cxn modelId="{D40F24BD-6E41-4572-B1B7-16AFC8DAEC23}" type="presParOf" srcId="{84528BC4-4BB0-4CC0-8B29-AAEF0677050F}" destId="{6AB533BA-0E03-454C-A6D8-4C335316A171}" srcOrd="5" destOrd="0" presId="urn:microsoft.com/office/officeart/2005/8/layout/chevron2"/>
    <dgm:cxn modelId="{CF3B4CCC-5913-47D9-91F4-B26E4CC53821}" type="presParOf" srcId="{84528BC4-4BB0-4CC0-8B29-AAEF0677050F}" destId="{1A38A5F6-FAF8-48E8-9905-CF93012522C5}" srcOrd="6" destOrd="0" presId="urn:microsoft.com/office/officeart/2005/8/layout/chevron2"/>
    <dgm:cxn modelId="{01996FF1-87E0-414D-A163-BF1B24BD1F57}" type="presParOf" srcId="{1A38A5F6-FAF8-48E8-9905-CF93012522C5}" destId="{C3CB2B77-25F7-4BC4-9BD8-7526AD56B9B6}" srcOrd="0" destOrd="0" presId="urn:microsoft.com/office/officeart/2005/8/layout/chevron2"/>
    <dgm:cxn modelId="{E7602EAD-49A6-4C40-8F70-ED34D071084C}" type="presParOf" srcId="{1A38A5F6-FAF8-48E8-9905-CF93012522C5}" destId="{C2A5AE11-ED82-414D-9494-CE27868985FC}" srcOrd="1" destOrd="0" presId="urn:microsoft.com/office/officeart/2005/8/layout/chevron2"/>
    <dgm:cxn modelId="{EA6A81A2-F768-48C8-AB0E-EF4C5260BD39}" type="presParOf" srcId="{84528BC4-4BB0-4CC0-8B29-AAEF0677050F}" destId="{E7D05B7D-8173-4D9B-9102-B85C1AA90F80}" srcOrd="7" destOrd="0" presId="urn:microsoft.com/office/officeart/2005/8/layout/chevron2"/>
    <dgm:cxn modelId="{CE222E10-A2A7-4DD0-B702-B4FDB8247850}" type="presParOf" srcId="{84528BC4-4BB0-4CC0-8B29-AAEF0677050F}" destId="{253574AC-9631-49D2-B666-8EA5223CBAB6}" srcOrd="8" destOrd="0" presId="urn:microsoft.com/office/officeart/2005/8/layout/chevron2"/>
    <dgm:cxn modelId="{40A99880-AFD4-4A16-A5B0-045C05121093}" type="presParOf" srcId="{253574AC-9631-49D2-B666-8EA5223CBAB6}" destId="{F803A959-FD06-47C4-806A-1E5C210719B1}" srcOrd="0" destOrd="0" presId="urn:microsoft.com/office/officeart/2005/8/layout/chevron2"/>
    <dgm:cxn modelId="{5A7F8CB5-91E4-4451-B526-2D8E7C7E51D8}" type="presParOf" srcId="{253574AC-9631-49D2-B666-8EA5223CBAB6}" destId="{1DEFCFE9-AEC8-4419-B18D-B21D9CAA56E1}" srcOrd="1" destOrd="0" presId="urn:microsoft.com/office/officeart/2005/8/layout/chevron2"/>
    <dgm:cxn modelId="{359DA6FD-E11B-47AA-B45B-302328CE1862}" type="presParOf" srcId="{84528BC4-4BB0-4CC0-8B29-AAEF0677050F}" destId="{8FF4F5F2-2943-40C6-9C6E-F569376D11A7}" srcOrd="9" destOrd="0" presId="urn:microsoft.com/office/officeart/2005/8/layout/chevron2"/>
    <dgm:cxn modelId="{C7A1E5A4-1496-4377-AFCB-3B7E1EDFF420}" type="presParOf" srcId="{84528BC4-4BB0-4CC0-8B29-AAEF0677050F}" destId="{18C3BC55-0F5F-4BA7-9582-4B350B3A4424}" srcOrd="10" destOrd="0" presId="urn:microsoft.com/office/officeart/2005/8/layout/chevron2"/>
    <dgm:cxn modelId="{2AA89C4C-F499-4487-97A1-5D7F0DF2C737}" type="presParOf" srcId="{18C3BC55-0F5F-4BA7-9582-4B350B3A4424}" destId="{CEB1305B-9513-4A3F-ADBE-3329BBADE9D8}" srcOrd="0" destOrd="0" presId="urn:microsoft.com/office/officeart/2005/8/layout/chevron2"/>
    <dgm:cxn modelId="{10F24109-57E0-4FA7-ACF6-A70AA27940A5}" type="presParOf" srcId="{18C3BC55-0F5F-4BA7-9582-4B350B3A4424}" destId="{E367920B-140A-460E-9111-149D6F9E6593}" srcOrd="1" destOrd="0" presId="urn:microsoft.com/office/officeart/2005/8/layout/chevron2"/>
    <dgm:cxn modelId="{E1101171-A6E5-4666-ACDD-B6FA2729EDA8}" type="presParOf" srcId="{84528BC4-4BB0-4CC0-8B29-AAEF0677050F}" destId="{BF46A7B0-B759-4857-B190-D8BB489C0200}" srcOrd="11" destOrd="0" presId="urn:microsoft.com/office/officeart/2005/8/layout/chevron2"/>
    <dgm:cxn modelId="{45C49485-DEDC-4939-93DF-09819FC2D782}" type="presParOf" srcId="{84528BC4-4BB0-4CC0-8B29-AAEF0677050F}" destId="{28662DE2-D3FE-47E8-B618-38FF3EFA0993}" srcOrd="12" destOrd="0" presId="urn:microsoft.com/office/officeart/2005/8/layout/chevron2"/>
    <dgm:cxn modelId="{F4D8E22B-AF6F-4DE1-95BD-35E5A464CDAC}" type="presParOf" srcId="{28662DE2-D3FE-47E8-B618-38FF3EFA0993}" destId="{E7340101-E400-4A25-90C8-C58C1BF2B4F0}" srcOrd="0" destOrd="0" presId="urn:microsoft.com/office/officeart/2005/8/layout/chevron2"/>
    <dgm:cxn modelId="{305E7B7B-8BDC-49EC-9C45-68FB13B3C556}" type="presParOf" srcId="{28662DE2-D3FE-47E8-B618-38FF3EFA0993}" destId="{25646EAC-CD04-453D-874F-FDD6CFF05E9B}" srcOrd="1" destOrd="0" presId="urn:microsoft.com/office/officeart/2005/8/layout/chevron2"/>
    <dgm:cxn modelId="{52FD4009-2100-45EE-A458-6D9E990732ED}" type="presParOf" srcId="{84528BC4-4BB0-4CC0-8B29-AAEF0677050F}" destId="{4A7BB495-CEEC-4805-BD04-22D1E1D2E1F8}" srcOrd="13" destOrd="0" presId="urn:microsoft.com/office/officeart/2005/8/layout/chevron2"/>
    <dgm:cxn modelId="{0E245B04-A125-49D0-9836-99B9569A5EC1}" type="presParOf" srcId="{84528BC4-4BB0-4CC0-8B29-AAEF0677050F}" destId="{B7E2CFB6-D3F2-4139-8680-7F1D6AD6D451}" srcOrd="14" destOrd="0" presId="urn:microsoft.com/office/officeart/2005/8/layout/chevron2"/>
    <dgm:cxn modelId="{C4DE47C9-B23E-4CAC-A662-11FB48D0FF30}" type="presParOf" srcId="{B7E2CFB6-D3F2-4139-8680-7F1D6AD6D451}" destId="{B2E9B8D1-BDFA-403C-80A2-D74997728DDE}" srcOrd="0" destOrd="0" presId="urn:microsoft.com/office/officeart/2005/8/layout/chevron2"/>
    <dgm:cxn modelId="{F56D5788-7239-40D5-87EA-672F76CEDFC1}" type="presParOf" srcId="{B7E2CFB6-D3F2-4139-8680-7F1D6AD6D451}" destId="{74223EBB-C26B-4887-837F-A9AC6123EE22}" srcOrd="1" destOrd="0" presId="urn:microsoft.com/office/officeart/2005/8/layout/chevron2"/>
    <dgm:cxn modelId="{029A6C39-329A-4373-84FC-18737098A0DF}" type="presParOf" srcId="{84528BC4-4BB0-4CC0-8B29-AAEF0677050F}" destId="{D8F3FDC3-6EC9-4853-8233-9946D2DA1042}" srcOrd="15" destOrd="0" presId="urn:microsoft.com/office/officeart/2005/8/layout/chevron2"/>
    <dgm:cxn modelId="{C42ABCC9-CFC3-4847-A0A6-2087FB511AC5}" type="presParOf" srcId="{84528BC4-4BB0-4CC0-8B29-AAEF0677050F}" destId="{CA6A9731-FD4C-495C-99BA-E1A440A7CFF5}" srcOrd="16" destOrd="0" presId="urn:microsoft.com/office/officeart/2005/8/layout/chevron2"/>
    <dgm:cxn modelId="{66C7C6AF-C0B8-4082-803B-E03578D4D160}" type="presParOf" srcId="{CA6A9731-FD4C-495C-99BA-E1A440A7CFF5}" destId="{6E929BED-32BF-4BC7-BAED-B0408358F297}" srcOrd="0" destOrd="0" presId="urn:microsoft.com/office/officeart/2005/8/layout/chevron2"/>
    <dgm:cxn modelId="{482F2F5D-54E1-4CE4-9BA6-B7981EFD9AD8}" type="presParOf" srcId="{CA6A9731-FD4C-495C-99BA-E1A440A7CFF5}" destId="{52E7A729-FDA7-430B-8F83-76FAB9FF470A}" srcOrd="1" destOrd="0" presId="urn:microsoft.com/office/officeart/2005/8/layout/chevron2"/>
    <dgm:cxn modelId="{F866002C-A79E-4148-B86E-42E8245E9C2D}" type="presParOf" srcId="{84528BC4-4BB0-4CC0-8B29-AAEF0677050F}" destId="{10B7A789-1221-416E-AB2B-9D70D15523CC}" srcOrd="17" destOrd="0" presId="urn:microsoft.com/office/officeart/2005/8/layout/chevron2"/>
    <dgm:cxn modelId="{CFC966AF-6D42-4BCC-8D3A-311247239FFB}" type="presParOf" srcId="{84528BC4-4BB0-4CC0-8B29-AAEF0677050F}" destId="{F46585C3-E2D2-4B5B-B4DC-97662A536858}" srcOrd="18" destOrd="0" presId="urn:microsoft.com/office/officeart/2005/8/layout/chevron2"/>
    <dgm:cxn modelId="{3CD65B3F-52FD-4AA3-9C3E-46602B254152}" type="presParOf" srcId="{F46585C3-E2D2-4B5B-B4DC-97662A536858}" destId="{784AA58C-AB34-4E4E-899B-62E89F606EE5}" srcOrd="0" destOrd="0" presId="urn:microsoft.com/office/officeart/2005/8/layout/chevron2"/>
    <dgm:cxn modelId="{73147A1E-6849-4000-9C50-638214D27D8E}" type="presParOf" srcId="{F46585C3-E2D2-4B5B-B4DC-97662A536858}" destId="{62AFA40F-6532-47C4-8D50-13A43672DAE5}" srcOrd="1" destOrd="0" presId="urn:microsoft.com/office/officeart/2005/8/layout/chevron2"/>
    <dgm:cxn modelId="{290D33DC-B6B9-4E42-A147-4F449829AFF0}" type="presParOf" srcId="{84528BC4-4BB0-4CC0-8B29-AAEF0677050F}" destId="{C7B7F7DB-C121-4766-9AF9-E2FE66E6388E}" srcOrd="19" destOrd="0" presId="urn:microsoft.com/office/officeart/2005/8/layout/chevron2"/>
    <dgm:cxn modelId="{59330F5F-D840-4BAD-88DA-821EFA5AECEE}" type="presParOf" srcId="{84528BC4-4BB0-4CC0-8B29-AAEF0677050F}" destId="{FAEEC073-64B5-427F-ABB0-17EB526A33F1}" srcOrd="20" destOrd="0" presId="urn:microsoft.com/office/officeart/2005/8/layout/chevron2"/>
    <dgm:cxn modelId="{553C65C1-F520-4C25-B33E-B810A995FF17}" type="presParOf" srcId="{FAEEC073-64B5-427F-ABB0-17EB526A33F1}" destId="{3CD6613A-A9C6-4C00-A559-2430F4CDFDAF}" srcOrd="0" destOrd="0" presId="urn:microsoft.com/office/officeart/2005/8/layout/chevron2"/>
    <dgm:cxn modelId="{76266F81-4743-488B-AEE3-9BE2CC6E5B10}" type="presParOf" srcId="{FAEEC073-64B5-427F-ABB0-17EB526A33F1}" destId="{B9979721-6D3A-4B4C-970E-144675940495}" srcOrd="1" destOrd="0" presId="urn:microsoft.com/office/officeart/2005/8/layout/chevron2"/>
    <dgm:cxn modelId="{E6B382CB-B315-4157-B7B5-68D7421C2E59}" type="presParOf" srcId="{84528BC4-4BB0-4CC0-8B29-AAEF0677050F}" destId="{51102D8B-9302-4D82-91A7-7AF004EDF971}" srcOrd="21" destOrd="0" presId="urn:microsoft.com/office/officeart/2005/8/layout/chevron2"/>
    <dgm:cxn modelId="{695C5093-62B3-4B92-BBA4-47A4A0B79B56}" type="presParOf" srcId="{84528BC4-4BB0-4CC0-8B29-AAEF0677050F}" destId="{1AEBC553-6EE6-434D-82FF-61FF34D49044}" srcOrd="22" destOrd="0" presId="urn:microsoft.com/office/officeart/2005/8/layout/chevron2"/>
    <dgm:cxn modelId="{F0D65A15-131D-4E2A-A877-36AD20A897AC}" type="presParOf" srcId="{1AEBC553-6EE6-434D-82FF-61FF34D49044}" destId="{777F2D3F-0295-48C6-AA46-CA84C92A5BDA}" srcOrd="0" destOrd="0" presId="urn:microsoft.com/office/officeart/2005/8/layout/chevron2"/>
    <dgm:cxn modelId="{1AB4FEC0-C859-4825-8EA3-9531892C50B7}" type="presParOf" srcId="{1AEBC553-6EE6-434D-82FF-61FF34D49044}" destId="{262A2E9B-A717-441F-98B4-1E93025D5B5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2DDF0-A744-44CF-8ADE-22640A011506}">
      <dsp:nvSpPr>
        <dsp:cNvPr id="0" name=""/>
        <dsp:cNvSpPr/>
      </dsp:nvSpPr>
      <dsp:spPr>
        <a:xfrm>
          <a:off x="0" y="0"/>
          <a:ext cx="5145900" cy="4945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+mn-lt"/>
              <a:cs typeface="Times New Roman"/>
            </a:rPr>
            <a:t>Part I: History of Neural Networks</a:t>
          </a:r>
          <a:endParaRPr lang="en-US" sz="2100" kern="1200" dirty="0"/>
        </a:p>
      </dsp:txBody>
      <dsp:txXfrm>
        <a:off x="14485" y="14485"/>
        <a:ext cx="4570436" cy="465595"/>
      </dsp:txXfrm>
    </dsp:sp>
    <dsp:sp modelId="{C3F2428C-D3CD-46CE-80CA-715315F51429}">
      <dsp:nvSpPr>
        <dsp:cNvPr id="0" name=""/>
        <dsp:cNvSpPr/>
      </dsp:nvSpPr>
      <dsp:spPr>
        <a:xfrm>
          <a:off x="430969" y="584486"/>
          <a:ext cx="5145900" cy="494565"/>
        </a:xfrm>
        <a:prstGeom prst="roundRect">
          <a:avLst>
            <a:gd name="adj" fmla="val 10000"/>
          </a:avLst>
        </a:prstGeom>
        <a:solidFill>
          <a:schemeClr val="accent2">
            <a:hueOff val="-2447042"/>
            <a:satOff val="10798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+mn-lt"/>
              <a:cs typeface="Times New Roman"/>
            </a:rPr>
            <a:t>Cybernetics (1940-1960s)</a:t>
          </a:r>
          <a:endParaRPr lang="en-US" sz="2100" kern="1200" dirty="0"/>
        </a:p>
      </dsp:txBody>
      <dsp:txXfrm>
        <a:off x="445454" y="598971"/>
        <a:ext cx="4364494" cy="465595"/>
      </dsp:txXfrm>
    </dsp:sp>
    <dsp:sp modelId="{3DCEB6E7-5A26-4B8C-BFAA-F2332FFD543D}">
      <dsp:nvSpPr>
        <dsp:cNvPr id="0" name=""/>
        <dsp:cNvSpPr/>
      </dsp:nvSpPr>
      <dsp:spPr>
        <a:xfrm>
          <a:off x="855506" y="1168972"/>
          <a:ext cx="5145900" cy="494565"/>
        </a:xfrm>
        <a:prstGeom prst="roundRect">
          <a:avLst>
            <a:gd name="adj" fmla="val 10000"/>
          </a:avLst>
        </a:prstGeom>
        <a:solidFill>
          <a:schemeClr val="accent2">
            <a:hueOff val="-4894083"/>
            <a:satOff val="21595"/>
            <a:lumOff val="-366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+mn-lt"/>
              <a:cs typeface="Times New Roman"/>
            </a:rPr>
            <a:t>Connectionism (1980-1990s)</a:t>
          </a:r>
          <a:endParaRPr lang="en-US" sz="2100" kern="1200" dirty="0"/>
        </a:p>
      </dsp:txBody>
      <dsp:txXfrm>
        <a:off x="869991" y="1183457"/>
        <a:ext cx="4370926" cy="465595"/>
      </dsp:txXfrm>
    </dsp:sp>
    <dsp:sp modelId="{781C98F1-A962-41CB-A356-67EE516F1131}">
      <dsp:nvSpPr>
        <dsp:cNvPr id="0" name=""/>
        <dsp:cNvSpPr/>
      </dsp:nvSpPr>
      <dsp:spPr>
        <a:xfrm>
          <a:off x="1286475" y="1753458"/>
          <a:ext cx="5145900" cy="494565"/>
        </a:xfrm>
        <a:prstGeom prst="roundRect">
          <a:avLst>
            <a:gd name="adj" fmla="val 10000"/>
          </a:avLst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+mn-lt"/>
              <a:cs typeface="Times New Roman"/>
            </a:rPr>
            <a:t>Deep Learning (2006 – </a:t>
          </a:r>
          <a:r>
            <a:rPr lang="en-US" altLang="zh-CN" sz="2100" kern="1200" smtClean="0">
              <a:latin typeface="+mn-lt"/>
              <a:cs typeface="Times New Roman"/>
            </a:rPr>
            <a:t>Present)</a:t>
          </a:r>
          <a:endParaRPr lang="en-US" altLang="zh-CN" sz="2100" kern="1200" dirty="0" smtClean="0">
            <a:latin typeface="+mn-lt"/>
            <a:cs typeface="Times New Roman"/>
          </a:endParaRPr>
        </a:p>
      </dsp:txBody>
      <dsp:txXfrm>
        <a:off x="1300960" y="1767943"/>
        <a:ext cx="4364494" cy="465595"/>
      </dsp:txXfrm>
    </dsp:sp>
    <dsp:sp modelId="{9047C4DD-D529-4D47-B04A-C5A2088177AC}">
      <dsp:nvSpPr>
        <dsp:cNvPr id="0" name=""/>
        <dsp:cNvSpPr/>
      </dsp:nvSpPr>
      <dsp:spPr>
        <a:xfrm>
          <a:off x="4824433" y="378792"/>
          <a:ext cx="321467" cy="3214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896763" y="378792"/>
        <a:ext cx="176807" cy="241904"/>
      </dsp:txXfrm>
    </dsp:sp>
    <dsp:sp modelId="{A661FFAB-F324-4392-B4EF-904B4D7A1F8D}">
      <dsp:nvSpPr>
        <dsp:cNvPr id="0" name=""/>
        <dsp:cNvSpPr/>
      </dsp:nvSpPr>
      <dsp:spPr>
        <a:xfrm>
          <a:off x="5255402" y="963278"/>
          <a:ext cx="321467" cy="3214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702706"/>
            <a:satOff val="13424"/>
            <a:lumOff val="-357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702706"/>
              <a:satOff val="13424"/>
              <a:lumOff val="-3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327732" y="963278"/>
        <a:ext cx="176807" cy="241904"/>
      </dsp:txXfrm>
    </dsp:sp>
    <dsp:sp modelId="{7F7DC025-8B01-4C63-93AB-1EEDE845BC1B}">
      <dsp:nvSpPr>
        <dsp:cNvPr id="0" name=""/>
        <dsp:cNvSpPr/>
      </dsp:nvSpPr>
      <dsp:spPr>
        <a:xfrm>
          <a:off x="5679939" y="1547764"/>
          <a:ext cx="321467" cy="3214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405413"/>
            <a:satOff val="26847"/>
            <a:lumOff val="-71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7405413"/>
              <a:satOff val="26847"/>
              <a:lumOff val="-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752269" y="1547764"/>
        <a:ext cx="176807" cy="24190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9DDB9-B5BB-4970-8052-CFB7ECAF2665}">
      <dsp:nvSpPr>
        <dsp:cNvPr id="0" name=""/>
        <dsp:cNvSpPr/>
      </dsp:nvSpPr>
      <dsp:spPr>
        <a:xfrm rot="5400000">
          <a:off x="-49559" y="51846"/>
          <a:ext cx="330398" cy="23127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 rot="-5400000">
        <a:off x="1" y="117925"/>
        <a:ext cx="231278" cy="99120"/>
      </dsp:txXfrm>
    </dsp:sp>
    <dsp:sp modelId="{B399DC0F-B0A2-4ED4-8BB2-B6ABE6FAA103}">
      <dsp:nvSpPr>
        <dsp:cNvPr id="0" name=""/>
        <dsp:cNvSpPr/>
      </dsp:nvSpPr>
      <dsp:spPr>
        <a:xfrm rot="5400000">
          <a:off x="1778371" y="-1544806"/>
          <a:ext cx="214758" cy="3308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Input (3 channel x 227 x 227)</a:t>
          </a:r>
          <a:endParaRPr lang="en-US" sz="1200" kern="1200" dirty="0"/>
        </a:p>
      </dsp:txBody>
      <dsp:txXfrm rot="-5400000">
        <a:off x="231278" y="12771"/>
        <a:ext cx="3298461" cy="193790"/>
      </dsp:txXfrm>
    </dsp:sp>
    <dsp:sp modelId="{DEC3A103-916C-4E83-AFA6-2C9A3695C9E4}">
      <dsp:nvSpPr>
        <dsp:cNvPr id="0" name=""/>
        <dsp:cNvSpPr/>
      </dsp:nvSpPr>
      <dsp:spPr>
        <a:xfrm rot="5400000">
          <a:off x="-49559" y="338694"/>
          <a:ext cx="330398" cy="231278"/>
        </a:xfrm>
        <a:prstGeom prst="chevron">
          <a:avLst/>
        </a:prstGeom>
        <a:solidFill>
          <a:schemeClr val="accent2">
            <a:hueOff val="-564702"/>
            <a:satOff val="2492"/>
            <a:lumOff val="-422"/>
            <a:alphaOff val="0"/>
          </a:schemeClr>
        </a:solidFill>
        <a:ln w="25400" cap="flat" cmpd="sng" algn="ctr">
          <a:solidFill>
            <a:schemeClr val="accent2">
              <a:hueOff val="-564702"/>
              <a:satOff val="2492"/>
              <a:lumOff val="-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 rot="-5400000">
        <a:off x="1" y="404773"/>
        <a:ext cx="231278" cy="99120"/>
      </dsp:txXfrm>
    </dsp:sp>
    <dsp:sp modelId="{EC3DF515-0936-4487-B094-A88DFA60B36E}">
      <dsp:nvSpPr>
        <dsp:cNvPr id="0" name=""/>
        <dsp:cNvSpPr/>
      </dsp:nvSpPr>
      <dsp:spPr>
        <a:xfrm rot="5400000">
          <a:off x="1778371" y="-1257957"/>
          <a:ext cx="214758" cy="3308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564702"/>
              <a:satOff val="2492"/>
              <a:lumOff val="-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Convolution (96 filters x 11 x 11, stride 4)</a:t>
          </a:r>
          <a:endParaRPr lang="en-US" sz="1200" kern="1200" dirty="0"/>
        </a:p>
      </dsp:txBody>
      <dsp:txXfrm rot="-5400000">
        <a:off x="231278" y="299620"/>
        <a:ext cx="3298461" cy="193790"/>
      </dsp:txXfrm>
    </dsp:sp>
    <dsp:sp modelId="{97E4D3EC-004E-45C1-ABBD-6167DB1AF487}">
      <dsp:nvSpPr>
        <dsp:cNvPr id="0" name=""/>
        <dsp:cNvSpPr/>
      </dsp:nvSpPr>
      <dsp:spPr>
        <a:xfrm rot="5400000">
          <a:off x="-49559" y="625543"/>
          <a:ext cx="330398" cy="231278"/>
        </a:xfrm>
        <a:prstGeom prst="chevron">
          <a:avLst/>
        </a:prstGeom>
        <a:solidFill>
          <a:schemeClr val="accent2">
            <a:hueOff val="-1129404"/>
            <a:satOff val="4984"/>
            <a:lumOff val="-845"/>
            <a:alphaOff val="0"/>
          </a:schemeClr>
        </a:solidFill>
        <a:ln w="25400" cap="flat" cmpd="sng" algn="ctr">
          <a:solidFill>
            <a:schemeClr val="accent2">
              <a:hueOff val="-1129404"/>
              <a:satOff val="4984"/>
              <a:lumOff val="-8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 rot="-5400000">
        <a:off x="1" y="691622"/>
        <a:ext cx="231278" cy="99120"/>
      </dsp:txXfrm>
    </dsp:sp>
    <dsp:sp modelId="{28764C31-C70A-4CB8-BC8F-111E3DB91224}">
      <dsp:nvSpPr>
        <dsp:cNvPr id="0" name=""/>
        <dsp:cNvSpPr/>
      </dsp:nvSpPr>
      <dsp:spPr>
        <a:xfrm rot="5400000">
          <a:off x="1778371" y="-971109"/>
          <a:ext cx="214758" cy="3308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129404"/>
              <a:satOff val="4984"/>
              <a:lumOff val="-8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MaxPool</a:t>
          </a:r>
          <a:r>
            <a:rPr lang="en-US" sz="1200" kern="1200" dirty="0" smtClean="0"/>
            <a:t> (3 x 3 with stride 2)</a:t>
          </a:r>
          <a:endParaRPr lang="en-US" sz="1200" kern="1200" dirty="0"/>
        </a:p>
      </dsp:txBody>
      <dsp:txXfrm rot="-5400000">
        <a:off x="231278" y="586468"/>
        <a:ext cx="3298461" cy="193790"/>
      </dsp:txXfrm>
    </dsp:sp>
    <dsp:sp modelId="{6A47EB80-3CB8-4549-B3AE-EEF6F0058286}">
      <dsp:nvSpPr>
        <dsp:cNvPr id="0" name=""/>
        <dsp:cNvSpPr/>
      </dsp:nvSpPr>
      <dsp:spPr>
        <a:xfrm rot="5400000">
          <a:off x="-49559" y="912391"/>
          <a:ext cx="330398" cy="231278"/>
        </a:xfrm>
        <a:prstGeom prst="chevron">
          <a:avLst/>
        </a:prstGeom>
        <a:solidFill>
          <a:schemeClr val="accent2">
            <a:hueOff val="-1694106"/>
            <a:satOff val="7475"/>
            <a:lumOff val="-1267"/>
            <a:alphaOff val="0"/>
          </a:schemeClr>
        </a:solidFill>
        <a:ln w="25400" cap="flat" cmpd="sng" algn="ctr">
          <a:solidFill>
            <a:schemeClr val="accent2">
              <a:hueOff val="-1694106"/>
              <a:satOff val="7475"/>
              <a:lumOff val="-12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 rot="-5400000">
        <a:off x="1" y="978470"/>
        <a:ext cx="231278" cy="99120"/>
      </dsp:txXfrm>
    </dsp:sp>
    <dsp:sp modelId="{4D3DA52A-14C9-477F-8A31-10EEFFF2E791}">
      <dsp:nvSpPr>
        <dsp:cNvPr id="0" name=""/>
        <dsp:cNvSpPr/>
      </dsp:nvSpPr>
      <dsp:spPr>
        <a:xfrm rot="5400000">
          <a:off x="1778371" y="-684261"/>
          <a:ext cx="214758" cy="3308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694106"/>
              <a:satOff val="7475"/>
              <a:lumOff val="-12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Convolution (256 filters x 5 x 5)</a:t>
          </a:r>
          <a:endParaRPr lang="en-US" sz="1200" kern="1200" dirty="0"/>
        </a:p>
      </dsp:txBody>
      <dsp:txXfrm rot="-5400000">
        <a:off x="231278" y="873316"/>
        <a:ext cx="3298461" cy="193790"/>
      </dsp:txXfrm>
    </dsp:sp>
    <dsp:sp modelId="{CEB1305B-9513-4A3F-ADBE-3329BBADE9D8}">
      <dsp:nvSpPr>
        <dsp:cNvPr id="0" name=""/>
        <dsp:cNvSpPr/>
      </dsp:nvSpPr>
      <dsp:spPr>
        <a:xfrm rot="5400000">
          <a:off x="-49559" y="1199239"/>
          <a:ext cx="330398" cy="231278"/>
        </a:xfrm>
        <a:prstGeom prst="chevron">
          <a:avLst/>
        </a:prstGeom>
        <a:solidFill>
          <a:schemeClr val="accent2">
            <a:hueOff val="-2258808"/>
            <a:satOff val="9967"/>
            <a:lumOff val="-1689"/>
            <a:alphaOff val="0"/>
          </a:schemeClr>
        </a:solidFill>
        <a:ln w="25400" cap="flat" cmpd="sng" algn="ctr">
          <a:solidFill>
            <a:schemeClr val="accent2">
              <a:hueOff val="-2258808"/>
              <a:satOff val="9967"/>
              <a:lumOff val="-16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 rot="-5400000">
        <a:off x="1" y="1265318"/>
        <a:ext cx="231278" cy="99120"/>
      </dsp:txXfrm>
    </dsp:sp>
    <dsp:sp modelId="{E367920B-140A-460E-9111-149D6F9E6593}">
      <dsp:nvSpPr>
        <dsp:cNvPr id="0" name=""/>
        <dsp:cNvSpPr/>
      </dsp:nvSpPr>
      <dsp:spPr>
        <a:xfrm rot="5400000">
          <a:off x="1778371" y="-397412"/>
          <a:ext cx="214758" cy="3308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258808"/>
              <a:satOff val="9967"/>
              <a:lumOff val="-16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MaxPool</a:t>
          </a:r>
          <a:r>
            <a:rPr lang="en-US" sz="1200" kern="1200" dirty="0" smtClean="0"/>
            <a:t> (3 x 3 with stride 2)</a:t>
          </a:r>
          <a:endParaRPr lang="en-US" sz="1200" kern="1200" dirty="0"/>
        </a:p>
      </dsp:txBody>
      <dsp:txXfrm rot="-5400000">
        <a:off x="231278" y="1160165"/>
        <a:ext cx="3298461" cy="193790"/>
      </dsp:txXfrm>
    </dsp:sp>
    <dsp:sp modelId="{1C3830C4-C559-4119-AACE-236653A2D7CF}">
      <dsp:nvSpPr>
        <dsp:cNvPr id="0" name=""/>
        <dsp:cNvSpPr/>
      </dsp:nvSpPr>
      <dsp:spPr>
        <a:xfrm rot="5400000">
          <a:off x="-49559" y="1486088"/>
          <a:ext cx="330398" cy="231278"/>
        </a:xfrm>
        <a:prstGeom prst="chevron">
          <a:avLst/>
        </a:prstGeom>
        <a:solidFill>
          <a:schemeClr val="accent2">
            <a:hueOff val="-2823510"/>
            <a:satOff val="12459"/>
            <a:lumOff val="-2112"/>
            <a:alphaOff val="0"/>
          </a:schemeClr>
        </a:solidFill>
        <a:ln w="25400" cap="flat" cmpd="sng" algn="ctr">
          <a:solidFill>
            <a:schemeClr val="accent2">
              <a:hueOff val="-2823510"/>
              <a:satOff val="12459"/>
              <a:lumOff val="-21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 rot="-5400000">
        <a:off x="1" y="1552167"/>
        <a:ext cx="231278" cy="99120"/>
      </dsp:txXfrm>
    </dsp:sp>
    <dsp:sp modelId="{7F28E493-9457-4097-97CB-CBEAFCD5A2B3}">
      <dsp:nvSpPr>
        <dsp:cNvPr id="0" name=""/>
        <dsp:cNvSpPr/>
      </dsp:nvSpPr>
      <dsp:spPr>
        <a:xfrm rot="5400000">
          <a:off x="1778371" y="-110564"/>
          <a:ext cx="214758" cy="3308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823510"/>
              <a:satOff val="12459"/>
              <a:lumOff val="-21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Convolution (384 filters x 3 x 3)</a:t>
          </a:r>
          <a:endParaRPr lang="en-US" sz="1200" kern="1200" dirty="0"/>
        </a:p>
      </dsp:txBody>
      <dsp:txXfrm rot="-5400000">
        <a:off x="231278" y="1447013"/>
        <a:ext cx="3298461" cy="193790"/>
      </dsp:txXfrm>
    </dsp:sp>
    <dsp:sp modelId="{ECBF6A05-E698-4ADF-B8B7-9E855E3EAA97}">
      <dsp:nvSpPr>
        <dsp:cNvPr id="0" name=""/>
        <dsp:cNvSpPr/>
      </dsp:nvSpPr>
      <dsp:spPr>
        <a:xfrm rot="5400000">
          <a:off x="-49559" y="1772936"/>
          <a:ext cx="330398" cy="231278"/>
        </a:xfrm>
        <a:prstGeom prst="chevron">
          <a:avLst/>
        </a:prstGeom>
        <a:solidFill>
          <a:schemeClr val="accent2">
            <a:hueOff val="-3388212"/>
            <a:satOff val="14951"/>
            <a:lumOff val="-2534"/>
            <a:alphaOff val="0"/>
          </a:schemeClr>
        </a:solidFill>
        <a:ln w="25400" cap="flat" cmpd="sng" algn="ctr">
          <a:solidFill>
            <a:schemeClr val="accent2">
              <a:hueOff val="-3388212"/>
              <a:satOff val="14951"/>
              <a:lumOff val="-25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 rot="-5400000">
        <a:off x="1" y="1839015"/>
        <a:ext cx="231278" cy="99120"/>
      </dsp:txXfrm>
    </dsp:sp>
    <dsp:sp modelId="{E458F8BB-15CB-4C39-89EE-FC117E0BF83D}">
      <dsp:nvSpPr>
        <dsp:cNvPr id="0" name=""/>
        <dsp:cNvSpPr/>
      </dsp:nvSpPr>
      <dsp:spPr>
        <a:xfrm rot="5400000">
          <a:off x="1778371" y="176283"/>
          <a:ext cx="214758" cy="3308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3388212"/>
              <a:satOff val="14951"/>
              <a:lumOff val="-25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Convolution (384 filters x 3 x 3)</a:t>
          </a:r>
          <a:endParaRPr lang="en-US" sz="1200" kern="1200" dirty="0"/>
        </a:p>
      </dsp:txBody>
      <dsp:txXfrm rot="-5400000">
        <a:off x="231278" y="1733860"/>
        <a:ext cx="3298461" cy="193790"/>
      </dsp:txXfrm>
    </dsp:sp>
    <dsp:sp modelId="{1B854F36-D465-414A-A8BF-3C0EEB6D56F3}">
      <dsp:nvSpPr>
        <dsp:cNvPr id="0" name=""/>
        <dsp:cNvSpPr/>
      </dsp:nvSpPr>
      <dsp:spPr>
        <a:xfrm rot="5400000">
          <a:off x="-49559" y="2059784"/>
          <a:ext cx="330398" cy="231278"/>
        </a:xfrm>
        <a:prstGeom prst="chevron">
          <a:avLst/>
        </a:prstGeom>
        <a:solidFill>
          <a:schemeClr val="accent2">
            <a:hueOff val="-3952914"/>
            <a:satOff val="17442"/>
            <a:lumOff val="-2956"/>
            <a:alphaOff val="0"/>
          </a:schemeClr>
        </a:solidFill>
        <a:ln w="25400" cap="flat" cmpd="sng" algn="ctr">
          <a:solidFill>
            <a:schemeClr val="accent2">
              <a:hueOff val="-3952914"/>
              <a:satOff val="17442"/>
              <a:lumOff val="-29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 rot="-5400000">
        <a:off x="1" y="2125863"/>
        <a:ext cx="231278" cy="99120"/>
      </dsp:txXfrm>
    </dsp:sp>
    <dsp:sp modelId="{BC102336-938B-4FCE-A76A-1FAFBE5AB7C2}">
      <dsp:nvSpPr>
        <dsp:cNvPr id="0" name=""/>
        <dsp:cNvSpPr/>
      </dsp:nvSpPr>
      <dsp:spPr>
        <a:xfrm rot="5400000">
          <a:off x="1778371" y="463131"/>
          <a:ext cx="214758" cy="3308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3952914"/>
              <a:satOff val="17442"/>
              <a:lumOff val="-29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Convolution (256 filters x 3 x 3)</a:t>
          </a:r>
          <a:endParaRPr lang="en-US" sz="1200" kern="1200" dirty="0"/>
        </a:p>
      </dsp:txBody>
      <dsp:txXfrm rot="-5400000">
        <a:off x="231278" y="2020708"/>
        <a:ext cx="3298461" cy="193790"/>
      </dsp:txXfrm>
    </dsp:sp>
    <dsp:sp modelId="{3AB4E8AE-EF09-4D3C-9AAD-CDAEF22B8DED}">
      <dsp:nvSpPr>
        <dsp:cNvPr id="0" name=""/>
        <dsp:cNvSpPr/>
      </dsp:nvSpPr>
      <dsp:spPr>
        <a:xfrm rot="5400000">
          <a:off x="-49559" y="2346632"/>
          <a:ext cx="330398" cy="231278"/>
        </a:xfrm>
        <a:prstGeom prst="chevron">
          <a:avLst/>
        </a:prstGeom>
        <a:solidFill>
          <a:schemeClr val="accent2">
            <a:hueOff val="-4517616"/>
            <a:satOff val="19934"/>
            <a:lumOff val="-3378"/>
            <a:alphaOff val="0"/>
          </a:schemeClr>
        </a:solidFill>
        <a:ln w="25400" cap="flat" cmpd="sng" algn="ctr">
          <a:solidFill>
            <a:schemeClr val="accent2">
              <a:hueOff val="-4517616"/>
              <a:satOff val="19934"/>
              <a:lumOff val="-33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 rot="-5400000">
        <a:off x="1" y="2412711"/>
        <a:ext cx="231278" cy="99120"/>
      </dsp:txXfrm>
    </dsp:sp>
    <dsp:sp modelId="{5E6A3062-C049-417C-BBF7-476F48795D47}">
      <dsp:nvSpPr>
        <dsp:cNvPr id="0" name=""/>
        <dsp:cNvSpPr/>
      </dsp:nvSpPr>
      <dsp:spPr>
        <a:xfrm rot="5400000">
          <a:off x="1778371" y="749980"/>
          <a:ext cx="214758" cy="3308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517616"/>
              <a:satOff val="19934"/>
              <a:lumOff val="-33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MaxPool</a:t>
          </a:r>
          <a:r>
            <a:rPr lang="en-US" sz="1200" kern="1200" dirty="0" smtClean="0"/>
            <a:t> (3 x 3 with stride 2)</a:t>
          </a:r>
          <a:endParaRPr lang="en-US" sz="1200" kern="1200" dirty="0"/>
        </a:p>
      </dsp:txBody>
      <dsp:txXfrm rot="-5400000">
        <a:off x="231278" y="2307557"/>
        <a:ext cx="3298461" cy="193790"/>
      </dsp:txXfrm>
    </dsp:sp>
    <dsp:sp modelId="{FCFA7359-28FC-4CDD-9928-4FCFF503A79F}">
      <dsp:nvSpPr>
        <dsp:cNvPr id="0" name=""/>
        <dsp:cNvSpPr/>
      </dsp:nvSpPr>
      <dsp:spPr>
        <a:xfrm rot="5400000">
          <a:off x="-49559" y="2633481"/>
          <a:ext cx="330398" cy="231278"/>
        </a:xfrm>
        <a:prstGeom prst="chevron">
          <a:avLst/>
        </a:prstGeom>
        <a:solidFill>
          <a:schemeClr val="accent2">
            <a:hueOff val="-5082318"/>
            <a:satOff val="22426"/>
            <a:lumOff val="-3801"/>
            <a:alphaOff val="0"/>
          </a:schemeClr>
        </a:solidFill>
        <a:ln w="25400" cap="flat" cmpd="sng" algn="ctr">
          <a:solidFill>
            <a:schemeClr val="accent2">
              <a:hueOff val="-5082318"/>
              <a:satOff val="22426"/>
              <a:lumOff val="-38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 rot="-5400000">
        <a:off x="1" y="2699560"/>
        <a:ext cx="231278" cy="99120"/>
      </dsp:txXfrm>
    </dsp:sp>
    <dsp:sp modelId="{66DC9865-78CB-4637-82AB-684CB0C22382}">
      <dsp:nvSpPr>
        <dsp:cNvPr id="0" name=""/>
        <dsp:cNvSpPr/>
      </dsp:nvSpPr>
      <dsp:spPr>
        <a:xfrm rot="5400000">
          <a:off x="1778371" y="1036828"/>
          <a:ext cx="214758" cy="3308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5082318"/>
              <a:satOff val="22426"/>
              <a:lumOff val="-38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Dense (4096 neurons)</a:t>
          </a:r>
          <a:endParaRPr lang="en-US" sz="1200" kern="1200" dirty="0"/>
        </a:p>
      </dsp:txBody>
      <dsp:txXfrm rot="-5400000">
        <a:off x="231278" y="2594405"/>
        <a:ext cx="3298461" cy="193790"/>
      </dsp:txXfrm>
    </dsp:sp>
    <dsp:sp modelId="{9B1D0465-E2B1-44C9-9B0C-5E834D4F0CF2}">
      <dsp:nvSpPr>
        <dsp:cNvPr id="0" name=""/>
        <dsp:cNvSpPr/>
      </dsp:nvSpPr>
      <dsp:spPr>
        <a:xfrm rot="5400000">
          <a:off x="-49559" y="2920329"/>
          <a:ext cx="330398" cy="231278"/>
        </a:xfrm>
        <a:prstGeom prst="chevron">
          <a:avLst/>
        </a:prstGeom>
        <a:solidFill>
          <a:schemeClr val="accent2">
            <a:hueOff val="-5647019"/>
            <a:satOff val="24918"/>
            <a:lumOff val="-4223"/>
            <a:alphaOff val="0"/>
          </a:schemeClr>
        </a:solidFill>
        <a:ln w="25400" cap="flat" cmpd="sng" algn="ctr">
          <a:solidFill>
            <a:schemeClr val="accent2">
              <a:hueOff val="-5647019"/>
              <a:satOff val="24918"/>
              <a:lumOff val="-42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 rot="-5400000">
        <a:off x="1" y="2986408"/>
        <a:ext cx="231278" cy="99120"/>
      </dsp:txXfrm>
    </dsp:sp>
    <dsp:sp modelId="{ECCFB36D-0674-41B8-8943-6F0E9F564D05}">
      <dsp:nvSpPr>
        <dsp:cNvPr id="0" name=""/>
        <dsp:cNvSpPr/>
      </dsp:nvSpPr>
      <dsp:spPr>
        <a:xfrm rot="5400000">
          <a:off x="1778371" y="1323676"/>
          <a:ext cx="214758" cy="3308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5647019"/>
              <a:satOff val="24918"/>
              <a:lumOff val="-42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Dropout</a:t>
          </a:r>
          <a:endParaRPr lang="en-US" sz="1200" kern="1200" dirty="0"/>
        </a:p>
      </dsp:txBody>
      <dsp:txXfrm rot="-5400000">
        <a:off x="231278" y="2881253"/>
        <a:ext cx="3298461" cy="193790"/>
      </dsp:txXfrm>
    </dsp:sp>
    <dsp:sp modelId="{5F0A6B5D-8779-486B-A84A-024CAEF02622}">
      <dsp:nvSpPr>
        <dsp:cNvPr id="0" name=""/>
        <dsp:cNvSpPr/>
      </dsp:nvSpPr>
      <dsp:spPr>
        <a:xfrm rot="5400000">
          <a:off x="-49559" y="3207177"/>
          <a:ext cx="330398" cy="231278"/>
        </a:xfrm>
        <a:prstGeom prst="chevron">
          <a:avLst/>
        </a:prstGeom>
        <a:solidFill>
          <a:schemeClr val="accent2">
            <a:hueOff val="-6211721"/>
            <a:satOff val="27409"/>
            <a:lumOff val="-4645"/>
            <a:alphaOff val="0"/>
          </a:schemeClr>
        </a:solidFill>
        <a:ln w="25400" cap="flat" cmpd="sng" algn="ctr">
          <a:solidFill>
            <a:schemeClr val="accent2">
              <a:hueOff val="-6211721"/>
              <a:satOff val="27409"/>
              <a:lumOff val="-46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 rot="-5400000">
        <a:off x="1" y="3273256"/>
        <a:ext cx="231278" cy="99120"/>
      </dsp:txXfrm>
    </dsp:sp>
    <dsp:sp modelId="{951116AD-F924-4772-BA86-97B365B360F1}">
      <dsp:nvSpPr>
        <dsp:cNvPr id="0" name=""/>
        <dsp:cNvSpPr/>
      </dsp:nvSpPr>
      <dsp:spPr>
        <a:xfrm rot="5400000">
          <a:off x="1778371" y="1610524"/>
          <a:ext cx="214758" cy="3308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6211721"/>
              <a:satOff val="27409"/>
              <a:lumOff val="-46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Dense (4096 neurons)</a:t>
          </a:r>
          <a:endParaRPr lang="en-US" sz="1200" kern="1200" dirty="0"/>
        </a:p>
      </dsp:txBody>
      <dsp:txXfrm rot="-5400000">
        <a:off x="231278" y="3168101"/>
        <a:ext cx="3298461" cy="193790"/>
      </dsp:txXfrm>
    </dsp:sp>
    <dsp:sp modelId="{6971EB3D-F99F-43A2-AF30-BBAE19DBA0B6}">
      <dsp:nvSpPr>
        <dsp:cNvPr id="0" name=""/>
        <dsp:cNvSpPr/>
      </dsp:nvSpPr>
      <dsp:spPr>
        <a:xfrm rot="5400000">
          <a:off x="-49559" y="3494026"/>
          <a:ext cx="330398" cy="231278"/>
        </a:xfrm>
        <a:prstGeom prst="chevron">
          <a:avLst/>
        </a:prstGeom>
        <a:solidFill>
          <a:schemeClr val="accent2">
            <a:hueOff val="-6776423"/>
            <a:satOff val="29901"/>
            <a:lumOff val="-5068"/>
            <a:alphaOff val="0"/>
          </a:schemeClr>
        </a:solidFill>
        <a:ln w="25400" cap="flat" cmpd="sng" algn="ctr">
          <a:solidFill>
            <a:schemeClr val="accent2">
              <a:hueOff val="-6776423"/>
              <a:satOff val="29901"/>
              <a:lumOff val="-50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 rot="-5400000">
        <a:off x="1" y="3560105"/>
        <a:ext cx="231278" cy="99120"/>
      </dsp:txXfrm>
    </dsp:sp>
    <dsp:sp modelId="{A9CBC68E-01CD-4C32-8AB2-01DDDB8AEC33}">
      <dsp:nvSpPr>
        <dsp:cNvPr id="0" name=""/>
        <dsp:cNvSpPr/>
      </dsp:nvSpPr>
      <dsp:spPr>
        <a:xfrm rot="5400000">
          <a:off x="1778371" y="1897373"/>
          <a:ext cx="214758" cy="3308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6776423"/>
              <a:satOff val="29901"/>
              <a:lumOff val="-50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Dropout</a:t>
          </a:r>
          <a:endParaRPr lang="en-US" sz="1200" kern="1200" dirty="0"/>
        </a:p>
      </dsp:txBody>
      <dsp:txXfrm rot="-5400000">
        <a:off x="231278" y="3454950"/>
        <a:ext cx="3298461" cy="193790"/>
      </dsp:txXfrm>
    </dsp:sp>
    <dsp:sp modelId="{D6976D1E-C031-4CB6-9B7A-77B07ED45B8A}">
      <dsp:nvSpPr>
        <dsp:cNvPr id="0" name=""/>
        <dsp:cNvSpPr/>
      </dsp:nvSpPr>
      <dsp:spPr>
        <a:xfrm rot="5400000">
          <a:off x="-49559" y="3780874"/>
          <a:ext cx="330398" cy="231278"/>
        </a:xfrm>
        <a:prstGeom prst="chevron">
          <a:avLst/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25400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 rot="-5400000">
        <a:off x="1" y="3846953"/>
        <a:ext cx="231278" cy="99120"/>
      </dsp:txXfrm>
    </dsp:sp>
    <dsp:sp modelId="{E0D657C5-D4D4-4E3D-9891-1E856E4D0EFB}">
      <dsp:nvSpPr>
        <dsp:cNvPr id="0" name=""/>
        <dsp:cNvSpPr/>
      </dsp:nvSpPr>
      <dsp:spPr>
        <a:xfrm rot="5400000">
          <a:off x="1778371" y="2184221"/>
          <a:ext cx="214758" cy="3308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Dense (</a:t>
          </a:r>
          <a:r>
            <a:rPr lang="en-US" sz="1200" kern="1200" dirty="0" err="1" smtClean="0"/>
            <a:t>Softmax</a:t>
          </a:r>
          <a:r>
            <a:rPr lang="en-US" sz="1200" kern="1200" dirty="0" smtClean="0"/>
            <a:t> into 1000) </a:t>
          </a:r>
          <a:endParaRPr lang="en-US" sz="1200" kern="1200" dirty="0"/>
        </a:p>
      </dsp:txBody>
      <dsp:txXfrm rot="-5400000">
        <a:off x="231278" y="3741798"/>
        <a:ext cx="3298461" cy="19379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9DDB9-B5BB-4970-8052-CFB7ECAF2665}">
      <dsp:nvSpPr>
        <dsp:cNvPr id="0" name=""/>
        <dsp:cNvSpPr/>
      </dsp:nvSpPr>
      <dsp:spPr>
        <a:xfrm rot="5400000">
          <a:off x="-31533" y="32401"/>
          <a:ext cx="210225" cy="14715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-5400000">
        <a:off x="2" y="74446"/>
        <a:ext cx="147157" cy="63068"/>
      </dsp:txXfrm>
    </dsp:sp>
    <dsp:sp modelId="{B399DC0F-B0A2-4ED4-8BB2-B6ABE6FAA103}">
      <dsp:nvSpPr>
        <dsp:cNvPr id="0" name=""/>
        <dsp:cNvSpPr/>
      </dsp:nvSpPr>
      <dsp:spPr>
        <a:xfrm rot="5400000">
          <a:off x="1924993" y="-1776968"/>
          <a:ext cx="136646" cy="36923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err="1" smtClean="0"/>
            <a:t>BatchNorm</a:t>
          </a:r>
          <a:r>
            <a:rPr lang="en-US" sz="800" kern="1200" dirty="0" smtClean="0"/>
            <a:t> (3 channel x 224 x 224)</a:t>
          </a:r>
          <a:endParaRPr lang="en-US" sz="800" kern="1200" dirty="0"/>
        </a:p>
      </dsp:txBody>
      <dsp:txXfrm rot="-5400000">
        <a:off x="147158" y="7538"/>
        <a:ext cx="3685647" cy="123304"/>
      </dsp:txXfrm>
    </dsp:sp>
    <dsp:sp modelId="{DEC3A103-916C-4E83-AFA6-2C9A3695C9E4}">
      <dsp:nvSpPr>
        <dsp:cNvPr id="0" name=""/>
        <dsp:cNvSpPr/>
      </dsp:nvSpPr>
      <dsp:spPr>
        <a:xfrm rot="5400000">
          <a:off x="-31533" y="217418"/>
          <a:ext cx="210225" cy="147157"/>
        </a:xfrm>
        <a:prstGeom prst="chevron">
          <a:avLst/>
        </a:prstGeom>
        <a:solidFill>
          <a:schemeClr val="accent2">
            <a:hueOff val="-319179"/>
            <a:satOff val="1408"/>
            <a:lumOff val="-239"/>
            <a:alphaOff val="0"/>
          </a:schemeClr>
        </a:solidFill>
        <a:ln w="25400" cap="flat" cmpd="sng" algn="ctr">
          <a:solidFill>
            <a:schemeClr val="accent2">
              <a:hueOff val="-319179"/>
              <a:satOff val="1408"/>
              <a:lumOff val="-2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-5400000">
        <a:off x="2" y="259463"/>
        <a:ext cx="147157" cy="63068"/>
      </dsp:txXfrm>
    </dsp:sp>
    <dsp:sp modelId="{EC3DF515-0936-4487-B094-A88DFA60B36E}">
      <dsp:nvSpPr>
        <dsp:cNvPr id="0" name=""/>
        <dsp:cNvSpPr/>
      </dsp:nvSpPr>
      <dsp:spPr>
        <a:xfrm rot="5400000">
          <a:off x="1924993" y="-1591951"/>
          <a:ext cx="136646" cy="36923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319179"/>
              <a:satOff val="1408"/>
              <a:lumOff val="-2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Convolution (96 filters x 11 x 11 with stride 4)</a:t>
          </a:r>
          <a:endParaRPr lang="en-US" sz="800" kern="1200" dirty="0"/>
        </a:p>
      </dsp:txBody>
      <dsp:txXfrm rot="-5400000">
        <a:off x="147158" y="192555"/>
        <a:ext cx="3685647" cy="123304"/>
      </dsp:txXfrm>
    </dsp:sp>
    <dsp:sp modelId="{97E4D3EC-004E-45C1-ABBD-6167DB1AF487}">
      <dsp:nvSpPr>
        <dsp:cNvPr id="0" name=""/>
        <dsp:cNvSpPr/>
      </dsp:nvSpPr>
      <dsp:spPr>
        <a:xfrm rot="5400000">
          <a:off x="-31533" y="402435"/>
          <a:ext cx="210225" cy="147157"/>
        </a:xfrm>
        <a:prstGeom prst="chevron">
          <a:avLst/>
        </a:prstGeom>
        <a:solidFill>
          <a:schemeClr val="accent2">
            <a:hueOff val="-638359"/>
            <a:satOff val="2817"/>
            <a:lumOff val="-477"/>
            <a:alphaOff val="0"/>
          </a:schemeClr>
        </a:solidFill>
        <a:ln w="25400" cap="flat" cmpd="sng" algn="ctr">
          <a:solidFill>
            <a:schemeClr val="accent2">
              <a:hueOff val="-638359"/>
              <a:satOff val="2817"/>
              <a:lumOff val="-4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-5400000">
        <a:off x="2" y="444480"/>
        <a:ext cx="147157" cy="63068"/>
      </dsp:txXfrm>
    </dsp:sp>
    <dsp:sp modelId="{28764C31-C70A-4CB8-BC8F-111E3DB91224}">
      <dsp:nvSpPr>
        <dsp:cNvPr id="0" name=""/>
        <dsp:cNvSpPr/>
      </dsp:nvSpPr>
      <dsp:spPr>
        <a:xfrm rot="5400000">
          <a:off x="1924993" y="-1406934"/>
          <a:ext cx="136646" cy="36923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638359"/>
              <a:satOff val="2817"/>
              <a:lumOff val="-4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err="1" smtClean="0"/>
            <a:t>MaxPool</a:t>
          </a:r>
          <a:r>
            <a:rPr lang="en-US" sz="800" kern="1200" dirty="0" smtClean="0"/>
            <a:t> (3 x 3 with stride 2 x 2)</a:t>
          </a:r>
          <a:endParaRPr lang="en-US" sz="800" kern="1200" dirty="0"/>
        </a:p>
      </dsp:txBody>
      <dsp:txXfrm rot="-5400000">
        <a:off x="147158" y="377572"/>
        <a:ext cx="3685647" cy="123304"/>
      </dsp:txXfrm>
    </dsp:sp>
    <dsp:sp modelId="{C3CB2B77-25F7-4BC4-9BD8-7526AD56B9B6}">
      <dsp:nvSpPr>
        <dsp:cNvPr id="0" name=""/>
        <dsp:cNvSpPr/>
      </dsp:nvSpPr>
      <dsp:spPr>
        <a:xfrm rot="5400000">
          <a:off x="-31533" y="587452"/>
          <a:ext cx="210225" cy="147157"/>
        </a:xfrm>
        <a:prstGeom prst="chevron">
          <a:avLst/>
        </a:prstGeom>
        <a:solidFill>
          <a:schemeClr val="accent2">
            <a:hueOff val="-957538"/>
            <a:satOff val="4225"/>
            <a:lumOff val="-716"/>
            <a:alphaOff val="0"/>
          </a:schemeClr>
        </a:solidFill>
        <a:ln w="25400" cap="flat" cmpd="sng" algn="ctr">
          <a:solidFill>
            <a:schemeClr val="accent2">
              <a:hueOff val="-957538"/>
              <a:satOff val="4225"/>
              <a:lumOff val="-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-5400000">
        <a:off x="2" y="629497"/>
        <a:ext cx="147157" cy="63068"/>
      </dsp:txXfrm>
    </dsp:sp>
    <dsp:sp modelId="{C2A5AE11-ED82-414D-9494-CE27868985FC}">
      <dsp:nvSpPr>
        <dsp:cNvPr id="0" name=""/>
        <dsp:cNvSpPr/>
      </dsp:nvSpPr>
      <dsp:spPr>
        <a:xfrm rot="5400000">
          <a:off x="1924993" y="-1221917"/>
          <a:ext cx="136646" cy="36923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957538"/>
              <a:satOff val="4225"/>
              <a:lumOff val="-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err="1" smtClean="0"/>
            <a:t>BatchNorm</a:t>
          </a:r>
          <a:endParaRPr lang="en-US" sz="800" kern="1200" dirty="0"/>
        </a:p>
      </dsp:txBody>
      <dsp:txXfrm rot="-5400000">
        <a:off x="147158" y="562589"/>
        <a:ext cx="3685647" cy="123304"/>
      </dsp:txXfrm>
    </dsp:sp>
    <dsp:sp modelId="{32C5770E-325B-449E-A439-05FF5C2E9859}">
      <dsp:nvSpPr>
        <dsp:cNvPr id="0" name=""/>
        <dsp:cNvSpPr/>
      </dsp:nvSpPr>
      <dsp:spPr>
        <a:xfrm rot="5400000">
          <a:off x="-31533" y="772469"/>
          <a:ext cx="210225" cy="147157"/>
        </a:xfrm>
        <a:prstGeom prst="chevron">
          <a:avLst/>
        </a:prstGeom>
        <a:solidFill>
          <a:schemeClr val="accent2">
            <a:hueOff val="-1276717"/>
            <a:satOff val="5634"/>
            <a:lumOff val="-955"/>
            <a:alphaOff val="0"/>
          </a:schemeClr>
        </a:solidFill>
        <a:ln w="25400" cap="flat" cmpd="sng" algn="ctr">
          <a:solidFill>
            <a:schemeClr val="accent2">
              <a:hueOff val="-1276717"/>
              <a:satOff val="5634"/>
              <a:lumOff val="-9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-5400000">
        <a:off x="2" y="814514"/>
        <a:ext cx="147157" cy="63068"/>
      </dsp:txXfrm>
    </dsp:sp>
    <dsp:sp modelId="{46881191-22A9-4CAD-B7E1-E04E75400FC6}">
      <dsp:nvSpPr>
        <dsp:cNvPr id="0" name=""/>
        <dsp:cNvSpPr/>
      </dsp:nvSpPr>
      <dsp:spPr>
        <a:xfrm rot="5400000">
          <a:off x="1924993" y="-1036900"/>
          <a:ext cx="136646" cy="36923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276717"/>
              <a:satOff val="5634"/>
              <a:lumOff val="-9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Dropout (p = 0.3)</a:t>
          </a:r>
          <a:endParaRPr lang="en-US" sz="800" kern="1200" dirty="0"/>
        </a:p>
      </dsp:txBody>
      <dsp:txXfrm rot="-5400000">
        <a:off x="147158" y="747606"/>
        <a:ext cx="3685647" cy="123304"/>
      </dsp:txXfrm>
    </dsp:sp>
    <dsp:sp modelId="{97160C6E-1C51-4AA1-A9AD-7B7E7B07E449}">
      <dsp:nvSpPr>
        <dsp:cNvPr id="0" name=""/>
        <dsp:cNvSpPr/>
      </dsp:nvSpPr>
      <dsp:spPr>
        <a:xfrm rot="5400000">
          <a:off x="-31533" y="957486"/>
          <a:ext cx="210225" cy="147157"/>
        </a:xfrm>
        <a:prstGeom prst="chevron">
          <a:avLst/>
        </a:prstGeom>
        <a:solidFill>
          <a:schemeClr val="accent2">
            <a:hueOff val="-1595897"/>
            <a:satOff val="7042"/>
            <a:lumOff val="-1193"/>
            <a:alphaOff val="0"/>
          </a:schemeClr>
        </a:solidFill>
        <a:ln w="25400" cap="flat" cmpd="sng" algn="ctr">
          <a:solidFill>
            <a:schemeClr val="accent2">
              <a:hueOff val="-1595897"/>
              <a:satOff val="7042"/>
              <a:lumOff val="-11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-5400000">
        <a:off x="2" y="999531"/>
        <a:ext cx="147157" cy="63068"/>
      </dsp:txXfrm>
    </dsp:sp>
    <dsp:sp modelId="{C43F94B4-EDD5-4BC1-B223-B55FAEC12934}">
      <dsp:nvSpPr>
        <dsp:cNvPr id="0" name=""/>
        <dsp:cNvSpPr/>
      </dsp:nvSpPr>
      <dsp:spPr>
        <a:xfrm rot="5400000">
          <a:off x="1924993" y="-851883"/>
          <a:ext cx="136646" cy="36923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595897"/>
              <a:satOff val="7042"/>
              <a:lumOff val="-11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Convolution (256 filters x 5 x 5)</a:t>
          </a:r>
          <a:endParaRPr lang="en-US" sz="800" kern="1200" dirty="0"/>
        </a:p>
      </dsp:txBody>
      <dsp:txXfrm rot="-5400000">
        <a:off x="147158" y="932623"/>
        <a:ext cx="3685647" cy="123304"/>
      </dsp:txXfrm>
    </dsp:sp>
    <dsp:sp modelId="{CEB1305B-9513-4A3F-ADBE-3329BBADE9D8}">
      <dsp:nvSpPr>
        <dsp:cNvPr id="0" name=""/>
        <dsp:cNvSpPr/>
      </dsp:nvSpPr>
      <dsp:spPr>
        <a:xfrm rot="5400000">
          <a:off x="-31533" y="1142503"/>
          <a:ext cx="210225" cy="147157"/>
        </a:xfrm>
        <a:prstGeom prst="chevron">
          <a:avLst/>
        </a:prstGeom>
        <a:solidFill>
          <a:schemeClr val="accent2">
            <a:hueOff val="-1915076"/>
            <a:satOff val="8450"/>
            <a:lumOff val="-1432"/>
            <a:alphaOff val="0"/>
          </a:schemeClr>
        </a:solidFill>
        <a:ln w="25400" cap="flat" cmpd="sng" algn="ctr">
          <a:solidFill>
            <a:schemeClr val="accent2">
              <a:hueOff val="-1915076"/>
              <a:satOff val="8450"/>
              <a:lumOff val="-1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-5400000">
        <a:off x="2" y="1184548"/>
        <a:ext cx="147157" cy="63068"/>
      </dsp:txXfrm>
    </dsp:sp>
    <dsp:sp modelId="{E367920B-140A-460E-9111-149D6F9E6593}">
      <dsp:nvSpPr>
        <dsp:cNvPr id="0" name=""/>
        <dsp:cNvSpPr/>
      </dsp:nvSpPr>
      <dsp:spPr>
        <a:xfrm rot="5400000">
          <a:off x="1924993" y="-666866"/>
          <a:ext cx="136646" cy="36923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915076"/>
              <a:satOff val="8450"/>
              <a:lumOff val="-1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err="1" smtClean="0"/>
            <a:t>MaxPool</a:t>
          </a:r>
          <a:r>
            <a:rPr lang="en-US" sz="800" kern="1200" dirty="0" smtClean="0"/>
            <a:t> (3 x 3 stride 2)</a:t>
          </a:r>
          <a:endParaRPr lang="en-US" sz="800" kern="1200" dirty="0"/>
        </a:p>
      </dsp:txBody>
      <dsp:txXfrm rot="-5400000">
        <a:off x="147158" y="1117640"/>
        <a:ext cx="3685647" cy="123304"/>
      </dsp:txXfrm>
    </dsp:sp>
    <dsp:sp modelId="{E7340101-E400-4A25-90C8-C58C1BF2B4F0}">
      <dsp:nvSpPr>
        <dsp:cNvPr id="0" name=""/>
        <dsp:cNvSpPr/>
      </dsp:nvSpPr>
      <dsp:spPr>
        <a:xfrm rot="5400000">
          <a:off x="-31533" y="1327520"/>
          <a:ext cx="210225" cy="147157"/>
        </a:xfrm>
        <a:prstGeom prst="chevron">
          <a:avLst/>
        </a:prstGeom>
        <a:solidFill>
          <a:schemeClr val="accent2">
            <a:hueOff val="-2234255"/>
            <a:satOff val="9859"/>
            <a:lumOff val="-1671"/>
            <a:alphaOff val="0"/>
          </a:schemeClr>
        </a:solidFill>
        <a:ln w="25400" cap="flat" cmpd="sng" algn="ctr">
          <a:solidFill>
            <a:schemeClr val="accent2">
              <a:hueOff val="-2234255"/>
              <a:satOff val="9859"/>
              <a:lumOff val="-16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-5400000">
        <a:off x="2" y="1369565"/>
        <a:ext cx="147157" cy="63068"/>
      </dsp:txXfrm>
    </dsp:sp>
    <dsp:sp modelId="{25646EAC-CD04-453D-874F-FDD6CFF05E9B}">
      <dsp:nvSpPr>
        <dsp:cNvPr id="0" name=""/>
        <dsp:cNvSpPr/>
      </dsp:nvSpPr>
      <dsp:spPr>
        <a:xfrm rot="5400000">
          <a:off x="1924993" y="-481848"/>
          <a:ext cx="136646" cy="36923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234255"/>
              <a:satOff val="9859"/>
              <a:lumOff val="-16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err="1" smtClean="0"/>
            <a:t>BatchNorm</a:t>
          </a:r>
          <a:endParaRPr lang="en-US" sz="800" kern="1200" dirty="0"/>
        </a:p>
      </dsp:txBody>
      <dsp:txXfrm rot="-5400000">
        <a:off x="147158" y="1302658"/>
        <a:ext cx="3685647" cy="123304"/>
      </dsp:txXfrm>
    </dsp:sp>
    <dsp:sp modelId="{6E62CCE8-D7A3-428A-8ED0-C6C13A48FC38}">
      <dsp:nvSpPr>
        <dsp:cNvPr id="0" name=""/>
        <dsp:cNvSpPr/>
      </dsp:nvSpPr>
      <dsp:spPr>
        <a:xfrm rot="5400000">
          <a:off x="-31533" y="1512537"/>
          <a:ext cx="210225" cy="147157"/>
        </a:xfrm>
        <a:prstGeom prst="chevron">
          <a:avLst/>
        </a:prstGeom>
        <a:solidFill>
          <a:schemeClr val="accent2">
            <a:hueOff val="-2553435"/>
            <a:satOff val="11267"/>
            <a:lumOff val="-1910"/>
            <a:alphaOff val="0"/>
          </a:schemeClr>
        </a:solidFill>
        <a:ln w="25400" cap="flat" cmpd="sng" algn="ctr">
          <a:solidFill>
            <a:schemeClr val="accent2">
              <a:hueOff val="-2553435"/>
              <a:satOff val="11267"/>
              <a:lumOff val="-19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-5400000">
        <a:off x="2" y="1554582"/>
        <a:ext cx="147157" cy="63068"/>
      </dsp:txXfrm>
    </dsp:sp>
    <dsp:sp modelId="{52619114-CCDA-4923-B2FC-771D93985F79}">
      <dsp:nvSpPr>
        <dsp:cNvPr id="0" name=""/>
        <dsp:cNvSpPr/>
      </dsp:nvSpPr>
      <dsp:spPr>
        <a:xfrm rot="5400000">
          <a:off x="1924993" y="-296831"/>
          <a:ext cx="136646" cy="36923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553435"/>
              <a:satOff val="11267"/>
              <a:lumOff val="-19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Dropout (p = 0.3)</a:t>
          </a:r>
          <a:endParaRPr lang="en-US" sz="800" kern="1200" dirty="0"/>
        </a:p>
      </dsp:txBody>
      <dsp:txXfrm rot="-5400000">
        <a:off x="147158" y="1487675"/>
        <a:ext cx="3685647" cy="123304"/>
      </dsp:txXfrm>
    </dsp:sp>
    <dsp:sp modelId="{31DBCC66-B0F9-4CB8-B057-2337080FA403}">
      <dsp:nvSpPr>
        <dsp:cNvPr id="0" name=""/>
        <dsp:cNvSpPr/>
      </dsp:nvSpPr>
      <dsp:spPr>
        <a:xfrm rot="5400000">
          <a:off x="-31533" y="1697554"/>
          <a:ext cx="210225" cy="147157"/>
        </a:xfrm>
        <a:prstGeom prst="chevron">
          <a:avLst/>
        </a:prstGeom>
        <a:solidFill>
          <a:schemeClr val="accent2">
            <a:hueOff val="-2872614"/>
            <a:satOff val="12676"/>
            <a:lumOff val="-2148"/>
            <a:alphaOff val="0"/>
          </a:schemeClr>
        </a:solidFill>
        <a:ln w="25400" cap="flat" cmpd="sng" algn="ctr">
          <a:solidFill>
            <a:schemeClr val="accent2">
              <a:hueOff val="-2872614"/>
              <a:satOff val="12676"/>
              <a:lumOff val="-2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-5400000">
        <a:off x="2" y="1739599"/>
        <a:ext cx="147157" cy="63068"/>
      </dsp:txXfrm>
    </dsp:sp>
    <dsp:sp modelId="{53DF507A-1040-49B3-ADFF-D7644752D851}">
      <dsp:nvSpPr>
        <dsp:cNvPr id="0" name=""/>
        <dsp:cNvSpPr/>
      </dsp:nvSpPr>
      <dsp:spPr>
        <a:xfrm rot="5400000">
          <a:off x="1924993" y="-111814"/>
          <a:ext cx="136646" cy="36923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872614"/>
              <a:satOff val="12676"/>
              <a:lumOff val="-2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Convolution (384 filters x 3 x 3)</a:t>
          </a:r>
          <a:endParaRPr lang="en-US" sz="800" kern="1200" dirty="0"/>
        </a:p>
      </dsp:txBody>
      <dsp:txXfrm rot="-5400000">
        <a:off x="147158" y="1672692"/>
        <a:ext cx="3685647" cy="123304"/>
      </dsp:txXfrm>
    </dsp:sp>
    <dsp:sp modelId="{BF6C085E-E22D-46B3-B8A2-4E10807DA1E0}">
      <dsp:nvSpPr>
        <dsp:cNvPr id="0" name=""/>
        <dsp:cNvSpPr/>
      </dsp:nvSpPr>
      <dsp:spPr>
        <a:xfrm rot="5400000">
          <a:off x="-31533" y="1882572"/>
          <a:ext cx="210225" cy="147157"/>
        </a:xfrm>
        <a:prstGeom prst="chevron">
          <a:avLst/>
        </a:prstGeom>
        <a:solidFill>
          <a:schemeClr val="accent2">
            <a:hueOff val="-3191793"/>
            <a:satOff val="14084"/>
            <a:lumOff val="-2387"/>
            <a:alphaOff val="0"/>
          </a:schemeClr>
        </a:solidFill>
        <a:ln w="25400" cap="flat" cmpd="sng" algn="ctr">
          <a:solidFill>
            <a:schemeClr val="accent2">
              <a:hueOff val="-3191793"/>
              <a:satOff val="14084"/>
              <a:lumOff val="-23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-5400000">
        <a:off x="2" y="1924617"/>
        <a:ext cx="147157" cy="63068"/>
      </dsp:txXfrm>
    </dsp:sp>
    <dsp:sp modelId="{3793BA4A-C726-4496-9C70-1FB98AADB2AC}">
      <dsp:nvSpPr>
        <dsp:cNvPr id="0" name=""/>
        <dsp:cNvSpPr/>
      </dsp:nvSpPr>
      <dsp:spPr>
        <a:xfrm rot="5400000">
          <a:off x="1924993" y="73202"/>
          <a:ext cx="136646" cy="36923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3191793"/>
              <a:satOff val="14084"/>
              <a:lumOff val="-23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err="1" smtClean="0"/>
            <a:t>BatchNorm</a:t>
          </a:r>
          <a:endParaRPr lang="en-US" sz="800" kern="1200" dirty="0"/>
        </a:p>
      </dsp:txBody>
      <dsp:txXfrm rot="-5400000">
        <a:off x="147158" y="1857709"/>
        <a:ext cx="3685647" cy="123304"/>
      </dsp:txXfrm>
    </dsp:sp>
    <dsp:sp modelId="{D91D287E-504B-4DC9-BF07-1EA0DC9FA661}">
      <dsp:nvSpPr>
        <dsp:cNvPr id="0" name=""/>
        <dsp:cNvSpPr/>
      </dsp:nvSpPr>
      <dsp:spPr>
        <a:xfrm rot="5400000">
          <a:off x="-31533" y="2067589"/>
          <a:ext cx="210225" cy="147157"/>
        </a:xfrm>
        <a:prstGeom prst="chevron">
          <a:avLst/>
        </a:prstGeom>
        <a:solidFill>
          <a:schemeClr val="accent2">
            <a:hueOff val="-3510973"/>
            <a:satOff val="15492"/>
            <a:lumOff val="-2626"/>
            <a:alphaOff val="0"/>
          </a:schemeClr>
        </a:solidFill>
        <a:ln w="25400" cap="flat" cmpd="sng" algn="ctr">
          <a:solidFill>
            <a:schemeClr val="accent2">
              <a:hueOff val="-3510973"/>
              <a:satOff val="15492"/>
              <a:lumOff val="-26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-5400000">
        <a:off x="2" y="2109634"/>
        <a:ext cx="147157" cy="63068"/>
      </dsp:txXfrm>
    </dsp:sp>
    <dsp:sp modelId="{069C8183-969A-4A12-A024-A19411200328}">
      <dsp:nvSpPr>
        <dsp:cNvPr id="0" name=""/>
        <dsp:cNvSpPr/>
      </dsp:nvSpPr>
      <dsp:spPr>
        <a:xfrm rot="5400000">
          <a:off x="1924993" y="258219"/>
          <a:ext cx="136646" cy="36923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3510973"/>
              <a:satOff val="15492"/>
              <a:lumOff val="-26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Convolution (384 x 3 x 3)</a:t>
          </a:r>
          <a:endParaRPr lang="en-US" sz="800" kern="1200" dirty="0"/>
        </a:p>
      </dsp:txBody>
      <dsp:txXfrm rot="-5400000">
        <a:off x="147158" y="2042726"/>
        <a:ext cx="3685647" cy="123304"/>
      </dsp:txXfrm>
    </dsp:sp>
    <dsp:sp modelId="{9DB50A4C-B864-46D9-B6D4-B50918527142}">
      <dsp:nvSpPr>
        <dsp:cNvPr id="0" name=""/>
        <dsp:cNvSpPr/>
      </dsp:nvSpPr>
      <dsp:spPr>
        <a:xfrm rot="5400000">
          <a:off x="-31533" y="2252606"/>
          <a:ext cx="210225" cy="147157"/>
        </a:xfrm>
        <a:prstGeom prst="chevron">
          <a:avLst/>
        </a:prstGeom>
        <a:solidFill>
          <a:schemeClr val="accent2">
            <a:hueOff val="-3830152"/>
            <a:satOff val="16901"/>
            <a:lumOff val="-2864"/>
            <a:alphaOff val="0"/>
          </a:schemeClr>
        </a:solidFill>
        <a:ln w="25400" cap="flat" cmpd="sng" algn="ctr">
          <a:solidFill>
            <a:schemeClr val="accent2">
              <a:hueOff val="-3830152"/>
              <a:satOff val="16901"/>
              <a:lumOff val="-2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-5400000">
        <a:off x="2" y="2294651"/>
        <a:ext cx="147157" cy="63068"/>
      </dsp:txXfrm>
    </dsp:sp>
    <dsp:sp modelId="{3740C87D-1EAF-49E5-B56A-C98C54E15D69}">
      <dsp:nvSpPr>
        <dsp:cNvPr id="0" name=""/>
        <dsp:cNvSpPr/>
      </dsp:nvSpPr>
      <dsp:spPr>
        <a:xfrm rot="5400000">
          <a:off x="1924993" y="443236"/>
          <a:ext cx="136646" cy="36923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3830152"/>
              <a:satOff val="16901"/>
              <a:lumOff val="-2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err="1" smtClean="0"/>
            <a:t>BatchNorm</a:t>
          </a:r>
          <a:endParaRPr lang="en-US" sz="800" kern="1200" dirty="0"/>
        </a:p>
      </dsp:txBody>
      <dsp:txXfrm rot="-5400000">
        <a:off x="147158" y="2227743"/>
        <a:ext cx="3685647" cy="123304"/>
      </dsp:txXfrm>
    </dsp:sp>
    <dsp:sp modelId="{2BC85B68-5B51-4384-AF00-E64BD2A2F298}">
      <dsp:nvSpPr>
        <dsp:cNvPr id="0" name=""/>
        <dsp:cNvSpPr/>
      </dsp:nvSpPr>
      <dsp:spPr>
        <a:xfrm rot="5400000">
          <a:off x="-31533" y="2437623"/>
          <a:ext cx="210225" cy="147157"/>
        </a:xfrm>
        <a:prstGeom prst="chevron">
          <a:avLst/>
        </a:prstGeom>
        <a:solidFill>
          <a:schemeClr val="accent2">
            <a:hueOff val="-4149332"/>
            <a:satOff val="18309"/>
            <a:lumOff val="-3103"/>
            <a:alphaOff val="0"/>
          </a:schemeClr>
        </a:solidFill>
        <a:ln w="25400" cap="flat" cmpd="sng" algn="ctr">
          <a:solidFill>
            <a:schemeClr val="accent2">
              <a:hueOff val="-4149332"/>
              <a:satOff val="18309"/>
              <a:lumOff val="-31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-5400000">
        <a:off x="2" y="2479668"/>
        <a:ext cx="147157" cy="63068"/>
      </dsp:txXfrm>
    </dsp:sp>
    <dsp:sp modelId="{A75DBE08-B0CD-4279-88AF-AA606B6B50D1}">
      <dsp:nvSpPr>
        <dsp:cNvPr id="0" name=""/>
        <dsp:cNvSpPr/>
      </dsp:nvSpPr>
      <dsp:spPr>
        <a:xfrm rot="5400000">
          <a:off x="1924993" y="628253"/>
          <a:ext cx="136646" cy="36923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149332"/>
              <a:satOff val="18309"/>
              <a:lumOff val="-31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Convolution (256 filters x 3 x 3)</a:t>
          </a:r>
          <a:endParaRPr lang="en-US" sz="800" kern="1200" dirty="0"/>
        </a:p>
      </dsp:txBody>
      <dsp:txXfrm rot="-5400000">
        <a:off x="147158" y="2412760"/>
        <a:ext cx="3685647" cy="123304"/>
      </dsp:txXfrm>
    </dsp:sp>
    <dsp:sp modelId="{0A6CB5B6-1E98-4192-8CD9-0935592EE335}">
      <dsp:nvSpPr>
        <dsp:cNvPr id="0" name=""/>
        <dsp:cNvSpPr/>
      </dsp:nvSpPr>
      <dsp:spPr>
        <a:xfrm rot="5400000">
          <a:off x="-31533" y="2622640"/>
          <a:ext cx="210225" cy="147157"/>
        </a:xfrm>
        <a:prstGeom prst="chevron">
          <a:avLst/>
        </a:prstGeom>
        <a:solidFill>
          <a:schemeClr val="accent2">
            <a:hueOff val="-4468510"/>
            <a:satOff val="19717"/>
            <a:lumOff val="-3342"/>
            <a:alphaOff val="0"/>
          </a:schemeClr>
        </a:solidFill>
        <a:ln w="25400" cap="flat" cmpd="sng" algn="ctr">
          <a:solidFill>
            <a:schemeClr val="accent2">
              <a:hueOff val="-4468510"/>
              <a:satOff val="19717"/>
              <a:lumOff val="-33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-5400000">
        <a:off x="2" y="2664685"/>
        <a:ext cx="147157" cy="63068"/>
      </dsp:txXfrm>
    </dsp:sp>
    <dsp:sp modelId="{1F0BAD9E-82E5-4C66-9A37-3B6B15A78D25}">
      <dsp:nvSpPr>
        <dsp:cNvPr id="0" name=""/>
        <dsp:cNvSpPr/>
      </dsp:nvSpPr>
      <dsp:spPr>
        <a:xfrm rot="5400000">
          <a:off x="1924993" y="813270"/>
          <a:ext cx="136646" cy="36923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468510"/>
              <a:satOff val="19717"/>
              <a:lumOff val="-33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err="1" smtClean="0"/>
            <a:t>MaxPool</a:t>
          </a:r>
          <a:r>
            <a:rPr lang="en-US" sz="800" kern="1200" dirty="0" smtClean="0"/>
            <a:t> (3 x 3 with stride 2)</a:t>
          </a:r>
          <a:endParaRPr lang="en-US" sz="800" kern="1200" dirty="0"/>
        </a:p>
      </dsp:txBody>
      <dsp:txXfrm rot="-5400000">
        <a:off x="147158" y="2597777"/>
        <a:ext cx="3685647" cy="123304"/>
      </dsp:txXfrm>
    </dsp:sp>
    <dsp:sp modelId="{62E29A2D-2B37-4110-A481-D09285CFCB1B}">
      <dsp:nvSpPr>
        <dsp:cNvPr id="0" name=""/>
        <dsp:cNvSpPr/>
      </dsp:nvSpPr>
      <dsp:spPr>
        <a:xfrm rot="5400000">
          <a:off x="-31533" y="2807657"/>
          <a:ext cx="210225" cy="147157"/>
        </a:xfrm>
        <a:prstGeom prst="chevron">
          <a:avLst/>
        </a:prstGeom>
        <a:solidFill>
          <a:schemeClr val="accent2">
            <a:hueOff val="-4787690"/>
            <a:satOff val="21126"/>
            <a:lumOff val="-3580"/>
            <a:alphaOff val="0"/>
          </a:schemeClr>
        </a:solidFill>
        <a:ln w="25400" cap="flat" cmpd="sng" algn="ctr">
          <a:solidFill>
            <a:schemeClr val="accent2">
              <a:hueOff val="-4787690"/>
              <a:satOff val="21126"/>
              <a:lumOff val="-35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-5400000">
        <a:off x="2" y="2849702"/>
        <a:ext cx="147157" cy="63068"/>
      </dsp:txXfrm>
    </dsp:sp>
    <dsp:sp modelId="{4E68A919-7FCD-4769-BCFE-24E1EA93F148}">
      <dsp:nvSpPr>
        <dsp:cNvPr id="0" name=""/>
        <dsp:cNvSpPr/>
      </dsp:nvSpPr>
      <dsp:spPr>
        <a:xfrm rot="5400000">
          <a:off x="1924993" y="998287"/>
          <a:ext cx="136646" cy="36923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787690"/>
              <a:satOff val="21126"/>
              <a:lumOff val="-35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err="1" smtClean="0"/>
            <a:t>BatchNorm</a:t>
          </a:r>
          <a:endParaRPr lang="en-US" sz="800" kern="1200" dirty="0"/>
        </a:p>
      </dsp:txBody>
      <dsp:txXfrm rot="-5400000">
        <a:off x="147158" y="2782794"/>
        <a:ext cx="3685647" cy="123304"/>
      </dsp:txXfrm>
    </dsp:sp>
    <dsp:sp modelId="{3AB742A3-A36F-4447-92DA-33E7405EC3EF}">
      <dsp:nvSpPr>
        <dsp:cNvPr id="0" name=""/>
        <dsp:cNvSpPr/>
      </dsp:nvSpPr>
      <dsp:spPr>
        <a:xfrm rot="5400000">
          <a:off x="-31533" y="2992674"/>
          <a:ext cx="210225" cy="147157"/>
        </a:xfrm>
        <a:prstGeom prst="chevron">
          <a:avLst/>
        </a:prstGeom>
        <a:solidFill>
          <a:schemeClr val="accent2">
            <a:hueOff val="-5106870"/>
            <a:satOff val="22534"/>
            <a:lumOff val="-3819"/>
            <a:alphaOff val="0"/>
          </a:schemeClr>
        </a:solidFill>
        <a:ln w="25400" cap="flat" cmpd="sng" algn="ctr">
          <a:solidFill>
            <a:schemeClr val="accent2">
              <a:hueOff val="-5106870"/>
              <a:satOff val="22534"/>
              <a:lumOff val="-38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-5400000">
        <a:off x="2" y="3034719"/>
        <a:ext cx="147157" cy="63068"/>
      </dsp:txXfrm>
    </dsp:sp>
    <dsp:sp modelId="{B528DFF1-C9FF-409A-8867-DE4CE8D67628}">
      <dsp:nvSpPr>
        <dsp:cNvPr id="0" name=""/>
        <dsp:cNvSpPr/>
      </dsp:nvSpPr>
      <dsp:spPr>
        <a:xfrm rot="5400000">
          <a:off x="1924993" y="1183304"/>
          <a:ext cx="136646" cy="36923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5106870"/>
              <a:satOff val="22534"/>
              <a:lumOff val="-38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Dropout (p = 0.5)</a:t>
          </a:r>
          <a:endParaRPr lang="en-US" sz="800" kern="1200" dirty="0"/>
        </a:p>
      </dsp:txBody>
      <dsp:txXfrm rot="-5400000">
        <a:off x="147158" y="2967811"/>
        <a:ext cx="3685647" cy="123304"/>
      </dsp:txXfrm>
    </dsp:sp>
    <dsp:sp modelId="{B2E9B8D1-BDFA-403C-80A2-D74997728DDE}">
      <dsp:nvSpPr>
        <dsp:cNvPr id="0" name=""/>
        <dsp:cNvSpPr/>
      </dsp:nvSpPr>
      <dsp:spPr>
        <a:xfrm rot="5400000">
          <a:off x="-31533" y="3177691"/>
          <a:ext cx="210225" cy="147157"/>
        </a:xfrm>
        <a:prstGeom prst="chevron">
          <a:avLst/>
        </a:prstGeom>
        <a:solidFill>
          <a:schemeClr val="accent2">
            <a:hueOff val="-5426049"/>
            <a:satOff val="23943"/>
            <a:lumOff val="-4058"/>
            <a:alphaOff val="0"/>
          </a:schemeClr>
        </a:solidFill>
        <a:ln w="25400" cap="flat" cmpd="sng" algn="ctr">
          <a:solidFill>
            <a:schemeClr val="accent2">
              <a:hueOff val="-5426049"/>
              <a:satOff val="23943"/>
              <a:lumOff val="-40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-5400000">
        <a:off x="2" y="3219736"/>
        <a:ext cx="147157" cy="63068"/>
      </dsp:txXfrm>
    </dsp:sp>
    <dsp:sp modelId="{74223EBB-C26B-4887-837F-A9AC6123EE22}">
      <dsp:nvSpPr>
        <dsp:cNvPr id="0" name=""/>
        <dsp:cNvSpPr/>
      </dsp:nvSpPr>
      <dsp:spPr>
        <a:xfrm rot="5400000">
          <a:off x="1924993" y="1368321"/>
          <a:ext cx="136646" cy="36923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5426049"/>
              <a:satOff val="23943"/>
              <a:lumOff val="-40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Dense (800 neurons)</a:t>
          </a:r>
          <a:endParaRPr lang="en-US" sz="800" kern="1200" dirty="0"/>
        </a:p>
      </dsp:txBody>
      <dsp:txXfrm rot="-5400000">
        <a:off x="147158" y="3152828"/>
        <a:ext cx="3685647" cy="123304"/>
      </dsp:txXfrm>
    </dsp:sp>
    <dsp:sp modelId="{6E929BED-32BF-4BC7-BAED-B0408358F297}">
      <dsp:nvSpPr>
        <dsp:cNvPr id="0" name=""/>
        <dsp:cNvSpPr/>
      </dsp:nvSpPr>
      <dsp:spPr>
        <a:xfrm rot="5400000">
          <a:off x="-31533" y="3362708"/>
          <a:ext cx="210225" cy="147157"/>
        </a:xfrm>
        <a:prstGeom prst="chevron">
          <a:avLst/>
        </a:prstGeom>
        <a:solidFill>
          <a:schemeClr val="accent2">
            <a:hueOff val="-5745228"/>
            <a:satOff val="25351"/>
            <a:lumOff val="-4297"/>
            <a:alphaOff val="0"/>
          </a:schemeClr>
        </a:solidFill>
        <a:ln w="25400" cap="flat" cmpd="sng" algn="ctr">
          <a:solidFill>
            <a:schemeClr val="accent2">
              <a:hueOff val="-5745228"/>
              <a:satOff val="25351"/>
              <a:lumOff val="-42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-5400000">
        <a:off x="2" y="3404753"/>
        <a:ext cx="147157" cy="63068"/>
      </dsp:txXfrm>
    </dsp:sp>
    <dsp:sp modelId="{52E7A729-FDA7-430B-8F83-76FAB9FF470A}">
      <dsp:nvSpPr>
        <dsp:cNvPr id="0" name=""/>
        <dsp:cNvSpPr/>
      </dsp:nvSpPr>
      <dsp:spPr>
        <a:xfrm rot="5400000">
          <a:off x="1924993" y="1553338"/>
          <a:ext cx="136646" cy="36923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5745228"/>
              <a:satOff val="25351"/>
              <a:lumOff val="-42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err="1" smtClean="0"/>
            <a:t>BatchNorm</a:t>
          </a:r>
          <a:endParaRPr lang="en-US" sz="800" kern="1200" dirty="0"/>
        </a:p>
      </dsp:txBody>
      <dsp:txXfrm rot="-5400000">
        <a:off x="147158" y="3337845"/>
        <a:ext cx="3685647" cy="123304"/>
      </dsp:txXfrm>
    </dsp:sp>
    <dsp:sp modelId="{784AA58C-AB34-4E4E-899B-62E89F606EE5}">
      <dsp:nvSpPr>
        <dsp:cNvPr id="0" name=""/>
        <dsp:cNvSpPr/>
      </dsp:nvSpPr>
      <dsp:spPr>
        <a:xfrm rot="5400000">
          <a:off x="-31533" y="3547725"/>
          <a:ext cx="210225" cy="147157"/>
        </a:xfrm>
        <a:prstGeom prst="chevron">
          <a:avLst/>
        </a:prstGeom>
        <a:solidFill>
          <a:schemeClr val="accent2">
            <a:hueOff val="-6064407"/>
            <a:satOff val="26759"/>
            <a:lumOff val="-4535"/>
            <a:alphaOff val="0"/>
          </a:schemeClr>
        </a:solidFill>
        <a:ln w="25400" cap="flat" cmpd="sng" algn="ctr">
          <a:solidFill>
            <a:schemeClr val="accent2">
              <a:hueOff val="-6064407"/>
              <a:satOff val="26759"/>
              <a:lumOff val="-45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-5400000">
        <a:off x="2" y="3589770"/>
        <a:ext cx="147157" cy="63068"/>
      </dsp:txXfrm>
    </dsp:sp>
    <dsp:sp modelId="{62AFA40F-6532-47C4-8D50-13A43672DAE5}">
      <dsp:nvSpPr>
        <dsp:cNvPr id="0" name=""/>
        <dsp:cNvSpPr/>
      </dsp:nvSpPr>
      <dsp:spPr>
        <a:xfrm rot="5400000">
          <a:off x="1924993" y="1738356"/>
          <a:ext cx="136646" cy="36923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6064407"/>
              <a:satOff val="26759"/>
              <a:lumOff val="-45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Dropout (0.5)</a:t>
          </a:r>
          <a:endParaRPr lang="en-US" sz="800" kern="1200" dirty="0"/>
        </a:p>
      </dsp:txBody>
      <dsp:txXfrm rot="-5400000">
        <a:off x="147158" y="3522863"/>
        <a:ext cx="3685647" cy="123304"/>
      </dsp:txXfrm>
    </dsp:sp>
    <dsp:sp modelId="{B1E01FE1-C45C-417C-9491-8994DBD24CFF}">
      <dsp:nvSpPr>
        <dsp:cNvPr id="0" name=""/>
        <dsp:cNvSpPr/>
      </dsp:nvSpPr>
      <dsp:spPr>
        <a:xfrm rot="5400000">
          <a:off x="-31533" y="3732742"/>
          <a:ext cx="210225" cy="147157"/>
        </a:xfrm>
        <a:prstGeom prst="chevron">
          <a:avLst/>
        </a:prstGeom>
        <a:solidFill>
          <a:schemeClr val="accent2">
            <a:hueOff val="-6383587"/>
            <a:satOff val="28168"/>
            <a:lumOff val="-4774"/>
            <a:alphaOff val="0"/>
          </a:schemeClr>
        </a:solidFill>
        <a:ln w="25400" cap="flat" cmpd="sng" algn="ctr">
          <a:solidFill>
            <a:schemeClr val="accent2">
              <a:hueOff val="-6383587"/>
              <a:satOff val="28168"/>
              <a:lumOff val="-47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-5400000">
        <a:off x="2" y="3774787"/>
        <a:ext cx="147157" cy="63068"/>
      </dsp:txXfrm>
    </dsp:sp>
    <dsp:sp modelId="{783A8A86-4E9D-4ECA-9934-CC595BC0B8F9}">
      <dsp:nvSpPr>
        <dsp:cNvPr id="0" name=""/>
        <dsp:cNvSpPr/>
      </dsp:nvSpPr>
      <dsp:spPr>
        <a:xfrm rot="5400000">
          <a:off x="1924993" y="1923373"/>
          <a:ext cx="136646" cy="36923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6383587"/>
              <a:satOff val="28168"/>
              <a:lumOff val="-47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Dense (50 neurons)</a:t>
          </a:r>
          <a:endParaRPr lang="en-US" sz="800" kern="1200" dirty="0"/>
        </a:p>
      </dsp:txBody>
      <dsp:txXfrm rot="-5400000">
        <a:off x="147158" y="3707880"/>
        <a:ext cx="3685647" cy="123304"/>
      </dsp:txXfrm>
    </dsp:sp>
    <dsp:sp modelId="{C650C73C-D514-4C73-BFD2-87017FE22080}">
      <dsp:nvSpPr>
        <dsp:cNvPr id="0" name=""/>
        <dsp:cNvSpPr/>
      </dsp:nvSpPr>
      <dsp:spPr>
        <a:xfrm rot="5400000">
          <a:off x="-31533" y="3917759"/>
          <a:ext cx="210225" cy="147157"/>
        </a:xfrm>
        <a:prstGeom prst="chevron">
          <a:avLst/>
        </a:prstGeom>
        <a:solidFill>
          <a:schemeClr val="accent2">
            <a:hueOff val="-6702767"/>
            <a:satOff val="29576"/>
            <a:lumOff val="-5013"/>
            <a:alphaOff val="0"/>
          </a:schemeClr>
        </a:solidFill>
        <a:ln w="25400" cap="flat" cmpd="sng" algn="ctr">
          <a:solidFill>
            <a:schemeClr val="accent2">
              <a:hueOff val="-6702767"/>
              <a:satOff val="29576"/>
              <a:lumOff val="-50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-5400000">
        <a:off x="2" y="3959804"/>
        <a:ext cx="147157" cy="63068"/>
      </dsp:txXfrm>
    </dsp:sp>
    <dsp:sp modelId="{6A19DDF6-8084-4938-B43A-746FC96F1475}">
      <dsp:nvSpPr>
        <dsp:cNvPr id="0" name=""/>
        <dsp:cNvSpPr/>
      </dsp:nvSpPr>
      <dsp:spPr>
        <a:xfrm rot="5400000">
          <a:off x="1924993" y="2108390"/>
          <a:ext cx="136646" cy="36923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6702767"/>
              <a:satOff val="29576"/>
              <a:lumOff val="-50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err="1" smtClean="0"/>
            <a:t>BatchNorm</a:t>
          </a:r>
          <a:endParaRPr lang="en-US" sz="800" kern="1200" dirty="0"/>
        </a:p>
      </dsp:txBody>
      <dsp:txXfrm rot="-5400000">
        <a:off x="147158" y="3892897"/>
        <a:ext cx="3685647" cy="123304"/>
      </dsp:txXfrm>
    </dsp:sp>
    <dsp:sp modelId="{CBAA06B4-3F34-4D4D-8348-EC27909BE4B6}">
      <dsp:nvSpPr>
        <dsp:cNvPr id="0" name=""/>
        <dsp:cNvSpPr/>
      </dsp:nvSpPr>
      <dsp:spPr>
        <a:xfrm rot="5400000">
          <a:off x="-31533" y="4102777"/>
          <a:ext cx="210225" cy="147157"/>
        </a:xfrm>
        <a:prstGeom prst="chevron">
          <a:avLst/>
        </a:prstGeom>
        <a:solidFill>
          <a:schemeClr val="accent2">
            <a:hueOff val="-7021945"/>
            <a:satOff val="30985"/>
            <a:lumOff val="-5251"/>
            <a:alphaOff val="0"/>
          </a:schemeClr>
        </a:solidFill>
        <a:ln w="25400" cap="flat" cmpd="sng" algn="ctr">
          <a:solidFill>
            <a:schemeClr val="accent2">
              <a:hueOff val="-7021945"/>
              <a:satOff val="30985"/>
              <a:lumOff val="-52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-5400000">
        <a:off x="2" y="4144822"/>
        <a:ext cx="147157" cy="63068"/>
      </dsp:txXfrm>
    </dsp:sp>
    <dsp:sp modelId="{CF616BA1-8BE8-434A-AFBB-928E7DC5FD2D}">
      <dsp:nvSpPr>
        <dsp:cNvPr id="0" name=""/>
        <dsp:cNvSpPr/>
      </dsp:nvSpPr>
      <dsp:spPr>
        <a:xfrm rot="5400000">
          <a:off x="1924993" y="2293407"/>
          <a:ext cx="136646" cy="36923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7021945"/>
              <a:satOff val="30985"/>
              <a:lumOff val="-52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Dropout (p = 0.5)</a:t>
          </a:r>
          <a:endParaRPr lang="en-US" sz="800" kern="1200" dirty="0"/>
        </a:p>
      </dsp:txBody>
      <dsp:txXfrm rot="-5400000">
        <a:off x="147158" y="4077914"/>
        <a:ext cx="3685647" cy="123304"/>
      </dsp:txXfrm>
    </dsp:sp>
    <dsp:sp modelId="{12AEBA80-E3A8-495F-9EEB-0139876F06C2}">
      <dsp:nvSpPr>
        <dsp:cNvPr id="0" name=""/>
        <dsp:cNvSpPr/>
      </dsp:nvSpPr>
      <dsp:spPr>
        <a:xfrm rot="5400000">
          <a:off x="-31533" y="4287794"/>
          <a:ext cx="210225" cy="147157"/>
        </a:xfrm>
        <a:prstGeom prst="chevron">
          <a:avLst/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25400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-5400000">
        <a:off x="2" y="4329839"/>
        <a:ext cx="147157" cy="63068"/>
      </dsp:txXfrm>
    </dsp:sp>
    <dsp:sp modelId="{33266BD6-AEE9-49B8-B0BE-051AC5F3AE49}">
      <dsp:nvSpPr>
        <dsp:cNvPr id="0" name=""/>
        <dsp:cNvSpPr/>
      </dsp:nvSpPr>
      <dsp:spPr>
        <a:xfrm rot="5400000">
          <a:off x="1924993" y="2478424"/>
          <a:ext cx="136646" cy="36923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Dense (</a:t>
          </a:r>
          <a:r>
            <a:rPr lang="en-US" sz="800" kern="1200" dirty="0" err="1" smtClean="0"/>
            <a:t>Softmax</a:t>
          </a:r>
          <a:r>
            <a:rPr lang="en-US" sz="800" kern="1200" dirty="0" smtClean="0"/>
            <a:t> into 3)</a:t>
          </a:r>
          <a:endParaRPr lang="en-US" sz="800" kern="1200" dirty="0"/>
        </a:p>
      </dsp:txBody>
      <dsp:txXfrm rot="-5400000">
        <a:off x="147158" y="4262931"/>
        <a:ext cx="3685647" cy="1233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9DDB9-B5BB-4970-8052-CFB7ECAF2665}">
      <dsp:nvSpPr>
        <dsp:cNvPr id="0" name=""/>
        <dsp:cNvSpPr/>
      </dsp:nvSpPr>
      <dsp:spPr>
        <a:xfrm rot="5400000">
          <a:off x="-120079" y="122662"/>
          <a:ext cx="800527" cy="56036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1" y="282768"/>
        <a:ext cx="560369" cy="240158"/>
      </dsp:txXfrm>
    </dsp:sp>
    <dsp:sp modelId="{B399DC0F-B0A2-4ED4-8BB2-B6ABE6FAA103}">
      <dsp:nvSpPr>
        <dsp:cNvPr id="0" name=""/>
        <dsp:cNvSpPr/>
      </dsp:nvSpPr>
      <dsp:spPr>
        <a:xfrm rot="5400000">
          <a:off x="1106049" y="-543096"/>
          <a:ext cx="520342" cy="16117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Input (3 channel x 224 x 224)</a:t>
          </a:r>
          <a:endParaRPr lang="en-US" sz="1500" kern="1200" dirty="0"/>
        </a:p>
      </dsp:txBody>
      <dsp:txXfrm rot="-5400000">
        <a:off x="560370" y="27984"/>
        <a:ext cx="1586301" cy="469540"/>
      </dsp:txXfrm>
    </dsp:sp>
    <dsp:sp modelId="{DEC3A103-916C-4E83-AFA6-2C9A3695C9E4}">
      <dsp:nvSpPr>
        <dsp:cNvPr id="0" name=""/>
        <dsp:cNvSpPr/>
      </dsp:nvSpPr>
      <dsp:spPr>
        <a:xfrm rot="5400000">
          <a:off x="-120079" y="758667"/>
          <a:ext cx="800527" cy="560369"/>
        </a:xfrm>
        <a:prstGeom prst="chevron">
          <a:avLst/>
        </a:prstGeom>
        <a:solidFill>
          <a:schemeClr val="accent2">
            <a:hueOff val="-1223521"/>
            <a:satOff val="5399"/>
            <a:lumOff val="-915"/>
            <a:alphaOff val="0"/>
          </a:schemeClr>
        </a:solidFill>
        <a:ln w="25400" cap="flat" cmpd="sng" algn="ctr">
          <a:solidFill>
            <a:schemeClr val="accent2">
              <a:hueOff val="-1223521"/>
              <a:satOff val="5399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1" y="918773"/>
        <a:ext cx="560369" cy="240158"/>
      </dsp:txXfrm>
    </dsp:sp>
    <dsp:sp modelId="{EC3DF515-0936-4487-B094-A88DFA60B36E}">
      <dsp:nvSpPr>
        <dsp:cNvPr id="0" name=""/>
        <dsp:cNvSpPr/>
      </dsp:nvSpPr>
      <dsp:spPr>
        <a:xfrm rot="5400000">
          <a:off x="1106049" y="64705"/>
          <a:ext cx="520342" cy="16117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223521"/>
              <a:satOff val="5399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Convolution (64 filters x 3 x 3)</a:t>
          </a:r>
          <a:endParaRPr lang="en-US" sz="1500" kern="1200" dirty="0"/>
        </a:p>
      </dsp:txBody>
      <dsp:txXfrm rot="-5400000">
        <a:off x="560370" y="635786"/>
        <a:ext cx="1586301" cy="469540"/>
      </dsp:txXfrm>
    </dsp:sp>
    <dsp:sp modelId="{EAD9E136-27EF-404E-8CFE-D5BC27DFF3E3}">
      <dsp:nvSpPr>
        <dsp:cNvPr id="0" name=""/>
        <dsp:cNvSpPr/>
      </dsp:nvSpPr>
      <dsp:spPr>
        <a:xfrm rot="5400000">
          <a:off x="-120079" y="1394671"/>
          <a:ext cx="800527" cy="560369"/>
        </a:xfrm>
        <a:prstGeom prst="chevron">
          <a:avLst/>
        </a:prstGeom>
        <a:solidFill>
          <a:schemeClr val="accent2">
            <a:hueOff val="-2447042"/>
            <a:satOff val="10798"/>
            <a:lumOff val="-1830"/>
            <a:alphaOff val="0"/>
          </a:schemeClr>
        </a:solidFill>
        <a:ln w="25400" cap="flat" cmpd="sng" algn="ctr">
          <a:solidFill>
            <a:schemeClr val="accent2">
              <a:hueOff val="-2447042"/>
              <a:satOff val="10798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1" y="1554777"/>
        <a:ext cx="560369" cy="240158"/>
      </dsp:txXfrm>
    </dsp:sp>
    <dsp:sp modelId="{F196466E-04E0-4FD1-8879-CC97877A3E0A}">
      <dsp:nvSpPr>
        <dsp:cNvPr id="0" name=""/>
        <dsp:cNvSpPr/>
      </dsp:nvSpPr>
      <dsp:spPr>
        <a:xfrm rot="5400000">
          <a:off x="1106049" y="728912"/>
          <a:ext cx="520342" cy="16117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447042"/>
              <a:satOff val="10798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Convolution (64 filters x 3 x 3)</a:t>
          </a:r>
          <a:endParaRPr lang="en-US" sz="1500" kern="1200" dirty="0"/>
        </a:p>
      </dsp:txBody>
      <dsp:txXfrm rot="-5400000">
        <a:off x="560370" y="1299993"/>
        <a:ext cx="1586301" cy="469540"/>
      </dsp:txXfrm>
    </dsp:sp>
    <dsp:sp modelId="{FB8E62CF-0911-413B-A7EE-FE4B3CCB5764}">
      <dsp:nvSpPr>
        <dsp:cNvPr id="0" name=""/>
        <dsp:cNvSpPr/>
      </dsp:nvSpPr>
      <dsp:spPr>
        <a:xfrm rot="5400000">
          <a:off x="-120079" y="2030676"/>
          <a:ext cx="800527" cy="560369"/>
        </a:xfrm>
        <a:prstGeom prst="chevron">
          <a:avLst/>
        </a:prstGeom>
        <a:solidFill>
          <a:schemeClr val="accent2">
            <a:hueOff val="-3670562"/>
            <a:satOff val="16196"/>
            <a:lumOff val="-2745"/>
            <a:alphaOff val="0"/>
          </a:schemeClr>
        </a:solidFill>
        <a:ln w="25400" cap="flat" cmpd="sng" algn="ctr">
          <a:solidFill>
            <a:schemeClr val="accent2">
              <a:hueOff val="-3670562"/>
              <a:satOff val="16196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1" y="2190782"/>
        <a:ext cx="560369" cy="240158"/>
      </dsp:txXfrm>
    </dsp:sp>
    <dsp:sp modelId="{F73A89E6-959A-436D-97C2-3B1AD782AE2F}">
      <dsp:nvSpPr>
        <dsp:cNvPr id="0" name=""/>
        <dsp:cNvSpPr/>
      </dsp:nvSpPr>
      <dsp:spPr>
        <a:xfrm rot="5400000">
          <a:off x="1106049" y="1364917"/>
          <a:ext cx="520342" cy="16117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3670562"/>
              <a:satOff val="16196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MaxPool</a:t>
          </a:r>
          <a:r>
            <a:rPr lang="en-US" sz="1500" kern="1200" dirty="0" smtClean="0"/>
            <a:t> (2 x 2)</a:t>
          </a:r>
          <a:endParaRPr lang="en-US" sz="1500" kern="1200" dirty="0"/>
        </a:p>
      </dsp:txBody>
      <dsp:txXfrm rot="-5400000">
        <a:off x="560370" y="1935998"/>
        <a:ext cx="1586301" cy="469540"/>
      </dsp:txXfrm>
    </dsp:sp>
    <dsp:sp modelId="{6A47EB80-3CB8-4549-B3AE-EEF6F0058286}">
      <dsp:nvSpPr>
        <dsp:cNvPr id="0" name=""/>
        <dsp:cNvSpPr/>
      </dsp:nvSpPr>
      <dsp:spPr>
        <a:xfrm rot="5400000">
          <a:off x="-120079" y="2666680"/>
          <a:ext cx="800527" cy="560369"/>
        </a:xfrm>
        <a:prstGeom prst="chevron">
          <a:avLst/>
        </a:prstGeom>
        <a:solidFill>
          <a:schemeClr val="accent2">
            <a:hueOff val="-4894083"/>
            <a:satOff val="21595"/>
            <a:lumOff val="-3660"/>
            <a:alphaOff val="0"/>
          </a:schemeClr>
        </a:solidFill>
        <a:ln w="25400" cap="flat" cmpd="sng" algn="ctr">
          <a:solidFill>
            <a:schemeClr val="accent2">
              <a:hueOff val="-4894083"/>
              <a:satOff val="21595"/>
              <a:lumOff val="-36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1" y="2826786"/>
        <a:ext cx="560369" cy="240158"/>
      </dsp:txXfrm>
    </dsp:sp>
    <dsp:sp modelId="{4D3DA52A-14C9-477F-8A31-10EEFFF2E791}">
      <dsp:nvSpPr>
        <dsp:cNvPr id="0" name=""/>
        <dsp:cNvSpPr/>
      </dsp:nvSpPr>
      <dsp:spPr>
        <a:xfrm rot="5400000">
          <a:off x="1106049" y="2000921"/>
          <a:ext cx="520342" cy="16117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894083"/>
              <a:satOff val="21595"/>
              <a:lumOff val="-36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Convolution (128 filters x 3 x 3)</a:t>
          </a:r>
          <a:endParaRPr lang="en-US" sz="1500" kern="1200" dirty="0"/>
        </a:p>
      </dsp:txBody>
      <dsp:txXfrm rot="-5400000">
        <a:off x="560370" y="2572002"/>
        <a:ext cx="1586301" cy="469540"/>
      </dsp:txXfrm>
    </dsp:sp>
    <dsp:sp modelId="{CEB1305B-9513-4A3F-ADBE-3329BBADE9D8}">
      <dsp:nvSpPr>
        <dsp:cNvPr id="0" name=""/>
        <dsp:cNvSpPr/>
      </dsp:nvSpPr>
      <dsp:spPr>
        <a:xfrm rot="5400000">
          <a:off x="-120079" y="3302685"/>
          <a:ext cx="800527" cy="560369"/>
        </a:xfrm>
        <a:prstGeom prst="chevron">
          <a:avLst/>
        </a:prstGeom>
        <a:solidFill>
          <a:schemeClr val="accent2">
            <a:hueOff val="-6117604"/>
            <a:satOff val="26994"/>
            <a:lumOff val="-4575"/>
            <a:alphaOff val="0"/>
          </a:schemeClr>
        </a:solidFill>
        <a:ln w="25400" cap="flat" cmpd="sng" algn="ctr">
          <a:solidFill>
            <a:schemeClr val="accent2">
              <a:hueOff val="-6117604"/>
              <a:satOff val="26994"/>
              <a:lumOff val="-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1" y="3462791"/>
        <a:ext cx="560369" cy="240158"/>
      </dsp:txXfrm>
    </dsp:sp>
    <dsp:sp modelId="{E367920B-140A-460E-9111-149D6F9E6593}">
      <dsp:nvSpPr>
        <dsp:cNvPr id="0" name=""/>
        <dsp:cNvSpPr/>
      </dsp:nvSpPr>
      <dsp:spPr>
        <a:xfrm rot="5400000">
          <a:off x="1106049" y="2636926"/>
          <a:ext cx="520342" cy="16117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6117604"/>
              <a:satOff val="26994"/>
              <a:lumOff val="-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Convolution (128 filters x 3 x 3)</a:t>
          </a:r>
          <a:endParaRPr lang="en-US" sz="1500" kern="1200" dirty="0"/>
        </a:p>
      </dsp:txBody>
      <dsp:txXfrm rot="-5400000">
        <a:off x="560370" y="3208007"/>
        <a:ext cx="1586301" cy="469540"/>
      </dsp:txXfrm>
    </dsp:sp>
    <dsp:sp modelId="{65E6EF4D-1DE4-4FA8-B148-CF83CB295734}">
      <dsp:nvSpPr>
        <dsp:cNvPr id="0" name=""/>
        <dsp:cNvSpPr/>
      </dsp:nvSpPr>
      <dsp:spPr>
        <a:xfrm rot="5400000">
          <a:off x="-120079" y="3938689"/>
          <a:ext cx="800527" cy="560369"/>
        </a:xfrm>
        <a:prstGeom prst="chevron">
          <a:avLst/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25400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1" y="4098795"/>
        <a:ext cx="560369" cy="240158"/>
      </dsp:txXfrm>
    </dsp:sp>
    <dsp:sp modelId="{F8BB101E-F320-4781-9F32-81A1E60ABD66}">
      <dsp:nvSpPr>
        <dsp:cNvPr id="0" name=""/>
        <dsp:cNvSpPr/>
      </dsp:nvSpPr>
      <dsp:spPr>
        <a:xfrm rot="5400000">
          <a:off x="1106049" y="3272930"/>
          <a:ext cx="520342" cy="16117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MaxPool</a:t>
          </a:r>
          <a:r>
            <a:rPr lang="en-US" sz="1500" kern="1200" dirty="0" smtClean="0"/>
            <a:t> (2 x 2)</a:t>
          </a:r>
          <a:endParaRPr lang="en-US" sz="1500" kern="1200" dirty="0"/>
        </a:p>
      </dsp:txBody>
      <dsp:txXfrm rot="-5400000">
        <a:off x="560370" y="3844011"/>
        <a:ext cx="1586301" cy="46954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3B31D-7B36-4890-ABFF-5C692FA69B88}">
      <dsp:nvSpPr>
        <dsp:cNvPr id="0" name=""/>
        <dsp:cNvSpPr/>
      </dsp:nvSpPr>
      <dsp:spPr>
        <a:xfrm rot="5400000">
          <a:off x="-102754" y="103669"/>
          <a:ext cx="685032" cy="47952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 rot="-5400000">
        <a:off x="1" y="240675"/>
        <a:ext cx="479522" cy="205510"/>
      </dsp:txXfrm>
    </dsp:sp>
    <dsp:sp modelId="{4B2E4FC4-C4A7-42F4-934F-7F18ABFF1987}">
      <dsp:nvSpPr>
        <dsp:cNvPr id="0" name=""/>
        <dsp:cNvSpPr/>
      </dsp:nvSpPr>
      <dsp:spPr>
        <a:xfrm rot="5400000">
          <a:off x="1205257" y="-724820"/>
          <a:ext cx="445271" cy="1896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Convolution (256 filters x 3 x 3)</a:t>
          </a:r>
          <a:endParaRPr lang="en-US" sz="1300" kern="1200" dirty="0"/>
        </a:p>
      </dsp:txBody>
      <dsp:txXfrm rot="-5400000">
        <a:off x="479522" y="22651"/>
        <a:ext cx="1875005" cy="401799"/>
      </dsp:txXfrm>
    </dsp:sp>
    <dsp:sp modelId="{B4AD672D-C699-4B91-8E17-02EC5FADAE4C}">
      <dsp:nvSpPr>
        <dsp:cNvPr id="0" name=""/>
        <dsp:cNvSpPr/>
      </dsp:nvSpPr>
      <dsp:spPr>
        <a:xfrm rot="5400000">
          <a:off x="-102754" y="660013"/>
          <a:ext cx="685032" cy="479522"/>
        </a:xfrm>
        <a:prstGeom prst="chevron">
          <a:avLst/>
        </a:prstGeom>
        <a:solidFill>
          <a:schemeClr val="accent2">
            <a:hueOff val="-1048732"/>
            <a:satOff val="4628"/>
            <a:lumOff val="-784"/>
            <a:alphaOff val="0"/>
          </a:schemeClr>
        </a:solidFill>
        <a:ln w="25400" cap="flat" cmpd="sng" algn="ctr">
          <a:solidFill>
            <a:schemeClr val="accent2">
              <a:hueOff val="-1048732"/>
              <a:satOff val="4628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 rot="-5400000">
        <a:off x="1" y="797019"/>
        <a:ext cx="479522" cy="205510"/>
      </dsp:txXfrm>
    </dsp:sp>
    <dsp:sp modelId="{9B9223FF-55C6-4C97-936A-45C99AAF62BB}">
      <dsp:nvSpPr>
        <dsp:cNvPr id="0" name=""/>
        <dsp:cNvSpPr/>
      </dsp:nvSpPr>
      <dsp:spPr>
        <a:xfrm rot="5400000">
          <a:off x="1205257" y="-168476"/>
          <a:ext cx="445271" cy="1896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048732"/>
              <a:satOff val="4628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Convolution (256 filters x 3 x 3)</a:t>
          </a:r>
          <a:endParaRPr lang="en-US" sz="1300" kern="1200" dirty="0"/>
        </a:p>
      </dsp:txBody>
      <dsp:txXfrm rot="-5400000">
        <a:off x="479522" y="578995"/>
        <a:ext cx="1875005" cy="401799"/>
      </dsp:txXfrm>
    </dsp:sp>
    <dsp:sp modelId="{4A170617-6F7D-4A4C-B285-4D1D0B91AAB7}">
      <dsp:nvSpPr>
        <dsp:cNvPr id="0" name=""/>
        <dsp:cNvSpPr/>
      </dsp:nvSpPr>
      <dsp:spPr>
        <a:xfrm rot="5400000">
          <a:off x="-102754" y="1216356"/>
          <a:ext cx="685032" cy="479522"/>
        </a:xfrm>
        <a:prstGeom prst="chevron">
          <a:avLst/>
        </a:prstGeom>
        <a:solidFill>
          <a:schemeClr val="accent2">
            <a:hueOff val="-2097464"/>
            <a:satOff val="9255"/>
            <a:lumOff val="-1569"/>
            <a:alphaOff val="0"/>
          </a:schemeClr>
        </a:solidFill>
        <a:ln w="25400" cap="flat" cmpd="sng" algn="ctr">
          <a:solidFill>
            <a:schemeClr val="accent2">
              <a:hueOff val="-2097464"/>
              <a:satOff val="9255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 rot="-5400000">
        <a:off x="1" y="1353362"/>
        <a:ext cx="479522" cy="205510"/>
      </dsp:txXfrm>
    </dsp:sp>
    <dsp:sp modelId="{1072992A-10E6-40EB-A624-A338616B8BB3}">
      <dsp:nvSpPr>
        <dsp:cNvPr id="0" name=""/>
        <dsp:cNvSpPr/>
      </dsp:nvSpPr>
      <dsp:spPr>
        <a:xfrm rot="5400000">
          <a:off x="1205257" y="387866"/>
          <a:ext cx="445271" cy="1896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097464"/>
              <a:satOff val="9255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Convolution (256 filters x 3 x 3)</a:t>
          </a:r>
          <a:endParaRPr lang="en-US" sz="1300" kern="1200" dirty="0"/>
        </a:p>
      </dsp:txBody>
      <dsp:txXfrm rot="-5400000">
        <a:off x="479522" y="1135337"/>
        <a:ext cx="1875005" cy="401799"/>
      </dsp:txXfrm>
    </dsp:sp>
    <dsp:sp modelId="{18C3A168-CFDF-4651-8AE2-2D0A410C2B7A}">
      <dsp:nvSpPr>
        <dsp:cNvPr id="0" name=""/>
        <dsp:cNvSpPr/>
      </dsp:nvSpPr>
      <dsp:spPr>
        <a:xfrm rot="5400000">
          <a:off x="-102754" y="1772700"/>
          <a:ext cx="685032" cy="479522"/>
        </a:xfrm>
        <a:prstGeom prst="chevron">
          <a:avLst/>
        </a:prstGeom>
        <a:solidFill>
          <a:schemeClr val="accent2">
            <a:hueOff val="-3146196"/>
            <a:satOff val="13883"/>
            <a:lumOff val="-2353"/>
            <a:alphaOff val="0"/>
          </a:schemeClr>
        </a:solidFill>
        <a:ln w="25400" cap="flat" cmpd="sng" algn="ctr">
          <a:solidFill>
            <a:schemeClr val="accent2">
              <a:hueOff val="-3146196"/>
              <a:satOff val="13883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 rot="-5400000">
        <a:off x="1" y="1909706"/>
        <a:ext cx="479522" cy="205510"/>
      </dsp:txXfrm>
    </dsp:sp>
    <dsp:sp modelId="{7F0144A7-3D57-47A3-A5D4-396A8B009CC5}">
      <dsp:nvSpPr>
        <dsp:cNvPr id="0" name=""/>
        <dsp:cNvSpPr/>
      </dsp:nvSpPr>
      <dsp:spPr>
        <a:xfrm rot="5400000">
          <a:off x="1205257" y="944210"/>
          <a:ext cx="445271" cy="1896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3146196"/>
              <a:satOff val="13883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MaxPool</a:t>
          </a:r>
          <a:r>
            <a:rPr lang="en-US" sz="1300" kern="1200" dirty="0" smtClean="0"/>
            <a:t> (2 x 2)</a:t>
          </a:r>
          <a:endParaRPr lang="en-US" sz="1300" kern="1200" dirty="0"/>
        </a:p>
      </dsp:txBody>
      <dsp:txXfrm rot="-5400000">
        <a:off x="479522" y="1691681"/>
        <a:ext cx="1875005" cy="401799"/>
      </dsp:txXfrm>
    </dsp:sp>
    <dsp:sp modelId="{4AD0A859-01BA-4A55-974A-9C8E06F4D9B6}">
      <dsp:nvSpPr>
        <dsp:cNvPr id="0" name=""/>
        <dsp:cNvSpPr/>
      </dsp:nvSpPr>
      <dsp:spPr>
        <a:xfrm rot="5400000">
          <a:off x="-102754" y="2329043"/>
          <a:ext cx="685032" cy="479522"/>
        </a:xfrm>
        <a:prstGeom prst="chevron">
          <a:avLst/>
        </a:prstGeom>
        <a:solidFill>
          <a:schemeClr val="accent2">
            <a:hueOff val="-4194929"/>
            <a:satOff val="18510"/>
            <a:lumOff val="-3137"/>
            <a:alphaOff val="0"/>
          </a:schemeClr>
        </a:solidFill>
        <a:ln w="25400" cap="flat" cmpd="sng" algn="ctr">
          <a:solidFill>
            <a:schemeClr val="accent2">
              <a:hueOff val="-4194929"/>
              <a:satOff val="18510"/>
              <a:lumOff val="-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 rot="-5400000">
        <a:off x="1" y="2466049"/>
        <a:ext cx="479522" cy="205510"/>
      </dsp:txXfrm>
    </dsp:sp>
    <dsp:sp modelId="{DB619B64-4CCB-4FB7-9AF1-30AA5D8CF118}">
      <dsp:nvSpPr>
        <dsp:cNvPr id="0" name=""/>
        <dsp:cNvSpPr/>
      </dsp:nvSpPr>
      <dsp:spPr>
        <a:xfrm rot="5400000">
          <a:off x="1205257" y="1500553"/>
          <a:ext cx="445271" cy="1896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194929"/>
              <a:satOff val="18510"/>
              <a:lumOff val="-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Convolution (512 filters x 3 x 3)</a:t>
          </a:r>
          <a:endParaRPr lang="en-US" sz="1300" kern="1200" dirty="0"/>
        </a:p>
      </dsp:txBody>
      <dsp:txXfrm rot="-5400000">
        <a:off x="479522" y="2248024"/>
        <a:ext cx="1875005" cy="401799"/>
      </dsp:txXfrm>
    </dsp:sp>
    <dsp:sp modelId="{399DFF12-6F6E-4D20-A30C-F5540607A61D}">
      <dsp:nvSpPr>
        <dsp:cNvPr id="0" name=""/>
        <dsp:cNvSpPr/>
      </dsp:nvSpPr>
      <dsp:spPr>
        <a:xfrm rot="5400000">
          <a:off x="-102754" y="2885387"/>
          <a:ext cx="685032" cy="479522"/>
        </a:xfrm>
        <a:prstGeom prst="chevron">
          <a:avLst/>
        </a:prstGeom>
        <a:solidFill>
          <a:schemeClr val="accent2">
            <a:hueOff val="-5243661"/>
            <a:satOff val="23138"/>
            <a:lumOff val="-3921"/>
            <a:alphaOff val="0"/>
          </a:schemeClr>
        </a:solidFill>
        <a:ln w="25400" cap="flat" cmpd="sng" algn="ctr">
          <a:solidFill>
            <a:schemeClr val="accent2">
              <a:hueOff val="-5243661"/>
              <a:satOff val="23138"/>
              <a:lumOff val="-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 rot="-5400000">
        <a:off x="1" y="3022393"/>
        <a:ext cx="479522" cy="205510"/>
      </dsp:txXfrm>
    </dsp:sp>
    <dsp:sp modelId="{97BBF001-0197-4249-8CA7-9F63ED424605}">
      <dsp:nvSpPr>
        <dsp:cNvPr id="0" name=""/>
        <dsp:cNvSpPr/>
      </dsp:nvSpPr>
      <dsp:spPr>
        <a:xfrm rot="5400000">
          <a:off x="1205257" y="2056897"/>
          <a:ext cx="445271" cy="1896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5243661"/>
              <a:satOff val="23138"/>
              <a:lumOff val="-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Convolution(512 filters x 3 x 3)</a:t>
          </a:r>
          <a:endParaRPr lang="en-US" sz="1300" kern="1200" dirty="0"/>
        </a:p>
      </dsp:txBody>
      <dsp:txXfrm rot="-5400000">
        <a:off x="479522" y="2804368"/>
        <a:ext cx="1875005" cy="401799"/>
      </dsp:txXfrm>
    </dsp:sp>
    <dsp:sp modelId="{22C3AEDC-4854-49AC-ADE2-E59DF4877F68}">
      <dsp:nvSpPr>
        <dsp:cNvPr id="0" name=""/>
        <dsp:cNvSpPr/>
      </dsp:nvSpPr>
      <dsp:spPr>
        <a:xfrm rot="5400000">
          <a:off x="-102754" y="3441731"/>
          <a:ext cx="685032" cy="479522"/>
        </a:xfrm>
        <a:prstGeom prst="chevron">
          <a:avLst/>
        </a:prstGeom>
        <a:solidFill>
          <a:schemeClr val="accent2">
            <a:hueOff val="-6292393"/>
            <a:satOff val="27765"/>
            <a:lumOff val="-4706"/>
            <a:alphaOff val="0"/>
          </a:schemeClr>
        </a:solidFill>
        <a:ln w="25400" cap="flat" cmpd="sng" algn="ctr">
          <a:solidFill>
            <a:schemeClr val="accent2">
              <a:hueOff val="-6292393"/>
              <a:satOff val="27765"/>
              <a:lumOff val="-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 rot="-5400000">
        <a:off x="1" y="3578737"/>
        <a:ext cx="479522" cy="205510"/>
      </dsp:txXfrm>
    </dsp:sp>
    <dsp:sp modelId="{43533F87-2CE6-4157-BDFF-C43A1065CFEE}">
      <dsp:nvSpPr>
        <dsp:cNvPr id="0" name=""/>
        <dsp:cNvSpPr/>
      </dsp:nvSpPr>
      <dsp:spPr>
        <a:xfrm rot="5400000">
          <a:off x="1205257" y="2613241"/>
          <a:ext cx="445271" cy="1896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6292393"/>
              <a:satOff val="27765"/>
              <a:lumOff val="-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Convolution (512 filters x 3 x 3)</a:t>
          </a:r>
          <a:endParaRPr lang="en-US" sz="1300" kern="1200" dirty="0"/>
        </a:p>
      </dsp:txBody>
      <dsp:txXfrm rot="-5400000">
        <a:off x="479522" y="3360712"/>
        <a:ext cx="1875005" cy="401799"/>
      </dsp:txXfrm>
    </dsp:sp>
    <dsp:sp modelId="{BA50C385-DB50-4571-A177-98E7C7E01E52}">
      <dsp:nvSpPr>
        <dsp:cNvPr id="0" name=""/>
        <dsp:cNvSpPr/>
      </dsp:nvSpPr>
      <dsp:spPr>
        <a:xfrm rot="5400000">
          <a:off x="-102754" y="3998074"/>
          <a:ext cx="685032" cy="479522"/>
        </a:xfrm>
        <a:prstGeom prst="chevron">
          <a:avLst/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25400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 rot="-5400000">
        <a:off x="1" y="4135080"/>
        <a:ext cx="479522" cy="205510"/>
      </dsp:txXfrm>
    </dsp:sp>
    <dsp:sp modelId="{FDED29D5-DBAA-459D-8660-2AAF7FBA0BF6}">
      <dsp:nvSpPr>
        <dsp:cNvPr id="0" name=""/>
        <dsp:cNvSpPr/>
      </dsp:nvSpPr>
      <dsp:spPr>
        <a:xfrm rot="5400000">
          <a:off x="1205257" y="3169584"/>
          <a:ext cx="445271" cy="1896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MaxPool</a:t>
          </a:r>
          <a:r>
            <a:rPr lang="en-US" sz="1300" kern="1200" dirty="0" smtClean="0"/>
            <a:t> (2 x 2)</a:t>
          </a:r>
          <a:endParaRPr lang="en-US" sz="1300" kern="1200" dirty="0"/>
        </a:p>
      </dsp:txBody>
      <dsp:txXfrm rot="-5400000">
        <a:off x="479522" y="3917055"/>
        <a:ext cx="1875005" cy="40179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AB08F2-D182-4A3E-BB4C-A4EA5F1A3FC8}">
      <dsp:nvSpPr>
        <dsp:cNvPr id="0" name=""/>
        <dsp:cNvSpPr/>
      </dsp:nvSpPr>
      <dsp:spPr>
        <a:xfrm rot="5400000">
          <a:off x="-87185" y="89635"/>
          <a:ext cx="581239" cy="40686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-5400000">
        <a:off x="2" y="205883"/>
        <a:ext cx="406867" cy="174372"/>
      </dsp:txXfrm>
    </dsp:sp>
    <dsp:sp modelId="{63E03E85-2722-4BBB-B2BB-206DAF03B617}">
      <dsp:nvSpPr>
        <dsp:cNvPr id="0" name=""/>
        <dsp:cNvSpPr/>
      </dsp:nvSpPr>
      <dsp:spPr>
        <a:xfrm rot="5400000">
          <a:off x="1526698" y="-1117381"/>
          <a:ext cx="377805" cy="26174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Convolution (512 filters x 3 x 3)</a:t>
          </a:r>
          <a:endParaRPr lang="en-US" sz="1400" kern="1200" dirty="0"/>
        </a:p>
      </dsp:txBody>
      <dsp:txXfrm rot="-5400000">
        <a:off x="406867" y="20893"/>
        <a:ext cx="2599025" cy="340919"/>
      </dsp:txXfrm>
    </dsp:sp>
    <dsp:sp modelId="{0F96505D-E481-4C52-A40F-94E7B60C576A}">
      <dsp:nvSpPr>
        <dsp:cNvPr id="0" name=""/>
        <dsp:cNvSpPr/>
      </dsp:nvSpPr>
      <dsp:spPr>
        <a:xfrm rot="5400000">
          <a:off x="-87185" y="585082"/>
          <a:ext cx="581239" cy="406867"/>
        </a:xfrm>
        <a:prstGeom prst="chevron">
          <a:avLst/>
        </a:prstGeom>
        <a:solidFill>
          <a:schemeClr val="accent2">
            <a:hueOff val="-917641"/>
            <a:satOff val="4049"/>
            <a:lumOff val="-686"/>
            <a:alphaOff val="0"/>
          </a:schemeClr>
        </a:solidFill>
        <a:ln w="25400" cap="flat" cmpd="sng" algn="ctr">
          <a:solidFill>
            <a:schemeClr val="accent2">
              <a:hueOff val="-917641"/>
              <a:satOff val="4049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-5400000">
        <a:off x="2" y="701330"/>
        <a:ext cx="406867" cy="174372"/>
      </dsp:txXfrm>
    </dsp:sp>
    <dsp:sp modelId="{8AB2C26E-C72B-4313-83D0-D8750C3E15AA}">
      <dsp:nvSpPr>
        <dsp:cNvPr id="0" name=""/>
        <dsp:cNvSpPr/>
      </dsp:nvSpPr>
      <dsp:spPr>
        <a:xfrm rot="5400000">
          <a:off x="1526698" y="-621934"/>
          <a:ext cx="377805" cy="26174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917641"/>
              <a:satOff val="4049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Convolution (512 filters x 3 x 3)</a:t>
          </a:r>
          <a:endParaRPr lang="en-US" sz="1400" kern="1200" dirty="0"/>
        </a:p>
      </dsp:txBody>
      <dsp:txXfrm rot="-5400000">
        <a:off x="406867" y="516340"/>
        <a:ext cx="2599025" cy="340919"/>
      </dsp:txXfrm>
    </dsp:sp>
    <dsp:sp modelId="{7B7CEB11-F26B-45D7-9CDE-F839BA6660C1}">
      <dsp:nvSpPr>
        <dsp:cNvPr id="0" name=""/>
        <dsp:cNvSpPr/>
      </dsp:nvSpPr>
      <dsp:spPr>
        <a:xfrm rot="5400000">
          <a:off x="-87185" y="1080529"/>
          <a:ext cx="581239" cy="406867"/>
        </a:xfrm>
        <a:prstGeom prst="chevron">
          <a:avLst/>
        </a:prstGeom>
        <a:solidFill>
          <a:schemeClr val="accent2">
            <a:hueOff val="-1835281"/>
            <a:satOff val="8098"/>
            <a:lumOff val="-1373"/>
            <a:alphaOff val="0"/>
          </a:schemeClr>
        </a:solidFill>
        <a:ln w="25400" cap="flat" cmpd="sng" algn="ctr">
          <a:solidFill>
            <a:schemeClr val="accent2">
              <a:hueOff val="-1835281"/>
              <a:satOff val="8098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-5400000">
        <a:off x="2" y="1196777"/>
        <a:ext cx="406867" cy="174372"/>
      </dsp:txXfrm>
    </dsp:sp>
    <dsp:sp modelId="{2CF651FC-9A76-495E-8CCE-64D10153E8E6}">
      <dsp:nvSpPr>
        <dsp:cNvPr id="0" name=""/>
        <dsp:cNvSpPr/>
      </dsp:nvSpPr>
      <dsp:spPr>
        <a:xfrm rot="5400000">
          <a:off x="1526698" y="-126487"/>
          <a:ext cx="377805" cy="26174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835281"/>
              <a:satOff val="8098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Convolution (512 filters x 3 x 3)</a:t>
          </a:r>
          <a:endParaRPr lang="en-US" sz="1400" kern="1200" dirty="0"/>
        </a:p>
      </dsp:txBody>
      <dsp:txXfrm rot="-5400000">
        <a:off x="406867" y="1011787"/>
        <a:ext cx="2599025" cy="340919"/>
      </dsp:txXfrm>
    </dsp:sp>
    <dsp:sp modelId="{7F29DC7F-43C1-47F6-BEA5-998C9B1C7230}">
      <dsp:nvSpPr>
        <dsp:cNvPr id="0" name=""/>
        <dsp:cNvSpPr/>
      </dsp:nvSpPr>
      <dsp:spPr>
        <a:xfrm rot="5400000">
          <a:off x="-87185" y="1575976"/>
          <a:ext cx="581239" cy="406867"/>
        </a:xfrm>
        <a:prstGeom prst="chevron">
          <a:avLst/>
        </a:prstGeom>
        <a:solidFill>
          <a:schemeClr val="accent2">
            <a:hueOff val="-2752922"/>
            <a:satOff val="12147"/>
            <a:lumOff val="-2059"/>
            <a:alphaOff val="0"/>
          </a:schemeClr>
        </a:solidFill>
        <a:ln w="25400" cap="flat" cmpd="sng" algn="ctr">
          <a:solidFill>
            <a:schemeClr val="accent2">
              <a:hueOff val="-2752922"/>
              <a:satOff val="12147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-5400000">
        <a:off x="2" y="1692224"/>
        <a:ext cx="406867" cy="174372"/>
      </dsp:txXfrm>
    </dsp:sp>
    <dsp:sp modelId="{D1F8A61B-47D3-439D-9C5A-8969536C3BCB}">
      <dsp:nvSpPr>
        <dsp:cNvPr id="0" name=""/>
        <dsp:cNvSpPr/>
      </dsp:nvSpPr>
      <dsp:spPr>
        <a:xfrm rot="5400000">
          <a:off x="1526698" y="368959"/>
          <a:ext cx="377805" cy="26174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752922"/>
              <a:satOff val="12147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MaxPool</a:t>
          </a:r>
          <a:r>
            <a:rPr lang="en-US" sz="1400" kern="1200" dirty="0" smtClean="0"/>
            <a:t> (2 x 2)</a:t>
          </a:r>
          <a:endParaRPr lang="en-US" sz="1400" kern="1200" dirty="0"/>
        </a:p>
      </dsp:txBody>
      <dsp:txXfrm rot="-5400000">
        <a:off x="406867" y="1507234"/>
        <a:ext cx="2599025" cy="340919"/>
      </dsp:txXfrm>
    </dsp:sp>
    <dsp:sp modelId="{3CC9DDB9-B5BB-4970-8052-CFB7ECAF2665}">
      <dsp:nvSpPr>
        <dsp:cNvPr id="0" name=""/>
        <dsp:cNvSpPr/>
      </dsp:nvSpPr>
      <dsp:spPr>
        <a:xfrm rot="5400000">
          <a:off x="-87185" y="2071423"/>
          <a:ext cx="581239" cy="406867"/>
        </a:xfrm>
        <a:prstGeom prst="chevron">
          <a:avLst/>
        </a:prstGeom>
        <a:solidFill>
          <a:schemeClr val="accent2">
            <a:hueOff val="-3670562"/>
            <a:satOff val="16196"/>
            <a:lumOff val="-2745"/>
            <a:alphaOff val="0"/>
          </a:schemeClr>
        </a:solidFill>
        <a:ln w="25400" cap="flat" cmpd="sng" algn="ctr">
          <a:solidFill>
            <a:schemeClr val="accent2">
              <a:hueOff val="-3670562"/>
              <a:satOff val="16196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-5400000">
        <a:off x="2" y="2187671"/>
        <a:ext cx="406867" cy="174372"/>
      </dsp:txXfrm>
    </dsp:sp>
    <dsp:sp modelId="{B399DC0F-B0A2-4ED4-8BB2-B6ABE6FAA103}">
      <dsp:nvSpPr>
        <dsp:cNvPr id="0" name=""/>
        <dsp:cNvSpPr/>
      </dsp:nvSpPr>
      <dsp:spPr>
        <a:xfrm rot="5400000">
          <a:off x="1526698" y="864406"/>
          <a:ext cx="377805" cy="26174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3670562"/>
              <a:satOff val="16196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Dense (4096 neurons)</a:t>
          </a:r>
          <a:endParaRPr lang="en-US" sz="1400" kern="1200" dirty="0"/>
        </a:p>
      </dsp:txBody>
      <dsp:txXfrm rot="-5400000">
        <a:off x="406867" y="2002681"/>
        <a:ext cx="2599025" cy="340919"/>
      </dsp:txXfrm>
    </dsp:sp>
    <dsp:sp modelId="{6390F124-492C-45CA-92A9-5236AA4F0B6C}">
      <dsp:nvSpPr>
        <dsp:cNvPr id="0" name=""/>
        <dsp:cNvSpPr/>
      </dsp:nvSpPr>
      <dsp:spPr>
        <a:xfrm rot="5400000">
          <a:off x="-87185" y="2566870"/>
          <a:ext cx="581239" cy="406867"/>
        </a:xfrm>
        <a:prstGeom prst="chevron">
          <a:avLst/>
        </a:prstGeom>
        <a:solidFill>
          <a:schemeClr val="accent2">
            <a:hueOff val="-4588203"/>
            <a:satOff val="20246"/>
            <a:lumOff val="-3431"/>
            <a:alphaOff val="0"/>
          </a:schemeClr>
        </a:solidFill>
        <a:ln w="25400" cap="flat" cmpd="sng" algn="ctr">
          <a:solidFill>
            <a:schemeClr val="accent2">
              <a:hueOff val="-4588203"/>
              <a:satOff val="20246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-5400000">
        <a:off x="2" y="2683118"/>
        <a:ext cx="406867" cy="174372"/>
      </dsp:txXfrm>
    </dsp:sp>
    <dsp:sp modelId="{BF84B6E8-4A70-4757-BEAF-6F0E2356A7B3}">
      <dsp:nvSpPr>
        <dsp:cNvPr id="0" name=""/>
        <dsp:cNvSpPr/>
      </dsp:nvSpPr>
      <dsp:spPr>
        <a:xfrm rot="5400000">
          <a:off x="1526698" y="1359853"/>
          <a:ext cx="377805" cy="26174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588203"/>
              <a:satOff val="20246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Dropout (p = 0.5)</a:t>
          </a:r>
          <a:endParaRPr lang="en-US" sz="1400" kern="1200" dirty="0"/>
        </a:p>
      </dsp:txBody>
      <dsp:txXfrm rot="-5400000">
        <a:off x="406867" y="2498128"/>
        <a:ext cx="2599025" cy="340919"/>
      </dsp:txXfrm>
    </dsp:sp>
    <dsp:sp modelId="{CD104418-8C7E-44E4-B713-864D7AAFD258}">
      <dsp:nvSpPr>
        <dsp:cNvPr id="0" name=""/>
        <dsp:cNvSpPr/>
      </dsp:nvSpPr>
      <dsp:spPr>
        <a:xfrm rot="5400000">
          <a:off x="-87185" y="3062317"/>
          <a:ext cx="581239" cy="406867"/>
        </a:xfrm>
        <a:prstGeom prst="chevron">
          <a:avLst/>
        </a:prstGeom>
        <a:solidFill>
          <a:schemeClr val="accent2">
            <a:hueOff val="-5505844"/>
            <a:satOff val="24295"/>
            <a:lumOff val="-4118"/>
            <a:alphaOff val="0"/>
          </a:schemeClr>
        </a:solidFill>
        <a:ln w="25400" cap="flat" cmpd="sng" algn="ctr">
          <a:solidFill>
            <a:schemeClr val="accent2">
              <a:hueOff val="-5505844"/>
              <a:satOff val="24295"/>
              <a:lumOff val="-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-5400000">
        <a:off x="2" y="3178565"/>
        <a:ext cx="406867" cy="174372"/>
      </dsp:txXfrm>
    </dsp:sp>
    <dsp:sp modelId="{2A6CA7B4-E435-45C8-A2CD-DDAB3095F051}">
      <dsp:nvSpPr>
        <dsp:cNvPr id="0" name=""/>
        <dsp:cNvSpPr/>
      </dsp:nvSpPr>
      <dsp:spPr>
        <a:xfrm rot="5400000">
          <a:off x="1526698" y="1855300"/>
          <a:ext cx="377805" cy="26174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5505844"/>
              <a:satOff val="24295"/>
              <a:lumOff val="-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Dense (4096 neurons)</a:t>
          </a:r>
          <a:endParaRPr lang="en-US" sz="1400" kern="1200" dirty="0"/>
        </a:p>
      </dsp:txBody>
      <dsp:txXfrm rot="-5400000">
        <a:off x="406867" y="2993575"/>
        <a:ext cx="2599025" cy="340919"/>
      </dsp:txXfrm>
    </dsp:sp>
    <dsp:sp modelId="{EB2C8CC2-83B7-4B0F-A0CB-BDFDF6703A39}">
      <dsp:nvSpPr>
        <dsp:cNvPr id="0" name=""/>
        <dsp:cNvSpPr/>
      </dsp:nvSpPr>
      <dsp:spPr>
        <a:xfrm rot="5400000">
          <a:off x="-87185" y="3557764"/>
          <a:ext cx="581239" cy="406867"/>
        </a:xfrm>
        <a:prstGeom prst="chevron">
          <a:avLst/>
        </a:prstGeom>
        <a:solidFill>
          <a:schemeClr val="accent2">
            <a:hueOff val="-6423484"/>
            <a:satOff val="28344"/>
            <a:lumOff val="-4804"/>
            <a:alphaOff val="0"/>
          </a:schemeClr>
        </a:solidFill>
        <a:ln w="25400" cap="flat" cmpd="sng" algn="ctr">
          <a:solidFill>
            <a:schemeClr val="accent2">
              <a:hueOff val="-6423484"/>
              <a:satOff val="28344"/>
              <a:lumOff val="-4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-5400000">
        <a:off x="2" y="3674012"/>
        <a:ext cx="406867" cy="174372"/>
      </dsp:txXfrm>
    </dsp:sp>
    <dsp:sp modelId="{31492893-FF63-4AC3-9567-72DB0A2F9C92}">
      <dsp:nvSpPr>
        <dsp:cNvPr id="0" name=""/>
        <dsp:cNvSpPr/>
      </dsp:nvSpPr>
      <dsp:spPr>
        <a:xfrm rot="5400000">
          <a:off x="1526698" y="2350747"/>
          <a:ext cx="377805" cy="26174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6423484"/>
              <a:satOff val="28344"/>
              <a:lumOff val="-4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Dropout (p = 0.5)</a:t>
          </a:r>
          <a:endParaRPr lang="en-US" sz="1400" kern="1200" dirty="0"/>
        </a:p>
      </dsp:txBody>
      <dsp:txXfrm rot="-5400000">
        <a:off x="406867" y="3489022"/>
        <a:ext cx="2599025" cy="340919"/>
      </dsp:txXfrm>
    </dsp:sp>
    <dsp:sp modelId="{B4148285-D80D-491E-981B-B6A7C43CE5AA}">
      <dsp:nvSpPr>
        <dsp:cNvPr id="0" name=""/>
        <dsp:cNvSpPr/>
      </dsp:nvSpPr>
      <dsp:spPr>
        <a:xfrm rot="5400000">
          <a:off x="-87185" y="4053211"/>
          <a:ext cx="581239" cy="406867"/>
        </a:xfrm>
        <a:prstGeom prst="chevron">
          <a:avLst/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25400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-5400000">
        <a:off x="2" y="4169459"/>
        <a:ext cx="406867" cy="174372"/>
      </dsp:txXfrm>
    </dsp:sp>
    <dsp:sp modelId="{ACAA25A4-7DC5-4919-BAB1-91903541C668}">
      <dsp:nvSpPr>
        <dsp:cNvPr id="0" name=""/>
        <dsp:cNvSpPr/>
      </dsp:nvSpPr>
      <dsp:spPr>
        <a:xfrm rot="5400000">
          <a:off x="1526698" y="2846194"/>
          <a:ext cx="377805" cy="26174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Dense (</a:t>
          </a:r>
          <a:r>
            <a:rPr lang="en-US" sz="1400" kern="1200" dirty="0" err="1" smtClean="0"/>
            <a:t>Softmax</a:t>
          </a:r>
          <a:r>
            <a:rPr lang="en-US" sz="1400" kern="1200" dirty="0" smtClean="0"/>
            <a:t> into 1000) </a:t>
          </a:r>
          <a:endParaRPr lang="en-US" sz="1400" kern="1200" dirty="0"/>
        </a:p>
      </dsp:txBody>
      <dsp:txXfrm rot="-5400000">
        <a:off x="406867" y="3984469"/>
        <a:ext cx="2599025" cy="34091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9DDB9-B5BB-4970-8052-CFB7ECAF2665}">
      <dsp:nvSpPr>
        <dsp:cNvPr id="0" name=""/>
        <dsp:cNvSpPr/>
      </dsp:nvSpPr>
      <dsp:spPr>
        <a:xfrm rot="5400000">
          <a:off x="-120079" y="122662"/>
          <a:ext cx="800527" cy="56036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1" y="282768"/>
        <a:ext cx="560369" cy="240158"/>
      </dsp:txXfrm>
    </dsp:sp>
    <dsp:sp modelId="{B399DC0F-B0A2-4ED4-8BB2-B6ABE6FAA103}">
      <dsp:nvSpPr>
        <dsp:cNvPr id="0" name=""/>
        <dsp:cNvSpPr/>
      </dsp:nvSpPr>
      <dsp:spPr>
        <a:xfrm rot="5400000">
          <a:off x="1106049" y="-543096"/>
          <a:ext cx="520342" cy="16117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Input (3 channel x 224 x 224)</a:t>
          </a:r>
          <a:endParaRPr lang="en-US" sz="1500" kern="1200" dirty="0"/>
        </a:p>
      </dsp:txBody>
      <dsp:txXfrm rot="-5400000">
        <a:off x="560370" y="27984"/>
        <a:ext cx="1586301" cy="469540"/>
      </dsp:txXfrm>
    </dsp:sp>
    <dsp:sp modelId="{DEC3A103-916C-4E83-AFA6-2C9A3695C9E4}">
      <dsp:nvSpPr>
        <dsp:cNvPr id="0" name=""/>
        <dsp:cNvSpPr/>
      </dsp:nvSpPr>
      <dsp:spPr>
        <a:xfrm rot="5400000">
          <a:off x="-120079" y="758667"/>
          <a:ext cx="800527" cy="560369"/>
        </a:xfrm>
        <a:prstGeom prst="chevron">
          <a:avLst/>
        </a:prstGeom>
        <a:solidFill>
          <a:schemeClr val="accent2">
            <a:hueOff val="-1223521"/>
            <a:satOff val="5399"/>
            <a:lumOff val="-915"/>
            <a:alphaOff val="0"/>
          </a:schemeClr>
        </a:solidFill>
        <a:ln w="25400" cap="flat" cmpd="sng" algn="ctr">
          <a:solidFill>
            <a:schemeClr val="accent2">
              <a:hueOff val="-1223521"/>
              <a:satOff val="5399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1" y="918773"/>
        <a:ext cx="560369" cy="240158"/>
      </dsp:txXfrm>
    </dsp:sp>
    <dsp:sp modelId="{EC3DF515-0936-4487-B094-A88DFA60B36E}">
      <dsp:nvSpPr>
        <dsp:cNvPr id="0" name=""/>
        <dsp:cNvSpPr/>
      </dsp:nvSpPr>
      <dsp:spPr>
        <a:xfrm rot="5400000">
          <a:off x="1106049" y="64705"/>
          <a:ext cx="520342" cy="16117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223521"/>
              <a:satOff val="5399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Convolution (64 filters x 3 x 3)</a:t>
          </a:r>
          <a:endParaRPr lang="en-US" sz="1500" kern="1200" dirty="0"/>
        </a:p>
      </dsp:txBody>
      <dsp:txXfrm rot="-5400000">
        <a:off x="560370" y="635786"/>
        <a:ext cx="1586301" cy="469540"/>
      </dsp:txXfrm>
    </dsp:sp>
    <dsp:sp modelId="{EAD9E136-27EF-404E-8CFE-D5BC27DFF3E3}">
      <dsp:nvSpPr>
        <dsp:cNvPr id="0" name=""/>
        <dsp:cNvSpPr/>
      </dsp:nvSpPr>
      <dsp:spPr>
        <a:xfrm rot="5400000">
          <a:off x="-120079" y="1394671"/>
          <a:ext cx="800527" cy="560369"/>
        </a:xfrm>
        <a:prstGeom prst="chevron">
          <a:avLst/>
        </a:prstGeom>
        <a:solidFill>
          <a:schemeClr val="accent2">
            <a:hueOff val="-2447042"/>
            <a:satOff val="10798"/>
            <a:lumOff val="-1830"/>
            <a:alphaOff val="0"/>
          </a:schemeClr>
        </a:solidFill>
        <a:ln w="25400" cap="flat" cmpd="sng" algn="ctr">
          <a:solidFill>
            <a:schemeClr val="accent2">
              <a:hueOff val="-2447042"/>
              <a:satOff val="10798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1" y="1554777"/>
        <a:ext cx="560369" cy="240158"/>
      </dsp:txXfrm>
    </dsp:sp>
    <dsp:sp modelId="{F196466E-04E0-4FD1-8879-CC97877A3E0A}">
      <dsp:nvSpPr>
        <dsp:cNvPr id="0" name=""/>
        <dsp:cNvSpPr/>
      </dsp:nvSpPr>
      <dsp:spPr>
        <a:xfrm rot="5400000">
          <a:off x="1106049" y="728912"/>
          <a:ext cx="520342" cy="16117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447042"/>
              <a:satOff val="10798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Convolution (64 filters x 3 x 3)</a:t>
          </a:r>
          <a:endParaRPr lang="en-US" sz="1500" kern="1200" dirty="0"/>
        </a:p>
      </dsp:txBody>
      <dsp:txXfrm rot="-5400000">
        <a:off x="560370" y="1299993"/>
        <a:ext cx="1586301" cy="469540"/>
      </dsp:txXfrm>
    </dsp:sp>
    <dsp:sp modelId="{FB8E62CF-0911-413B-A7EE-FE4B3CCB5764}">
      <dsp:nvSpPr>
        <dsp:cNvPr id="0" name=""/>
        <dsp:cNvSpPr/>
      </dsp:nvSpPr>
      <dsp:spPr>
        <a:xfrm rot="5400000">
          <a:off x="-120079" y="2030676"/>
          <a:ext cx="800527" cy="560369"/>
        </a:xfrm>
        <a:prstGeom prst="chevron">
          <a:avLst/>
        </a:prstGeom>
        <a:solidFill>
          <a:schemeClr val="accent2">
            <a:hueOff val="-3670562"/>
            <a:satOff val="16196"/>
            <a:lumOff val="-2745"/>
            <a:alphaOff val="0"/>
          </a:schemeClr>
        </a:solidFill>
        <a:ln w="25400" cap="flat" cmpd="sng" algn="ctr">
          <a:solidFill>
            <a:schemeClr val="accent2">
              <a:hueOff val="-3670562"/>
              <a:satOff val="16196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1" y="2190782"/>
        <a:ext cx="560369" cy="240158"/>
      </dsp:txXfrm>
    </dsp:sp>
    <dsp:sp modelId="{F73A89E6-959A-436D-97C2-3B1AD782AE2F}">
      <dsp:nvSpPr>
        <dsp:cNvPr id="0" name=""/>
        <dsp:cNvSpPr/>
      </dsp:nvSpPr>
      <dsp:spPr>
        <a:xfrm rot="5400000">
          <a:off x="1106049" y="1364917"/>
          <a:ext cx="520342" cy="16117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3670562"/>
              <a:satOff val="16196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MaxPool</a:t>
          </a:r>
          <a:r>
            <a:rPr lang="en-US" sz="1500" kern="1200" dirty="0" smtClean="0"/>
            <a:t> (2 x 2)</a:t>
          </a:r>
          <a:endParaRPr lang="en-US" sz="1500" kern="1200" dirty="0"/>
        </a:p>
      </dsp:txBody>
      <dsp:txXfrm rot="-5400000">
        <a:off x="560370" y="1935998"/>
        <a:ext cx="1586301" cy="469540"/>
      </dsp:txXfrm>
    </dsp:sp>
    <dsp:sp modelId="{6A47EB80-3CB8-4549-B3AE-EEF6F0058286}">
      <dsp:nvSpPr>
        <dsp:cNvPr id="0" name=""/>
        <dsp:cNvSpPr/>
      </dsp:nvSpPr>
      <dsp:spPr>
        <a:xfrm rot="5400000">
          <a:off x="-120079" y="2666680"/>
          <a:ext cx="800527" cy="560369"/>
        </a:xfrm>
        <a:prstGeom prst="chevron">
          <a:avLst/>
        </a:prstGeom>
        <a:solidFill>
          <a:schemeClr val="accent2">
            <a:hueOff val="-4894083"/>
            <a:satOff val="21595"/>
            <a:lumOff val="-3660"/>
            <a:alphaOff val="0"/>
          </a:schemeClr>
        </a:solidFill>
        <a:ln w="25400" cap="flat" cmpd="sng" algn="ctr">
          <a:solidFill>
            <a:schemeClr val="accent2">
              <a:hueOff val="-4894083"/>
              <a:satOff val="21595"/>
              <a:lumOff val="-36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1" y="2826786"/>
        <a:ext cx="560369" cy="240158"/>
      </dsp:txXfrm>
    </dsp:sp>
    <dsp:sp modelId="{4D3DA52A-14C9-477F-8A31-10EEFFF2E791}">
      <dsp:nvSpPr>
        <dsp:cNvPr id="0" name=""/>
        <dsp:cNvSpPr/>
      </dsp:nvSpPr>
      <dsp:spPr>
        <a:xfrm rot="5400000">
          <a:off x="1106049" y="2000921"/>
          <a:ext cx="520342" cy="16117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894083"/>
              <a:satOff val="21595"/>
              <a:lumOff val="-36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Convolution (128 filters x 3 x 3)</a:t>
          </a:r>
          <a:endParaRPr lang="en-US" sz="1500" kern="1200" dirty="0"/>
        </a:p>
      </dsp:txBody>
      <dsp:txXfrm rot="-5400000">
        <a:off x="560370" y="2572002"/>
        <a:ext cx="1586301" cy="469540"/>
      </dsp:txXfrm>
    </dsp:sp>
    <dsp:sp modelId="{CEB1305B-9513-4A3F-ADBE-3329BBADE9D8}">
      <dsp:nvSpPr>
        <dsp:cNvPr id="0" name=""/>
        <dsp:cNvSpPr/>
      </dsp:nvSpPr>
      <dsp:spPr>
        <a:xfrm rot="5400000">
          <a:off x="-120079" y="3302685"/>
          <a:ext cx="800527" cy="560369"/>
        </a:xfrm>
        <a:prstGeom prst="chevron">
          <a:avLst/>
        </a:prstGeom>
        <a:solidFill>
          <a:schemeClr val="accent2">
            <a:hueOff val="-6117604"/>
            <a:satOff val="26994"/>
            <a:lumOff val="-4575"/>
            <a:alphaOff val="0"/>
          </a:schemeClr>
        </a:solidFill>
        <a:ln w="25400" cap="flat" cmpd="sng" algn="ctr">
          <a:solidFill>
            <a:schemeClr val="accent2">
              <a:hueOff val="-6117604"/>
              <a:satOff val="26994"/>
              <a:lumOff val="-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1" y="3462791"/>
        <a:ext cx="560369" cy="240158"/>
      </dsp:txXfrm>
    </dsp:sp>
    <dsp:sp modelId="{E367920B-140A-460E-9111-149D6F9E6593}">
      <dsp:nvSpPr>
        <dsp:cNvPr id="0" name=""/>
        <dsp:cNvSpPr/>
      </dsp:nvSpPr>
      <dsp:spPr>
        <a:xfrm rot="5400000">
          <a:off x="1106049" y="2636926"/>
          <a:ext cx="520342" cy="16117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6117604"/>
              <a:satOff val="26994"/>
              <a:lumOff val="-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Convolution (128 filters x 3 x 3)</a:t>
          </a:r>
          <a:endParaRPr lang="en-US" sz="1500" kern="1200" dirty="0"/>
        </a:p>
      </dsp:txBody>
      <dsp:txXfrm rot="-5400000">
        <a:off x="560370" y="3208007"/>
        <a:ext cx="1586301" cy="469540"/>
      </dsp:txXfrm>
    </dsp:sp>
    <dsp:sp modelId="{65E6EF4D-1DE4-4FA8-B148-CF83CB295734}">
      <dsp:nvSpPr>
        <dsp:cNvPr id="0" name=""/>
        <dsp:cNvSpPr/>
      </dsp:nvSpPr>
      <dsp:spPr>
        <a:xfrm rot="5400000">
          <a:off x="-120079" y="3938689"/>
          <a:ext cx="800527" cy="560369"/>
        </a:xfrm>
        <a:prstGeom prst="chevron">
          <a:avLst/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25400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1" y="4098795"/>
        <a:ext cx="560369" cy="240158"/>
      </dsp:txXfrm>
    </dsp:sp>
    <dsp:sp modelId="{F8BB101E-F320-4781-9F32-81A1E60ABD66}">
      <dsp:nvSpPr>
        <dsp:cNvPr id="0" name=""/>
        <dsp:cNvSpPr/>
      </dsp:nvSpPr>
      <dsp:spPr>
        <a:xfrm rot="5400000">
          <a:off x="1106049" y="3272930"/>
          <a:ext cx="520342" cy="16117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MaxPool</a:t>
          </a:r>
          <a:r>
            <a:rPr lang="en-US" sz="1500" kern="1200" dirty="0" smtClean="0"/>
            <a:t> (2 x 2)</a:t>
          </a:r>
          <a:endParaRPr lang="en-US" sz="1500" kern="1200" dirty="0"/>
        </a:p>
      </dsp:txBody>
      <dsp:txXfrm rot="-5400000">
        <a:off x="560370" y="3844011"/>
        <a:ext cx="1586301" cy="46954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3B31D-7B36-4890-ABFF-5C692FA69B88}">
      <dsp:nvSpPr>
        <dsp:cNvPr id="0" name=""/>
        <dsp:cNvSpPr/>
      </dsp:nvSpPr>
      <dsp:spPr>
        <a:xfrm rot="5400000">
          <a:off x="-102754" y="103669"/>
          <a:ext cx="685032" cy="47952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 rot="-5400000">
        <a:off x="1" y="240675"/>
        <a:ext cx="479522" cy="205510"/>
      </dsp:txXfrm>
    </dsp:sp>
    <dsp:sp modelId="{4B2E4FC4-C4A7-42F4-934F-7F18ABFF1987}">
      <dsp:nvSpPr>
        <dsp:cNvPr id="0" name=""/>
        <dsp:cNvSpPr/>
      </dsp:nvSpPr>
      <dsp:spPr>
        <a:xfrm rot="5400000">
          <a:off x="1205257" y="-724820"/>
          <a:ext cx="445271" cy="1896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Convolution (256 filters x 3 x 3)</a:t>
          </a:r>
          <a:endParaRPr lang="en-US" sz="1300" kern="1200" dirty="0"/>
        </a:p>
      </dsp:txBody>
      <dsp:txXfrm rot="-5400000">
        <a:off x="479522" y="22651"/>
        <a:ext cx="1875005" cy="401799"/>
      </dsp:txXfrm>
    </dsp:sp>
    <dsp:sp modelId="{B4AD672D-C699-4B91-8E17-02EC5FADAE4C}">
      <dsp:nvSpPr>
        <dsp:cNvPr id="0" name=""/>
        <dsp:cNvSpPr/>
      </dsp:nvSpPr>
      <dsp:spPr>
        <a:xfrm rot="5400000">
          <a:off x="-102754" y="660013"/>
          <a:ext cx="685032" cy="479522"/>
        </a:xfrm>
        <a:prstGeom prst="chevron">
          <a:avLst/>
        </a:prstGeom>
        <a:solidFill>
          <a:schemeClr val="accent2">
            <a:hueOff val="-1048732"/>
            <a:satOff val="4628"/>
            <a:lumOff val="-784"/>
            <a:alphaOff val="0"/>
          </a:schemeClr>
        </a:solidFill>
        <a:ln w="25400" cap="flat" cmpd="sng" algn="ctr">
          <a:solidFill>
            <a:schemeClr val="accent2">
              <a:hueOff val="-1048732"/>
              <a:satOff val="4628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 rot="-5400000">
        <a:off x="1" y="797019"/>
        <a:ext cx="479522" cy="205510"/>
      </dsp:txXfrm>
    </dsp:sp>
    <dsp:sp modelId="{9B9223FF-55C6-4C97-936A-45C99AAF62BB}">
      <dsp:nvSpPr>
        <dsp:cNvPr id="0" name=""/>
        <dsp:cNvSpPr/>
      </dsp:nvSpPr>
      <dsp:spPr>
        <a:xfrm rot="5400000">
          <a:off x="1205257" y="-168476"/>
          <a:ext cx="445271" cy="1896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048732"/>
              <a:satOff val="4628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Convolution (256 filters x 3 x 3)</a:t>
          </a:r>
          <a:endParaRPr lang="en-US" sz="1300" kern="1200" dirty="0"/>
        </a:p>
      </dsp:txBody>
      <dsp:txXfrm rot="-5400000">
        <a:off x="479522" y="578995"/>
        <a:ext cx="1875005" cy="401799"/>
      </dsp:txXfrm>
    </dsp:sp>
    <dsp:sp modelId="{4A170617-6F7D-4A4C-B285-4D1D0B91AAB7}">
      <dsp:nvSpPr>
        <dsp:cNvPr id="0" name=""/>
        <dsp:cNvSpPr/>
      </dsp:nvSpPr>
      <dsp:spPr>
        <a:xfrm rot="5400000">
          <a:off x="-102754" y="1216356"/>
          <a:ext cx="685032" cy="479522"/>
        </a:xfrm>
        <a:prstGeom prst="chevron">
          <a:avLst/>
        </a:prstGeom>
        <a:solidFill>
          <a:schemeClr val="accent2">
            <a:hueOff val="-2097464"/>
            <a:satOff val="9255"/>
            <a:lumOff val="-1569"/>
            <a:alphaOff val="0"/>
          </a:schemeClr>
        </a:solidFill>
        <a:ln w="25400" cap="flat" cmpd="sng" algn="ctr">
          <a:solidFill>
            <a:schemeClr val="accent2">
              <a:hueOff val="-2097464"/>
              <a:satOff val="9255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 rot="-5400000">
        <a:off x="1" y="1353362"/>
        <a:ext cx="479522" cy="205510"/>
      </dsp:txXfrm>
    </dsp:sp>
    <dsp:sp modelId="{1072992A-10E6-40EB-A624-A338616B8BB3}">
      <dsp:nvSpPr>
        <dsp:cNvPr id="0" name=""/>
        <dsp:cNvSpPr/>
      </dsp:nvSpPr>
      <dsp:spPr>
        <a:xfrm rot="5400000">
          <a:off x="1205257" y="387866"/>
          <a:ext cx="445271" cy="1896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097464"/>
              <a:satOff val="9255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Convolution (256 filters x 3 x 3)</a:t>
          </a:r>
          <a:endParaRPr lang="en-US" sz="1300" kern="1200" dirty="0"/>
        </a:p>
      </dsp:txBody>
      <dsp:txXfrm rot="-5400000">
        <a:off x="479522" y="1135337"/>
        <a:ext cx="1875005" cy="401799"/>
      </dsp:txXfrm>
    </dsp:sp>
    <dsp:sp modelId="{18C3A168-CFDF-4651-8AE2-2D0A410C2B7A}">
      <dsp:nvSpPr>
        <dsp:cNvPr id="0" name=""/>
        <dsp:cNvSpPr/>
      </dsp:nvSpPr>
      <dsp:spPr>
        <a:xfrm rot="5400000">
          <a:off x="-102754" y="1772700"/>
          <a:ext cx="685032" cy="479522"/>
        </a:xfrm>
        <a:prstGeom prst="chevron">
          <a:avLst/>
        </a:prstGeom>
        <a:solidFill>
          <a:schemeClr val="accent2">
            <a:hueOff val="-3146196"/>
            <a:satOff val="13883"/>
            <a:lumOff val="-2353"/>
            <a:alphaOff val="0"/>
          </a:schemeClr>
        </a:solidFill>
        <a:ln w="25400" cap="flat" cmpd="sng" algn="ctr">
          <a:solidFill>
            <a:schemeClr val="accent2">
              <a:hueOff val="-3146196"/>
              <a:satOff val="13883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 rot="-5400000">
        <a:off x="1" y="1909706"/>
        <a:ext cx="479522" cy="205510"/>
      </dsp:txXfrm>
    </dsp:sp>
    <dsp:sp modelId="{7F0144A7-3D57-47A3-A5D4-396A8B009CC5}">
      <dsp:nvSpPr>
        <dsp:cNvPr id="0" name=""/>
        <dsp:cNvSpPr/>
      </dsp:nvSpPr>
      <dsp:spPr>
        <a:xfrm rot="5400000">
          <a:off x="1205257" y="944210"/>
          <a:ext cx="445271" cy="1896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3146196"/>
              <a:satOff val="13883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MaxPool</a:t>
          </a:r>
          <a:r>
            <a:rPr lang="en-US" sz="1300" kern="1200" dirty="0" smtClean="0"/>
            <a:t> (2 x 2)</a:t>
          </a:r>
          <a:endParaRPr lang="en-US" sz="1300" kern="1200" dirty="0"/>
        </a:p>
      </dsp:txBody>
      <dsp:txXfrm rot="-5400000">
        <a:off x="479522" y="1691681"/>
        <a:ext cx="1875005" cy="401799"/>
      </dsp:txXfrm>
    </dsp:sp>
    <dsp:sp modelId="{4AD0A859-01BA-4A55-974A-9C8E06F4D9B6}">
      <dsp:nvSpPr>
        <dsp:cNvPr id="0" name=""/>
        <dsp:cNvSpPr/>
      </dsp:nvSpPr>
      <dsp:spPr>
        <a:xfrm rot="5400000">
          <a:off x="-102754" y="2329043"/>
          <a:ext cx="685032" cy="479522"/>
        </a:xfrm>
        <a:prstGeom prst="chevron">
          <a:avLst/>
        </a:prstGeom>
        <a:solidFill>
          <a:schemeClr val="accent2">
            <a:hueOff val="-4194929"/>
            <a:satOff val="18510"/>
            <a:lumOff val="-3137"/>
            <a:alphaOff val="0"/>
          </a:schemeClr>
        </a:solidFill>
        <a:ln w="25400" cap="flat" cmpd="sng" algn="ctr">
          <a:solidFill>
            <a:schemeClr val="accent2">
              <a:hueOff val="-4194929"/>
              <a:satOff val="18510"/>
              <a:lumOff val="-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 rot="-5400000">
        <a:off x="1" y="2466049"/>
        <a:ext cx="479522" cy="205510"/>
      </dsp:txXfrm>
    </dsp:sp>
    <dsp:sp modelId="{DB619B64-4CCB-4FB7-9AF1-30AA5D8CF118}">
      <dsp:nvSpPr>
        <dsp:cNvPr id="0" name=""/>
        <dsp:cNvSpPr/>
      </dsp:nvSpPr>
      <dsp:spPr>
        <a:xfrm rot="5400000">
          <a:off x="1205257" y="1500553"/>
          <a:ext cx="445271" cy="1896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194929"/>
              <a:satOff val="18510"/>
              <a:lumOff val="-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Convolution (512 filters x 3 x 3)</a:t>
          </a:r>
          <a:endParaRPr lang="en-US" sz="1300" kern="1200" dirty="0"/>
        </a:p>
      </dsp:txBody>
      <dsp:txXfrm rot="-5400000">
        <a:off x="479522" y="2248024"/>
        <a:ext cx="1875005" cy="401799"/>
      </dsp:txXfrm>
    </dsp:sp>
    <dsp:sp modelId="{399DFF12-6F6E-4D20-A30C-F5540607A61D}">
      <dsp:nvSpPr>
        <dsp:cNvPr id="0" name=""/>
        <dsp:cNvSpPr/>
      </dsp:nvSpPr>
      <dsp:spPr>
        <a:xfrm rot="5400000">
          <a:off x="-102754" y="2885387"/>
          <a:ext cx="685032" cy="479522"/>
        </a:xfrm>
        <a:prstGeom prst="chevron">
          <a:avLst/>
        </a:prstGeom>
        <a:solidFill>
          <a:schemeClr val="accent2">
            <a:hueOff val="-5243661"/>
            <a:satOff val="23138"/>
            <a:lumOff val="-3921"/>
            <a:alphaOff val="0"/>
          </a:schemeClr>
        </a:solidFill>
        <a:ln w="25400" cap="flat" cmpd="sng" algn="ctr">
          <a:solidFill>
            <a:schemeClr val="accent2">
              <a:hueOff val="-5243661"/>
              <a:satOff val="23138"/>
              <a:lumOff val="-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 rot="-5400000">
        <a:off x="1" y="3022393"/>
        <a:ext cx="479522" cy="205510"/>
      </dsp:txXfrm>
    </dsp:sp>
    <dsp:sp modelId="{97BBF001-0197-4249-8CA7-9F63ED424605}">
      <dsp:nvSpPr>
        <dsp:cNvPr id="0" name=""/>
        <dsp:cNvSpPr/>
      </dsp:nvSpPr>
      <dsp:spPr>
        <a:xfrm rot="5400000">
          <a:off x="1205257" y="2056897"/>
          <a:ext cx="445271" cy="1896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5243661"/>
              <a:satOff val="23138"/>
              <a:lumOff val="-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Convolution(512 filters x 3 x 3)</a:t>
          </a:r>
          <a:endParaRPr lang="en-US" sz="1300" kern="1200" dirty="0"/>
        </a:p>
      </dsp:txBody>
      <dsp:txXfrm rot="-5400000">
        <a:off x="479522" y="2804368"/>
        <a:ext cx="1875005" cy="401799"/>
      </dsp:txXfrm>
    </dsp:sp>
    <dsp:sp modelId="{22C3AEDC-4854-49AC-ADE2-E59DF4877F68}">
      <dsp:nvSpPr>
        <dsp:cNvPr id="0" name=""/>
        <dsp:cNvSpPr/>
      </dsp:nvSpPr>
      <dsp:spPr>
        <a:xfrm rot="5400000">
          <a:off x="-102754" y="3441731"/>
          <a:ext cx="685032" cy="479522"/>
        </a:xfrm>
        <a:prstGeom prst="chevron">
          <a:avLst/>
        </a:prstGeom>
        <a:solidFill>
          <a:schemeClr val="accent2">
            <a:hueOff val="-6292393"/>
            <a:satOff val="27765"/>
            <a:lumOff val="-4706"/>
            <a:alphaOff val="0"/>
          </a:schemeClr>
        </a:solidFill>
        <a:ln w="25400" cap="flat" cmpd="sng" algn="ctr">
          <a:solidFill>
            <a:schemeClr val="accent2">
              <a:hueOff val="-6292393"/>
              <a:satOff val="27765"/>
              <a:lumOff val="-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 rot="-5400000">
        <a:off x="1" y="3578737"/>
        <a:ext cx="479522" cy="205510"/>
      </dsp:txXfrm>
    </dsp:sp>
    <dsp:sp modelId="{43533F87-2CE6-4157-BDFF-C43A1065CFEE}">
      <dsp:nvSpPr>
        <dsp:cNvPr id="0" name=""/>
        <dsp:cNvSpPr/>
      </dsp:nvSpPr>
      <dsp:spPr>
        <a:xfrm rot="5400000">
          <a:off x="1205257" y="2613241"/>
          <a:ext cx="445271" cy="1896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6292393"/>
              <a:satOff val="27765"/>
              <a:lumOff val="-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Convolution (512 filters x 3 x 3)</a:t>
          </a:r>
          <a:endParaRPr lang="en-US" sz="1300" kern="1200" dirty="0"/>
        </a:p>
      </dsp:txBody>
      <dsp:txXfrm rot="-5400000">
        <a:off x="479522" y="3360712"/>
        <a:ext cx="1875005" cy="401799"/>
      </dsp:txXfrm>
    </dsp:sp>
    <dsp:sp modelId="{BA50C385-DB50-4571-A177-98E7C7E01E52}">
      <dsp:nvSpPr>
        <dsp:cNvPr id="0" name=""/>
        <dsp:cNvSpPr/>
      </dsp:nvSpPr>
      <dsp:spPr>
        <a:xfrm rot="5400000">
          <a:off x="-102754" y="3998074"/>
          <a:ext cx="685032" cy="479522"/>
        </a:xfrm>
        <a:prstGeom prst="chevron">
          <a:avLst/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25400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 rot="-5400000">
        <a:off x="1" y="4135080"/>
        <a:ext cx="479522" cy="205510"/>
      </dsp:txXfrm>
    </dsp:sp>
    <dsp:sp modelId="{FDED29D5-DBAA-459D-8660-2AAF7FBA0BF6}">
      <dsp:nvSpPr>
        <dsp:cNvPr id="0" name=""/>
        <dsp:cNvSpPr/>
      </dsp:nvSpPr>
      <dsp:spPr>
        <a:xfrm rot="5400000">
          <a:off x="1205257" y="3169584"/>
          <a:ext cx="445271" cy="1896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MaxPool</a:t>
          </a:r>
          <a:r>
            <a:rPr lang="en-US" sz="1300" kern="1200" dirty="0" smtClean="0"/>
            <a:t> (2 x 2)</a:t>
          </a:r>
          <a:endParaRPr lang="en-US" sz="1300" kern="1200" dirty="0"/>
        </a:p>
      </dsp:txBody>
      <dsp:txXfrm rot="-5400000">
        <a:off x="479522" y="3917055"/>
        <a:ext cx="1875005" cy="40179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AB08F2-D182-4A3E-BB4C-A4EA5F1A3FC8}">
      <dsp:nvSpPr>
        <dsp:cNvPr id="0" name=""/>
        <dsp:cNvSpPr/>
      </dsp:nvSpPr>
      <dsp:spPr>
        <a:xfrm rot="5400000">
          <a:off x="-71283" y="72459"/>
          <a:ext cx="475220" cy="33265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 rot="-5400000">
        <a:off x="0" y="167503"/>
        <a:ext cx="332654" cy="142566"/>
      </dsp:txXfrm>
    </dsp:sp>
    <dsp:sp modelId="{63E03E85-2722-4BBB-B2BB-206DAF03B617}">
      <dsp:nvSpPr>
        <dsp:cNvPr id="0" name=""/>
        <dsp:cNvSpPr/>
      </dsp:nvSpPr>
      <dsp:spPr>
        <a:xfrm rot="5400000">
          <a:off x="1571578" y="-1237747"/>
          <a:ext cx="308893" cy="2786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Convolution (512 filters x 3 x 3)</a:t>
          </a:r>
          <a:endParaRPr lang="en-US" sz="1500" kern="1200" dirty="0"/>
        </a:p>
      </dsp:txBody>
      <dsp:txXfrm rot="-5400000">
        <a:off x="332655" y="16255"/>
        <a:ext cx="2771662" cy="278735"/>
      </dsp:txXfrm>
    </dsp:sp>
    <dsp:sp modelId="{0F96505D-E481-4C52-A40F-94E7B60C576A}">
      <dsp:nvSpPr>
        <dsp:cNvPr id="0" name=""/>
        <dsp:cNvSpPr/>
      </dsp:nvSpPr>
      <dsp:spPr>
        <a:xfrm rot="5400000">
          <a:off x="-71283" y="479673"/>
          <a:ext cx="475220" cy="332654"/>
        </a:xfrm>
        <a:prstGeom prst="chevron">
          <a:avLst/>
        </a:prstGeom>
        <a:solidFill>
          <a:schemeClr val="accent2">
            <a:hueOff val="-734113"/>
            <a:satOff val="3239"/>
            <a:lumOff val="-549"/>
            <a:alphaOff val="0"/>
          </a:schemeClr>
        </a:solidFill>
        <a:ln w="25400" cap="flat" cmpd="sng" algn="ctr">
          <a:solidFill>
            <a:schemeClr val="accent2">
              <a:hueOff val="-734113"/>
              <a:satOff val="3239"/>
              <a:lumOff val="-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 rot="-5400000">
        <a:off x="0" y="574717"/>
        <a:ext cx="332654" cy="142566"/>
      </dsp:txXfrm>
    </dsp:sp>
    <dsp:sp modelId="{8AB2C26E-C72B-4313-83D0-D8750C3E15AA}">
      <dsp:nvSpPr>
        <dsp:cNvPr id="0" name=""/>
        <dsp:cNvSpPr/>
      </dsp:nvSpPr>
      <dsp:spPr>
        <a:xfrm rot="5400000">
          <a:off x="1571578" y="-830533"/>
          <a:ext cx="308893" cy="2786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734113"/>
              <a:satOff val="3239"/>
              <a:lumOff val="-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Convolution (512 filters x 3 x 3)</a:t>
          </a:r>
          <a:endParaRPr lang="en-US" sz="1500" kern="1200" dirty="0"/>
        </a:p>
      </dsp:txBody>
      <dsp:txXfrm rot="-5400000">
        <a:off x="332655" y="423469"/>
        <a:ext cx="2771662" cy="278735"/>
      </dsp:txXfrm>
    </dsp:sp>
    <dsp:sp modelId="{7B7CEB11-F26B-45D7-9CDE-F839BA6660C1}">
      <dsp:nvSpPr>
        <dsp:cNvPr id="0" name=""/>
        <dsp:cNvSpPr/>
      </dsp:nvSpPr>
      <dsp:spPr>
        <a:xfrm rot="5400000">
          <a:off x="-71283" y="886888"/>
          <a:ext cx="475220" cy="332654"/>
        </a:xfrm>
        <a:prstGeom prst="chevron">
          <a:avLst/>
        </a:prstGeom>
        <a:solidFill>
          <a:schemeClr val="accent2">
            <a:hueOff val="-1468225"/>
            <a:satOff val="6479"/>
            <a:lumOff val="-1098"/>
            <a:alphaOff val="0"/>
          </a:schemeClr>
        </a:solidFill>
        <a:ln w="25400" cap="flat" cmpd="sng" algn="ctr">
          <a:solidFill>
            <a:schemeClr val="accent2">
              <a:hueOff val="-1468225"/>
              <a:satOff val="6479"/>
              <a:lumOff val="-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 rot="-5400000">
        <a:off x="0" y="981932"/>
        <a:ext cx="332654" cy="142566"/>
      </dsp:txXfrm>
    </dsp:sp>
    <dsp:sp modelId="{2CF651FC-9A76-495E-8CCE-64D10153E8E6}">
      <dsp:nvSpPr>
        <dsp:cNvPr id="0" name=""/>
        <dsp:cNvSpPr/>
      </dsp:nvSpPr>
      <dsp:spPr>
        <a:xfrm rot="5400000">
          <a:off x="1571578" y="-423319"/>
          <a:ext cx="308893" cy="2786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468225"/>
              <a:satOff val="6479"/>
              <a:lumOff val="-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Convolution (512 filters x 3 x 3)</a:t>
          </a:r>
          <a:endParaRPr lang="en-US" sz="1500" kern="1200" dirty="0"/>
        </a:p>
      </dsp:txBody>
      <dsp:txXfrm rot="-5400000">
        <a:off x="332655" y="830683"/>
        <a:ext cx="2771662" cy="278735"/>
      </dsp:txXfrm>
    </dsp:sp>
    <dsp:sp modelId="{7F29DC7F-43C1-47F6-BEA5-998C9B1C7230}">
      <dsp:nvSpPr>
        <dsp:cNvPr id="0" name=""/>
        <dsp:cNvSpPr/>
      </dsp:nvSpPr>
      <dsp:spPr>
        <a:xfrm rot="5400000">
          <a:off x="-71283" y="1294102"/>
          <a:ext cx="475220" cy="332654"/>
        </a:xfrm>
        <a:prstGeom prst="chevron">
          <a:avLst/>
        </a:prstGeom>
        <a:solidFill>
          <a:schemeClr val="accent2">
            <a:hueOff val="-2202338"/>
            <a:satOff val="9718"/>
            <a:lumOff val="-1647"/>
            <a:alphaOff val="0"/>
          </a:schemeClr>
        </a:solidFill>
        <a:ln w="25400" cap="flat" cmpd="sng" algn="ctr">
          <a:solidFill>
            <a:schemeClr val="accent2">
              <a:hueOff val="-2202338"/>
              <a:satOff val="9718"/>
              <a:lumOff val="-1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 rot="-5400000">
        <a:off x="0" y="1389146"/>
        <a:ext cx="332654" cy="142566"/>
      </dsp:txXfrm>
    </dsp:sp>
    <dsp:sp modelId="{D1F8A61B-47D3-439D-9C5A-8969536C3BCB}">
      <dsp:nvSpPr>
        <dsp:cNvPr id="0" name=""/>
        <dsp:cNvSpPr/>
      </dsp:nvSpPr>
      <dsp:spPr>
        <a:xfrm rot="5400000">
          <a:off x="1571578" y="-16104"/>
          <a:ext cx="308893" cy="2786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202338"/>
              <a:satOff val="9718"/>
              <a:lumOff val="-1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MaxPool</a:t>
          </a:r>
          <a:r>
            <a:rPr lang="en-US" sz="1500" kern="1200" dirty="0" smtClean="0"/>
            <a:t> (2 x 2)</a:t>
          </a:r>
          <a:endParaRPr lang="en-US" sz="1500" kern="1200" dirty="0"/>
        </a:p>
      </dsp:txBody>
      <dsp:txXfrm rot="-5400000">
        <a:off x="332655" y="1237898"/>
        <a:ext cx="2771662" cy="278735"/>
      </dsp:txXfrm>
    </dsp:sp>
    <dsp:sp modelId="{3CC9DDB9-B5BB-4970-8052-CFB7ECAF2665}">
      <dsp:nvSpPr>
        <dsp:cNvPr id="0" name=""/>
        <dsp:cNvSpPr/>
      </dsp:nvSpPr>
      <dsp:spPr>
        <a:xfrm rot="5400000">
          <a:off x="-71283" y="1701316"/>
          <a:ext cx="475220" cy="332654"/>
        </a:xfrm>
        <a:prstGeom prst="chevron">
          <a:avLst/>
        </a:prstGeom>
        <a:solidFill>
          <a:schemeClr val="accent2">
            <a:hueOff val="-2936450"/>
            <a:satOff val="12957"/>
            <a:lumOff val="-2196"/>
            <a:alphaOff val="0"/>
          </a:schemeClr>
        </a:solidFill>
        <a:ln w="25400" cap="flat" cmpd="sng" algn="ctr">
          <a:solidFill>
            <a:schemeClr val="accent2">
              <a:hueOff val="-2936450"/>
              <a:satOff val="12957"/>
              <a:lumOff val="-2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 rot="-5400000">
        <a:off x="0" y="1796360"/>
        <a:ext cx="332654" cy="142566"/>
      </dsp:txXfrm>
    </dsp:sp>
    <dsp:sp modelId="{B399DC0F-B0A2-4ED4-8BB2-B6ABE6FAA103}">
      <dsp:nvSpPr>
        <dsp:cNvPr id="0" name=""/>
        <dsp:cNvSpPr/>
      </dsp:nvSpPr>
      <dsp:spPr>
        <a:xfrm rot="5400000">
          <a:off x="1571578" y="391109"/>
          <a:ext cx="308893" cy="2786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936450"/>
              <a:satOff val="12957"/>
              <a:lumOff val="-2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Dense (4096 neurons)</a:t>
          </a:r>
          <a:endParaRPr lang="en-US" sz="1500" kern="1200" dirty="0"/>
        </a:p>
      </dsp:txBody>
      <dsp:txXfrm rot="-5400000">
        <a:off x="332655" y="1645112"/>
        <a:ext cx="2771662" cy="278735"/>
      </dsp:txXfrm>
    </dsp:sp>
    <dsp:sp modelId="{F9633F7B-1785-4496-A625-681CFDD64B9D}">
      <dsp:nvSpPr>
        <dsp:cNvPr id="0" name=""/>
        <dsp:cNvSpPr/>
      </dsp:nvSpPr>
      <dsp:spPr>
        <a:xfrm rot="5400000">
          <a:off x="-71283" y="2108530"/>
          <a:ext cx="475220" cy="332654"/>
        </a:xfrm>
        <a:prstGeom prst="chevron">
          <a:avLst/>
        </a:prstGeom>
        <a:solidFill>
          <a:schemeClr val="accent2">
            <a:hueOff val="-3670562"/>
            <a:satOff val="16196"/>
            <a:lumOff val="-2745"/>
            <a:alphaOff val="0"/>
          </a:schemeClr>
        </a:solidFill>
        <a:ln w="25400" cap="flat" cmpd="sng" algn="ctr">
          <a:solidFill>
            <a:schemeClr val="accent2">
              <a:hueOff val="-3670562"/>
              <a:satOff val="16196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 rot="-5400000">
        <a:off x="0" y="2203574"/>
        <a:ext cx="332654" cy="142566"/>
      </dsp:txXfrm>
    </dsp:sp>
    <dsp:sp modelId="{6D72D765-A101-46D6-814F-D1C731375486}">
      <dsp:nvSpPr>
        <dsp:cNvPr id="0" name=""/>
        <dsp:cNvSpPr/>
      </dsp:nvSpPr>
      <dsp:spPr>
        <a:xfrm rot="5400000">
          <a:off x="1571578" y="798323"/>
          <a:ext cx="308893" cy="2786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3670562"/>
              <a:satOff val="16196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err="1" smtClean="0"/>
            <a:t>BatchNorm</a:t>
          </a:r>
          <a:endParaRPr lang="en-US" sz="1500" b="1" kern="1200" dirty="0"/>
        </a:p>
      </dsp:txBody>
      <dsp:txXfrm rot="-5400000">
        <a:off x="332655" y="2052326"/>
        <a:ext cx="2771662" cy="278735"/>
      </dsp:txXfrm>
    </dsp:sp>
    <dsp:sp modelId="{6390F124-492C-45CA-92A9-5236AA4F0B6C}">
      <dsp:nvSpPr>
        <dsp:cNvPr id="0" name=""/>
        <dsp:cNvSpPr/>
      </dsp:nvSpPr>
      <dsp:spPr>
        <a:xfrm rot="5400000">
          <a:off x="-71283" y="2515745"/>
          <a:ext cx="475220" cy="332654"/>
        </a:xfrm>
        <a:prstGeom prst="chevron">
          <a:avLst/>
        </a:prstGeom>
        <a:solidFill>
          <a:schemeClr val="accent2">
            <a:hueOff val="-4404675"/>
            <a:satOff val="19436"/>
            <a:lumOff val="-3294"/>
            <a:alphaOff val="0"/>
          </a:schemeClr>
        </a:solidFill>
        <a:ln w="25400" cap="flat" cmpd="sng" algn="ctr">
          <a:solidFill>
            <a:schemeClr val="accent2">
              <a:hueOff val="-4404675"/>
              <a:satOff val="19436"/>
              <a:lumOff val="-3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 rot="-5400000">
        <a:off x="0" y="2610789"/>
        <a:ext cx="332654" cy="142566"/>
      </dsp:txXfrm>
    </dsp:sp>
    <dsp:sp modelId="{BF84B6E8-4A70-4757-BEAF-6F0E2356A7B3}">
      <dsp:nvSpPr>
        <dsp:cNvPr id="0" name=""/>
        <dsp:cNvSpPr/>
      </dsp:nvSpPr>
      <dsp:spPr>
        <a:xfrm rot="5400000">
          <a:off x="1571578" y="1205537"/>
          <a:ext cx="308893" cy="2786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404675"/>
              <a:satOff val="19436"/>
              <a:lumOff val="-3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Dropout (p = 0.5)</a:t>
          </a:r>
          <a:endParaRPr lang="en-US" sz="1500" kern="1200" dirty="0"/>
        </a:p>
      </dsp:txBody>
      <dsp:txXfrm rot="-5400000">
        <a:off x="332655" y="2459540"/>
        <a:ext cx="2771662" cy="278735"/>
      </dsp:txXfrm>
    </dsp:sp>
    <dsp:sp modelId="{CD104418-8C7E-44E4-B713-864D7AAFD258}">
      <dsp:nvSpPr>
        <dsp:cNvPr id="0" name=""/>
        <dsp:cNvSpPr/>
      </dsp:nvSpPr>
      <dsp:spPr>
        <a:xfrm rot="5400000">
          <a:off x="-71283" y="2922959"/>
          <a:ext cx="475220" cy="332654"/>
        </a:xfrm>
        <a:prstGeom prst="chevron">
          <a:avLst/>
        </a:prstGeom>
        <a:solidFill>
          <a:schemeClr val="accent2">
            <a:hueOff val="-5138787"/>
            <a:satOff val="22675"/>
            <a:lumOff val="-3843"/>
            <a:alphaOff val="0"/>
          </a:schemeClr>
        </a:solidFill>
        <a:ln w="25400" cap="flat" cmpd="sng" algn="ctr">
          <a:solidFill>
            <a:schemeClr val="accent2">
              <a:hueOff val="-5138787"/>
              <a:satOff val="22675"/>
              <a:lumOff val="-3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 rot="-5400000">
        <a:off x="0" y="3018003"/>
        <a:ext cx="332654" cy="142566"/>
      </dsp:txXfrm>
    </dsp:sp>
    <dsp:sp modelId="{2A6CA7B4-E435-45C8-A2CD-DDAB3095F051}">
      <dsp:nvSpPr>
        <dsp:cNvPr id="0" name=""/>
        <dsp:cNvSpPr/>
      </dsp:nvSpPr>
      <dsp:spPr>
        <a:xfrm rot="5400000">
          <a:off x="1571578" y="1612752"/>
          <a:ext cx="308893" cy="2786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5138787"/>
              <a:satOff val="22675"/>
              <a:lumOff val="-3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Dense (4096 neurons)</a:t>
          </a:r>
          <a:endParaRPr lang="en-US" sz="1500" kern="1200" dirty="0"/>
        </a:p>
      </dsp:txBody>
      <dsp:txXfrm rot="-5400000">
        <a:off x="332655" y="2866755"/>
        <a:ext cx="2771662" cy="278735"/>
      </dsp:txXfrm>
    </dsp:sp>
    <dsp:sp modelId="{D83C5070-5365-4ABE-B876-15492044DB8F}">
      <dsp:nvSpPr>
        <dsp:cNvPr id="0" name=""/>
        <dsp:cNvSpPr/>
      </dsp:nvSpPr>
      <dsp:spPr>
        <a:xfrm rot="5400000">
          <a:off x="-71283" y="3330173"/>
          <a:ext cx="475220" cy="332654"/>
        </a:xfrm>
        <a:prstGeom prst="chevron">
          <a:avLst/>
        </a:prstGeom>
        <a:solidFill>
          <a:schemeClr val="accent2">
            <a:hueOff val="-5872900"/>
            <a:satOff val="25914"/>
            <a:lumOff val="-4392"/>
            <a:alphaOff val="0"/>
          </a:schemeClr>
        </a:solidFill>
        <a:ln w="25400" cap="flat" cmpd="sng" algn="ctr">
          <a:solidFill>
            <a:schemeClr val="accent2">
              <a:hueOff val="-5872900"/>
              <a:satOff val="25914"/>
              <a:lumOff val="-4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 rot="-5400000">
        <a:off x="0" y="3425217"/>
        <a:ext cx="332654" cy="142566"/>
      </dsp:txXfrm>
    </dsp:sp>
    <dsp:sp modelId="{935058DE-5FBB-4ED2-98D2-15D370C411B2}">
      <dsp:nvSpPr>
        <dsp:cNvPr id="0" name=""/>
        <dsp:cNvSpPr/>
      </dsp:nvSpPr>
      <dsp:spPr>
        <a:xfrm rot="5400000">
          <a:off x="1571578" y="2019966"/>
          <a:ext cx="308893" cy="2786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5872900"/>
              <a:satOff val="25914"/>
              <a:lumOff val="-4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err="1" smtClean="0"/>
            <a:t>BatchNorm</a:t>
          </a:r>
          <a:endParaRPr lang="en-US" sz="1500" b="1" kern="1200" dirty="0"/>
        </a:p>
      </dsp:txBody>
      <dsp:txXfrm rot="-5400000">
        <a:off x="332655" y="3273969"/>
        <a:ext cx="2771662" cy="278735"/>
      </dsp:txXfrm>
    </dsp:sp>
    <dsp:sp modelId="{EB2C8CC2-83B7-4B0F-A0CB-BDFDF6703A39}">
      <dsp:nvSpPr>
        <dsp:cNvPr id="0" name=""/>
        <dsp:cNvSpPr/>
      </dsp:nvSpPr>
      <dsp:spPr>
        <a:xfrm rot="5400000">
          <a:off x="-71283" y="3737387"/>
          <a:ext cx="475220" cy="332654"/>
        </a:xfrm>
        <a:prstGeom prst="chevron">
          <a:avLst/>
        </a:prstGeom>
        <a:solidFill>
          <a:schemeClr val="accent2">
            <a:hueOff val="-6607012"/>
            <a:satOff val="29154"/>
            <a:lumOff val="-4941"/>
            <a:alphaOff val="0"/>
          </a:schemeClr>
        </a:solidFill>
        <a:ln w="25400" cap="flat" cmpd="sng" algn="ctr">
          <a:solidFill>
            <a:schemeClr val="accent2">
              <a:hueOff val="-6607012"/>
              <a:satOff val="29154"/>
              <a:lumOff val="-4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 rot="-5400000">
        <a:off x="0" y="3832431"/>
        <a:ext cx="332654" cy="142566"/>
      </dsp:txXfrm>
    </dsp:sp>
    <dsp:sp modelId="{31492893-FF63-4AC3-9567-72DB0A2F9C92}">
      <dsp:nvSpPr>
        <dsp:cNvPr id="0" name=""/>
        <dsp:cNvSpPr/>
      </dsp:nvSpPr>
      <dsp:spPr>
        <a:xfrm rot="5400000">
          <a:off x="1571578" y="2427180"/>
          <a:ext cx="308893" cy="2786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6607012"/>
              <a:satOff val="29154"/>
              <a:lumOff val="-4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Dropout (p = 0.5)</a:t>
          </a:r>
          <a:endParaRPr lang="en-US" sz="1500" kern="1200" dirty="0"/>
        </a:p>
      </dsp:txBody>
      <dsp:txXfrm rot="-5400000">
        <a:off x="332655" y="3681183"/>
        <a:ext cx="2771662" cy="278735"/>
      </dsp:txXfrm>
    </dsp:sp>
    <dsp:sp modelId="{B4148285-D80D-491E-981B-B6A7C43CE5AA}">
      <dsp:nvSpPr>
        <dsp:cNvPr id="0" name=""/>
        <dsp:cNvSpPr/>
      </dsp:nvSpPr>
      <dsp:spPr>
        <a:xfrm rot="5400000">
          <a:off x="-71283" y="4144602"/>
          <a:ext cx="475220" cy="332654"/>
        </a:xfrm>
        <a:prstGeom prst="chevron">
          <a:avLst/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25400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 rot="-5400000">
        <a:off x="0" y="4239646"/>
        <a:ext cx="332654" cy="142566"/>
      </dsp:txXfrm>
    </dsp:sp>
    <dsp:sp modelId="{ACAA25A4-7DC5-4919-BAB1-91903541C668}">
      <dsp:nvSpPr>
        <dsp:cNvPr id="0" name=""/>
        <dsp:cNvSpPr/>
      </dsp:nvSpPr>
      <dsp:spPr>
        <a:xfrm rot="5400000">
          <a:off x="1571578" y="2834394"/>
          <a:ext cx="308893" cy="2786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Dense (</a:t>
          </a:r>
          <a:r>
            <a:rPr lang="en-US" sz="1500" kern="1200" dirty="0" err="1" smtClean="0"/>
            <a:t>Softmax</a:t>
          </a:r>
          <a:r>
            <a:rPr lang="en-US" sz="1500" kern="1200" dirty="0" smtClean="0"/>
            <a:t> into 3) </a:t>
          </a:r>
          <a:endParaRPr lang="en-US" sz="1500" kern="1200" dirty="0"/>
        </a:p>
      </dsp:txBody>
      <dsp:txXfrm rot="-5400000">
        <a:off x="332655" y="4088397"/>
        <a:ext cx="2771662" cy="27873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54DE7-6C68-43E5-801B-499933DBFD6F}">
      <dsp:nvSpPr>
        <dsp:cNvPr id="0" name=""/>
        <dsp:cNvSpPr/>
      </dsp:nvSpPr>
      <dsp:spPr>
        <a:xfrm rot="5400000">
          <a:off x="1714118" y="-334102"/>
          <a:ext cx="1206696" cy="218114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Incremental PCA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Iterative Method for RAM efficiency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224 * 224 * 3 = </a:t>
          </a:r>
          <a:r>
            <a:rPr lang="en-US" sz="1100" b="0" i="0" u="none" kern="1200" dirty="0" smtClean="0"/>
            <a:t>150,528 dimensions =&gt; 100 components</a:t>
          </a:r>
          <a:endParaRPr lang="en-US" sz="1100" kern="1200" dirty="0"/>
        </a:p>
      </dsp:txBody>
      <dsp:txXfrm rot="-5400000">
        <a:off x="1226894" y="212028"/>
        <a:ext cx="2122239" cy="1088884"/>
      </dsp:txXfrm>
    </dsp:sp>
    <dsp:sp modelId="{2E0A402C-B791-4A8D-A186-940505622DA9}">
      <dsp:nvSpPr>
        <dsp:cNvPr id="0" name=""/>
        <dsp:cNvSpPr/>
      </dsp:nvSpPr>
      <dsp:spPr>
        <a:xfrm>
          <a:off x="0" y="2285"/>
          <a:ext cx="1226894" cy="15083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PCA</a:t>
          </a:r>
          <a:endParaRPr lang="en-US" sz="2100" kern="1200" dirty="0"/>
        </a:p>
      </dsp:txBody>
      <dsp:txXfrm>
        <a:off x="59892" y="62177"/>
        <a:ext cx="1107110" cy="1388586"/>
      </dsp:txXfrm>
    </dsp:sp>
    <dsp:sp modelId="{AAE9ED0D-7E64-4077-86F8-C4C91EA41E80}">
      <dsp:nvSpPr>
        <dsp:cNvPr id="0" name=""/>
        <dsp:cNvSpPr/>
      </dsp:nvSpPr>
      <dsp:spPr>
        <a:xfrm rot="5400000">
          <a:off x="1714118" y="1249687"/>
          <a:ext cx="1206696" cy="2181145"/>
        </a:xfrm>
        <a:prstGeom prst="round2SameRect">
          <a:avLst/>
        </a:prstGeom>
        <a:solidFill>
          <a:schemeClr val="accent2">
            <a:tint val="40000"/>
            <a:alpha val="90000"/>
            <a:hueOff val="-3702706"/>
            <a:satOff val="13424"/>
            <a:lumOff val="-357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702706"/>
              <a:satOff val="13424"/>
              <a:lumOff val="-3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GridSearched</a:t>
          </a:r>
          <a:r>
            <a:rPr lang="en-US" sz="1100" kern="1200" dirty="0" smtClean="0"/>
            <a:t> over RF </a:t>
          </a:r>
          <a:r>
            <a:rPr lang="en-US" sz="1100" kern="1200" dirty="0" err="1" smtClean="0"/>
            <a:t>hyperparameters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Used Stratified K-Fold Cross-Validation</a:t>
          </a:r>
          <a:endParaRPr lang="en-US" sz="1100" kern="1200" dirty="0"/>
        </a:p>
      </dsp:txBody>
      <dsp:txXfrm rot="-5400000">
        <a:off x="1226894" y="1795817"/>
        <a:ext cx="2122239" cy="1088884"/>
      </dsp:txXfrm>
    </dsp:sp>
    <dsp:sp modelId="{E257D44D-A154-4798-9244-D907CF744973}">
      <dsp:nvSpPr>
        <dsp:cNvPr id="0" name=""/>
        <dsp:cNvSpPr/>
      </dsp:nvSpPr>
      <dsp:spPr>
        <a:xfrm>
          <a:off x="0" y="1586074"/>
          <a:ext cx="1226894" cy="1508370"/>
        </a:xfrm>
        <a:prstGeom prst="roundRect">
          <a:avLst/>
        </a:prstGeom>
        <a:solidFill>
          <a:schemeClr val="accent2">
            <a:hueOff val="-3670562"/>
            <a:satOff val="16196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Random Forest</a:t>
          </a:r>
          <a:endParaRPr lang="en-US" sz="2100" kern="1200" dirty="0"/>
        </a:p>
      </dsp:txBody>
      <dsp:txXfrm>
        <a:off x="59892" y="1645966"/>
        <a:ext cx="1107110" cy="1388586"/>
      </dsp:txXfrm>
    </dsp:sp>
    <dsp:sp modelId="{3C678A86-1531-450D-8CB4-AC33A6B72BC4}">
      <dsp:nvSpPr>
        <dsp:cNvPr id="0" name=""/>
        <dsp:cNvSpPr/>
      </dsp:nvSpPr>
      <dsp:spPr>
        <a:xfrm rot="5400000">
          <a:off x="1714118" y="2833476"/>
          <a:ext cx="1206696" cy="2181145"/>
        </a:xfrm>
        <a:prstGeom prst="round2SameRect">
          <a:avLst/>
        </a:prstGeom>
        <a:solidFill>
          <a:schemeClr val="accent2">
            <a:tint val="40000"/>
            <a:alpha val="90000"/>
            <a:hueOff val="-7405413"/>
            <a:satOff val="26847"/>
            <a:lumOff val="-71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7405413"/>
              <a:satOff val="26847"/>
              <a:lumOff val="-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Input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Dropout </a:t>
          </a:r>
          <a:r>
            <a:rPr lang="en-US" sz="1100" kern="1200" smtClean="0"/>
            <a:t>+ BatchNorm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Dense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Dropout + </a:t>
          </a:r>
          <a:r>
            <a:rPr lang="en-US" sz="1100" kern="1200" dirty="0" err="1" smtClean="0"/>
            <a:t>BatchNorm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Dense (</a:t>
          </a:r>
          <a:r>
            <a:rPr lang="en-US" sz="1100" kern="1200" dirty="0" err="1" smtClean="0"/>
            <a:t>Softmax</a:t>
          </a:r>
          <a:r>
            <a:rPr lang="en-US" sz="1100" kern="1200" dirty="0" smtClean="0"/>
            <a:t>)</a:t>
          </a:r>
          <a:endParaRPr lang="en-US" sz="1100" kern="1200" dirty="0"/>
        </a:p>
      </dsp:txBody>
      <dsp:txXfrm rot="-5400000">
        <a:off x="1226894" y="3379606"/>
        <a:ext cx="2122239" cy="1088884"/>
      </dsp:txXfrm>
    </dsp:sp>
    <dsp:sp modelId="{22376282-045E-45CE-8806-F34B1157E6FF}">
      <dsp:nvSpPr>
        <dsp:cNvPr id="0" name=""/>
        <dsp:cNvSpPr/>
      </dsp:nvSpPr>
      <dsp:spPr>
        <a:xfrm>
          <a:off x="0" y="3169863"/>
          <a:ext cx="1226894" cy="1508370"/>
        </a:xfrm>
        <a:prstGeom prst="roundRect">
          <a:avLst/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Neural Net</a:t>
          </a:r>
          <a:endParaRPr lang="en-US" sz="2100" kern="1200" dirty="0"/>
        </a:p>
      </dsp:txBody>
      <dsp:txXfrm>
        <a:off x="59892" y="3229755"/>
        <a:ext cx="1107110" cy="138858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C3C519-3046-4981-8F77-3D0BCC5C40E3}">
      <dsp:nvSpPr>
        <dsp:cNvPr id="0" name=""/>
        <dsp:cNvSpPr/>
      </dsp:nvSpPr>
      <dsp:spPr>
        <a:xfrm>
          <a:off x="-5708712" y="-873822"/>
          <a:ext cx="6796615" cy="6796615"/>
        </a:xfrm>
        <a:prstGeom prst="blockArc">
          <a:avLst>
            <a:gd name="adj1" fmla="val 18900000"/>
            <a:gd name="adj2" fmla="val 2700000"/>
            <a:gd name="adj3" fmla="val 318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E6F484-5FB8-46CB-BDA8-F8ACCB8AAE66}">
      <dsp:nvSpPr>
        <dsp:cNvPr id="0" name=""/>
        <dsp:cNvSpPr/>
      </dsp:nvSpPr>
      <dsp:spPr>
        <a:xfrm>
          <a:off x="475555" y="315459"/>
          <a:ext cx="3630165" cy="6313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13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Don’t be a Hero! Use a pre-trained net</a:t>
          </a:r>
          <a:endParaRPr lang="en-US" sz="1600" kern="1200" dirty="0"/>
        </a:p>
      </dsp:txBody>
      <dsp:txXfrm>
        <a:off x="475555" y="315459"/>
        <a:ext cx="3630165" cy="631323"/>
      </dsp:txXfrm>
    </dsp:sp>
    <dsp:sp modelId="{5A791FE3-D758-4B3C-9AC3-2407D3251CD9}">
      <dsp:nvSpPr>
        <dsp:cNvPr id="0" name=""/>
        <dsp:cNvSpPr/>
      </dsp:nvSpPr>
      <dsp:spPr>
        <a:xfrm>
          <a:off x="80978" y="236544"/>
          <a:ext cx="789154" cy="7891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7A7A9-370C-47AB-BCB8-3324C440987A}">
      <dsp:nvSpPr>
        <dsp:cNvPr id="0" name=""/>
        <dsp:cNvSpPr/>
      </dsp:nvSpPr>
      <dsp:spPr>
        <a:xfrm>
          <a:off x="927943" y="1262141"/>
          <a:ext cx="3177777" cy="631323"/>
        </a:xfrm>
        <a:prstGeom prst="rect">
          <a:avLst/>
        </a:prstGeom>
        <a:solidFill>
          <a:schemeClr val="accent2">
            <a:hueOff val="-1835281"/>
            <a:satOff val="8098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13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PCA + RF are actually very good</a:t>
          </a:r>
          <a:endParaRPr lang="en-US" sz="1600" kern="1200" dirty="0" smtClean="0"/>
        </a:p>
      </dsp:txBody>
      <dsp:txXfrm>
        <a:off x="927943" y="1262141"/>
        <a:ext cx="3177777" cy="631323"/>
      </dsp:txXfrm>
    </dsp:sp>
    <dsp:sp modelId="{02C176B2-3F56-482F-889D-63B7A852353A}">
      <dsp:nvSpPr>
        <dsp:cNvPr id="0" name=""/>
        <dsp:cNvSpPr/>
      </dsp:nvSpPr>
      <dsp:spPr>
        <a:xfrm>
          <a:off x="533366" y="1183226"/>
          <a:ext cx="789154" cy="7891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835281"/>
              <a:satOff val="8098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3174D-904E-4C6F-AB40-66B7DBF0655B}">
      <dsp:nvSpPr>
        <dsp:cNvPr id="0" name=""/>
        <dsp:cNvSpPr/>
      </dsp:nvSpPr>
      <dsp:spPr>
        <a:xfrm>
          <a:off x="1066789" y="2208823"/>
          <a:ext cx="3038931" cy="631323"/>
        </a:xfrm>
        <a:prstGeom prst="rect">
          <a:avLst/>
        </a:prstGeom>
        <a:solidFill>
          <a:schemeClr val="accent2">
            <a:hueOff val="-3670562"/>
            <a:satOff val="16196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13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Neural nets are powerful but are still a manual process</a:t>
          </a:r>
          <a:endParaRPr lang="en-US" sz="1600" kern="1200" dirty="0" smtClean="0"/>
        </a:p>
      </dsp:txBody>
      <dsp:txXfrm>
        <a:off x="1066789" y="2208823"/>
        <a:ext cx="3038931" cy="631323"/>
      </dsp:txXfrm>
    </dsp:sp>
    <dsp:sp modelId="{61D69A29-C704-4F53-B388-80EA336AA712}">
      <dsp:nvSpPr>
        <dsp:cNvPr id="0" name=""/>
        <dsp:cNvSpPr/>
      </dsp:nvSpPr>
      <dsp:spPr>
        <a:xfrm>
          <a:off x="672212" y="2129907"/>
          <a:ext cx="789154" cy="7891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3670562"/>
              <a:satOff val="16196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2D9CC-0985-48D1-BA40-6E95A8C25E4F}">
      <dsp:nvSpPr>
        <dsp:cNvPr id="0" name=""/>
        <dsp:cNvSpPr/>
      </dsp:nvSpPr>
      <dsp:spPr>
        <a:xfrm>
          <a:off x="926672" y="3155505"/>
          <a:ext cx="3177777" cy="631323"/>
        </a:xfrm>
        <a:prstGeom prst="rect">
          <a:avLst/>
        </a:prstGeom>
        <a:solidFill>
          <a:schemeClr val="accent2">
            <a:hueOff val="-5505844"/>
            <a:satOff val="24295"/>
            <a:lumOff val="-4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13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Linear Algebra for forward pass, calculus for backpropagation</a:t>
          </a:r>
          <a:endParaRPr lang="en-US" sz="1600" kern="1200" dirty="0" smtClean="0"/>
        </a:p>
      </dsp:txBody>
      <dsp:txXfrm>
        <a:off x="926672" y="3155505"/>
        <a:ext cx="3177777" cy="631323"/>
      </dsp:txXfrm>
    </dsp:sp>
    <dsp:sp modelId="{3204D43F-88A0-492A-B0DE-98066CDA87E2}">
      <dsp:nvSpPr>
        <dsp:cNvPr id="0" name=""/>
        <dsp:cNvSpPr/>
      </dsp:nvSpPr>
      <dsp:spPr>
        <a:xfrm>
          <a:off x="533366" y="3076589"/>
          <a:ext cx="789154" cy="7891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5505844"/>
              <a:satOff val="24295"/>
              <a:lumOff val="-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9C80FD-BF23-4233-8B75-DCFC602BCE35}">
      <dsp:nvSpPr>
        <dsp:cNvPr id="0" name=""/>
        <dsp:cNvSpPr/>
      </dsp:nvSpPr>
      <dsp:spPr>
        <a:xfrm>
          <a:off x="475555" y="4102187"/>
          <a:ext cx="3630165" cy="631323"/>
        </a:xfrm>
        <a:prstGeom prst="rect">
          <a:avLst/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13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Convolutions take time; Dense layers take RAM</a:t>
          </a:r>
          <a:endParaRPr lang="en-US" sz="1600" kern="1200" dirty="0"/>
        </a:p>
      </dsp:txBody>
      <dsp:txXfrm>
        <a:off x="475555" y="4102187"/>
        <a:ext cx="3630165" cy="631323"/>
      </dsp:txXfrm>
    </dsp:sp>
    <dsp:sp modelId="{3B9B0B14-D176-45F5-B98A-D85C5F4480A1}">
      <dsp:nvSpPr>
        <dsp:cNvPr id="0" name=""/>
        <dsp:cNvSpPr/>
      </dsp:nvSpPr>
      <dsp:spPr>
        <a:xfrm>
          <a:off x="80978" y="4023271"/>
          <a:ext cx="789154" cy="7891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2DDF0-A744-44CF-8ADE-22640A011506}">
      <dsp:nvSpPr>
        <dsp:cNvPr id="0" name=""/>
        <dsp:cNvSpPr/>
      </dsp:nvSpPr>
      <dsp:spPr>
        <a:xfrm>
          <a:off x="0" y="0"/>
          <a:ext cx="5145900" cy="4945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latin typeface="+mn-lt"/>
              <a:cs typeface="Times New Roman"/>
            </a:rPr>
            <a:t>Part II: Application of Convolutional Architectures</a:t>
          </a:r>
          <a:endParaRPr lang="en-US" sz="1700" kern="1200" dirty="0"/>
        </a:p>
      </dsp:txBody>
      <dsp:txXfrm>
        <a:off x="14485" y="14485"/>
        <a:ext cx="4570436" cy="465595"/>
      </dsp:txXfrm>
    </dsp:sp>
    <dsp:sp modelId="{C3F2428C-D3CD-46CE-80CA-715315F51429}">
      <dsp:nvSpPr>
        <dsp:cNvPr id="0" name=""/>
        <dsp:cNvSpPr/>
      </dsp:nvSpPr>
      <dsp:spPr>
        <a:xfrm>
          <a:off x="430969" y="584486"/>
          <a:ext cx="5145900" cy="494565"/>
        </a:xfrm>
        <a:prstGeom prst="roundRect">
          <a:avLst>
            <a:gd name="adj" fmla="val 10000"/>
          </a:avLst>
        </a:prstGeom>
        <a:solidFill>
          <a:schemeClr val="accent4">
            <a:hueOff val="-2345525"/>
            <a:satOff val="14079"/>
            <a:lumOff val="-12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>
              <a:latin typeface="+mn-lt"/>
              <a:cs typeface="Times New Roman"/>
            </a:rPr>
            <a:t>LeNet</a:t>
          </a:r>
          <a:r>
            <a:rPr lang="en-US" altLang="zh-CN" sz="1700" kern="1200" dirty="0" smtClean="0">
              <a:latin typeface="+mn-lt"/>
              <a:cs typeface="Times New Roman"/>
            </a:rPr>
            <a:t> (1998)</a:t>
          </a:r>
          <a:endParaRPr lang="en-US" sz="1700" kern="1200" dirty="0"/>
        </a:p>
      </dsp:txBody>
      <dsp:txXfrm>
        <a:off x="445454" y="598971"/>
        <a:ext cx="4364494" cy="465595"/>
      </dsp:txXfrm>
    </dsp:sp>
    <dsp:sp modelId="{3DCEB6E7-5A26-4B8C-BFAA-F2332FFD543D}">
      <dsp:nvSpPr>
        <dsp:cNvPr id="0" name=""/>
        <dsp:cNvSpPr/>
      </dsp:nvSpPr>
      <dsp:spPr>
        <a:xfrm>
          <a:off x="855506" y="1168972"/>
          <a:ext cx="5145900" cy="494565"/>
        </a:xfrm>
        <a:prstGeom prst="roundRect">
          <a:avLst>
            <a:gd name="adj" fmla="val 10000"/>
          </a:avLst>
        </a:prstGeom>
        <a:solidFill>
          <a:schemeClr val="accent4">
            <a:hueOff val="-4691050"/>
            <a:satOff val="28159"/>
            <a:lumOff val="-24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>
              <a:latin typeface="+mn-lt"/>
              <a:cs typeface="Times New Roman"/>
            </a:rPr>
            <a:t>AlexNet</a:t>
          </a:r>
          <a:r>
            <a:rPr lang="en-US" altLang="zh-CN" sz="1700" kern="1200" dirty="0" smtClean="0">
              <a:latin typeface="+mn-lt"/>
              <a:cs typeface="Times New Roman"/>
            </a:rPr>
            <a:t> (2012)</a:t>
          </a:r>
          <a:endParaRPr lang="en-US" sz="1700" kern="1200" dirty="0"/>
        </a:p>
      </dsp:txBody>
      <dsp:txXfrm>
        <a:off x="869991" y="1183457"/>
        <a:ext cx="4370926" cy="465595"/>
      </dsp:txXfrm>
    </dsp:sp>
    <dsp:sp modelId="{781C98F1-A962-41CB-A356-67EE516F1131}">
      <dsp:nvSpPr>
        <dsp:cNvPr id="0" name=""/>
        <dsp:cNvSpPr/>
      </dsp:nvSpPr>
      <dsp:spPr>
        <a:xfrm>
          <a:off x="1286475" y="1753458"/>
          <a:ext cx="5145900" cy="494565"/>
        </a:xfrm>
        <a:prstGeom prst="roundRect">
          <a:avLst>
            <a:gd name="adj" fmla="val 10000"/>
          </a:avLst>
        </a:prstGeom>
        <a:solidFill>
          <a:schemeClr val="accent4">
            <a:hueOff val="-7036575"/>
            <a:satOff val="42238"/>
            <a:lumOff val="-3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smtClean="0">
              <a:latin typeface="+mn-lt"/>
              <a:cs typeface="Times New Roman"/>
            </a:rPr>
            <a:t>VGG16 </a:t>
          </a:r>
          <a:r>
            <a:rPr lang="en-US" altLang="zh-CN" sz="1700" kern="1200" dirty="0" smtClean="0">
              <a:latin typeface="+mn-lt"/>
              <a:cs typeface="Times New Roman"/>
            </a:rPr>
            <a:t>(2014)</a:t>
          </a:r>
          <a:endParaRPr lang="en-US" sz="1700" kern="1200" dirty="0"/>
        </a:p>
      </dsp:txBody>
      <dsp:txXfrm>
        <a:off x="1300960" y="1767943"/>
        <a:ext cx="4364494" cy="465595"/>
      </dsp:txXfrm>
    </dsp:sp>
    <dsp:sp modelId="{9047C4DD-D529-4D47-B04A-C5A2088177AC}">
      <dsp:nvSpPr>
        <dsp:cNvPr id="0" name=""/>
        <dsp:cNvSpPr/>
      </dsp:nvSpPr>
      <dsp:spPr>
        <a:xfrm>
          <a:off x="4824433" y="378792"/>
          <a:ext cx="321467" cy="32146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896763" y="378792"/>
        <a:ext cx="176807" cy="241904"/>
      </dsp:txXfrm>
    </dsp:sp>
    <dsp:sp modelId="{A661FFAB-F324-4392-B4EF-904B4D7A1F8D}">
      <dsp:nvSpPr>
        <dsp:cNvPr id="0" name=""/>
        <dsp:cNvSpPr/>
      </dsp:nvSpPr>
      <dsp:spPr>
        <a:xfrm>
          <a:off x="5255402" y="963278"/>
          <a:ext cx="321467" cy="32146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3661728"/>
            <a:satOff val="16608"/>
            <a:lumOff val="16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661728"/>
              <a:satOff val="16608"/>
              <a:lumOff val="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327732" y="963278"/>
        <a:ext cx="176807" cy="241904"/>
      </dsp:txXfrm>
    </dsp:sp>
    <dsp:sp modelId="{7F7DC025-8B01-4C63-93AB-1EEDE845BC1B}">
      <dsp:nvSpPr>
        <dsp:cNvPr id="0" name=""/>
        <dsp:cNvSpPr/>
      </dsp:nvSpPr>
      <dsp:spPr>
        <a:xfrm>
          <a:off x="5679939" y="1547764"/>
          <a:ext cx="321467" cy="32146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7323457"/>
            <a:satOff val="33215"/>
            <a:lumOff val="33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7323457"/>
              <a:satOff val="33215"/>
              <a:lumOff val="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752269" y="1547764"/>
        <a:ext cx="176807" cy="24190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C3C519-3046-4981-8F77-3D0BCC5C40E3}">
      <dsp:nvSpPr>
        <dsp:cNvPr id="0" name=""/>
        <dsp:cNvSpPr/>
      </dsp:nvSpPr>
      <dsp:spPr>
        <a:xfrm>
          <a:off x="-5536260" y="-847605"/>
          <a:ext cx="6591755" cy="6591755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66867A-5EE5-4E28-BC41-E30D3259722E}">
      <dsp:nvSpPr>
        <dsp:cNvPr id="0" name=""/>
        <dsp:cNvSpPr/>
      </dsp:nvSpPr>
      <dsp:spPr>
        <a:xfrm>
          <a:off x="461470" y="305936"/>
          <a:ext cx="3502641" cy="6122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984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Neural net = Infinitely flexible function + All-purpose parameter fitting (</a:t>
          </a:r>
          <a:r>
            <a:rPr lang="en-US" sz="1300" kern="1200" dirty="0" err="1" smtClean="0"/>
            <a:t>Backprop</a:t>
          </a:r>
          <a:r>
            <a:rPr lang="en-US" sz="1300" kern="1200" dirty="0" smtClean="0"/>
            <a:t>) + Fast and scalable (GPU)</a:t>
          </a:r>
          <a:endParaRPr lang="en-US" sz="1300" kern="1200" dirty="0" smtClean="0"/>
        </a:p>
      </dsp:txBody>
      <dsp:txXfrm>
        <a:off x="461470" y="305936"/>
        <a:ext cx="3502641" cy="612263"/>
      </dsp:txXfrm>
    </dsp:sp>
    <dsp:sp modelId="{391BE8BB-0F49-45D5-975D-FCD346FC1167}">
      <dsp:nvSpPr>
        <dsp:cNvPr id="0" name=""/>
        <dsp:cNvSpPr/>
      </dsp:nvSpPr>
      <dsp:spPr>
        <a:xfrm>
          <a:off x="78805" y="229403"/>
          <a:ext cx="765329" cy="7653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CF916-C59A-4926-A6BE-8A1FB8259777}">
      <dsp:nvSpPr>
        <dsp:cNvPr id="0" name=""/>
        <dsp:cNvSpPr/>
      </dsp:nvSpPr>
      <dsp:spPr>
        <a:xfrm>
          <a:off x="900200" y="1224038"/>
          <a:ext cx="3063911" cy="612263"/>
        </a:xfrm>
        <a:prstGeom prst="rect">
          <a:avLst/>
        </a:prstGeom>
        <a:solidFill>
          <a:schemeClr val="accent2">
            <a:hueOff val="-1835281"/>
            <a:satOff val="8098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984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Old architectures weren’t bad, just hardware wasn’t good (enough)</a:t>
          </a:r>
          <a:endParaRPr lang="en-US" sz="1300" kern="1200" dirty="0" smtClean="0"/>
        </a:p>
      </dsp:txBody>
      <dsp:txXfrm>
        <a:off x="900200" y="1224038"/>
        <a:ext cx="3063911" cy="612263"/>
      </dsp:txXfrm>
    </dsp:sp>
    <dsp:sp modelId="{DB60E9C2-87C9-4029-BDE0-C4C0F279370B}">
      <dsp:nvSpPr>
        <dsp:cNvPr id="0" name=""/>
        <dsp:cNvSpPr/>
      </dsp:nvSpPr>
      <dsp:spPr>
        <a:xfrm>
          <a:off x="517535" y="1147505"/>
          <a:ext cx="765329" cy="7653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835281"/>
              <a:satOff val="8098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AD95D-F7EC-419A-916A-701D9FBAAD20}">
      <dsp:nvSpPr>
        <dsp:cNvPr id="0" name=""/>
        <dsp:cNvSpPr/>
      </dsp:nvSpPr>
      <dsp:spPr>
        <a:xfrm>
          <a:off x="1034855" y="2142140"/>
          <a:ext cx="2929256" cy="612263"/>
        </a:xfrm>
        <a:prstGeom prst="rect">
          <a:avLst/>
        </a:prstGeom>
        <a:solidFill>
          <a:schemeClr val="accent2">
            <a:hueOff val="-3670562"/>
            <a:satOff val="16196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984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Nets don’t really mimic the brain; Brains don’t do backprop</a:t>
          </a:r>
          <a:endParaRPr lang="en-US" sz="1300" kern="1200" dirty="0" smtClean="0"/>
        </a:p>
      </dsp:txBody>
      <dsp:txXfrm>
        <a:off x="1034855" y="2142140"/>
        <a:ext cx="2929256" cy="612263"/>
      </dsp:txXfrm>
    </dsp:sp>
    <dsp:sp modelId="{6C012B1F-BD24-4F90-A8C0-1A62FE71DEF2}">
      <dsp:nvSpPr>
        <dsp:cNvPr id="0" name=""/>
        <dsp:cNvSpPr/>
      </dsp:nvSpPr>
      <dsp:spPr>
        <a:xfrm>
          <a:off x="652190" y="2065607"/>
          <a:ext cx="765329" cy="7653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3670562"/>
              <a:satOff val="16196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EFB88-CBA2-4CD1-9181-EA7873E1C3FA}">
      <dsp:nvSpPr>
        <dsp:cNvPr id="0" name=""/>
        <dsp:cNvSpPr/>
      </dsp:nvSpPr>
      <dsp:spPr>
        <a:xfrm>
          <a:off x="900200" y="3060242"/>
          <a:ext cx="3063911" cy="612263"/>
        </a:xfrm>
        <a:prstGeom prst="rect">
          <a:avLst/>
        </a:prstGeom>
        <a:solidFill>
          <a:schemeClr val="accent2">
            <a:hueOff val="-5505844"/>
            <a:satOff val="24295"/>
            <a:lumOff val="-4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984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Though CapsuleNet actually have a biological inspiration</a:t>
          </a:r>
          <a:endParaRPr lang="en-US" sz="1300" kern="1200" dirty="0" smtClean="0"/>
        </a:p>
      </dsp:txBody>
      <dsp:txXfrm>
        <a:off x="900200" y="3060242"/>
        <a:ext cx="3063911" cy="612263"/>
      </dsp:txXfrm>
    </dsp:sp>
    <dsp:sp modelId="{6D39481E-651E-45AC-A748-6D26838B5E5B}">
      <dsp:nvSpPr>
        <dsp:cNvPr id="0" name=""/>
        <dsp:cNvSpPr/>
      </dsp:nvSpPr>
      <dsp:spPr>
        <a:xfrm>
          <a:off x="517535" y="2983709"/>
          <a:ext cx="765329" cy="7653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5505844"/>
              <a:satOff val="24295"/>
              <a:lumOff val="-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2AF668-0F9C-47D4-AB5A-C416D588DBB1}">
      <dsp:nvSpPr>
        <dsp:cNvPr id="0" name=""/>
        <dsp:cNvSpPr/>
      </dsp:nvSpPr>
      <dsp:spPr>
        <a:xfrm>
          <a:off x="461470" y="3978344"/>
          <a:ext cx="3502641" cy="612263"/>
        </a:xfrm>
        <a:prstGeom prst="rect">
          <a:avLst/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984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Never count the Canadians out!</a:t>
          </a:r>
          <a:endParaRPr lang="en-US" sz="1300" kern="1200" dirty="0"/>
        </a:p>
      </dsp:txBody>
      <dsp:txXfrm>
        <a:off x="461470" y="3978344"/>
        <a:ext cx="3502641" cy="612263"/>
      </dsp:txXfrm>
    </dsp:sp>
    <dsp:sp modelId="{2EA242CA-6437-4111-9DBF-75F79D338BD6}">
      <dsp:nvSpPr>
        <dsp:cNvPr id="0" name=""/>
        <dsp:cNvSpPr/>
      </dsp:nvSpPr>
      <dsp:spPr>
        <a:xfrm>
          <a:off x="78805" y="3901811"/>
          <a:ext cx="765329" cy="7653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53436-2AC0-41D3-A9F9-E4DCE5F81699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1943</a:t>
          </a:r>
          <a:endParaRPr lang="en-US" sz="2900" kern="1200" dirty="0"/>
        </a:p>
      </dsp:txBody>
      <dsp:txXfrm rot="-5400000">
        <a:off x="1" y="520688"/>
        <a:ext cx="1039018" cy="445294"/>
      </dsp:txXfrm>
    </dsp:sp>
    <dsp:sp modelId="{381ED8E1-2FD3-4A91-8E5A-9E9561A36819}">
      <dsp:nvSpPr>
        <dsp:cNvPr id="0" name=""/>
        <dsp:cNvSpPr/>
      </dsp:nvSpPr>
      <dsp:spPr>
        <a:xfrm rot="5400000">
          <a:off x="2737407" y="-1697209"/>
          <a:ext cx="964803" cy="4361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McCulloch-Pitts neuron: summation over weighted inputs and step activation function</a:t>
          </a:r>
          <a:endParaRPr lang="en-US" sz="1700" kern="1200" dirty="0"/>
        </a:p>
      </dsp:txBody>
      <dsp:txXfrm rot="-5400000">
        <a:off x="1039018" y="48278"/>
        <a:ext cx="4314483" cy="870607"/>
      </dsp:txXfrm>
    </dsp:sp>
    <dsp:sp modelId="{CE9D6F42-5944-4391-B46C-8B626A8E6D2A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2">
            <a:hueOff val="-3670562"/>
            <a:satOff val="16196"/>
            <a:lumOff val="-2745"/>
            <a:alphaOff val="0"/>
          </a:schemeClr>
        </a:solidFill>
        <a:ln w="25400" cap="flat" cmpd="sng" algn="ctr">
          <a:solidFill>
            <a:schemeClr val="accent2">
              <a:hueOff val="-3670562"/>
              <a:satOff val="16196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1958</a:t>
          </a:r>
          <a:endParaRPr lang="en-US" sz="2900" kern="1200" dirty="0"/>
        </a:p>
      </dsp:txBody>
      <dsp:txXfrm rot="-5400000">
        <a:off x="1" y="1809352"/>
        <a:ext cx="1039018" cy="445294"/>
      </dsp:txXfrm>
    </dsp:sp>
    <dsp:sp modelId="{2120B42F-D597-41C6-BF81-C5E4EB276E80}">
      <dsp:nvSpPr>
        <dsp:cNvPr id="0" name=""/>
        <dsp:cNvSpPr/>
      </dsp:nvSpPr>
      <dsp:spPr>
        <a:xfrm rot="5400000">
          <a:off x="2737407" y="-408545"/>
          <a:ext cx="964803" cy="4361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3670562"/>
              <a:satOff val="16196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Mark I Perception by Rosenblatt: included training method to determine optimal weights</a:t>
          </a:r>
          <a:endParaRPr lang="en-US" sz="1700" kern="1200" dirty="0"/>
        </a:p>
      </dsp:txBody>
      <dsp:txXfrm rot="-5400000">
        <a:off x="1039018" y="1336942"/>
        <a:ext cx="4314483" cy="870607"/>
      </dsp:txXfrm>
    </dsp:sp>
    <dsp:sp modelId="{571D2A92-FF7D-4BFE-9350-B397C77201CF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25400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1969</a:t>
          </a:r>
          <a:endParaRPr lang="en-US" sz="2900" kern="1200" dirty="0"/>
        </a:p>
      </dsp:txBody>
      <dsp:txXfrm rot="-5400000">
        <a:off x="1" y="3098016"/>
        <a:ext cx="1039018" cy="445294"/>
      </dsp:txXfrm>
    </dsp:sp>
    <dsp:sp modelId="{F21C33E3-5AF3-4110-B0CA-77CE6565DB35}">
      <dsp:nvSpPr>
        <dsp:cNvPr id="0" name=""/>
        <dsp:cNvSpPr/>
      </dsp:nvSpPr>
      <dsp:spPr>
        <a:xfrm rot="5400000">
          <a:off x="2737407" y="880118"/>
          <a:ext cx="964803" cy="4361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Minsky publishes “Perceptrons” book, showing limitations about linear separability—notably inability to create XOR</a:t>
          </a:r>
          <a:endParaRPr lang="en-US" sz="1700" kern="1200" dirty="0"/>
        </a:p>
      </dsp:txBody>
      <dsp:txXfrm rot="-5400000">
        <a:off x="1039018" y="2625605"/>
        <a:ext cx="4314483" cy="8706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53436-2AC0-41D3-A9F9-E4DCE5F81699}">
      <dsp:nvSpPr>
        <dsp:cNvPr id="0" name=""/>
        <dsp:cNvSpPr/>
      </dsp:nvSpPr>
      <dsp:spPr>
        <a:xfrm rot="5400000">
          <a:off x="-169068" y="169670"/>
          <a:ext cx="1127124" cy="78898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1986</a:t>
          </a:r>
          <a:endParaRPr lang="en-US" sz="2200" kern="1200" dirty="0"/>
        </a:p>
      </dsp:txBody>
      <dsp:txXfrm rot="-5400000">
        <a:off x="1" y="395096"/>
        <a:ext cx="788987" cy="338137"/>
      </dsp:txXfrm>
    </dsp:sp>
    <dsp:sp modelId="{381ED8E1-2FD3-4A91-8E5A-9E9561A36819}">
      <dsp:nvSpPr>
        <dsp:cNvPr id="0" name=""/>
        <dsp:cNvSpPr/>
      </dsp:nvSpPr>
      <dsp:spPr>
        <a:xfrm rot="5400000">
          <a:off x="2836490" y="-2046901"/>
          <a:ext cx="732631" cy="48276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Hinton et al publishes “Learning </a:t>
          </a:r>
          <a:r>
            <a:rPr lang="en-US" sz="1500" kern="1200" dirty="0" smtClean="0"/>
            <a:t>Internal </a:t>
          </a:r>
          <a:r>
            <a:rPr lang="en-US" sz="1500" kern="1200" dirty="0" smtClean="0"/>
            <a:t>Representations by Error Propagation”, essentially popularizes backprop, neural nets are trainable</a:t>
          </a:r>
          <a:endParaRPr lang="en-US" sz="1500" kern="1200" dirty="0"/>
        </a:p>
      </dsp:txBody>
      <dsp:txXfrm rot="-5400000">
        <a:off x="788988" y="36365"/>
        <a:ext cx="4791872" cy="661103"/>
      </dsp:txXfrm>
    </dsp:sp>
    <dsp:sp modelId="{CE9D6F42-5944-4391-B46C-8B626A8E6D2A}">
      <dsp:nvSpPr>
        <dsp:cNvPr id="0" name=""/>
        <dsp:cNvSpPr/>
      </dsp:nvSpPr>
      <dsp:spPr>
        <a:xfrm rot="5400000">
          <a:off x="-169068" y="1148227"/>
          <a:ext cx="1127124" cy="788987"/>
        </a:xfrm>
        <a:prstGeom prst="chevron">
          <a:avLst/>
        </a:prstGeom>
        <a:solidFill>
          <a:schemeClr val="accent2">
            <a:hueOff val="-2447042"/>
            <a:satOff val="10798"/>
            <a:lumOff val="-1830"/>
            <a:alphaOff val="0"/>
          </a:schemeClr>
        </a:solidFill>
        <a:ln w="25400" cap="flat" cmpd="sng" algn="ctr">
          <a:solidFill>
            <a:schemeClr val="accent2">
              <a:hueOff val="-2447042"/>
              <a:satOff val="10798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1989</a:t>
          </a:r>
          <a:endParaRPr lang="en-US" sz="2200" kern="1200" dirty="0"/>
        </a:p>
      </dsp:txBody>
      <dsp:txXfrm rot="-5400000">
        <a:off x="1" y="1373653"/>
        <a:ext cx="788987" cy="338137"/>
      </dsp:txXfrm>
    </dsp:sp>
    <dsp:sp modelId="{2120B42F-D597-41C6-BF81-C5E4EB276E80}">
      <dsp:nvSpPr>
        <dsp:cNvPr id="0" name=""/>
        <dsp:cNvSpPr/>
      </dsp:nvSpPr>
      <dsp:spPr>
        <a:xfrm rot="5400000">
          <a:off x="2836490" y="-1068343"/>
          <a:ext cx="732631" cy="48276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447042"/>
              <a:satOff val="10798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“Multilayer Feedforward Networks are Universal </a:t>
          </a:r>
          <a:r>
            <a:rPr lang="en-US" sz="1500" kern="1200" dirty="0" err="1" smtClean="0"/>
            <a:t>Approximators</a:t>
          </a:r>
          <a:r>
            <a:rPr lang="en-US" sz="1500" kern="1200" dirty="0" smtClean="0"/>
            <a:t>”: </a:t>
          </a:r>
          <a:r>
            <a:rPr lang="en-US" sz="1500" kern="1200" dirty="0" smtClean="0"/>
            <a:t>with 1 hidden layer, you can do anything</a:t>
          </a:r>
          <a:r>
            <a:rPr lang="en-US" sz="1500" kern="1200" dirty="0" smtClean="0"/>
            <a:t>!`</a:t>
          </a:r>
          <a:endParaRPr lang="en-US" sz="1500" kern="1200" dirty="0"/>
        </a:p>
      </dsp:txBody>
      <dsp:txXfrm rot="-5400000">
        <a:off x="788988" y="1014923"/>
        <a:ext cx="4791872" cy="661103"/>
      </dsp:txXfrm>
    </dsp:sp>
    <dsp:sp modelId="{571D2A92-FF7D-4BFE-9350-B397C77201CF}">
      <dsp:nvSpPr>
        <dsp:cNvPr id="0" name=""/>
        <dsp:cNvSpPr/>
      </dsp:nvSpPr>
      <dsp:spPr>
        <a:xfrm rot="5400000">
          <a:off x="-169068" y="2126784"/>
          <a:ext cx="1127124" cy="788987"/>
        </a:xfrm>
        <a:prstGeom prst="chevron">
          <a:avLst/>
        </a:prstGeom>
        <a:solidFill>
          <a:schemeClr val="accent2">
            <a:hueOff val="-4894083"/>
            <a:satOff val="21595"/>
            <a:lumOff val="-3660"/>
            <a:alphaOff val="0"/>
          </a:schemeClr>
        </a:solidFill>
        <a:ln w="25400" cap="flat" cmpd="sng" algn="ctr">
          <a:solidFill>
            <a:schemeClr val="accent2">
              <a:hueOff val="-4894083"/>
              <a:satOff val="21595"/>
              <a:lumOff val="-36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1989</a:t>
          </a:r>
          <a:endParaRPr lang="en-US" sz="2200" kern="1200" dirty="0"/>
        </a:p>
      </dsp:txBody>
      <dsp:txXfrm rot="-5400000">
        <a:off x="1" y="2352210"/>
        <a:ext cx="788987" cy="338137"/>
      </dsp:txXfrm>
    </dsp:sp>
    <dsp:sp modelId="{F21C33E3-5AF3-4110-B0CA-77CE6565DB35}">
      <dsp:nvSpPr>
        <dsp:cNvPr id="0" name=""/>
        <dsp:cNvSpPr/>
      </dsp:nvSpPr>
      <dsp:spPr>
        <a:xfrm rot="5400000">
          <a:off x="2836490" y="-89786"/>
          <a:ext cx="732631" cy="48276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894083"/>
              <a:satOff val="21595"/>
              <a:lumOff val="-36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LeCunn</a:t>
          </a:r>
          <a:r>
            <a:rPr lang="en-US" sz="1500" kern="1200" baseline="0" dirty="0" smtClean="0"/>
            <a:t> publishes “Backpropagation Applied to Handwritten Zip Code Recognition”: invents convolutional layer and pooling</a:t>
          </a:r>
          <a:endParaRPr lang="en-US" sz="1500" kern="1200" dirty="0"/>
        </a:p>
      </dsp:txBody>
      <dsp:txXfrm rot="-5400000">
        <a:off x="788988" y="1993480"/>
        <a:ext cx="4791872" cy="661103"/>
      </dsp:txXfrm>
    </dsp:sp>
    <dsp:sp modelId="{C1A5348D-E790-4072-B24E-154BFA11DCDD}">
      <dsp:nvSpPr>
        <dsp:cNvPr id="0" name=""/>
        <dsp:cNvSpPr/>
      </dsp:nvSpPr>
      <dsp:spPr>
        <a:xfrm rot="5400000">
          <a:off x="-169068" y="3105342"/>
          <a:ext cx="1127124" cy="788987"/>
        </a:xfrm>
        <a:prstGeom prst="chevron">
          <a:avLst/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25400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1989</a:t>
          </a:r>
        </a:p>
      </dsp:txBody>
      <dsp:txXfrm rot="-5400000">
        <a:off x="1" y="3330768"/>
        <a:ext cx="788987" cy="338137"/>
      </dsp:txXfrm>
    </dsp:sp>
    <dsp:sp modelId="{D095A602-17B1-4626-8C03-19D604BD3AD3}">
      <dsp:nvSpPr>
        <dsp:cNvPr id="0" name=""/>
        <dsp:cNvSpPr/>
      </dsp:nvSpPr>
      <dsp:spPr>
        <a:xfrm rot="5400000">
          <a:off x="2836490" y="888771"/>
          <a:ext cx="732631" cy="48276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Precursor to RNN: </a:t>
          </a:r>
          <a:r>
            <a:rPr lang="en-US" sz="1500" kern="1200" dirty="0" err="1" smtClean="0"/>
            <a:t>Waibel</a:t>
          </a:r>
          <a:r>
            <a:rPr lang="en-US" sz="1500" kern="1200" dirty="0" smtClean="0"/>
            <a:t> et al creates Time-Delay neural networks that take in ordered data</a:t>
          </a:r>
        </a:p>
      </dsp:txBody>
      <dsp:txXfrm rot="-5400000">
        <a:off x="788988" y="2972037"/>
        <a:ext cx="4791872" cy="6611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53436-2AC0-41D3-A9F9-E4DCE5F81699}">
      <dsp:nvSpPr>
        <dsp:cNvPr id="0" name=""/>
        <dsp:cNvSpPr/>
      </dsp:nvSpPr>
      <dsp:spPr>
        <a:xfrm rot="5400000">
          <a:off x="-169068" y="169670"/>
          <a:ext cx="1127124" cy="78898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1992</a:t>
          </a:r>
          <a:endParaRPr lang="en-US" sz="2200" kern="1200" dirty="0"/>
        </a:p>
      </dsp:txBody>
      <dsp:txXfrm rot="-5400000">
        <a:off x="1" y="395096"/>
        <a:ext cx="788987" cy="338137"/>
      </dsp:txXfrm>
    </dsp:sp>
    <dsp:sp modelId="{381ED8E1-2FD3-4A91-8E5A-9E9561A36819}">
      <dsp:nvSpPr>
        <dsp:cNvPr id="0" name=""/>
        <dsp:cNvSpPr/>
      </dsp:nvSpPr>
      <dsp:spPr>
        <a:xfrm rot="5400000">
          <a:off x="3076178" y="-2286589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Reinforcement Learning: TD-Gammon: world class Backgammon </a:t>
          </a:r>
          <a:r>
            <a:rPr lang="en-US" sz="1600" kern="1200" dirty="0" smtClean="0"/>
            <a:t>AI</a:t>
          </a:r>
          <a:endParaRPr lang="en-US" sz="1600" kern="1200" dirty="0" smtClean="0"/>
        </a:p>
      </dsp:txBody>
      <dsp:txXfrm rot="-5400000">
        <a:off x="788988" y="36365"/>
        <a:ext cx="5271248" cy="661103"/>
      </dsp:txXfrm>
    </dsp:sp>
    <dsp:sp modelId="{1329B592-2769-4771-9770-1CCC7F8D84AD}">
      <dsp:nvSpPr>
        <dsp:cNvPr id="0" name=""/>
        <dsp:cNvSpPr/>
      </dsp:nvSpPr>
      <dsp:spPr>
        <a:xfrm rot="5400000">
          <a:off x="-169068" y="1148227"/>
          <a:ext cx="1127124" cy="788987"/>
        </a:xfrm>
        <a:prstGeom prst="chevron">
          <a:avLst/>
        </a:prstGeom>
        <a:solidFill>
          <a:schemeClr val="accent2">
            <a:hueOff val="-2447042"/>
            <a:satOff val="10798"/>
            <a:lumOff val="-1830"/>
            <a:alphaOff val="0"/>
          </a:schemeClr>
        </a:solidFill>
        <a:ln w="25400" cap="flat" cmpd="sng" algn="ctr">
          <a:solidFill>
            <a:schemeClr val="accent2">
              <a:hueOff val="-2447042"/>
              <a:satOff val="10798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1995</a:t>
          </a:r>
        </a:p>
      </dsp:txBody>
      <dsp:txXfrm rot="-5400000">
        <a:off x="1" y="1373653"/>
        <a:ext cx="788987" cy="338137"/>
      </dsp:txXfrm>
    </dsp:sp>
    <dsp:sp modelId="{045549BF-799C-4F23-AA72-26F8513CD8FB}">
      <dsp:nvSpPr>
        <dsp:cNvPr id="0" name=""/>
        <dsp:cNvSpPr/>
      </dsp:nvSpPr>
      <dsp:spPr>
        <a:xfrm rot="5400000">
          <a:off x="3076178" y="-1260081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447042"/>
              <a:satOff val="10798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Sebastian Thrun: “Learning to Play the Game of Chess” published, though not competitive with other AI</a:t>
          </a:r>
        </a:p>
      </dsp:txBody>
      <dsp:txXfrm rot="-5400000">
        <a:off x="788988" y="1062873"/>
        <a:ext cx="5271248" cy="661103"/>
      </dsp:txXfrm>
    </dsp:sp>
    <dsp:sp modelId="{8C806E81-7781-4518-B90F-00FF994DFA7F}">
      <dsp:nvSpPr>
        <dsp:cNvPr id="0" name=""/>
        <dsp:cNvSpPr/>
      </dsp:nvSpPr>
      <dsp:spPr>
        <a:xfrm rot="5400000">
          <a:off x="-169068" y="2126784"/>
          <a:ext cx="1127124" cy="788987"/>
        </a:xfrm>
        <a:prstGeom prst="chevron">
          <a:avLst/>
        </a:prstGeom>
        <a:solidFill>
          <a:schemeClr val="accent2">
            <a:hueOff val="-4894083"/>
            <a:satOff val="21595"/>
            <a:lumOff val="-3660"/>
            <a:alphaOff val="0"/>
          </a:schemeClr>
        </a:solidFill>
        <a:ln w="25400" cap="flat" cmpd="sng" algn="ctr">
          <a:solidFill>
            <a:schemeClr val="accent2">
              <a:hueOff val="-4894083"/>
              <a:satOff val="21595"/>
              <a:lumOff val="-36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1997</a:t>
          </a:r>
        </a:p>
      </dsp:txBody>
      <dsp:txXfrm rot="-5400000">
        <a:off x="1" y="2352210"/>
        <a:ext cx="788987" cy="338137"/>
      </dsp:txXfrm>
    </dsp:sp>
    <dsp:sp modelId="{7B901D4E-4900-4E28-8701-3D00228DD6C8}">
      <dsp:nvSpPr>
        <dsp:cNvPr id="0" name=""/>
        <dsp:cNvSpPr/>
      </dsp:nvSpPr>
      <dsp:spPr>
        <a:xfrm rot="5400000">
          <a:off x="3076178" y="-329474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894083"/>
              <a:satOff val="21595"/>
              <a:lumOff val="-36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Schmidhuber creates LSTM to viably train RNN for long memory, alleviates exploding/vanishing gradient problem</a:t>
          </a:r>
        </a:p>
      </dsp:txBody>
      <dsp:txXfrm rot="-5400000">
        <a:off x="788988" y="1993480"/>
        <a:ext cx="5271248" cy="661103"/>
      </dsp:txXfrm>
    </dsp:sp>
    <dsp:sp modelId="{2B88196F-A6A7-4CCA-B580-D8FD80341FFE}">
      <dsp:nvSpPr>
        <dsp:cNvPr id="0" name=""/>
        <dsp:cNvSpPr/>
      </dsp:nvSpPr>
      <dsp:spPr>
        <a:xfrm rot="5400000">
          <a:off x="-169068" y="3105342"/>
          <a:ext cx="1127124" cy="788987"/>
        </a:xfrm>
        <a:prstGeom prst="chevron">
          <a:avLst/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25400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1998</a:t>
          </a:r>
        </a:p>
      </dsp:txBody>
      <dsp:txXfrm rot="-5400000">
        <a:off x="1" y="3330768"/>
        <a:ext cx="788987" cy="338137"/>
      </dsp:txXfrm>
    </dsp:sp>
    <dsp:sp modelId="{6434D267-D475-44D1-B3BE-170C371739D0}">
      <dsp:nvSpPr>
        <dsp:cNvPr id="0" name=""/>
        <dsp:cNvSpPr/>
      </dsp:nvSpPr>
      <dsp:spPr>
        <a:xfrm rot="5400000">
          <a:off x="3076178" y="649083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Yann </a:t>
          </a:r>
          <a:r>
            <a:rPr lang="en-US" sz="1600" kern="1200" dirty="0" err="1" smtClean="0"/>
            <a:t>LeCun</a:t>
          </a:r>
          <a:r>
            <a:rPr lang="en-US" sz="1600" kern="1200" dirty="0" smtClean="0"/>
            <a:t> develops </a:t>
          </a:r>
          <a:r>
            <a:rPr lang="en-US" sz="1600" kern="1200" dirty="0" err="1" smtClean="0"/>
            <a:t>LeNet</a:t>
          </a:r>
          <a:r>
            <a:rPr lang="en-US" sz="1600" kern="1200" dirty="0" smtClean="0"/>
            <a:t>--</a:t>
          </a:r>
          <a:r>
            <a:rPr lang="en-US" sz="1600" kern="1200" dirty="0" err="1" smtClean="0"/>
            <a:t>convnet</a:t>
          </a:r>
          <a:r>
            <a:rPr lang="en-US" sz="1600" kern="1200" dirty="0" smtClean="0"/>
            <a:t> </a:t>
          </a:r>
          <a:r>
            <a:rPr lang="en-US" sz="1600" kern="1200" dirty="0" smtClean="0"/>
            <a:t>for reading checks</a:t>
          </a:r>
        </a:p>
      </dsp:txBody>
      <dsp:txXfrm rot="-5400000">
        <a:off x="788988" y="2972037"/>
        <a:ext cx="5271248" cy="6611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53436-2AC0-41D3-A9F9-E4DCE5F81699}">
      <dsp:nvSpPr>
        <dsp:cNvPr id="0" name=""/>
        <dsp:cNvSpPr/>
      </dsp:nvSpPr>
      <dsp:spPr>
        <a:xfrm rot="5400000">
          <a:off x="-114002" y="116401"/>
          <a:ext cx="760015" cy="53201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2006</a:t>
          </a:r>
          <a:endParaRPr lang="en-US" sz="1400" kern="1200" dirty="0"/>
        </a:p>
      </dsp:txBody>
      <dsp:txXfrm rot="-5400000">
        <a:off x="1" y="268403"/>
        <a:ext cx="532010" cy="228005"/>
      </dsp:txXfrm>
    </dsp:sp>
    <dsp:sp modelId="{381ED8E1-2FD3-4A91-8E5A-9E9561A36819}">
      <dsp:nvSpPr>
        <dsp:cNvPr id="0" name=""/>
        <dsp:cNvSpPr/>
      </dsp:nvSpPr>
      <dsp:spPr>
        <a:xfrm rot="5400000">
          <a:off x="2827312" y="-2292902"/>
          <a:ext cx="494010" cy="50846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Hinton introduced unsupervised </a:t>
          </a:r>
          <a:r>
            <a:rPr lang="en-US" sz="1400" kern="1200" dirty="0" err="1" smtClean="0"/>
            <a:t>pretraining</a:t>
          </a:r>
          <a:r>
            <a:rPr lang="en-US" sz="1400" kern="1200" dirty="0" smtClean="0"/>
            <a:t> and deep belief nets, showed nets with many layers can be trained </a:t>
          </a:r>
          <a:r>
            <a:rPr lang="en-US" sz="1400" i="1" kern="1200" dirty="0" smtClean="0"/>
            <a:t>well</a:t>
          </a:r>
          <a:endParaRPr lang="en-US" sz="1400" kern="1200" dirty="0" smtClean="0"/>
        </a:p>
      </dsp:txBody>
      <dsp:txXfrm rot="-5400000">
        <a:off x="532011" y="26515"/>
        <a:ext cx="5060497" cy="445778"/>
      </dsp:txXfrm>
    </dsp:sp>
    <dsp:sp modelId="{8C806E81-7781-4518-B90F-00FF994DFA7F}">
      <dsp:nvSpPr>
        <dsp:cNvPr id="0" name=""/>
        <dsp:cNvSpPr/>
      </dsp:nvSpPr>
      <dsp:spPr>
        <a:xfrm rot="5400000">
          <a:off x="-114002" y="776238"/>
          <a:ext cx="760015" cy="532010"/>
        </a:xfrm>
        <a:prstGeom prst="chevron">
          <a:avLst/>
        </a:prstGeom>
        <a:solidFill>
          <a:schemeClr val="accent2">
            <a:hueOff val="-1468225"/>
            <a:satOff val="6479"/>
            <a:lumOff val="-1098"/>
            <a:alphaOff val="0"/>
          </a:schemeClr>
        </a:solidFill>
        <a:ln w="25400" cap="flat" cmpd="sng" algn="ctr">
          <a:solidFill>
            <a:schemeClr val="accent2">
              <a:hueOff val="-1468225"/>
              <a:satOff val="6479"/>
              <a:lumOff val="-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2009</a:t>
          </a:r>
        </a:p>
      </dsp:txBody>
      <dsp:txXfrm rot="-5400000">
        <a:off x="1" y="928240"/>
        <a:ext cx="532010" cy="228005"/>
      </dsp:txXfrm>
    </dsp:sp>
    <dsp:sp modelId="{7B901D4E-4900-4E28-8701-3D00228DD6C8}">
      <dsp:nvSpPr>
        <dsp:cNvPr id="0" name=""/>
        <dsp:cNvSpPr/>
      </dsp:nvSpPr>
      <dsp:spPr>
        <a:xfrm rot="5400000">
          <a:off x="2827312" y="-1633065"/>
          <a:ext cx="494010" cy="50846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468225"/>
              <a:satOff val="6479"/>
              <a:lumOff val="-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Andrew Ng publishes “Large Scale Deep Unsupervised Learning Using Graphics Processors”, use GPUs</a:t>
          </a:r>
        </a:p>
      </dsp:txBody>
      <dsp:txXfrm rot="-5400000">
        <a:off x="532011" y="686352"/>
        <a:ext cx="5060497" cy="445778"/>
      </dsp:txXfrm>
    </dsp:sp>
    <dsp:sp modelId="{2B88196F-A6A7-4CCA-B580-D8FD80341FFE}">
      <dsp:nvSpPr>
        <dsp:cNvPr id="0" name=""/>
        <dsp:cNvSpPr/>
      </dsp:nvSpPr>
      <dsp:spPr>
        <a:xfrm rot="5400000">
          <a:off x="-114002" y="1436683"/>
          <a:ext cx="760015" cy="532010"/>
        </a:xfrm>
        <a:prstGeom prst="chevron">
          <a:avLst/>
        </a:prstGeom>
        <a:solidFill>
          <a:schemeClr val="accent2">
            <a:hueOff val="-2936450"/>
            <a:satOff val="12957"/>
            <a:lumOff val="-2196"/>
            <a:alphaOff val="0"/>
          </a:schemeClr>
        </a:solidFill>
        <a:ln w="25400" cap="flat" cmpd="sng" algn="ctr">
          <a:solidFill>
            <a:schemeClr val="accent2">
              <a:hueOff val="-2936450"/>
              <a:satOff val="12957"/>
              <a:lumOff val="-2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2010</a:t>
          </a:r>
          <a:endParaRPr lang="en-US" sz="1400" kern="1200" dirty="0" smtClean="0"/>
        </a:p>
      </dsp:txBody>
      <dsp:txXfrm rot="-5400000">
        <a:off x="1" y="1588685"/>
        <a:ext cx="532010" cy="228005"/>
      </dsp:txXfrm>
    </dsp:sp>
    <dsp:sp modelId="{6434D267-D475-44D1-B3BE-170C371739D0}">
      <dsp:nvSpPr>
        <dsp:cNvPr id="0" name=""/>
        <dsp:cNvSpPr/>
      </dsp:nvSpPr>
      <dsp:spPr>
        <a:xfrm rot="5400000">
          <a:off x="2827312" y="-973227"/>
          <a:ext cx="494010" cy="50846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936450"/>
              <a:satOff val="12957"/>
              <a:lumOff val="-2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“Understanding the Difficulty of Training Deep Feedforward Neural Networks”, develop </a:t>
          </a:r>
          <a:r>
            <a:rPr lang="en-US" sz="1400" kern="1200" dirty="0" err="1" smtClean="0"/>
            <a:t>ReLu</a:t>
          </a:r>
          <a:r>
            <a:rPr lang="en-US" sz="1400" kern="1200" dirty="0" smtClean="0"/>
            <a:t> and Xavier initialization</a:t>
          </a:r>
          <a:endParaRPr lang="en-US" sz="1400" kern="1200" dirty="0" smtClean="0"/>
        </a:p>
      </dsp:txBody>
      <dsp:txXfrm rot="-5400000">
        <a:off x="532011" y="1346190"/>
        <a:ext cx="5060497" cy="445778"/>
      </dsp:txXfrm>
    </dsp:sp>
    <dsp:sp modelId="{092E9E37-88FA-412A-97C2-567F6A9E47FA}">
      <dsp:nvSpPr>
        <dsp:cNvPr id="0" name=""/>
        <dsp:cNvSpPr/>
      </dsp:nvSpPr>
      <dsp:spPr>
        <a:xfrm rot="5400000">
          <a:off x="-114002" y="2095913"/>
          <a:ext cx="760015" cy="532010"/>
        </a:xfrm>
        <a:prstGeom prst="chevron">
          <a:avLst/>
        </a:prstGeom>
        <a:solidFill>
          <a:schemeClr val="accent2">
            <a:hueOff val="-4404675"/>
            <a:satOff val="19436"/>
            <a:lumOff val="-3294"/>
            <a:alphaOff val="0"/>
          </a:schemeClr>
        </a:solidFill>
        <a:ln w="25400" cap="flat" cmpd="sng" algn="ctr">
          <a:solidFill>
            <a:schemeClr val="accent2">
              <a:hueOff val="-4404675"/>
              <a:satOff val="19436"/>
              <a:lumOff val="-3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2012</a:t>
          </a:r>
          <a:endParaRPr lang="en-US" sz="1400" kern="1200" dirty="0" smtClean="0"/>
        </a:p>
      </dsp:txBody>
      <dsp:txXfrm rot="-5400000">
        <a:off x="1" y="2247915"/>
        <a:ext cx="532010" cy="228005"/>
      </dsp:txXfrm>
    </dsp:sp>
    <dsp:sp modelId="{EA195524-D950-4560-B4DD-8D45807EF1FD}">
      <dsp:nvSpPr>
        <dsp:cNvPr id="0" name=""/>
        <dsp:cNvSpPr/>
      </dsp:nvSpPr>
      <dsp:spPr>
        <a:xfrm rot="5400000">
          <a:off x="2827312" y="-313390"/>
          <a:ext cx="494010" cy="50846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404675"/>
              <a:satOff val="19436"/>
              <a:lumOff val="-3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“Deep Neural Networks for Acoustic Modeling in Speech Recognition: The Shared Views of Four Research Groups”</a:t>
          </a:r>
          <a:endParaRPr lang="en-US" sz="1400" kern="1200" dirty="0" smtClean="0"/>
        </a:p>
      </dsp:txBody>
      <dsp:txXfrm rot="-5400000">
        <a:off x="532011" y="2006027"/>
        <a:ext cx="5060497" cy="445778"/>
      </dsp:txXfrm>
    </dsp:sp>
    <dsp:sp modelId="{2126A50B-FE6A-404E-B15C-BD87A01FB7BE}">
      <dsp:nvSpPr>
        <dsp:cNvPr id="0" name=""/>
        <dsp:cNvSpPr/>
      </dsp:nvSpPr>
      <dsp:spPr>
        <a:xfrm rot="5400000">
          <a:off x="-114002" y="2755750"/>
          <a:ext cx="760015" cy="532010"/>
        </a:xfrm>
        <a:prstGeom prst="chevron">
          <a:avLst/>
        </a:prstGeom>
        <a:solidFill>
          <a:schemeClr val="accent2">
            <a:hueOff val="-5872900"/>
            <a:satOff val="25914"/>
            <a:lumOff val="-4392"/>
            <a:alphaOff val="0"/>
          </a:schemeClr>
        </a:solidFill>
        <a:ln w="25400" cap="flat" cmpd="sng" algn="ctr">
          <a:solidFill>
            <a:schemeClr val="accent2">
              <a:hueOff val="-5872900"/>
              <a:satOff val="25914"/>
              <a:lumOff val="-4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2012</a:t>
          </a:r>
          <a:endParaRPr lang="en-US" sz="1400" kern="1200" dirty="0" smtClean="0"/>
        </a:p>
      </dsp:txBody>
      <dsp:txXfrm rot="-5400000">
        <a:off x="1" y="2907752"/>
        <a:ext cx="532010" cy="228005"/>
      </dsp:txXfrm>
    </dsp:sp>
    <dsp:sp modelId="{38C0C1BB-8B35-4F75-BFF0-CA9372C79264}">
      <dsp:nvSpPr>
        <dsp:cNvPr id="0" name=""/>
        <dsp:cNvSpPr/>
      </dsp:nvSpPr>
      <dsp:spPr>
        <a:xfrm rot="5400000">
          <a:off x="2827312" y="346446"/>
          <a:ext cx="494010" cy="50846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5872900"/>
              <a:satOff val="25914"/>
              <a:lumOff val="-4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“Improving Neural Networks By Prevent Co-Adaption of Feature Detectors”,  develop Dropout</a:t>
          </a:r>
          <a:endParaRPr lang="en-US" sz="1400" kern="1200" dirty="0" smtClean="0"/>
        </a:p>
      </dsp:txBody>
      <dsp:txXfrm rot="-5400000">
        <a:off x="532011" y="2665863"/>
        <a:ext cx="5060497" cy="445778"/>
      </dsp:txXfrm>
    </dsp:sp>
    <dsp:sp modelId="{A21FC77E-0EC8-4E45-AE79-7D65D81C0302}">
      <dsp:nvSpPr>
        <dsp:cNvPr id="0" name=""/>
        <dsp:cNvSpPr/>
      </dsp:nvSpPr>
      <dsp:spPr>
        <a:xfrm rot="5400000">
          <a:off x="-114002" y="3415587"/>
          <a:ext cx="760015" cy="532010"/>
        </a:xfrm>
        <a:prstGeom prst="chevron">
          <a:avLst/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25400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2012</a:t>
          </a:r>
          <a:endParaRPr lang="en-US" sz="1400" kern="1200" dirty="0" smtClean="0"/>
        </a:p>
      </dsp:txBody>
      <dsp:txXfrm rot="-5400000">
        <a:off x="1" y="3567589"/>
        <a:ext cx="532010" cy="228005"/>
      </dsp:txXfrm>
    </dsp:sp>
    <dsp:sp modelId="{85F9EC4F-DF49-4006-87BB-CC5B0A8BA2EE}">
      <dsp:nvSpPr>
        <dsp:cNvPr id="0" name=""/>
        <dsp:cNvSpPr/>
      </dsp:nvSpPr>
      <dsp:spPr>
        <a:xfrm rot="5400000">
          <a:off x="2827312" y="1006283"/>
          <a:ext cx="494010" cy="50846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“ImageNet Classification with Deep Convolutional Neural Networks”, </a:t>
          </a:r>
          <a:r>
            <a:rPr lang="en-US" sz="1400" kern="1200" dirty="0" err="1" smtClean="0"/>
            <a:t>AlexNet</a:t>
          </a:r>
          <a:r>
            <a:rPr lang="en-US" sz="1400" kern="1200" dirty="0" smtClean="0"/>
            <a:t> created and significantly outperforms SVMs</a:t>
          </a:r>
          <a:endParaRPr lang="en-US" sz="1400" kern="1200" dirty="0" smtClean="0"/>
        </a:p>
      </dsp:txBody>
      <dsp:txXfrm rot="-5400000">
        <a:off x="532011" y="3325700"/>
        <a:ext cx="5060497" cy="4457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5D11D-7582-4002-A979-4AFA3FE7A74A}">
      <dsp:nvSpPr>
        <dsp:cNvPr id="0" name=""/>
        <dsp:cNvSpPr/>
      </dsp:nvSpPr>
      <dsp:spPr>
        <a:xfrm rot="5400000">
          <a:off x="-121988" y="122106"/>
          <a:ext cx="813254" cy="56927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 </a:t>
          </a:r>
          <a:endParaRPr lang="en-US" sz="1600" kern="1200" dirty="0"/>
        </a:p>
      </dsp:txBody>
      <dsp:txXfrm rot="-5400000">
        <a:off x="0" y="284757"/>
        <a:ext cx="569278" cy="243976"/>
      </dsp:txXfrm>
    </dsp:sp>
    <dsp:sp modelId="{7DB0A31B-13DB-4574-9CAB-E02213765860}">
      <dsp:nvSpPr>
        <dsp:cNvPr id="0" name=""/>
        <dsp:cNvSpPr/>
      </dsp:nvSpPr>
      <dsp:spPr>
        <a:xfrm rot="5400000">
          <a:off x="1568503" y="-999107"/>
          <a:ext cx="528615" cy="25270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i="1" kern="1200" dirty="0" smtClean="0"/>
            <a:t>Smooth (~43%)</a:t>
          </a:r>
          <a:endParaRPr lang="en-US" sz="1700" kern="1200" dirty="0"/>
        </a:p>
      </dsp:txBody>
      <dsp:txXfrm rot="-5400000">
        <a:off x="569279" y="25922"/>
        <a:ext cx="2501260" cy="477005"/>
      </dsp:txXfrm>
    </dsp:sp>
    <dsp:sp modelId="{24A6AD7C-F587-49B8-9A77-E8EFD24B7A5C}">
      <dsp:nvSpPr>
        <dsp:cNvPr id="0" name=""/>
        <dsp:cNvSpPr/>
      </dsp:nvSpPr>
      <dsp:spPr>
        <a:xfrm rot="5400000">
          <a:off x="-121988" y="795480"/>
          <a:ext cx="813254" cy="569278"/>
        </a:xfrm>
        <a:prstGeom prst="chevron">
          <a:avLst/>
        </a:prstGeom>
        <a:solidFill>
          <a:schemeClr val="accent2">
            <a:hueOff val="-3670562"/>
            <a:satOff val="16196"/>
            <a:lumOff val="-2745"/>
            <a:alphaOff val="0"/>
          </a:schemeClr>
        </a:solidFill>
        <a:ln w="25400" cap="flat" cmpd="sng" algn="ctr">
          <a:solidFill>
            <a:schemeClr val="accent2">
              <a:hueOff val="-3670562"/>
              <a:satOff val="16196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 rot="-5400000">
        <a:off x="0" y="958131"/>
        <a:ext cx="569278" cy="243976"/>
      </dsp:txXfrm>
    </dsp:sp>
    <dsp:sp modelId="{F945CB87-0161-44F8-BBD7-FC15A27C48B7}">
      <dsp:nvSpPr>
        <dsp:cNvPr id="0" name=""/>
        <dsp:cNvSpPr/>
      </dsp:nvSpPr>
      <dsp:spPr>
        <a:xfrm rot="5400000">
          <a:off x="1568503" y="-325732"/>
          <a:ext cx="528615" cy="25270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3670562"/>
              <a:satOff val="16196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i="1" kern="1200" dirty="0" smtClean="0"/>
            <a:t>Features or disk (~57%)</a:t>
          </a:r>
          <a:endParaRPr lang="en-US" sz="1700" kern="1200" dirty="0"/>
        </a:p>
      </dsp:txBody>
      <dsp:txXfrm rot="-5400000">
        <a:off x="569279" y="699297"/>
        <a:ext cx="2501260" cy="477005"/>
      </dsp:txXfrm>
    </dsp:sp>
    <dsp:sp modelId="{9A07F1B9-6FB2-41A7-A8EE-953174FFED66}">
      <dsp:nvSpPr>
        <dsp:cNvPr id="0" name=""/>
        <dsp:cNvSpPr/>
      </dsp:nvSpPr>
      <dsp:spPr>
        <a:xfrm rot="5400000">
          <a:off x="-121988" y="1468855"/>
          <a:ext cx="813254" cy="569278"/>
        </a:xfrm>
        <a:prstGeom prst="chevron">
          <a:avLst/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25400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 rot="-5400000">
        <a:off x="0" y="1631506"/>
        <a:ext cx="569278" cy="243976"/>
      </dsp:txXfrm>
    </dsp:sp>
    <dsp:sp modelId="{6ACB38BE-1617-4BAA-94F3-3C030B126A07}">
      <dsp:nvSpPr>
        <dsp:cNvPr id="0" name=""/>
        <dsp:cNvSpPr/>
      </dsp:nvSpPr>
      <dsp:spPr>
        <a:xfrm rot="5400000">
          <a:off x="1568503" y="347642"/>
          <a:ext cx="528615" cy="25270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i="1" kern="1200" dirty="0" smtClean="0"/>
            <a:t>Star or artifact? (&lt;0.1%)</a:t>
          </a:r>
          <a:endParaRPr lang="en-US" sz="1700" kern="1200" dirty="0"/>
        </a:p>
      </dsp:txBody>
      <dsp:txXfrm rot="-5400000">
        <a:off x="569279" y="1372672"/>
        <a:ext cx="2501260" cy="4770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9DDB9-B5BB-4970-8052-CFB7ECAF2665}">
      <dsp:nvSpPr>
        <dsp:cNvPr id="0" name=""/>
        <dsp:cNvSpPr/>
      </dsp:nvSpPr>
      <dsp:spPr>
        <a:xfrm rot="5400000">
          <a:off x="-86022" y="88655"/>
          <a:ext cx="573484" cy="40143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1" y="203353"/>
        <a:ext cx="401439" cy="172045"/>
      </dsp:txXfrm>
    </dsp:sp>
    <dsp:sp modelId="{B399DC0F-B0A2-4ED4-8BB2-B6ABE6FAA103}">
      <dsp:nvSpPr>
        <dsp:cNvPr id="0" name=""/>
        <dsp:cNvSpPr/>
      </dsp:nvSpPr>
      <dsp:spPr>
        <a:xfrm rot="5400000">
          <a:off x="1784449" y="-1380377"/>
          <a:ext cx="372764" cy="31387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Input (1 channel x 32 x 32)</a:t>
          </a:r>
          <a:endParaRPr lang="en-US" sz="1800" kern="1200" dirty="0"/>
        </a:p>
      </dsp:txBody>
      <dsp:txXfrm rot="-5400000">
        <a:off x="401440" y="20829"/>
        <a:ext cx="3120587" cy="336370"/>
      </dsp:txXfrm>
    </dsp:sp>
    <dsp:sp modelId="{DEC3A103-916C-4E83-AFA6-2C9A3695C9E4}">
      <dsp:nvSpPr>
        <dsp:cNvPr id="0" name=""/>
        <dsp:cNvSpPr/>
      </dsp:nvSpPr>
      <dsp:spPr>
        <a:xfrm rot="5400000">
          <a:off x="-86022" y="586548"/>
          <a:ext cx="573484" cy="401439"/>
        </a:xfrm>
        <a:prstGeom prst="chevron">
          <a:avLst/>
        </a:prstGeom>
        <a:solidFill>
          <a:schemeClr val="accent2">
            <a:hueOff val="-1048732"/>
            <a:satOff val="4628"/>
            <a:lumOff val="-784"/>
            <a:alphaOff val="0"/>
          </a:schemeClr>
        </a:solidFill>
        <a:ln w="25400" cap="flat" cmpd="sng" algn="ctr">
          <a:solidFill>
            <a:schemeClr val="accent2">
              <a:hueOff val="-1048732"/>
              <a:satOff val="4628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-5400000">
        <a:off x="1" y="701246"/>
        <a:ext cx="401439" cy="172045"/>
      </dsp:txXfrm>
    </dsp:sp>
    <dsp:sp modelId="{EC3DF515-0936-4487-B094-A88DFA60B36E}">
      <dsp:nvSpPr>
        <dsp:cNvPr id="0" name=""/>
        <dsp:cNvSpPr/>
      </dsp:nvSpPr>
      <dsp:spPr>
        <a:xfrm rot="5400000">
          <a:off x="1784449" y="-882484"/>
          <a:ext cx="372764" cy="31387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048732"/>
              <a:satOff val="4628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Convolution (6 filters x 5 x 5)</a:t>
          </a:r>
          <a:endParaRPr lang="en-US" sz="1800" kern="1200" dirty="0"/>
        </a:p>
      </dsp:txBody>
      <dsp:txXfrm rot="-5400000">
        <a:off x="401440" y="518722"/>
        <a:ext cx="3120587" cy="336370"/>
      </dsp:txXfrm>
    </dsp:sp>
    <dsp:sp modelId="{97E4D3EC-004E-45C1-ABBD-6167DB1AF487}">
      <dsp:nvSpPr>
        <dsp:cNvPr id="0" name=""/>
        <dsp:cNvSpPr/>
      </dsp:nvSpPr>
      <dsp:spPr>
        <a:xfrm rot="5400000">
          <a:off x="-86022" y="1084441"/>
          <a:ext cx="573484" cy="401439"/>
        </a:xfrm>
        <a:prstGeom prst="chevron">
          <a:avLst/>
        </a:prstGeom>
        <a:solidFill>
          <a:schemeClr val="accent2">
            <a:hueOff val="-2097464"/>
            <a:satOff val="9255"/>
            <a:lumOff val="-1569"/>
            <a:alphaOff val="0"/>
          </a:schemeClr>
        </a:solidFill>
        <a:ln w="25400" cap="flat" cmpd="sng" algn="ctr">
          <a:solidFill>
            <a:schemeClr val="accent2">
              <a:hueOff val="-2097464"/>
              <a:satOff val="9255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-5400000">
        <a:off x="1" y="1199139"/>
        <a:ext cx="401439" cy="172045"/>
      </dsp:txXfrm>
    </dsp:sp>
    <dsp:sp modelId="{28764C31-C70A-4CB8-BC8F-111E3DB91224}">
      <dsp:nvSpPr>
        <dsp:cNvPr id="0" name=""/>
        <dsp:cNvSpPr/>
      </dsp:nvSpPr>
      <dsp:spPr>
        <a:xfrm rot="5400000">
          <a:off x="1784449" y="-384591"/>
          <a:ext cx="372764" cy="31387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097464"/>
              <a:satOff val="9255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Pool (2 x 2)</a:t>
          </a:r>
          <a:endParaRPr lang="en-US" sz="1800" kern="1200" dirty="0"/>
        </a:p>
      </dsp:txBody>
      <dsp:txXfrm rot="-5400000">
        <a:off x="401440" y="1016615"/>
        <a:ext cx="3120587" cy="336370"/>
      </dsp:txXfrm>
    </dsp:sp>
    <dsp:sp modelId="{6A47EB80-3CB8-4549-B3AE-EEF6F0058286}">
      <dsp:nvSpPr>
        <dsp:cNvPr id="0" name=""/>
        <dsp:cNvSpPr/>
      </dsp:nvSpPr>
      <dsp:spPr>
        <a:xfrm rot="5400000">
          <a:off x="-86022" y="1582334"/>
          <a:ext cx="573484" cy="401439"/>
        </a:xfrm>
        <a:prstGeom prst="chevron">
          <a:avLst/>
        </a:prstGeom>
        <a:solidFill>
          <a:schemeClr val="accent2">
            <a:hueOff val="-3146196"/>
            <a:satOff val="13883"/>
            <a:lumOff val="-2353"/>
            <a:alphaOff val="0"/>
          </a:schemeClr>
        </a:solidFill>
        <a:ln w="25400" cap="flat" cmpd="sng" algn="ctr">
          <a:solidFill>
            <a:schemeClr val="accent2">
              <a:hueOff val="-3146196"/>
              <a:satOff val="13883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-5400000">
        <a:off x="1" y="1697032"/>
        <a:ext cx="401439" cy="172045"/>
      </dsp:txXfrm>
    </dsp:sp>
    <dsp:sp modelId="{4D3DA52A-14C9-477F-8A31-10EEFFF2E791}">
      <dsp:nvSpPr>
        <dsp:cNvPr id="0" name=""/>
        <dsp:cNvSpPr/>
      </dsp:nvSpPr>
      <dsp:spPr>
        <a:xfrm rot="5400000">
          <a:off x="1784449" y="113301"/>
          <a:ext cx="372764" cy="31387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3146196"/>
              <a:satOff val="13883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Convolution (16 filters x 5 x 5)</a:t>
          </a:r>
          <a:endParaRPr lang="en-US" sz="1800" kern="1200" dirty="0"/>
        </a:p>
      </dsp:txBody>
      <dsp:txXfrm rot="-5400000">
        <a:off x="401440" y="1514508"/>
        <a:ext cx="3120587" cy="336370"/>
      </dsp:txXfrm>
    </dsp:sp>
    <dsp:sp modelId="{CEB1305B-9513-4A3F-ADBE-3329BBADE9D8}">
      <dsp:nvSpPr>
        <dsp:cNvPr id="0" name=""/>
        <dsp:cNvSpPr/>
      </dsp:nvSpPr>
      <dsp:spPr>
        <a:xfrm rot="5400000">
          <a:off x="-86022" y="2080226"/>
          <a:ext cx="573484" cy="401439"/>
        </a:xfrm>
        <a:prstGeom prst="chevron">
          <a:avLst/>
        </a:prstGeom>
        <a:solidFill>
          <a:schemeClr val="accent2">
            <a:hueOff val="-4194929"/>
            <a:satOff val="18510"/>
            <a:lumOff val="-3137"/>
            <a:alphaOff val="0"/>
          </a:schemeClr>
        </a:solidFill>
        <a:ln w="25400" cap="flat" cmpd="sng" algn="ctr">
          <a:solidFill>
            <a:schemeClr val="accent2">
              <a:hueOff val="-4194929"/>
              <a:satOff val="18510"/>
              <a:lumOff val="-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-5400000">
        <a:off x="1" y="2194924"/>
        <a:ext cx="401439" cy="172045"/>
      </dsp:txXfrm>
    </dsp:sp>
    <dsp:sp modelId="{E367920B-140A-460E-9111-149D6F9E6593}">
      <dsp:nvSpPr>
        <dsp:cNvPr id="0" name=""/>
        <dsp:cNvSpPr/>
      </dsp:nvSpPr>
      <dsp:spPr>
        <a:xfrm rot="5400000">
          <a:off x="1784449" y="611194"/>
          <a:ext cx="372764" cy="31387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194929"/>
              <a:satOff val="18510"/>
              <a:lumOff val="-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Pool (2 x 2)</a:t>
          </a:r>
          <a:endParaRPr lang="en-US" sz="1800" kern="1200" dirty="0"/>
        </a:p>
      </dsp:txBody>
      <dsp:txXfrm rot="-5400000">
        <a:off x="401440" y="2012401"/>
        <a:ext cx="3120587" cy="336370"/>
      </dsp:txXfrm>
    </dsp:sp>
    <dsp:sp modelId="{1C3830C4-C559-4119-AACE-236653A2D7CF}">
      <dsp:nvSpPr>
        <dsp:cNvPr id="0" name=""/>
        <dsp:cNvSpPr/>
      </dsp:nvSpPr>
      <dsp:spPr>
        <a:xfrm rot="5400000">
          <a:off x="-86022" y="2578119"/>
          <a:ext cx="573484" cy="401439"/>
        </a:xfrm>
        <a:prstGeom prst="chevron">
          <a:avLst/>
        </a:prstGeom>
        <a:solidFill>
          <a:schemeClr val="accent2">
            <a:hueOff val="-5243661"/>
            <a:satOff val="23138"/>
            <a:lumOff val="-3921"/>
            <a:alphaOff val="0"/>
          </a:schemeClr>
        </a:solidFill>
        <a:ln w="25400" cap="flat" cmpd="sng" algn="ctr">
          <a:solidFill>
            <a:schemeClr val="accent2">
              <a:hueOff val="-5243661"/>
              <a:satOff val="23138"/>
              <a:lumOff val="-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-5400000">
        <a:off x="1" y="2692817"/>
        <a:ext cx="401439" cy="172045"/>
      </dsp:txXfrm>
    </dsp:sp>
    <dsp:sp modelId="{7F28E493-9457-4097-97CB-CBEAFCD5A2B3}">
      <dsp:nvSpPr>
        <dsp:cNvPr id="0" name=""/>
        <dsp:cNvSpPr/>
      </dsp:nvSpPr>
      <dsp:spPr>
        <a:xfrm rot="5400000">
          <a:off x="1784449" y="1109086"/>
          <a:ext cx="372764" cy="31387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5243661"/>
              <a:satOff val="23138"/>
              <a:lumOff val="-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Dense (120 neurons)</a:t>
          </a:r>
          <a:endParaRPr lang="en-US" sz="1800" kern="1200" dirty="0"/>
        </a:p>
      </dsp:txBody>
      <dsp:txXfrm rot="-5400000">
        <a:off x="401440" y="2510293"/>
        <a:ext cx="3120587" cy="336370"/>
      </dsp:txXfrm>
    </dsp:sp>
    <dsp:sp modelId="{FF239DFD-4D03-4FFD-BE8F-4932DB2FFAAC}">
      <dsp:nvSpPr>
        <dsp:cNvPr id="0" name=""/>
        <dsp:cNvSpPr/>
      </dsp:nvSpPr>
      <dsp:spPr>
        <a:xfrm rot="5400000">
          <a:off x="-86022" y="3076012"/>
          <a:ext cx="573484" cy="401439"/>
        </a:xfrm>
        <a:prstGeom prst="chevron">
          <a:avLst/>
        </a:prstGeom>
        <a:solidFill>
          <a:schemeClr val="accent2">
            <a:hueOff val="-6292393"/>
            <a:satOff val="27765"/>
            <a:lumOff val="-4706"/>
            <a:alphaOff val="0"/>
          </a:schemeClr>
        </a:solidFill>
        <a:ln w="25400" cap="flat" cmpd="sng" algn="ctr">
          <a:solidFill>
            <a:schemeClr val="accent2">
              <a:hueOff val="-6292393"/>
              <a:satOff val="27765"/>
              <a:lumOff val="-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-5400000">
        <a:off x="1" y="3190710"/>
        <a:ext cx="401439" cy="172045"/>
      </dsp:txXfrm>
    </dsp:sp>
    <dsp:sp modelId="{D1EF7F73-B3C1-4F81-800D-EC738834CF21}">
      <dsp:nvSpPr>
        <dsp:cNvPr id="0" name=""/>
        <dsp:cNvSpPr/>
      </dsp:nvSpPr>
      <dsp:spPr>
        <a:xfrm rot="5400000">
          <a:off x="1784449" y="1606979"/>
          <a:ext cx="372764" cy="31387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6292393"/>
              <a:satOff val="27765"/>
              <a:lumOff val="-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Dense 84 neurons)</a:t>
          </a:r>
          <a:endParaRPr lang="en-US" sz="1800" kern="1200" dirty="0"/>
        </a:p>
      </dsp:txBody>
      <dsp:txXfrm rot="-5400000">
        <a:off x="401440" y="3008186"/>
        <a:ext cx="3120587" cy="336370"/>
      </dsp:txXfrm>
    </dsp:sp>
    <dsp:sp modelId="{BFB1B6A0-1680-43D4-9EF4-75E1D7D137B7}">
      <dsp:nvSpPr>
        <dsp:cNvPr id="0" name=""/>
        <dsp:cNvSpPr/>
      </dsp:nvSpPr>
      <dsp:spPr>
        <a:xfrm rot="5400000">
          <a:off x="-86022" y="3573905"/>
          <a:ext cx="573484" cy="401439"/>
        </a:xfrm>
        <a:prstGeom prst="chevron">
          <a:avLst/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25400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-5400000">
        <a:off x="1" y="3688603"/>
        <a:ext cx="401439" cy="172045"/>
      </dsp:txXfrm>
    </dsp:sp>
    <dsp:sp modelId="{95634CD1-097E-4BAF-9D83-FA45C1DA276F}">
      <dsp:nvSpPr>
        <dsp:cNvPr id="0" name=""/>
        <dsp:cNvSpPr/>
      </dsp:nvSpPr>
      <dsp:spPr>
        <a:xfrm rot="5400000">
          <a:off x="1784449" y="2104872"/>
          <a:ext cx="372764" cy="31387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Dense (</a:t>
          </a:r>
          <a:r>
            <a:rPr lang="en-US" sz="1800" kern="1200" dirty="0" err="1" smtClean="0"/>
            <a:t>Softmax</a:t>
          </a:r>
          <a:r>
            <a:rPr lang="en-US" sz="1800" kern="1200" dirty="0" smtClean="0"/>
            <a:t> into 10)</a:t>
          </a:r>
          <a:endParaRPr lang="en-US" sz="1800" kern="1200" dirty="0"/>
        </a:p>
      </dsp:txBody>
      <dsp:txXfrm rot="-5400000">
        <a:off x="401440" y="3506079"/>
        <a:ext cx="3120587" cy="3363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9DDB9-B5BB-4970-8052-CFB7ECAF2665}">
      <dsp:nvSpPr>
        <dsp:cNvPr id="0" name=""/>
        <dsp:cNvSpPr/>
      </dsp:nvSpPr>
      <dsp:spPr>
        <a:xfrm rot="5400000">
          <a:off x="-60914" y="61485"/>
          <a:ext cx="406099" cy="28426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2" y="142705"/>
        <a:ext cx="284269" cy="121830"/>
      </dsp:txXfrm>
    </dsp:sp>
    <dsp:sp modelId="{B399DC0F-B0A2-4ED4-8BB2-B6ABE6FAA103}">
      <dsp:nvSpPr>
        <dsp:cNvPr id="0" name=""/>
        <dsp:cNvSpPr/>
      </dsp:nvSpPr>
      <dsp:spPr>
        <a:xfrm rot="5400000">
          <a:off x="1893886" y="-1609046"/>
          <a:ext cx="263964" cy="34831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Input (3 channel x 224 x 224)</a:t>
          </a:r>
          <a:endParaRPr lang="en-US" sz="1400" kern="1200" dirty="0"/>
        </a:p>
      </dsp:txBody>
      <dsp:txXfrm rot="-5400000">
        <a:off x="284269" y="13457"/>
        <a:ext cx="3470312" cy="238192"/>
      </dsp:txXfrm>
    </dsp:sp>
    <dsp:sp modelId="{DEC3A103-916C-4E83-AFA6-2C9A3695C9E4}">
      <dsp:nvSpPr>
        <dsp:cNvPr id="0" name=""/>
        <dsp:cNvSpPr/>
      </dsp:nvSpPr>
      <dsp:spPr>
        <a:xfrm rot="5400000">
          <a:off x="-60914" y="417234"/>
          <a:ext cx="406099" cy="284269"/>
        </a:xfrm>
        <a:prstGeom prst="chevron">
          <a:avLst/>
        </a:prstGeom>
        <a:solidFill>
          <a:schemeClr val="accent2">
            <a:hueOff val="-667375"/>
            <a:satOff val="2945"/>
            <a:lumOff val="-499"/>
            <a:alphaOff val="0"/>
          </a:schemeClr>
        </a:solidFill>
        <a:ln w="25400" cap="flat" cmpd="sng" algn="ctr">
          <a:solidFill>
            <a:schemeClr val="accent2">
              <a:hueOff val="-667375"/>
              <a:satOff val="2945"/>
              <a:lumOff val="-4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 rot="-5400000">
        <a:off x="2" y="498454"/>
        <a:ext cx="284269" cy="121830"/>
      </dsp:txXfrm>
    </dsp:sp>
    <dsp:sp modelId="{EC3DF515-0936-4487-B094-A88DFA60B36E}">
      <dsp:nvSpPr>
        <dsp:cNvPr id="0" name=""/>
        <dsp:cNvSpPr/>
      </dsp:nvSpPr>
      <dsp:spPr>
        <a:xfrm rot="5400000">
          <a:off x="1893886" y="-1253297"/>
          <a:ext cx="263964" cy="34831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667375"/>
              <a:satOff val="2945"/>
              <a:lumOff val="-4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Convolution (32 filters x 5 x 5 with stride 3)</a:t>
          </a:r>
          <a:endParaRPr lang="en-US" sz="1400" kern="1200" dirty="0"/>
        </a:p>
      </dsp:txBody>
      <dsp:txXfrm rot="-5400000">
        <a:off x="284269" y="369206"/>
        <a:ext cx="3470312" cy="238192"/>
      </dsp:txXfrm>
    </dsp:sp>
    <dsp:sp modelId="{97E4D3EC-004E-45C1-ABBD-6167DB1AF487}">
      <dsp:nvSpPr>
        <dsp:cNvPr id="0" name=""/>
        <dsp:cNvSpPr/>
      </dsp:nvSpPr>
      <dsp:spPr>
        <a:xfrm rot="5400000">
          <a:off x="-60914" y="772983"/>
          <a:ext cx="406099" cy="284269"/>
        </a:xfrm>
        <a:prstGeom prst="chevron">
          <a:avLst/>
        </a:prstGeom>
        <a:solidFill>
          <a:schemeClr val="accent2">
            <a:hueOff val="-1334750"/>
            <a:satOff val="5890"/>
            <a:lumOff val="-998"/>
            <a:alphaOff val="0"/>
          </a:schemeClr>
        </a:solidFill>
        <a:ln w="25400" cap="flat" cmpd="sng" algn="ctr">
          <a:solidFill>
            <a:schemeClr val="accent2">
              <a:hueOff val="-1334750"/>
              <a:satOff val="5890"/>
              <a:lumOff val="-9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 rot="-5400000">
        <a:off x="2" y="854203"/>
        <a:ext cx="284269" cy="121830"/>
      </dsp:txXfrm>
    </dsp:sp>
    <dsp:sp modelId="{28764C31-C70A-4CB8-BC8F-111E3DB91224}">
      <dsp:nvSpPr>
        <dsp:cNvPr id="0" name=""/>
        <dsp:cNvSpPr/>
      </dsp:nvSpPr>
      <dsp:spPr>
        <a:xfrm rot="5400000">
          <a:off x="1893886" y="-897548"/>
          <a:ext cx="263964" cy="34831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334750"/>
              <a:satOff val="5890"/>
              <a:lumOff val="-9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MaxPool</a:t>
          </a:r>
          <a:r>
            <a:rPr lang="en-US" sz="1400" kern="1200" dirty="0" smtClean="0"/>
            <a:t> (2 x 2)</a:t>
          </a:r>
          <a:endParaRPr lang="en-US" sz="1400" kern="1200" dirty="0"/>
        </a:p>
      </dsp:txBody>
      <dsp:txXfrm rot="-5400000">
        <a:off x="284269" y="724955"/>
        <a:ext cx="3470312" cy="238192"/>
      </dsp:txXfrm>
    </dsp:sp>
    <dsp:sp modelId="{C3CB2B77-25F7-4BC4-9BD8-7526AD56B9B6}">
      <dsp:nvSpPr>
        <dsp:cNvPr id="0" name=""/>
        <dsp:cNvSpPr/>
      </dsp:nvSpPr>
      <dsp:spPr>
        <a:xfrm rot="5400000">
          <a:off x="-60914" y="1128732"/>
          <a:ext cx="406099" cy="284269"/>
        </a:xfrm>
        <a:prstGeom prst="chevron">
          <a:avLst/>
        </a:prstGeom>
        <a:solidFill>
          <a:schemeClr val="accent2">
            <a:hueOff val="-2002125"/>
            <a:satOff val="8834"/>
            <a:lumOff val="-1497"/>
            <a:alphaOff val="0"/>
          </a:schemeClr>
        </a:solidFill>
        <a:ln w="25400" cap="flat" cmpd="sng" algn="ctr">
          <a:solidFill>
            <a:schemeClr val="accent2">
              <a:hueOff val="-2002125"/>
              <a:satOff val="8834"/>
              <a:lumOff val="-14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 rot="-5400000">
        <a:off x="2" y="1209952"/>
        <a:ext cx="284269" cy="121830"/>
      </dsp:txXfrm>
    </dsp:sp>
    <dsp:sp modelId="{C2A5AE11-ED82-414D-9494-CE27868985FC}">
      <dsp:nvSpPr>
        <dsp:cNvPr id="0" name=""/>
        <dsp:cNvSpPr/>
      </dsp:nvSpPr>
      <dsp:spPr>
        <a:xfrm rot="5400000">
          <a:off x="1893886" y="-541799"/>
          <a:ext cx="263964" cy="34831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002125"/>
              <a:satOff val="8834"/>
              <a:lumOff val="-14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BatchNorm</a:t>
          </a:r>
          <a:endParaRPr lang="en-US" sz="1400" kern="1200" dirty="0"/>
        </a:p>
      </dsp:txBody>
      <dsp:txXfrm rot="-5400000">
        <a:off x="284269" y="1080704"/>
        <a:ext cx="3470312" cy="238192"/>
      </dsp:txXfrm>
    </dsp:sp>
    <dsp:sp modelId="{F803A959-FD06-47C4-806A-1E5C210719B1}">
      <dsp:nvSpPr>
        <dsp:cNvPr id="0" name=""/>
        <dsp:cNvSpPr/>
      </dsp:nvSpPr>
      <dsp:spPr>
        <a:xfrm rot="5400000">
          <a:off x="-60914" y="1484481"/>
          <a:ext cx="406099" cy="284269"/>
        </a:xfrm>
        <a:prstGeom prst="chevron">
          <a:avLst/>
        </a:prstGeom>
        <a:solidFill>
          <a:schemeClr val="accent2">
            <a:hueOff val="-2669500"/>
            <a:satOff val="11779"/>
            <a:lumOff val="-1996"/>
            <a:alphaOff val="0"/>
          </a:schemeClr>
        </a:solidFill>
        <a:ln w="25400" cap="flat" cmpd="sng" algn="ctr">
          <a:solidFill>
            <a:schemeClr val="accent2">
              <a:hueOff val="-2669500"/>
              <a:satOff val="11779"/>
              <a:lumOff val="-19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 rot="-5400000">
        <a:off x="2" y="1565701"/>
        <a:ext cx="284269" cy="121830"/>
      </dsp:txXfrm>
    </dsp:sp>
    <dsp:sp modelId="{1DEFCFE9-AEC8-4419-B18D-B21D9CAA56E1}">
      <dsp:nvSpPr>
        <dsp:cNvPr id="0" name=""/>
        <dsp:cNvSpPr/>
      </dsp:nvSpPr>
      <dsp:spPr>
        <a:xfrm rot="5400000">
          <a:off x="1893886" y="-186050"/>
          <a:ext cx="263964" cy="34831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669500"/>
              <a:satOff val="11779"/>
              <a:lumOff val="-19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Convolution (256 filters x 5 x 5 with stride 3)</a:t>
          </a:r>
          <a:endParaRPr lang="en-US" sz="1400" kern="1200" dirty="0"/>
        </a:p>
      </dsp:txBody>
      <dsp:txXfrm rot="-5400000">
        <a:off x="284269" y="1436453"/>
        <a:ext cx="3470312" cy="238192"/>
      </dsp:txXfrm>
    </dsp:sp>
    <dsp:sp modelId="{CEB1305B-9513-4A3F-ADBE-3329BBADE9D8}">
      <dsp:nvSpPr>
        <dsp:cNvPr id="0" name=""/>
        <dsp:cNvSpPr/>
      </dsp:nvSpPr>
      <dsp:spPr>
        <a:xfrm rot="5400000">
          <a:off x="-60914" y="1840230"/>
          <a:ext cx="406099" cy="284269"/>
        </a:xfrm>
        <a:prstGeom prst="chevron">
          <a:avLst/>
        </a:prstGeom>
        <a:solidFill>
          <a:schemeClr val="accent2">
            <a:hueOff val="-3336875"/>
            <a:satOff val="14724"/>
            <a:lumOff val="-2495"/>
            <a:alphaOff val="0"/>
          </a:schemeClr>
        </a:solidFill>
        <a:ln w="25400" cap="flat" cmpd="sng" algn="ctr">
          <a:solidFill>
            <a:schemeClr val="accent2">
              <a:hueOff val="-3336875"/>
              <a:satOff val="14724"/>
              <a:lumOff val="-2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 rot="-5400000">
        <a:off x="2" y="1921450"/>
        <a:ext cx="284269" cy="121830"/>
      </dsp:txXfrm>
    </dsp:sp>
    <dsp:sp modelId="{E367920B-140A-460E-9111-149D6F9E6593}">
      <dsp:nvSpPr>
        <dsp:cNvPr id="0" name=""/>
        <dsp:cNvSpPr/>
      </dsp:nvSpPr>
      <dsp:spPr>
        <a:xfrm rot="5400000">
          <a:off x="1893886" y="169698"/>
          <a:ext cx="263964" cy="34831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3336875"/>
              <a:satOff val="14724"/>
              <a:lumOff val="-2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MaxPool</a:t>
          </a:r>
          <a:r>
            <a:rPr lang="en-US" sz="1400" kern="1200" dirty="0" smtClean="0"/>
            <a:t> (2 x 2)</a:t>
          </a:r>
          <a:endParaRPr lang="en-US" sz="1400" kern="1200" dirty="0"/>
        </a:p>
      </dsp:txBody>
      <dsp:txXfrm rot="-5400000">
        <a:off x="284269" y="1792201"/>
        <a:ext cx="3470312" cy="238192"/>
      </dsp:txXfrm>
    </dsp:sp>
    <dsp:sp modelId="{E7340101-E400-4A25-90C8-C58C1BF2B4F0}">
      <dsp:nvSpPr>
        <dsp:cNvPr id="0" name=""/>
        <dsp:cNvSpPr/>
      </dsp:nvSpPr>
      <dsp:spPr>
        <a:xfrm rot="5400000">
          <a:off x="-60914" y="2195979"/>
          <a:ext cx="406099" cy="284269"/>
        </a:xfrm>
        <a:prstGeom prst="chevron">
          <a:avLst/>
        </a:prstGeom>
        <a:solidFill>
          <a:schemeClr val="accent2">
            <a:hueOff val="-4004250"/>
            <a:satOff val="17669"/>
            <a:lumOff val="-2995"/>
            <a:alphaOff val="0"/>
          </a:schemeClr>
        </a:solidFill>
        <a:ln w="25400" cap="flat" cmpd="sng" algn="ctr">
          <a:solidFill>
            <a:schemeClr val="accent2">
              <a:hueOff val="-4004250"/>
              <a:satOff val="17669"/>
              <a:lumOff val="-29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 rot="-5400000">
        <a:off x="2" y="2277199"/>
        <a:ext cx="284269" cy="121830"/>
      </dsp:txXfrm>
    </dsp:sp>
    <dsp:sp modelId="{25646EAC-CD04-453D-874F-FDD6CFF05E9B}">
      <dsp:nvSpPr>
        <dsp:cNvPr id="0" name=""/>
        <dsp:cNvSpPr/>
      </dsp:nvSpPr>
      <dsp:spPr>
        <a:xfrm rot="5400000">
          <a:off x="1893886" y="525447"/>
          <a:ext cx="263964" cy="34831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004250"/>
              <a:satOff val="17669"/>
              <a:lumOff val="-29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BatchNorm</a:t>
          </a:r>
          <a:endParaRPr lang="en-US" sz="1400" kern="1200" dirty="0"/>
        </a:p>
      </dsp:txBody>
      <dsp:txXfrm rot="-5400000">
        <a:off x="284269" y="2147950"/>
        <a:ext cx="3470312" cy="238192"/>
      </dsp:txXfrm>
    </dsp:sp>
    <dsp:sp modelId="{B2E9B8D1-BDFA-403C-80A2-D74997728DDE}">
      <dsp:nvSpPr>
        <dsp:cNvPr id="0" name=""/>
        <dsp:cNvSpPr/>
      </dsp:nvSpPr>
      <dsp:spPr>
        <a:xfrm rot="5400000">
          <a:off x="-60914" y="2551728"/>
          <a:ext cx="406099" cy="284269"/>
        </a:xfrm>
        <a:prstGeom prst="chevron">
          <a:avLst/>
        </a:prstGeom>
        <a:solidFill>
          <a:schemeClr val="accent2">
            <a:hueOff val="-4671625"/>
            <a:satOff val="20614"/>
            <a:lumOff val="-3494"/>
            <a:alphaOff val="0"/>
          </a:schemeClr>
        </a:solidFill>
        <a:ln w="25400" cap="flat" cmpd="sng" algn="ctr">
          <a:solidFill>
            <a:schemeClr val="accent2">
              <a:hueOff val="-4671625"/>
              <a:satOff val="20614"/>
              <a:lumOff val="-34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 rot="-5400000">
        <a:off x="2" y="2632948"/>
        <a:ext cx="284269" cy="121830"/>
      </dsp:txXfrm>
    </dsp:sp>
    <dsp:sp modelId="{74223EBB-C26B-4887-837F-A9AC6123EE22}">
      <dsp:nvSpPr>
        <dsp:cNvPr id="0" name=""/>
        <dsp:cNvSpPr/>
      </dsp:nvSpPr>
      <dsp:spPr>
        <a:xfrm rot="5400000">
          <a:off x="1893886" y="881197"/>
          <a:ext cx="263964" cy="34831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671625"/>
              <a:satOff val="20614"/>
              <a:lumOff val="-34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Dense (640 neurons)</a:t>
          </a:r>
          <a:endParaRPr lang="en-US" sz="1400" kern="1200" dirty="0"/>
        </a:p>
      </dsp:txBody>
      <dsp:txXfrm rot="-5400000">
        <a:off x="284269" y="2503700"/>
        <a:ext cx="3470312" cy="238192"/>
      </dsp:txXfrm>
    </dsp:sp>
    <dsp:sp modelId="{6E929BED-32BF-4BC7-BAED-B0408358F297}">
      <dsp:nvSpPr>
        <dsp:cNvPr id="0" name=""/>
        <dsp:cNvSpPr/>
      </dsp:nvSpPr>
      <dsp:spPr>
        <a:xfrm rot="5400000">
          <a:off x="-60914" y="2907477"/>
          <a:ext cx="406099" cy="284269"/>
        </a:xfrm>
        <a:prstGeom prst="chevron">
          <a:avLst/>
        </a:prstGeom>
        <a:solidFill>
          <a:schemeClr val="accent2">
            <a:hueOff val="-5339000"/>
            <a:satOff val="23559"/>
            <a:lumOff val="-3993"/>
            <a:alphaOff val="0"/>
          </a:schemeClr>
        </a:solidFill>
        <a:ln w="25400" cap="flat" cmpd="sng" algn="ctr">
          <a:solidFill>
            <a:schemeClr val="accent2">
              <a:hueOff val="-5339000"/>
              <a:satOff val="23559"/>
              <a:lumOff val="-39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 rot="-5400000">
        <a:off x="2" y="2988697"/>
        <a:ext cx="284269" cy="121830"/>
      </dsp:txXfrm>
    </dsp:sp>
    <dsp:sp modelId="{52E7A729-FDA7-430B-8F83-76FAB9FF470A}">
      <dsp:nvSpPr>
        <dsp:cNvPr id="0" name=""/>
        <dsp:cNvSpPr/>
      </dsp:nvSpPr>
      <dsp:spPr>
        <a:xfrm rot="5400000">
          <a:off x="1893886" y="1236946"/>
          <a:ext cx="263964" cy="34831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5339000"/>
              <a:satOff val="23559"/>
              <a:lumOff val="-39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BatchNorm</a:t>
          </a:r>
          <a:endParaRPr lang="en-US" sz="1400" kern="1200" dirty="0"/>
        </a:p>
      </dsp:txBody>
      <dsp:txXfrm rot="-5400000">
        <a:off x="284269" y="2859449"/>
        <a:ext cx="3470312" cy="238192"/>
      </dsp:txXfrm>
    </dsp:sp>
    <dsp:sp modelId="{784AA58C-AB34-4E4E-899B-62E89F606EE5}">
      <dsp:nvSpPr>
        <dsp:cNvPr id="0" name=""/>
        <dsp:cNvSpPr/>
      </dsp:nvSpPr>
      <dsp:spPr>
        <a:xfrm rot="5400000">
          <a:off x="-60914" y="3263226"/>
          <a:ext cx="406099" cy="284269"/>
        </a:xfrm>
        <a:prstGeom prst="chevron">
          <a:avLst/>
        </a:prstGeom>
        <a:solidFill>
          <a:schemeClr val="accent2">
            <a:hueOff val="-6006375"/>
            <a:satOff val="26503"/>
            <a:lumOff val="-4492"/>
            <a:alphaOff val="0"/>
          </a:schemeClr>
        </a:solidFill>
        <a:ln w="25400" cap="flat" cmpd="sng" algn="ctr">
          <a:solidFill>
            <a:schemeClr val="accent2">
              <a:hueOff val="-6006375"/>
              <a:satOff val="26503"/>
              <a:lumOff val="-44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 rot="-5400000">
        <a:off x="2" y="3344446"/>
        <a:ext cx="284269" cy="121830"/>
      </dsp:txXfrm>
    </dsp:sp>
    <dsp:sp modelId="{62AFA40F-6532-47C4-8D50-13A43672DAE5}">
      <dsp:nvSpPr>
        <dsp:cNvPr id="0" name=""/>
        <dsp:cNvSpPr/>
      </dsp:nvSpPr>
      <dsp:spPr>
        <a:xfrm rot="5400000">
          <a:off x="1893886" y="1592695"/>
          <a:ext cx="263964" cy="34831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6006375"/>
              <a:satOff val="26503"/>
              <a:lumOff val="-44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Dense (64 neurons)</a:t>
          </a:r>
          <a:endParaRPr lang="en-US" sz="1400" kern="1200" dirty="0"/>
        </a:p>
      </dsp:txBody>
      <dsp:txXfrm rot="-5400000">
        <a:off x="284269" y="3215198"/>
        <a:ext cx="3470312" cy="238192"/>
      </dsp:txXfrm>
    </dsp:sp>
    <dsp:sp modelId="{3CD6613A-A9C6-4C00-A559-2430F4CDFDAF}">
      <dsp:nvSpPr>
        <dsp:cNvPr id="0" name=""/>
        <dsp:cNvSpPr/>
      </dsp:nvSpPr>
      <dsp:spPr>
        <a:xfrm rot="5400000">
          <a:off x="-60914" y="3618975"/>
          <a:ext cx="406099" cy="284269"/>
        </a:xfrm>
        <a:prstGeom prst="chevron">
          <a:avLst/>
        </a:prstGeom>
        <a:solidFill>
          <a:schemeClr val="accent2">
            <a:hueOff val="-6673750"/>
            <a:satOff val="29448"/>
            <a:lumOff val="-4991"/>
            <a:alphaOff val="0"/>
          </a:schemeClr>
        </a:solidFill>
        <a:ln w="25400" cap="flat" cmpd="sng" algn="ctr">
          <a:solidFill>
            <a:schemeClr val="accent2">
              <a:hueOff val="-6673750"/>
              <a:satOff val="29448"/>
              <a:lumOff val="-49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 rot="-5400000">
        <a:off x="2" y="3700195"/>
        <a:ext cx="284269" cy="121830"/>
      </dsp:txXfrm>
    </dsp:sp>
    <dsp:sp modelId="{B9979721-6D3A-4B4C-970E-144675940495}">
      <dsp:nvSpPr>
        <dsp:cNvPr id="0" name=""/>
        <dsp:cNvSpPr/>
      </dsp:nvSpPr>
      <dsp:spPr>
        <a:xfrm rot="5400000">
          <a:off x="1893886" y="1948444"/>
          <a:ext cx="263964" cy="34831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6673750"/>
              <a:satOff val="29448"/>
              <a:lumOff val="-49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BatchNorm</a:t>
          </a:r>
          <a:endParaRPr lang="en-US" sz="1400" kern="1200" dirty="0"/>
        </a:p>
      </dsp:txBody>
      <dsp:txXfrm rot="-5400000">
        <a:off x="284269" y="3570947"/>
        <a:ext cx="3470312" cy="238192"/>
      </dsp:txXfrm>
    </dsp:sp>
    <dsp:sp modelId="{777F2D3F-0295-48C6-AA46-CA84C92A5BDA}">
      <dsp:nvSpPr>
        <dsp:cNvPr id="0" name=""/>
        <dsp:cNvSpPr/>
      </dsp:nvSpPr>
      <dsp:spPr>
        <a:xfrm rot="5400000">
          <a:off x="-60914" y="3974724"/>
          <a:ext cx="406099" cy="284269"/>
        </a:xfrm>
        <a:prstGeom prst="chevron">
          <a:avLst/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25400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 rot="-5400000">
        <a:off x="2" y="4055944"/>
        <a:ext cx="284269" cy="121830"/>
      </dsp:txXfrm>
    </dsp:sp>
    <dsp:sp modelId="{262A2E9B-A717-441F-98B4-1E93025D5B51}">
      <dsp:nvSpPr>
        <dsp:cNvPr id="0" name=""/>
        <dsp:cNvSpPr/>
      </dsp:nvSpPr>
      <dsp:spPr>
        <a:xfrm rot="5400000">
          <a:off x="1893886" y="2304193"/>
          <a:ext cx="263964" cy="34831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Dense (</a:t>
          </a:r>
          <a:r>
            <a:rPr lang="en-US" sz="1400" kern="1200" dirty="0" err="1" smtClean="0"/>
            <a:t>Softmax</a:t>
          </a:r>
          <a:r>
            <a:rPr lang="en-US" sz="1400" kern="1200" dirty="0" smtClean="0"/>
            <a:t> into 3)</a:t>
          </a:r>
          <a:endParaRPr lang="en-US" sz="1400" kern="1200" dirty="0"/>
        </a:p>
      </dsp:txBody>
      <dsp:txXfrm rot="-5400000">
        <a:off x="284269" y="3926696"/>
        <a:ext cx="3470312" cy="238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914400" lvl="1" indent="-317500">
              <a:buClr>
                <a:srgbClr val="000000"/>
              </a:buClr>
              <a:buSzPct val="127272"/>
              <a:buFont typeface="Courier New"/>
              <a:buChar char="o"/>
            </a:pPr>
            <a:r>
              <a:rPr sz="1100"/>
              <a:t>
</a:t>
            </a:r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</p:txBody>
      </p:sp>
    </p:spTree>
    <p:extLst>
      <p:ext uri="{BB962C8B-B14F-4D97-AF65-F5344CB8AC3E}">
        <p14:creationId xmlns:p14="http://schemas.microsoft.com/office/powerpoint/2010/main" val="38764165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 dirty="0"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 dirty="0"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diagramData" Target="../diagrams/data14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17" Type="http://schemas.microsoft.com/office/2007/relationships/diagramDrawing" Target="../diagrams/drawing14.xml"/><Relationship Id="rId2" Type="http://schemas.openxmlformats.org/officeDocument/2006/relationships/notesSlide" Target="../notesSlides/notesSlide12.xml"/><Relationship Id="rId16" Type="http://schemas.openxmlformats.org/officeDocument/2006/relationships/diagramColors" Target="../diagrams/colors1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Relationship Id="rId14" Type="http://schemas.openxmlformats.org/officeDocument/2006/relationships/diagramLayout" Target="../diagrams/layout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13" Type="http://schemas.openxmlformats.org/officeDocument/2006/relationships/diagramData" Target="../diagrams/data17.xml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17" Type="http://schemas.microsoft.com/office/2007/relationships/diagramDrawing" Target="../diagrams/drawing17.xml"/><Relationship Id="rId2" Type="http://schemas.openxmlformats.org/officeDocument/2006/relationships/notesSlide" Target="../notesSlides/notesSlide13.xml"/><Relationship Id="rId16" Type="http://schemas.openxmlformats.org/officeDocument/2006/relationships/diagramColors" Target="../diagrams/colors1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5" Type="http://schemas.openxmlformats.org/officeDocument/2006/relationships/diagramQuickStyle" Target="../diagrams/quickStyle15.xml"/><Relationship Id="rId15" Type="http://schemas.openxmlformats.org/officeDocument/2006/relationships/diagramQuickStyle" Target="../diagrams/quickStyle17.xml"/><Relationship Id="rId10" Type="http://schemas.openxmlformats.org/officeDocument/2006/relationships/diagramQuickStyle" Target="../diagrams/quickStyle16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Relationship Id="rId14" Type="http://schemas.openxmlformats.org/officeDocument/2006/relationships/diagramLayout" Target="../diagrams/layout1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10" Type="http://schemas.openxmlformats.org/officeDocument/2006/relationships/image" Target="../media/image17.jpg"/><Relationship Id="rId4" Type="http://schemas.openxmlformats.org/officeDocument/2006/relationships/diagramLayout" Target="../diagrams/layout18.xml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0.xml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12" Type="http://schemas.microsoft.com/office/2007/relationships/diagramDrawing" Target="../diagrams/drawing2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9.xml"/><Relationship Id="rId11" Type="http://schemas.openxmlformats.org/officeDocument/2006/relationships/diagramColors" Target="../diagrams/colors20.xml"/><Relationship Id="rId5" Type="http://schemas.openxmlformats.org/officeDocument/2006/relationships/diagramQuickStyle" Target="../diagrams/quickStyle19.xml"/><Relationship Id="rId10" Type="http://schemas.openxmlformats.org/officeDocument/2006/relationships/diagramQuickStyle" Target="../diagrams/quickStyle20.xml"/><Relationship Id="rId4" Type="http://schemas.openxmlformats.org/officeDocument/2006/relationships/diagramLayout" Target="../diagrams/layout19.xml"/><Relationship Id="rId9" Type="http://schemas.openxmlformats.org/officeDocument/2006/relationships/diagramLayout" Target="../diagrams/layout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7.png"/><Relationship Id="rId5" Type="http://schemas.openxmlformats.org/officeDocument/2006/relationships/diagramLayout" Target="../diagrams/layout3.xml"/><Relationship Id="rId10" Type="http://schemas.openxmlformats.org/officeDocument/2006/relationships/image" Target="../media/image6.gif"/><Relationship Id="rId4" Type="http://schemas.openxmlformats.org/officeDocument/2006/relationships/diagramData" Target="../diagrams/data3.xml"/><Relationship Id="rId9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611429" y="-1"/>
            <a:ext cx="7736009" cy="66723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99" name="Shape 99"/>
          <p:cNvSpPr/>
          <p:nvPr/>
        </p:nvSpPr>
        <p:spPr>
          <a:xfrm>
            <a:off x="3203848" y="6119585"/>
            <a:ext cx="5279636" cy="45719"/>
          </a:xfrm>
          <a:prstGeom prst="rect">
            <a:avLst/>
          </a:prstGeom>
          <a:solidFill>
            <a:srgbClr val="9ACD66"/>
          </a:solidFill>
          <a:ln>
            <a:noFill/>
          </a:ln>
        </p:spPr>
        <p:txBody>
          <a:bodyPr wrap="square"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0" y="0"/>
            <a:ext cx="251520" cy="685799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hape 89"/>
          <p:cNvSpPr txBox="1">
            <a:spLocks/>
          </p:cNvSpPr>
          <p:nvPr/>
        </p:nvSpPr>
        <p:spPr>
          <a:xfrm>
            <a:off x="1907704" y="1700808"/>
            <a:ext cx="5040560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Impact"/>
              <a:buNone/>
              <a:defRPr sz="8000" b="0" i="0" u="none" strike="noStrike" cap="none" baseline="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3pPr>
            <a:lvl4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4pPr>
            <a:lvl5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5pPr>
            <a:lvl6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6pPr>
            <a:lvl7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7pPr>
            <a:lvl8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8pPr>
            <a:lvl9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+mj-lt"/>
                <a:ea typeface="Comic Sans MS"/>
                <a:cs typeface="Comic Sans MS"/>
                <a:sym typeface="Comic Sans MS"/>
              </a:rPr>
              <a:t>By Eugene </a:t>
            </a:r>
            <a:r>
              <a:rPr lang="en-US" sz="3200" b="1" dirty="0" smtClean="0">
                <a:solidFill>
                  <a:srgbClr val="002060"/>
                </a:solidFill>
                <a:latin typeface="+mj-lt"/>
                <a:ea typeface="Comic Sans MS"/>
                <a:cs typeface="Comic Sans MS"/>
                <a:sym typeface="Comic Sans MS"/>
              </a:rPr>
              <a:t>Huang</a:t>
            </a:r>
            <a:endParaRPr lang="en-US" sz="3200" b="1" dirty="0">
              <a:solidFill>
                <a:srgbClr val="002060"/>
              </a:solidFill>
              <a:latin typeface="+mj-lt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" name="Shape 91"/>
          <p:cNvSpPr/>
          <p:nvPr/>
        </p:nvSpPr>
        <p:spPr>
          <a:xfrm>
            <a:off x="755576" y="1"/>
            <a:ext cx="7632848" cy="1700808"/>
          </a:xfrm>
          <a:prstGeom prst="rect">
            <a:avLst/>
          </a:prstGeom>
          <a:solidFill>
            <a:srgbClr val="21306B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sp>
      <p:sp>
        <p:nvSpPr>
          <p:cNvPr id="26" name="Shape 89"/>
          <p:cNvSpPr>
            <a:spLocks noGrp="1"/>
          </p:cNvSpPr>
          <p:nvPr>
            <p:ph type="ctrTitle"/>
          </p:nvPr>
        </p:nvSpPr>
        <p:spPr>
          <a:xfrm>
            <a:off x="1043608" y="44624"/>
            <a:ext cx="7200800" cy="15696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spAutoFit/>
          </a:bodyPr>
          <a:lstStyle/>
          <a:p>
            <a:pPr algn="ctr">
              <a:buNone/>
            </a:pPr>
            <a:r>
              <a:rPr lang="en-US" sz="3200" b="1" dirty="0" smtClean="0">
                <a:solidFill>
                  <a:schemeClr val="bg1"/>
                </a:solidFill>
                <a:latin typeface="+mj-lt"/>
                <a:ea typeface="Comic Sans MS"/>
                <a:cs typeface="Comic Sans MS"/>
                <a:sym typeface="Comic Sans MS"/>
              </a:rPr>
              <a:t>History of Neural Networks and Applications of Historical Convolutional Architectures</a:t>
            </a:r>
            <a:endParaRPr sz="3200" b="1" dirty="0">
              <a:solidFill>
                <a:schemeClr val="bg1"/>
              </a:solidFill>
              <a:latin typeface="+mj-lt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76872"/>
            <a:ext cx="6151702" cy="379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605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755576" y="1"/>
            <a:ext cx="7632848" cy="1049878"/>
          </a:xfrm>
          <a:prstGeom prst="rect">
            <a:avLst/>
          </a:prstGeom>
          <a:solidFill>
            <a:srgbClr val="21306B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sp>
      <p:sp>
        <p:nvSpPr>
          <p:cNvPr id="99" name="Shape 99"/>
          <p:cNvSpPr/>
          <p:nvPr/>
        </p:nvSpPr>
        <p:spPr>
          <a:xfrm>
            <a:off x="2483768" y="6133505"/>
            <a:ext cx="5855700" cy="31799"/>
          </a:xfrm>
          <a:prstGeom prst="rect">
            <a:avLst/>
          </a:prstGeom>
          <a:solidFill>
            <a:srgbClr val="9ACD66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27584" y="260648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rgbClr val="FFFFFF"/>
                </a:solidFill>
                <a:latin typeface="+mj-lt"/>
                <a:cs typeface="Times New Roman"/>
              </a:rPr>
              <a:t>LeNet</a:t>
            </a:r>
            <a:r>
              <a:rPr lang="en-US" sz="3200" b="1" dirty="0" smtClean="0">
                <a:solidFill>
                  <a:srgbClr val="FFFFFF"/>
                </a:solidFill>
                <a:latin typeface="+mj-lt"/>
                <a:cs typeface="Times New Roman"/>
              </a:rPr>
              <a:t> (1998)</a:t>
            </a:r>
            <a:endParaRPr lang="en-US" sz="3200" b="1" dirty="0">
              <a:solidFill>
                <a:srgbClr val="FFFFFF"/>
              </a:solidFill>
              <a:latin typeface="+mj-lt"/>
              <a:cs typeface="Times New Roman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74156642"/>
              </p:ext>
            </p:extLst>
          </p:nvPr>
        </p:nvGraphicFramePr>
        <p:xfrm>
          <a:off x="527720" y="1165200"/>
          <a:ext cx="354022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99992" y="260648"/>
            <a:ext cx="3867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rgbClr val="FFFFFF"/>
                </a:solidFill>
                <a:latin typeface="+mj-lt"/>
                <a:cs typeface="Times New Roman"/>
              </a:rPr>
              <a:t>LeNet</a:t>
            </a:r>
            <a:r>
              <a:rPr lang="en-US" sz="3200" b="1" dirty="0" smtClean="0">
                <a:solidFill>
                  <a:srgbClr val="FFFFFF"/>
                </a:solidFill>
                <a:latin typeface="+mj-lt"/>
                <a:cs typeface="Times New Roman"/>
              </a:rPr>
              <a:t> Upgraded</a:t>
            </a:r>
            <a:endParaRPr lang="en-US" sz="3200" b="1" dirty="0">
              <a:solidFill>
                <a:srgbClr val="FFFFFF"/>
              </a:solidFill>
              <a:latin typeface="+mj-lt"/>
              <a:cs typeface="Times New Roman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313193572"/>
              </p:ext>
            </p:extLst>
          </p:nvPr>
        </p:nvGraphicFramePr>
        <p:xfrm>
          <a:off x="4355976" y="1124744"/>
          <a:ext cx="3767468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1600" y="6218148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“Gradient-Based Learning Applied to Document Recognition” by Yann </a:t>
            </a:r>
            <a:r>
              <a:rPr lang="en-US" dirty="0" err="1" smtClean="0"/>
              <a:t>LeCun</a:t>
            </a:r>
            <a:r>
              <a:rPr lang="en-US" dirty="0" smtClean="0"/>
              <a:t>, </a:t>
            </a:r>
            <a:r>
              <a:rPr lang="en-US" dirty="0" err="1" smtClean="0"/>
              <a:t>Yoshua</a:t>
            </a:r>
            <a:r>
              <a:rPr lang="en-US" dirty="0" smtClean="0"/>
              <a:t> </a:t>
            </a:r>
            <a:r>
              <a:rPr lang="en-US" dirty="0" err="1" smtClean="0"/>
              <a:t>Bengio</a:t>
            </a:r>
            <a:r>
              <a:rPr lang="en-US" dirty="0" smtClean="0"/>
              <a:t>, et 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71599" y="5085184"/>
            <a:ext cx="2618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Sigmoid Activation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Not sure if </a:t>
            </a:r>
            <a:r>
              <a:rPr lang="en-US" sz="1600" dirty="0" err="1" smtClean="0"/>
              <a:t>maxpool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427984" y="5426640"/>
            <a:ext cx="4055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 err="1" smtClean="0"/>
              <a:t>ReLu</a:t>
            </a:r>
            <a:r>
              <a:rPr lang="en-US" sz="1050" dirty="0" smtClean="0"/>
              <a:t> Activation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M</a:t>
            </a:r>
            <a:r>
              <a:rPr lang="en-US" sz="1050" dirty="0" smtClean="0"/>
              <a:t>ore filters/neurons for feature extraction from larger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“</a:t>
            </a:r>
            <a:r>
              <a:rPr lang="en-US" sz="1050" dirty="0" err="1"/>
              <a:t>Downsampling</a:t>
            </a:r>
            <a:r>
              <a:rPr lang="en-US" sz="1050" dirty="0"/>
              <a:t>” in convolution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 smtClean="0"/>
              <a:t>Added </a:t>
            </a:r>
            <a:r>
              <a:rPr lang="en-US" sz="1050" dirty="0" err="1" smtClean="0"/>
              <a:t>BatchNorm</a:t>
            </a:r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val="17674475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755576" y="1"/>
            <a:ext cx="7632848" cy="1049878"/>
          </a:xfrm>
          <a:prstGeom prst="rect">
            <a:avLst/>
          </a:prstGeom>
          <a:solidFill>
            <a:srgbClr val="21306B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sp>
      <p:sp>
        <p:nvSpPr>
          <p:cNvPr id="99" name="Shape 99"/>
          <p:cNvSpPr/>
          <p:nvPr/>
        </p:nvSpPr>
        <p:spPr>
          <a:xfrm>
            <a:off x="2483768" y="6133505"/>
            <a:ext cx="5855700" cy="31799"/>
          </a:xfrm>
          <a:prstGeom prst="rect">
            <a:avLst/>
          </a:prstGeom>
          <a:solidFill>
            <a:srgbClr val="9ACD66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55576" y="260648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rgbClr val="FFFFFF"/>
                </a:solidFill>
                <a:latin typeface="+mj-lt"/>
                <a:cs typeface="Times New Roman"/>
              </a:rPr>
              <a:t>AlexNet</a:t>
            </a:r>
            <a:r>
              <a:rPr lang="en-US" sz="3200" b="1" dirty="0" smtClean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lang="en-US" sz="3200" b="1" dirty="0" smtClean="0">
                <a:solidFill>
                  <a:srgbClr val="FFFFFF"/>
                </a:solidFill>
                <a:latin typeface="+mj-lt"/>
                <a:cs typeface="Times New Roman"/>
              </a:rPr>
              <a:t>(2012)</a:t>
            </a:r>
            <a:endParaRPr lang="en-US" sz="3200" b="1" dirty="0">
              <a:solidFill>
                <a:srgbClr val="FFFFFF"/>
              </a:solidFill>
              <a:latin typeface="+mj-lt"/>
              <a:cs typeface="Times New Roman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27888433"/>
              </p:ext>
            </p:extLst>
          </p:nvPr>
        </p:nvGraphicFramePr>
        <p:xfrm>
          <a:off x="527720" y="1165200"/>
          <a:ext cx="354022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99992" y="260648"/>
            <a:ext cx="3867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rgbClr val="FFFFFF"/>
                </a:solidFill>
                <a:latin typeface="+mj-lt"/>
                <a:cs typeface="Times New Roman"/>
              </a:rPr>
              <a:t>AlexNet</a:t>
            </a:r>
            <a:r>
              <a:rPr lang="en-US" sz="3200" b="1" dirty="0" smtClean="0">
                <a:solidFill>
                  <a:srgbClr val="FFFFFF"/>
                </a:solidFill>
                <a:latin typeface="+mj-lt"/>
                <a:cs typeface="Times New Roman"/>
              </a:rPr>
              <a:t> Upgraded</a:t>
            </a:r>
            <a:endParaRPr lang="en-US" sz="3200" b="1" dirty="0">
              <a:solidFill>
                <a:srgbClr val="FFFFFF"/>
              </a:solidFill>
              <a:latin typeface="+mj-lt"/>
              <a:cs typeface="Times New Roman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282604871"/>
              </p:ext>
            </p:extLst>
          </p:nvPr>
        </p:nvGraphicFramePr>
        <p:xfrm>
          <a:off x="4427984" y="1121887"/>
          <a:ext cx="3839476" cy="4467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1600" y="6165304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“ImageNet Classification with Deep Convolutional Neural Networks” by Geoff Hinton, Ilya </a:t>
            </a:r>
            <a:r>
              <a:rPr lang="en-US" dirty="0" err="1" smtClean="0"/>
              <a:t>Sutskever</a:t>
            </a:r>
            <a:r>
              <a:rPr lang="en-US" dirty="0" smtClean="0"/>
              <a:t>, et 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5157192"/>
            <a:ext cx="3816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/>
              <a:t>ReLu</a:t>
            </a:r>
            <a:r>
              <a:rPr lang="en-US" sz="1100" dirty="0" smtClean="0"/>
              <a:t> Activation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Still high “</a:t>
            </a:r>
            <a:r>
              <a:rPr lang="en-US" sz="1100" dirty="0" err="1" smtClean="0"/>
              <a:t>downsampling</a:t>
            </a:r>
            <a:r>
              <a:rPr lang="en-US" sz="1100" dirty="0" smtClean="0"/>
              <a:t>” in convolution, large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Used </a:t>
            </a:r>
            <a:r>
              <a:rPr lang="en-US" sz="1100" dirty="0" smtClean="0"/>
              <a:t>Dropout, not sure with what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Trained on ImageNet using GPUs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48948" y="5493132"/>
            <a:ext cx="35514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/>
              <a:t>ReLu</a:t>
            </a:r>
            <a:r>
              <a:rPr lang="en-US" sz="1100" dirty="0" smtClean="0"/>
              <a:t> Activation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Added </a:t>
            </a:r>
            <a:r>
              <a:rPr lang="en-US" sz="1100" b="1" i="1" dirty="0" smtClean="0"/>
              <a:t>More </a:t>
            </a:r>
            <a:r>
              <a:rPr lang="en-US" sz="1100" dirty="0" smtClean="0"/>
              <a:t>Dropout -&gt; Reduce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Added </a:t>
            </a:r>
            <a:r>
              <a:rPr lang="en-US" sz="1100" dirty="0" err="1" smtClean="0"/>
              <a:t>BatchNorm</a:t>
            </a:r>
            <a:r>
              <a:rPr lang="en-US" sz="1100" dirty="0" smtClean="0"/>
              <a:t> -&gt; Decrease Training Time</a:t>
            </a:r>
          </a:p>
        </p:txBody>
      </p:sp>
    </p:spTree>
    <p:extLst>
      <p:ext uri="{BB962C8B-B14F-4D97-AF65-F5344CB8AC3E}">
        <p14:creationId xmlns:p14="http://schemas.microsoft.com/office/powerpoint/2010/main" val="33929855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755576" y="1"/>
            <a:ext cx="7632848" cy="1049878"/>
          </a:xfrm>
          <a:prstGeom prst="rect">
            <a:avLst/>
          </a:prstGeom>
          <a:solidFill>
            <a:srgbClr val="21306B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sp>
      <p:sp>
        <p:nvSpPr>
          <p:cNvPr id="99" name="Shape 99"/>
          <p:cNvSpPr/>
          <p:nvPr/>
        </p:nvSpPr>
        <p:spPr>
          <a:xfrm>
            <a:off x="2483768" y="6133505"/>
            <a:ext cx="5855700" cy="31799"/>
          </a:xfrm>
          <a:prstGeom prst="rect">
            <a:avLst/>
          </a:prstGeom>
          <a:solidFill>
            <a:srgbClr val="9ACD66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915816" y="260648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FFF"/>
                </a:solidFill>
                <a:latin typeface="+mj-lt"/>
                <a:cs typeface="Times New Roman"/>
              </a:rPr>
              <a:t>VGG16 (2014)</a:t>
            </a:r>
            <a:endParaRPr lang="en-US" sz="3200" b="1" dirty="0">
              <a:solidFill>
                <a:srgbClr val="FFFFFF"/>
              </a:solidFill>
              <a:latin typeface="+mj-lt"/>
              <a:cs typeface="Times New Roman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98962485"/>
              </p:ext>
            </p:extLst>
          </p:nvPr>
        </p:nvGraphicFramePr>
        <p:xfrm>
          <a:off x="239688" y="1196752"/>
          <a:ext cx="2172072" cy="4621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1600" y="6165304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“Very Deep Convolutional Networks for Large-Scale Image Recognition” by Karen </a:t>
            </a:r>
            <a:r>
              <a:rPr lang="en-US" dirty="0" err="1" smtClean="0"/>
              <a:t>Simonyan</a:t>
            </a:r>
            <a:r>
              <a:rPr lang="en-US" dirty="0" smtClean="0"/>
              <a:t> and Andrew Zisserman. </a:t>
            </a:r>
            <a:r>
              <a:rPr lang="en-US" b="1" i="1" dirty="0" smtClean="0"/>
              <a:t>Non-Canadians</a:t>
            </a:r>
            <a:r>
              <a:rPr lang="en-US" dirty="0" smtClean="0"/>
              <a:t>, gasp!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07704" y="5759678"/>
            <a:ext cx="460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Built from Convolutional Block and Fully Connected Block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067367859"/>
              </p:ext>
            </p:extLst>
          </p:nvPr>
        </p:nvGraphicFramePr>
        <p:xfrm>
          <a:off x="2627784" y="1237207"/>
          <a:ext cx="2376264" cy="4581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70912099"/>
              </p:ext>
            </p:extLst>
          </p:nvPr>
        </p:nvGraphicFramePr>
        <p:xfrm>
          <a:off x="5220072" y="1268759"/>
          <a:ext cx="3024336" cy="4549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5" name="Rectangle 14"/>
          <p:cNvSpPr/>
          <p:nvPr/>
        </p:nvSpPr>
        <p:spPr>
          <a:xfrm>
            <a:off x="107504" y="1769959"/>
            <a:ext cx="2376264" cy="18750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7504" y="3714175"/>
            <a:ext cx="2376264" cy="18750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55776" y="1196752"/>
            <a:ext cx="2520280" cy="22322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55776" y="3429000"/>
            <a:ext cx="2520280" cy="22322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48064" y="1196752"/>
            <a:ext cx="3191404" cy="194421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48064" y="3212976"/>
            <a:ext cx="3191404" cy="194421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669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755576" y="1"/>
            <a:ext cx="7632848" cy="1049878"/>
          </a:xfrm>
          <a:prstGeom prst="rect">
            <a:avLst/>
          </a:prstGeom>
          <a:solidFill>
            <a:srgbClr val="21306B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sp>
      <p:sp>
        <p:nvSpPr>
          <p:cNvPr id="99" name="Shape 99"/>
          <p:cNvSpPr/>
          <p:nvPr/>
        </p:nvSpPr>
        <p:spPr>
          <a:xfrm>
            <a:off x="2483768" y="6133505"/>
            <a:ext cx="5855700" cy="31799"/>
          </a:xfrm>
          <a:prstGeom prst="rect">
            <a:avLst/>
          </a:prstGeom>
          <a:solidFill>
            <a:srgbClr val="9ACD66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339752" y="260648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FFF"/>
                </a:solidFill>
                <a:latin typeface="+mj-lt"/>
                <a:cs typeface="Times New Roman"/>
              </a:rPr>
              <a:t>VGG16 Upgraded</a:t>
            </a:r>
            <a:endParaRPr lang="en-US" sz="3200" b="1" dirty="0">
              <a:solidFill>
                <a:srgbClr val="FFFFFF"/>
              </a:solidFill>
              <a:latin typeface="+mj-lt"/>
              <a:cs typeface="Times New Roman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37921214"/>
              </p:ext>
            </p:extLst>
          </p:nvPr>
        </p:nvGraphicFramePr>
        <p:xfrm>
          <a:off x="239688" y="1196752"/>
          <a:ext cx="2172072" cy="4621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987824" y="5831686"/>
            <a:ext cx="5321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Split </a:t>
            </a:r>
            <a:r>
              <a:rPr lang="en-US" sz="1100" dirty="0"/>
              <a:t>convolution and dense layers into separate layers for faster training time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797832766"/>
              </p:ext>
            </p:extLst>
          </p:nvPr>
        </p:nvGraphicFramePr>
        <p:xfrm>
          <a:off x="2627784" y="1237207"/>
          <a:ext cx="2376264" cy="4581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5" name="Rectangle 14"/>
          <p:cNvSpPr/>
          <p:nvPr/>
        </p:nvSpPr>
        <p:spPr>
          <a:xfrm>
            <a:off x="107504" y="1769959"/>
            <a:ext cx="2376264" cy="18750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7504" y="3714175"/>
            <a:ext cx="2376264" cy="18750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55776" y="1196752"/>
            <a:ext cx="2520280" cy="22322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55776" y="3429000"/>
            <a:ext cx="2520280" cy="22322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057690473"/>
              </p:ext>
            </p:extLst>
          </p:nvPr>
        </p:nvGraphicFramePr>
        <p:xfrm>
          <a:off x="5220072" y="1268760"/>
          <a:ext cx="3119396" cy="4549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2" name="Rectangle 21"/>
          <p:cNvSpPr/>
          <p:nvPr/>
        </p:nvSpPr>
        <p:spPr>
          <a:xfrm>
            <a:off x="5148064" y="1196752"/>
            <a:ext cx="3240360" cy="165618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48064" y="2852936"/>
            <a:ext cx="3240360" cy="12241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48064" y="4077072"/>
            <a:ext cx="3240360" cy="12241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76540" y="5733256"/>
            <a:ext cx="21112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Added </a:t>
            </a:r>
            <a:r>
              <a:rPr lang="en-US" sz="1100" dirty="0" err="1" smtClean="0"/>
              <a:t>BatchNorm</a:t>
            </a:r>
            <a:endParaRPr lang="en-US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Added Data Augmentation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Used Pre-trained </a:t>
            </a:r>
            <a:r>
              <a:rPr lang="en-US" sz="1100" dirty="0" smtClean="0"/>
              <a:t>weights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138170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755576" y="1"/>
            <a:ext cx="7632848" cy="1049878"/>
          </a:xfrm>
          <a:prstGeom prst="rect">
            <a:avLst/>
          </a:prstGeom>
          <a:solidFill>
            <a:srgbClr val="21306B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sp>
      <p:sp>
        <p:nvSpPr>
          <p:cNvPr id="99" name="Shape 99"/>
          <p:cNvSpPr/>
          <p:nvPr/>
        </p:nvSpPr>
        <p:spPr>
          <a:xfrm>
            <a:off x="2483768" y="6133505"/>
            <a:ext cx="5855700" cy="31799"/>
          </a:xfrm>
          <a:prstGeom prst="rect">
            <a:avLst/>
          </a:prstGeom>
          <a:solidFill>
            <a:srgbClr val="9ACD66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99592" y="260648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FFF"/>
                </a:solidFill>
                <a:latin typeface="+mj-lt"/>
                <a:cs typeface="Times New Roman"/>
              </a:rPr>
              <a:t>One More Thing… Random Forest</a:t>
            </a:r>
            <a:endParaRPr lang="en-US" sz="3200" b="1" dirty="0">
              <a:solidFill>
                <a:srgbClr val="FFFFFF"/>
              </a:solidFill>
              <a:latin typeface="+mj-lt"/>
              <a:cs typeface="Times New Roman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96327057"/>
              </p:ext>
            </p:extLst>
          </p:nvPr>
        </p:nvGraphicFramePr>
        <p:xfrm>
          <a:off x="323528" y="1268760"/>
          <a:ext cx="340804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034" y="1103698"/>
            <a:ext cx="4367099" cy="16052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36418"/>
            <a:ext cx="4175189" cy="170069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16" y="4509120"/>
            <a:ext cx="4312492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994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755576" y="1"/>
            <a:ext cx="7632848" cy="1049878"/>
          </a:xfrm>
          <a:prstGeom prst="rect">
            <a:avLst/>
          </a:prstGeom>
          <a:solidFill>
            <a:srgbClr val="21306B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sp>
      <p:sp>
        <p:nvSpPr>
          <p:cNvPr id="99" name="Shape 99"/>
          <p:cNvSpPr/>
          <p:nvPr/>
        </p:nvSpPr>
        <p:spPr>
          <a:xfrm>
            <a:off x="2483768" y="6133505"/>
            <a:ext cx="5855700" cy="31799"/>
          </a:xfrm>
          <a:prstGeom prst="rect">
            <a:avLst/>
          </a:prstGeom>
          <a:solidFill>
            <a:srgbClr val="9ACD66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9552" y="314653"/>
            <a:ext cx="8208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  <a:cs typeface="Times New Roman"/>
              </a:rPr>
              <a:t>Lessons Learned | </a:t>
            </a:r>
            <a:r>
              <a:rPr lang="en-US" sz="2800" b="1" dirty="0">
                <a:solidFill>
                  <a:srgbClr val="FFFFFF"/>
                </a:solidFill>
                <a:cs typeface="Times New Roman"/>
              </a:rPr>
              <a:t>Interesting Thoughts</a:t>
            </a:r>
          </a:p>
          <a:p>
            <a:pPr algn="ctr"/>
            <a:endParaRPr lang="en-US" sz="2800" b="1" dirty="0">
              <a:solidFill>
                <a:srgbClr val="FFFFFF"/>
              </a:solidFill>
              <a:latin typeface="+mj-lt"/>
              <a:cs typeface="Times New Roman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5119308"/>
              </p:ext>
            </p:extLst>
          </p:nvPr>
        </p:nvGraphicFramePr>
        <p:xfrm>
          <a:off x="107504" y="1116334"/>
          <a:ext cx="4176464" cy="5048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197004526"/>
              </p:ext>
            </p:extLst>
          </p:nvPr>
        </p:nvGraphicFramePr>
        <p:xfrm>
          <a:off x="4283968" y="1196752"/>
          <a:ext cx="403244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87824" y="6093296"/>
            <a:ext cx="297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863814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755576" y="1"/>
            <a:ext cx="7632848" cy="1049878"/>
          </a:xfrm>
          <a:prstGeom prst="rect">
            <a:avLst/>
          </a:prstGeom>
          <a:solidFill>
            <a:srgbClr val="21306B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sp>
      <p:sp>
        <p:nvSpPr>
          <p:cNvPr id="99" name="Shape 99"/>
          <p:cNvSpPr/>
          <p:nvPr/>
        </p:nvSpPr>
        <p:spPr>
          <a:xfrm>
            <a:off x="2483768" y="6133505"/>
            <a:ext cx="5855700" cy="31799"/>
          </a:xfrm>
          <a:prstGeom prst="rect">
            <a:avLst/>
          </a:prstGeom>
          <a:solidFill>
            <a:srgbClr val="9ACD66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699792" y="116632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FFFF"/>
                </a:solidFill>
                <a:latin typeface="+mj-lt"/>
                <a:cs typeface="Times New Roman"/>
              </a:rPr>
              <a:t>Agenda</a:t>
            </a:r>
            <a:endParaRPr lang="en-US" sz="4800" b="1" dirty="0">
              <a:solidFill>
                <a:srgbClr val="FFFFFF"/>
              </a:solidFill>
              <a:latin typeface="+mj-lt"/>
              <a:cs typeface="Times New Roman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30543536"/>
              </p:ext>
            </p:extLst>
          </p:nvPr>
        </p:nvGraphicFramePr>
        <p:xfrm>
          <a:off x="1331640" y="1196752"/>
          <a:ext cx="6432376" cy="2248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22114554"/>
              </p:ext>
            </p:extLst>
          </p:nvPr>
        </p:nvGraphicFramePr>
        <p:xfrm>
          <a:off x="1043608" y="3845272"/>
          <a:ext cx="6432376" cy="2248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215231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755576" y="0"/>
            <a:ext cx="7632848" cy="3068960"/>
          </a:xfrm>
          <a:prstGeom prst="rect">
            <a:avLst/>
          </a:prstGeom>
          <a:solidFill>
            <a:srgbClr val="21306B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sp>
      <p:sp>
        <p:nvSpPr>
          <p:cNvPr id="99" name="Shape 99"/>
          <p:cNvSpPr/>
          <p:nvPr/>
        </p:nvSpPr>
        <p:spPr>
          <a:xfrm>
            <a:off x="2483768" y="6133505"/>
            <a:ext cx="5855700" cy="31799"/>
          </a:xfrm>
          <a:prstGeom prst="rect">
            <a:avLst/>
          </a:prstGeom>
          <a:solidFill>
            <a:srgbClr val="9ACD66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619672" y="2204864"/>
            <a:ext cx="62646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FFFF"/>
                </a:solidFill>
                <a:latin typeface="+mj-lt"/>
                <a:cs typeface="Times New Roman"/>
              </a:rPr>
              <a:t>Part I: History of Neural Networks</a:t>
            </a:r>
            <a:endParaRPr lang="en-US" altLang="zh-CN" sz="2800" dirty="0">
              <a:solidFill>
                <a:srgbClr val="FFFFFF"/>
              </a:solidFill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73471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772" y="1052737"/>
            <a:ext cx="2588660" cy="1368152"/>
          </a:xfrm>
          <a:prstGeom prst="rect">
            <a:avLst/>
          </a:prstGeom>
        </p:spPr>
      </p:pic>
      <p:sp>
        <p:nvSpPr>
          <p:cNvPr id="91" name="Shape 91"/>
          <p:cNvSpPr/>
          <p:nvPr/>
        </p:nvSpPr>
        <p:spPr>
          <a:xfrm>
            <a:off x="755576" y="1"/>
            <a:ext cx="7632848" cy="1049878"/>
          </a:xfrm>
          <a:prstGeom prst="rect">
            <a:avLst/>
          </a:prstGeom>
          <a:solidFill>
            <a:srgbClr val="21306B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sp>
      <p:sp>
        <p:nvSpPr>
          <p:cNvPr id="99" name="Shape 99"/>
          <p:cNvSpPr/>
          <p:nvPr/>
        </p:nvSpPr>
        <p:spPr>
          <a:xfrm>
            <a:off x="2483768" y="6133505"/>
            <a:ext cx="5855700" cy="31799"/>
          </a:xfrm>
          <a:prstGeom prst="rect">
            <a:avLst/>
          </a:prstGeom>
          <a:solidFill>
            <a:srgbClr val="9ACD66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475656" y="116632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FFFF"/>
                </a:solidFill>
                <a:latin typeface="+mj-lt"/>
                <a:cs typeface="Times New Roman"/>
              </a:rPr>
              <a:t>Cybernetics: 1940s-1960s</a:t>
            </a:r>
            <a:endParaRPr lang="en-US" sz="4000" b="1" dirty="0">
              <a:solidFill>
                <a:srgbClr val="FFFFFF"/>
              </a:solidFill>
              <a:latin typeface="+mj-lt"/>
              <a:cs typeface="Times New Roman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81288929"/>
              </p:ext>
            </p:extLst>
          </p:nvPr>
        </p:nvGraphicFramePr>
        <p:xfrm>
          <a:off x="467544" y="1124744"/>
          <a:ext cx="5400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Explosion 2 4"/>
          <p:cNvSpPr/>
          <p:nvPr/>
        </p:nvSpPr>
        <p:spPr>
          <a:xfrm>
            <a:off x="827584" y="4653136"/>
            <a:ext cx="4392488" cy="208823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AI Winter: Thanks </a:t>
            </a:r>
            <a:r>
              <a:rPr lang="en-US" sz="2000" smtClean="0"/>
              <a:t>a lot, </a:t>
            </a:r>
            <a:r>
              <a:rPr lang="en-US" sz="2000" dirty="0" smtClean="0"/>
              <a:t>Minsky!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815937"/>
            <a:ext cx="2952328" cy="19254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157" y="2446041"/>
            <a:ext cx="1844040" cy="10081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127" y="3691963"/>
            <a:ext cx="1051651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095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176" y="1251430"/>
            <a:ext cx="2424256" cy="1529498"/>
          </a:xfrm>
          <a:prstGeom prst="rect">
            <a:avLst/>
          </a:prstGeom>
        </p:spPr>
      </p:pic>
      <p:sp>
        <p:nvSpPr>
          <p:cNvPr id="91" name="Shape 91"/>
          <p:cNvSpPr/>
          <p:nvPr/>
        </p:nvSpPr>
        <p:spPr>
          <a:xfrm>
            <a:off x="755576" y="1"/>
            <a:ext cx="7632848" cy="1049878"/>
          </a:xfrm>
          <a:prstGeom prst="rect">
            <a:avLst/>
          </a:prstGeom>
          <a:solidFill>
            <a:srgbClr val="21306B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sp>
      <p:sp>
        <p:nvSpPr>
          <p:cNvPr id="99" name="Shape 99"/>
          <p:cNvSpPr/>
          <p:nvPr/>
        </p:nvSpPr>
        <p:spPr>
          <a:xfrm>
            <a:off x="2483768" y="6133505"/>
            <a:ext cx="5855700" cy="31799"/>
          </a:xfrm>
          <a:prstGeom prst="rect">
            <a:avLst/>
          </a:prstGeom>
          <a:solidFill>
            <a:srgbClr val="9ACD66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115616" y="116632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FFFF"/>
                </a:solidFill>
                <a:latin typeface="+mj-lt"/>
                <a:cs typeface="Times New Roman"/>
              </a:rPr>
              <a:t>Connectionism: 1980s-1990s</a:t>
            </a:r>
            <a:endParaRPr lang="en-US" sz="4000" b="1" dirty="0">
              <a:solidFill>
                <a:srgbClr val="FFFFFF"/>
              </a:solidFill>
              <a:latin typeface="+mj-lt"/>
              <a:cs typeface="Times New Roman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88049400"/>
              </p:ext>
            </p:extLst>
          </p:nvPr>
        </p:nvGraphicFramePr>
        <p:xfrm>
          <a:off x="395536" y="1268760"/>
          <a:ext cx="561662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991212"/>
            <a:ext cx="2016224" cy="18059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88166" y="5229200"/>
            <a:ext cx="486512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 Fact: Geoff Hinton = Great-great-grandson of George Boole</a:t>
            </a:r>
          </a:p>
          <a:p>
            <a:pPr algn="ctr"/>
            <a:r>
              <a:rPr lang="en-US" dirty="0" smtClean="0"/>
              <a:t>Poor attempt at Chuck Norris joke: Spock, want logic? Go ask Hinton—he was born from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440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755576" y="1"/>
            <a:ext cx="7632848" cy="1049878"/>
          </a:xfrm>
          <a:prstGeom prst="rect">
            <a:avLst/>
          </a:prstGeom>
          <a:solidFill>
            <a:srgbClr val="21306B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sp>
      <p:sp>
        <p:nvSpPr>
          <p:cNvPr id="99" name="Shape 99"/>
          <p:cNvSpPr/>
          <p:nvPr/>
        </p:nvSpPr>
        <p:spPr>
          <a:xfrm>
            <a:off x="2483768" y="6133505"/>
            <a:ext cx="5855700" cy="31799"/>
          </a:xfrm>
          <a:prstGeom prst="rect">
            <a:avLst/>
          </a:prstGeom>
          <a:solidFill>
            <a:srgbClr val="9ACD66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27584" y="179929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FF"/>
                </a:solidFill>
                <a:latin typeface="+mj-lt"/>
                <a:cs typeface="Times New Roman"/>
              </a:rPr>
              <a:t>Connectionism: 1980s-1990s (cont’d)</a:t>
            </a:r>
            <a:endParaRPr lang="en-US" sz="3200" b="1" dirty="0">
              <a:solidFill>
                <a:srgbClr val="FFFFFF"/>
              </a:solidFill>
              <a:latin typeface="+mj-lt"/>
              <a:cs typeface="Times New Roman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04283383"/>
              </p:ext>
            </p:extLst>
          </p:nvPr>
        </p:nvGraphicFramePr>
        <p:xfrm>
          <a:off x="395536" y="123720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xplosion 2 4"/>
          <p:cNvSpPr/>
          <p:nvPr/>
        </p:nvSpPr>
        <p:spPr>
          <a:xfrm>
            <a:off x="2195736" y="4725144"/>
            <a:ext cx="4392488" cy="208823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AI Winter: SVMs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124744"/>
            <a:ext cx="2160240" cy="2160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089" y="3388283"/>
            <a:ext cx="1752600" cy="267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106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755576" y="1"/>
            <a:ext cx="7632848" cy="1049878"/>
          </a:xfrm>
          <a:prstGeom prst="rect">
            <a:avLst/>
          </a:prstGeom>
          <a:solidFill>
            <a:srgbClr val="21306B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sp>
      <p:sp>
        <p:nvSpPr>
          <p:cNvPr id="99" name="Shape 99"/>
          <p:cNvSpPr/>
          <p:nvPr/>
        </p:nvSpPr>
        <p:spPr>
          <a:xfrm>
            <a:off x="2483768" y="6133505"/>
            <a:ext cx="5855700" cy="31799"/>
          </a:xfrm>
          <a:prstGeom prst="rect">
            <a:avLst/>
          </a:prstGeom>
          <a:solidFill>
            <a:srgbClr val="9ACD66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691680" y="179929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FF"/>
                </a:solidFill>
                <a:latin typeface="+mj-lt"/>
                <a:cs typeface="Times New Roman"/>
              </a:rPr>
              <a:t>Deep </a:t>
            </a:r>
            <a:r>
              <a:rPr lang="en-US" sz="3200" b="1" dirty="0" smtClean="0">
                <a:solidFill>
                  <a:srgbClr val="FFFFFF"/>
                </a:solidFill>
                <a:latin typeface="+mj-lt"/>
                <a:cs typeface="Times New Roman"/>
              </a:rPr>
              <a:t>Learning</a:t>
            </a:r>
            <a:r>
              <a:rPr lang="en-US" sz="3200" b="1" dirty="0" smtClean="0">
                <a:solidFill>
                  <a:srgbClr val="FFFFFF"/>
                </a:solidFill>
                <a:latin typeface="+mj-lt"/>
                <a:cs typeface="Times New Roman"/>
              </a:rPr>
              <a:t>: 2006 -Present</a:t>
            </a:r>
            <a:endParaRPr lang="en-US" sz="3200" b="1" dirty="0">
              <a:solidFill>
                <a:srgbClr val="FFFFFF"/>
              </a:solidFill>
              <a:latin typeface="+mj-lt"/>
              <a:cs typeface="Times New Roman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1557528"/>
              </p:ext>
            </p:extLst>
          </p:nvPr>
        </p:nvGraphicFramePr>
        <p:xfrm>
          <a:off x="395536" y="1093192"/>
          <a:ext cx="561662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xplosion 2 4"/>
          <p:cNvSpPr/>
          <p:nvPr/>
        </p:nvSpPr>
        <p:spPr>
          <a:xfrm>
            <a:off x="2195736" y="4725144"/>
            <a:ext cx="4392488" cy="208823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AI Winter: NEVER!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268760"/>
            <a:ext cx="2309493" cy="1440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996952"/>
            <a:ext cx="2015617" cy="175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79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755576" y="0"/>
            <a:ext cx="7632848" cy="3068960"/>
          </a:xfrm>
          <a:prstGeom prst="rect">
            <a:avLst/>
          </a:prstGeom>
          <a:solidFill>
            <a:srgbClr val="21306B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sp>
      <p:sp>
        <p:nvSpPr>
          <p:cNvPr id="99" name="Shape 99"/>
          <p:cNvSpPr/>
          <p:nvPr/>
        </p:nvSpPr>
        <p:spPr>
          <a:xfrm>
            <a:off x="2483768" y="6133505"/>
            <a:ext cx="5855700" cy="31799"/>
          </a:xfrm>
          <a:prstGeom prst="rect">
            <a:avLst/>
          </a:prstGeom>
          <a:solidFill>
            <a:srgbClr val="9ACD66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115616" y="2204864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FFFF"/>
                </a:solidFill>
                <a:latin typeface="+mj-lt"/>
                <a:cs typeface="Times New Roman"/>
              </a:rPr>
              <a:t>Part </a:t>
            </a:r>
            <a:r>
              <a:rPr lang="en-US" altLang="zh-CN" sz="2400" dirty="0" smtClean="0">
                <a:solidFill>
                  <a:srgbClr val="FFFFFF"/>
                </a:solidFill>
                <a:latin typeface="+mj-lt"/>
                <a:cs typeface="Times New Roman"/>
              </a:rPr>
              <a:t>II: Application of Convolutional Architectures</a:t>
            </a:r>
            <a:endParaRPr lang="en-US" altLang="zh-CN" sz="2400" dirty="0">
              <a:solidFill>
                <a:srgbClr val="FFFFFF"/>
              </a:solidFill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36494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755576" y="1"/>
            <a:ext cx="7632848" cy="1049878"/>
          </a:xfrm>
          <a:prstGeom prst="rect">
            <a:avLst/>
          </a:prstGeom>
          <a:solidFill>
            <a:srgbClr val="21306B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sp>
      <p:sp>
        <p:nvSpPr>
          <p:cNvPr id="99" name="Shape 99"/>
          <p:cNvSpPr/>
          <p:nvPr/>
        </p:nvSpPr>
        <p:spPr>
          <a:xfrm>
            <a:off x="2483768" y="6133505"/>
            <a:ext cx="5855700" cy="31799"/>
          </a:xfrm>
          <a:prstGeom prst="rect">
            <a:avLst/>
          </a:prstGeom>
          <a:solidFill>
            <a:srgbClr val="9ACD66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907704" y="260648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rgbClr val="FFFFFF"/>
                </a:solidFill>
                <a:latin typeface="+mj-lt"/>
                <a:cs typeface="Times New Roman"/>
              </a:rPr>
              <a:t>Kaggle’s</a:t>
            </a:r>
            <a:r>
              <a:rPr lang="en-US" sz="3200" b="1" dirty="0" smtClean="0">
                <a:solidFill>
                  <a:srgbClr val="FFFFFF"/>
                </a:solidFill>
                <a:latin typeface="+mj-lt"/>
                <a:cs typeface="Times New Roman"/>
              </a:rPr>
              <a:t> Galaxy Zoo</a:t>
            </a:r>
            <a:endParaRPr lang="en-US" sz="3200" b="1" dirty="0">
              <a:solidFill>
                <a:srgbClr val="FFFFFF"/>
              </a:solidFill>
              <a:latin typeface="+mj-lt"/>
              <a:cs typeface="Times New Roman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475656" y="1124744"/>
            <a:ext cx="5951984" cy="1353667"/>
            <a:chOff x="1907704" y="1181761"/>
            <a:chExt cx="5951984" cy="1353667"/>
          </a:xfrm>
        </p:grpSpPr>
        <p:sp>
          <p:nvSpPr>
            <p:cNvPr id="18" name="Freeform 17"/>
            <p:cNvSpPr/>
            <p:nvPr/>
          </p:nvSpPr>
          <p:spPr>
            <a:xfrm rot="21600000">
              <a:off x="1907704" y="1181761"/>
              <a:ext cx="5951984" cy="1062151"/>
            </a:xfrm>
            <a:custGeom>
              <a:avLst/>
              <a:gdLst>
                <a:gd name="connsiteX0" fmla="*/ 0 w 5951984"/>
                <a:gd name="connsiteY0" fmla="*/ 371996 h 1062149"/>
                <a:gd name="connsiteX1" fmla="*/ 2843223 w 5951984"/>
                <a:gd name="connsiteY1" fmla="*/ 371996 h 1062149"/>
                <a:gd name="connsiteX2" fmla="*/ 2843223 w 5951984"/>
                <a:gd name="connsiteY2" fmla="*/ 265537 h 1062149"/>
                <a:gd name="connsiteX3" fmla="*/ 2710455 w 5951984"/>
                <a:gd name="connsiteY3" fmla="*/ 265537 h 1062149"/>
                <a:gd name="connsiteX4" fmla="*/ 2975992 w 5951984"/>
                <a:gd name="connsiteY4" fmla="*/ 0 h 1062149"/>
                <a:gd name="connsiteX5" fmla="*/ 3241529 w 5951984"/>
                <a:gd name="connsiteY5" fmla="*/ 265537 h 1062149"/>
                <a:gd name="connsiteX6" fmla="*/ 3108761 w 5951984"/>
                <a:gd name="connsiteY6" fmla="*/ 265537 h 1062149"/>
                <a:gd name="connsiteX7" fmla="*/ 3108761 w 5951984"/>
                <a:gd name="connsiteY7" fmla="*/ 371996 h 1062149"/>
                <a:gd name="connsiteX8" fmla="*/ 5951984 w 5951984"/>
                <a:gd name="connsiteY8" fmla="*/ 371996 h 1062149"/>
                <a:gd name="connsiteX9" fmla="*/ 5951984 w 5951984"/>
                <a:gd name="connsiteY9" fmla="*/ 1062149 h 1062149"/>
                <a:gd name="connsiteX10" fmla="*/ 0 w 5951984"/>
                <a:gd name="connsiteY10" fmla="*/ 1062149 h 1062149"/>
                <a:gd name="connsiteX11" fmla="*/ 0 w 5951984"/>
                <a:gd name="connsiteY11" fmla="*/ 371996 h 1062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51984" h="1062149">
                  <a:moveTo>
                    <a:pt x="5951984" y="690153"/>
                  </a:moveTo>
                  <a:lnTo>
                    <a:pt x="3108761" y="690153"/>
                  </a:lnTo>
                  <a:lnTo>
                    <a:pt x="3108761" y="796612"/>
                  </a:lnTo>
                  <a:lnTo>
                    <a:pt x="3241529" y="796612"/>
                  </a:lnTo>
                  <a:lnTo>
                    <a:pt x="2975992" y="1062148"/>
                  </a:lnTo>
                  <a:lnTo>
                    <a:pt x="2710455" y="796612"/>
                  </a:lnTo>
                  <a:lnTo>
                    <a:pt x="2843223" y="796612"/>
                  </a:lnTo>
                  <a:lnTo>
                    <a:pt x="2843223" y="690153"/>
                  </a:lnTo>
                  <a:lnTo>
                    <a:pt x="0" y="690153"/>
                  </a:lnTo>
                  <a:lnTo>
                    <a:pt x="0" y="1"/>
                  </a:lnTo>
                  <a:lnTo>
                    <a:pt x="5951984" y="1"/>
                  </a:lnTo>
                  <a:lnTo>
                    <a:pt x="5951984" y="69015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7341125"/>
                <a:satOff val="32393"/>
                <a:lumOff val="-5490"/>
                <a:alphaOff val="0"/>
              </a:schemeClr>
            </a:fillRef>
            <a:effectRef idx="0">
              <a:schemeClr val="accent2">
                <a:hueOff val="-7341125"/>
                <a:satOff val="32393"/>
                <a:lumOff val="-549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015" tIns="128017" rIns="128016" bIns="500012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smtClean="0"/>
                <a:t>Classify the morphologies of distant galaxies in our Universe</a:t>
              </a:r>
              <a:endParaRPr lang="en-US" sz="1800" kern="1200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907704" y="1844824"/>
              <a:ext cx="5951984" cy="690604"/>
            </a:xfrm>
            <a:custGeom>
              <a:avLst/>
              <a:gdLst>
                <a:gd name="connsiteX0" fmla="*/ 0 w 5951984"/>
                <a:gd name="connsiteY0" fmla="*/ 0 h 690604"/>
                <a:gd name="connsiteX1" fmla="*/ 5951984 w 5951984"/>
                <a:gd name="connsiteY1" fmla="*/ 0 h 690604"/>
                <a:gd name="connsiteX2" fmla="*/ 5951984 w 5951984"/>
                <a:gd name="connsiteY2" fmla="*/ 690604 h 690604"/>
                <a:gd name="connsiteX3" fmla="*/ 0 w 5951984"/>
                <a:gd name="connsiteY3" fmla="*/ 690604 h 690604"/>
                <a:gd name="connsiteX4" fmla="*/ 0 w 5951984"/>
                <a:gd name="connsiteY4" fmla="*/ 0 h 69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51984" h="690604">
                  <a:moveTo>
                    <a:pt x="0" y="0"/>
                  </a:moveTo>
                  <a:lnTo>
                    <a:pt x="5951984" y="0"/>
                  </a:lnTo>
                  <a:lnTo>
                    <a:pt x="5951984" y="690604"/>
                  </a:lnTo>
                  <a:lnTo>
                    <a:pt x="0" y="69060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https://www.kaggle.com/c/galaxy-zoo-the-galaxy-challenge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20" y="2524080"/>
            <a:ext cx="5090160" cy="4145280"/>
          </a:xfrm>
          <a:prstGeom prst="rect">
            <a:avLst/>
          </a:prstGeom>
        </p:spPr>
      </p:pic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816783545"/>
              </p:ext>
            </p:extLst>
          </p:nvPr>
        </p:nvGraphicFramePr>
        <p:xfrm>
          <a:off x="5292080" y="3429000"/>
          <a:ext cx="3096344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0" name="Rectangle 19"/>
          <p:cNvSpPr/>
          <p:nvPr/>
        </p:nvSpPr>
        <p:spPr>
          <a:xfrm>
            <a:off x="6372200" y="2564904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/>
              <a:t>Is the </a:t>
            </a:r>
            <a:r>
              <a:rPr lang="en-US" sz="2000" dirty="0" smtClean="0"/>
              <a:t>galaxy: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5580112" y="5661248"/>
            <a:ext cx="27363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dirty="0" smtClean="0"/>
              <a:t>Really a binary classification problem due to imbalanced classes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939518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2886</TotalTime>
  <Words>1501</Words>
  <Application>Microsoft Office PowerPoint</Application>
  <PresentationFormat>On-screen Show (4:3)</PresentationFormat>
  <Paragraphs>226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History of Neural Networks and Applications of Historical Convolutional Architectures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Oil Sand  —Developing the Future Together</dc:title>
  <dc:creator>Eugene</dc:creator>
  <cp:lastModifiedBy>Eugene</cp:lastModifiedBy>
  <cp:revision>249</cp:revision>
  <dcterms:modified xsi:type="dcterms:W3CDTF">2017-12-06T06:50:34Z</dcterms:modified>
</cp:coreProperties>
</file>