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onsolas"/>
      <p:regular r:id="rId25"/>
      <p:bold r:id="rId26"/>
      <p:italic r:id="rId27"/>
      <p:boldItalic r:id="rId2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olas-bold.fntdata"/><Relationship Id="rId25" Type="http://schemas.openxmlformats.org/officeDocument/2006/relationships/font" Target="fonts/Consolas-regular.fntdata"/><Relationship Id="rId28" Type="http://schemas.openxmlformats.org/officeDocument/2006/relationships/font" Target="fonts/Consolas-boldItalic.fntdata"/><Relationship Id="rId27" Type="http://schemas.openxmlformats.org/officeDocument/2006/relationships/font" Target="fonts/Consola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JavaScript: Beginning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 and Day 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1: Hello World!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Exercise 1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&lt;script&gt;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window.alert(“Hello World”);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document.write(“Hello World”);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console.log(“Hello World”);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&lt;/script&gt;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Day 1: Simple Events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Events can be complicated. A simple event: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'Howdy'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Click Me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Exercise 2</a:t>
            </a:r>
          </a:p>
          <a:p>
            <a:pPr>
              <a:spcBef>
                <a:spcPts val="0"/>
              </a:spcBef>
              <a:buNone/>
            </a:pPr>
            <a:r>
              <a:rPr b="1" lang="en" sz="2400"/>
              <a:t>Challenge</a:t>
            </a:r>
            <a:r>
              <a:rPr lang="en" sz="2400"/>
              <a:t>: Create a click event that will change the title of the document. Hint: the document title property is `document.title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1: Variables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declare: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var someNumber;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assign: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/>
              <a:t>someNumber = 234;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declare &amp; assign: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var someNumber = 234;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1: Statements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Statements: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per line without semicolons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Multiple per line with semicolons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readability: use semicolons! One per line!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Day 1: Concatenation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Often need to join two or more strings together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Use plus symbol (+) to attach a string to another string, a variable, or some other data type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var firstName = “Gene”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var lastName = ”Higgins”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var fullName = firstName + lastName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Day 1: Exercise 3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Using variables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Concatenating Strings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Day 1: Functions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a function: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sayHowdy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alert(“Howdy”);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or call a function: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sayHowdy();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1: Functions challenge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Challenge</a:t>
            </a:r>
            <a:r>
              <a:rPr lang="en"/>
              <a:t>: Using the Fahrenheit exercise, change it so that it calls a function instead of having the code “inline.”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1: Document Object Model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anatomy of the browser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 hierarchy of nodes (objects)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Some nodes are called elements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Elements relate to actual HTML tags and their attributes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JS can read these nodes, change them, and create/delete them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1: Data Types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Lots of data types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Important: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 (letters)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boolean (true false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array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Course Overview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Day 1: Getting Started, chapters 1-5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Day 2: More Advanced JS, chapters 6-9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Day 3: The DOM, chapters 11-13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Day 4: Programming, Graphics, Cookies &amp; JSON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1: Getting Started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Server-side vs Client-side programming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What can JS do?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simplest script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Slightly less simple: variables, operators, mouse clicks, functions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DOM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2: The Language 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Advanced events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Create an image slider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Preloading images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3: The DOM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Navigating or traversing the DOM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Create new DOM elements on the fly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Changing CSS with JS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an image gallery navigation scroller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4: Programming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Manipulating DOM elements by validating a 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Permanently save that form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1: Server- &amp; Client-side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Server-side: PHP, JSP, .NET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Server-side is hidden from web user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Client-side: HTML, JavaScript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Client-side is visible to user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Obfuscation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1: What can JS do?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Read information in a web page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Write information to a web page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Create new parts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Change size, shape, color, location, etc</a:t>
            </a:r>
            <a:br>
              <a:rPr lang="en"/>
            </a:br>
            <a:r>
              <a:rPr lang="en"/>
              <a:t>Get information from the web and update page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1: Where does it go?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If embedding in HTML, always in &lt;script&gt; tag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 &lt;head&gt; tag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 &lt;body&gt; tag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May appear in the HTML document or called in from external file.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Sometimes order matters.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Async and defer.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