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nsolas"/>
      <p:regular r:id="rId17"/>
      <p:bold r:id="rId18"/>
      <p:italic r:id="rId19"/>
      <p:boldItalic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ola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nsola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nsolas-italic.fntdata"/><Relationship Id="rId6" Type="http://schemas.openxmlformats.org/officeDocument/2006/relationships/slide" Target="slides/slide1.xml"/><Relationship Id="rId18" Type="http://schemas.openxmlformats.org/officeDocument/2006/relationships/font" Target="fonts/Consola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JavaScript: Beginning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2: Event Listeners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We saw the simple way: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'Howdy'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Click Me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In Javascript: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prevSlide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Notice no parentheses in the function!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91C97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2: IF statement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Check if 1 is greater than 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console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log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Check if the variable `myName` contains the string “Gene”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myName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console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correct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alert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You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are 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91C97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Overview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Day 1: Getting Started, chapters 1-5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Day 2: Events, control structures, chapters 6-9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Day 3: The DOM, chapters 11-13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Day 4: Programming, Graphics, Cookies &amp; JSON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2: More Advanced JavaScript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External JavaScript file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Selecting DOM elements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Event listeners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Changing DOM elements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If statements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2: External JS File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Previously we used:</a:t>
            </a:r>
            <a:br>
              <a:rPr lang="en" sz="22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2400">
                <a:solidFill>
                  <a:srgbClr val="A71D5D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BF4F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2400">
                <a:solidFill>
                  <a:srgbClr val="691C97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693A17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(“howdy”);</a:t>
            </a:r>
            <a:b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rgbClr val="AEAEA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2: External JS File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Now try:</a:t>
            </a:r>
            <a:br>
              <a:rPr lang="en" sz="22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script src=”myScript.js”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myScript.js needs to be in same directory as HTML file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2: External JS File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myScript.js contents:</a:t>
            </a:r>
            <a:br>
              <a:rPr lang="en" sz="22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2400">
                <a:solidFill>
                  <a:srgbClr val="A71D5D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BF4F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2400">
                <a:solidFill>
                  <a:srgbClr val="691C97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693A17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(“howdy”);</a:t>
            </a:r>
            <a:b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don’t need 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/>
              <a:t> tag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2: Read from DOM element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Need to access the element first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Syntax: </a:t>
            </a:r>
            <a:r>
              <a:rPr lang="en" sz="2400">
                <a:solidFill>
                  <a:srgbClr val="691C97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.parentName.childName.</a:t>
            </a:r>
            <a:r>
              <a:rPr lang="en" sz="2400">
                <a:solidFill>
                  <a:srgbClr val="B437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Can be multiple children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Given a form named “theForm” and an input </a:t>
            </a:r>
            <a:r>
              <a:rPr lang="en" sz="2800"/>
              <a:t>tag named “newName”: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theName </a:t>
            </a:r>
            <a:r>
              <a:rPr lang="en" sz="2400">
                <a:solidFill>
                  <a:srgbClr val="79493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691C97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2400">
                <a:solidFill>
                  <a:srgbClr val="080808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.theform.newname.</a:t>
            </a:r>
            <a:r>
              <a:rPr lang="en" sz="2400">
                <a:solidFill>
                  <a:srgbClr val="B4371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value;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91C97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2: Select DOM elements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Get element by id: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document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myID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querySelector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12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#myID")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Get element by class: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getElementByClass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slide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also querySelector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(".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slide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Day 2: Select </a:t>
            </a:r>
            <a:r>
              <a:rPr i="1" lang="en"/>
              <a:t>next</a:t>
            </a:r>
            <a:r>
              <a:rPr lang="en"/>
              <a:t> element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Get next sibling: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document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myID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").nextElementSibling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Note: not nextSibling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Similarly: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lastSlide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document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"slider"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lastElementChild;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firstSlide 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document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"slider"</a:t>
            </a:r>
            <a:r>
              <a:rPr lang="en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firstElementChild;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