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nsolas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ola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nsola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nsolas-italic.fntdata"/><Relationship Id="rId6" Type="http://schemas.openxmlformats.org/officeDocument/2006/relationships/slide" Target="slides/slide1.xml"/><Relationship Id="rId18" Type="http://schemas.openxmlformats.org/officeDocument/2006/relationships/font" Target="fonts/Consola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JavaScript: Beginning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Timeouts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timeout is a timed event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Create a timeout by setting a variable: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timeoutID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"Update();"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811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Notice the parentheses!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Update() </a:t>
            </a:r>
            <a:r>
              <a:rPr lang="en"/>
              <a:t>is called every 2 seconds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End a timeout by clearing the ID: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clearTimeout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(timeoutID);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080808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691C97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Form Validate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Form has an action to send mail.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Also has an event handler: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onSubmit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"return validate();"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validate()</a:t>
            </a:r>
            <a:r>
              <a:rPr lang="en"/>
              <a:t>checks three different elements.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If the element is incorrect it returns false.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Action never runs if it ever returns false.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Overview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Day 1: Getting Started, chapters 1-5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Day 2: More Advanced JS, chapters 6-9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Day 3: DOM, Arrays, Loops, chapters 11-13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Day 4: Programming, Graphics, Cookies &amp; JSON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Loops, Arrays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Reminders: variables, functions, etc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Loop through collections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 items to an array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More accessing DOM elements directly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More complex event handlers: listeners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Loading images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Reminders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Reminders: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A71D5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(param1,param2){</a:t>
            </a:r>
            <a:b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2400">
                <a:solidFill>
                  <a:srgbClr val="5A525F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//statements go here</a:t>
            </a:r>
            <a:b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new keyword: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A71D5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myOjbect 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BF4F24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ObjectName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Looping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For loop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800">
                <a:latin typeface="Consolas"/>
                <a:ea typeface="Consolas"/>
                <a:cs typeface="Consolas"/>
                <a:sym typeface="Consolas"/>
              </a:rPr>
              <a:t>variable start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go until…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i="1" lang="en" sz="1800">
                <a:latin typeface="Consolas"/>
                <a:ea typeface="Consolas"/>
                <a:cs typeface="Consolas"/>
                <a:sym typeface="Consolas"/>
              </a:rPr>
              <a:t> increase variable </a:t>
            </a:r>
            <a:r>
              <a:rPr i="1"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i="1"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do something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Example: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AEAEA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Loops and arrays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Add values to an array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Get values from array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banana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Create DOM Element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To create a new DOM element: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newDIV 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document.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"DIV"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newDIV </a:t>
            </a:r>
            <a:r>
              <a:rPr lang="en" sz="2400"/>
              <a:t>won’t show up until you add it to something: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B4371F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(newDIV);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2400"/>
              <a:t>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"description"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(newDIV);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Create an Event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Get ahold of a DOM element: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"description"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Add the event to the element: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d.onmouseover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hover;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this case hover is the name of a 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 there are no parentheses!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addEventListener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 = </a:t>
            </a: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"description"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d.</a:t>
            </a:r>
            <a:r>
              <a:rPr lang="en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addEventListener(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n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hover);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Or: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d.addEventListener(</a:t>
            </a:r>
            <a:r>
              <a:rPr lang="en" sz="2400">
                <a:solidFill>
                  <a:srgbClr val="0B6125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,               </a:t>
            </a:r>
            <a:r>
              <a:rPr i="1" lang="en" sz="2400">
                <a:solidFill>
                  <a:srgbClr val="A71D5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5A525F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//statements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5A525F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691C97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