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72" y="-1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fld id="{6B79B80E-BB6F-42B5-8E1E-1C92F67A4A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97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D1FD13-D035-4D2E-A2C9-ACF5275EFA2B}" type="slidenum">
              <a:rPr lang="en-GB"/>
              <a:pPr/>
              <a:t>1</a:t>
            </a:fld>
            <a:endParaRPr lang="en-GB"/>
          </a:p>
        </p:txBody>
      </p:sp>
      <p:sp>
        <p:nvSpPr>
          <p:cNvPr id="4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0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DC6E8E-4973-493D-9FFF-4189D01845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F8D6D7-F249-4E66-86CC-BCFC8FE11B7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2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3EC40C-865B-4BB4-882C-CA53466ADC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7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3AB2B8-2305-4D22-A508-FF47348494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9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7600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6850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39C192-655C-4547-9661-A2A3D37072E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6D2E3E-2A60-4413-A5D6-CA2FDA221E0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0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0"/>
            <a:ext cx="16160750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0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140450"/>
            <a:ext cx="16167100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8699500"/>
            <a:ext cx="16167100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B8984F-565E-44BD-B187-484B503A31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5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C38668-3E60-4AA2-84BE-3E32FC5B8E6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D1B4A2-A6AE-4259-946D-B086D6E271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2200"/>
            <a:ext cx="12033250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0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40400"/>
            <a:ext cx="12033250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58D0AA-F7CC-4306-998B-9FCC6759D98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5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451100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68EFAE-C516-4430-ADB8-0BF475C4B7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fld id="{7AD25340-52EA-459D-B239-6A76893094F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365760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066800" y="3048000"/>
            <a:ext cx="7543800" cy="61722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Introduction</a:t>
            </a:r>
          </a:p>
          <a:p>
            <a:pPr marL="473075" indent="-47307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Ratings and reviews given to a product have major consequences on how well the product will set on online stores.</a:t>
            </a: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  <a:latin typeface="Trebuchet MS" pitchFamily="34" charset="0"/>
              </a:rPr>
              <a:t>Making purchase decisions based on reviews has become a part of the online shopping experience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  <a:latin typeface="Trebuchet MS" pitchFamily="34" charset="0"/>
              </a:rPr>
              <a:t>The link between purchase decisions and reviews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rebuchet MS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9677400"/>
            <a:ext cx="7543800" cy="64770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Dataset</a:t>
            </a:r>
          </a:p>
          <a:p>
            <a:pPr marL="473075" indent="-47307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/>
                </a:solidFill>
                <a:latin typeface="Trebuchet MS" pitchFamily="34" charset="0"/>
              </a:rPr>
              <a:t>Asad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indent="-504825"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rebuchet MS" pitchFamily="34" charset="0"/>
            </a:endParaRPr>
          </a:p>
          <a:p>
            <a:pPr marR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139923" y="19278600"/>
            <a:ext cx="7543800" cy="61722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References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7800" y="3048000"/>
            <a:ext cx="7543800" cy="158496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Conclusion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296400" y="3048000"/>
            <a:ext cx="18135600" cy="109728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Methods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296400" y="14478000"/>
            <a:ext cx="18135600" cy="109728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Analysis &amp; Trends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610600" y="261991"/>
            <a:ext cx="27355800" cy="1466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8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Analyzing Online </a:t>
            </a:r>
            <a:r>
              <a:rPr lang="en-US" sz="8000" b="1" dirty="0" smtClean="0">
                <a:solidFill>
                  <a:schemeClr val="accent6"/>
                </a:solidFill>
                <a:latin typeface="Trebuchet MS" pitchFamily="34" charset="0"/>
              </a:rPr>
              <a:t>Shopping </a:t>
            </a:r>
            <a:r>
              <a:rPr kumimoji="0" lang="en-US" sz="8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Review Trends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19800" y="1554598"/>
            <a:ext cx="24003000" cy="1466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sz="4800" b="1" dirty="0" smtClean="0">
                <a:solidFill>
                  <a:schemeClr val="accent6"/>
                </a:solidFill>
                <a:latin typeface="Trebuchet MS" pitchFamily="34" charset="0"/>
              </a:rPr>
              <a:t>Eugene </a:t>
            </a:r>
            <a:r>
              <a:rPr lang="en-US" sz="4800" b="1" dirty="0" err="1" smtClean="0">
                <a:solidFill>
                  <a:schemeClr val="accent6"/>
                </a:solidFill>
                <a:latin typeface="Trebuchet MS" pitchFamily="34" charset="0"/>
              </a:rPr>
              <a:t>Kolodenker</a:t>
            </a:r>
            <a:r>
              <a:rPr lang="en-US" sz="4800" b="1" dirty="0" smtClean="0">
                <a:solidFill>
                  <a:schemeClr val="accent6"/>
                </a:solidFill>
                <a:latin typeface="Trebuchet MS" pitchFamily="34" charset="0"/>
              </a:rPr>
              <a:t> &amp; Jose </a:t>
            </a:r>
            <a:r>
              <a:rPr lang="en-US" sz="4800" b="1" dirty="0" err="1" smtClean="0">
                <a:solidFill>
                  <a:schemeClr val="accent6"/>
                </a:solidFill>
                <a:latin typeface="Trebuchet MS" pitchFamily="34" charset="0"/>
              </a:rPr>
              <a:t>Lemus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16725900"/>
            <a:ext cx="7543800" cy="87249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rebuchet MS" pitchFamily="34" charset="0"/>
              </a:rPr>
              <a:t>Goals</a:t>
            </a:r>
          </a:p>
          <a:p>
            <a:pPr marL="473075" marR="0" indent="-473075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504825" marR="0" indent="-504825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tabLst/>
            </a:pPr>
            <a:r>
              <a:rPr lang="en-US" sz="2800" b="1" dirty="0" err="1" smtClean="0">
                <a:solidFill>
                  <a:schemeClr val="accent6"/>
                </a:solidFill>
                <a:latin typeface="Trebuchet MS" pitchFamily="34" charset="0"/>
              </a:rPr>
              <a:t>Asad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marR="0" indent="-504825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  <a:p>
            <a:pPr marL="504825" marR="0" indent="-504825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tabLst/>
            </a:pPr>
            <a:r>
              <a:rPr lang="en-US" sz="2800" b="1" dirty="0" err="1" smtClean="0">
                <a:solidFill>
                  <a:schemeClr val="accent6"/>
                </a:solidFill>
                <a:latin typeface="Trebuchet MS" pitchFamily="34" charset="0"/>
              </a:rPr>
              <a:t>Asdada</a:t>
            </a:r>
            <a:endParaRPr lang="en-US" sz="2800" b="1" dirty="0" smtClean="0">
              <a:solidFill>
                <a:schemeClr val="accent6"/>
              </a:solidFill>
              <a:latin typeface="Trebuchet MS" pitchFamily="34" charset="0"/>
            </a:endParaRPr>
          </a:p>
          <a:p>
            <a:pPr marL="504825" marR="0" indent="-504825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latin typeface="Trebuchet MS" pitchFamily="34" charset="0"/>
              </a:rPr>
              <a:t>asda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ster_template_Powerpoint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103</TotalTime>
  <Words>75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Arial</vt:lpstr>
      <vt:lpstr>DejaVu Sans</vt:lpstr>
      <vt:lpstr>Wingdings</vt:lpstr>
      <vt:lpstr>Symbol</vt:lpstr>
      <vt:lpstr>Nimbus Roman No9 L</vt:lpstr>
      <vt:lpstr>poster_template_Powerpoint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eugenek</dc:creator>
  <cp:lastModifiedBy>eugenek</cp:lastModifiedBy>
  <cp:revision>4</cp:revision>
  <dcterms:created xsi:type="dcterms:W3CDTF">2016-12-11T23:37:16Z</dcterms:created>
  <dcterms:modified xsi:type="dcterms:W3CDTF">2016-12-12T01:20:43Z</dcterms:modified>
</cp:coreProperties>
</file>