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42" d="100"/>
          <a:sy n="42" d="100"/>
        </p:scale>
        <p:origin x="181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4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03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9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5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PHASE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EUGENE KULOBA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3316-1C8F-4881-BCCF-8D9E3DD6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btw Price and No of Bedrooms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767AF-F843-E9F9-902A-76158B04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925" y="2128838"/>
            <a:ext cx="5324475" cy="3457575"/>
          </a:xfrm>
        </p:spPr>
      </p:pic>
    </p:spTree>
    <p:extLst>
      <p:ext uri="{BB962C8B-B14F-4D97-AF65-F5344CB8AC3E}">
        <p14:creationId xmlns:p14="http://schemas.microsoft.com/office/powerpoint/2010/main" val="153028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0532-A9B7-F073-F8AA-931672AB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between price and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3A350-94C5-1CA8-F667-B4E3CF26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925" y="2128838"/>
            <a:ext cx="5324475" cy="3457575"/>
          </a:xfrm>
        </p:spPr>
      </p:pic>
    </p:spTree>
    <p:extLst>
      <p:ext uri="{BB962C8B-B14F-4D97-AF65-F5344CB8AC3E}">
        <p14:creationId xmlns:p14="http://schemas.microsoft.com/office/powerpoint/2010/main" val="141438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92B4-654B-4837-6D18-CC0EE1D9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between grade and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FFF88-8333-AF18-1248-A4D94801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661" y="2108200"/>
            <a:ext cx="8412480" cy="3760788"/>
          </a:xfrm>
        </p:spPr>
      </p:pic>
    </p:spTree>
    <p:extLst>
      <p:ext uri="{BB962C8B-B14F-4D97-AF65-F5344CB8AC3E}">
        <p14:creationId xmlns:p14="http://schemas.microsoft.com/office/powerpoint/2010/main" val="229800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EAB5-006A-ACA8-8CE3-698AB514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with missing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028C5-736D-83A0-ECDF-F4781AFE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113" y="1928813"/>
            <a:ext cx="4610100" cy="3857625"/>
          </a:xfrm>
        </p:spPr>
      </p:pic>
    </p:spTree>
    <p:extLst>
      <p:ext uri="{BB962C8B-B14F-4D97-AF65-F5344CB8AC3E}">
        <p14:creationId xmlns:p14="http://schemas.microsoft.com/office/powerpoint/2010/main" val="90504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F65-30F2-533B-9F78-FD67A12A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without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92BAA-F5DF-A0D9-59B6-18CC7415A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20" y="2108200"/>
            <a:ext cx="7429500" cy="3760788"/>
          </a:xfrm>
        </p:spPr>
      </p:pic>
    </p:spTree>
    <p:extLst>
      <p:ext uri="{BB962C8B-B14F-4D97-AF65-F5344CB8AC3E}">
        <p14:creationId xmlns:p14="http://schemas.microsoft.com/office/powerpoint/2010/main" val="7938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9E5C-EEEF-C33E-6467-B409445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values versus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77A18-D09D-9E20-2D6F-68676B1D9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925" y="2024063"/>
            <a:ext cx="5324475" cy="3667125"/>
          </a:xfrm>
        </p:spPr>
      </p:pic>
    </p:spTree>
    <p:extLst>
      <p:ext uri="{BB962C8B-B14F-4D97-AF65-F5344CB8AC3E}">
        <p14:creationId xmlns:p14="http://schemas.microsoft.com/office/powerpoint/2010/main" val="362423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2D77-3375-84D1-F888-7009F4DB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vs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446AB-8B2B-98E2-B3D5-9BEC8EDE6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1" y="2264568"/>
            <a:ext cx="8183880" cy="3656171"/>
          </a:xfrm>
        </p:spPr>
      </p:pic>
    </p:spTree>
    <p:extLst>
      <p:ext uri="{BB962C8B-B14F-4D97-AF65-F5344CB8AC3E}">
        <p14:creationId xmlns:p14="http://schemas.microsoft.com/office/powerpoint/2010/main" val="148072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ABCA-6B84-5F96-8941-386FEA32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102B-0D39-A2F2-60CC-206366B1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0B58-7B3D-B766-E24D-0A834B03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EB513-6531-3309-3D78-1880CDD2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840" y="2227421"/>
            <a:ext cx="7703820" cy="3476625"/>
          </a:xfrm>
        </p:spPr>
      </p:pic>
    </p:spTree>
    <p:extLst>
      <p:ext uri="{BB962C8B-B14F-4D97-AF65-F5344CB8AC3E}">
        <p14:creationId xmlns:p14="http://schemas.microsoft.com/office/powerpoint/2010/main" val="421589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2FA4-F08C-F88B-5B3B-687B893B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vs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95A2B-0761-55D4-6158-2640B72B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460" y="2264569"/>
            <a:ext cx="6720840" cy="3448050"/>
          </a:xfrm>
        </p:spPr>
      </p:pic>
    </p:spTree>
    <p:extLst>
      <p:ext uri="{BB962C8B-B14F-4D97-AF65-F5344CB8AC3E}">
        <p14:creationId xmlns:p14="http://schemas.microsoft.com/office/powerpoint/2010/main" val="324950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74-0772-0243-8D53-58105305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086B-10DA-881A-5140-66F01CD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rgbClr val="2D3B45"/>
                </a:solidFill>
                <a:latin typeface="Lato Extended"/>
              </a:rPr>
              <a:t>P</a:t>
            </a:r>
            <a:r>
              <a:rPr lang="en-US" sz="2800" b="1" i="1" dirty="0">
                <a:solidFill>
                  <a:srgbClr val="2D3B45"/>
                </a:solidFill>
                <a:effectLst/>
                <a:latin typeface="Lato Extended"/>
              </a:rPr>
              <a:t>rovide advice to homeowners about how grading might increase the estimated value of their homes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4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D602-1D70-1C8A-7666-DBDC9AC9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5ACD3-C8A3-05E0-5128-3921F59AB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275" y="2133600"/>
            <a:ext cx="5057775" cy="3448050"/>
          </a:xfrm>
        </p:spPr>
      </p:pic>
    </p:spTree>
    <p:extLst>
      <p:ext uri="{BB962C8B-B14F-4D97-AF65-F5344CB8AC3E}">
        <p14:creationId xmlns:p14="http://schemas.microsoft.com/office/powerpoint/2010/main" val="8555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2FD-1190-1FAF-1DD4-6D409CDF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plot after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3DABD-8ECC-07B5-A9DA-57CBB8B98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563" y="2024063"/>
            <a:ext cx="5029200" cy="3667125"/>
          </a:xfrm>
        </p:spPr>
      </p:pic>
    </p:spTree>
    <p:extLst>
      <p:ext uri="{BB962C8B-B14F-4D97-AF65-F5344CB8AC3E}">
        <p14:creationId xmlns:p14="http://schemas.microsoft.com/office/powerpoint/2010/main" val="348218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DF64-A2A4-5E36-EAFE-ED1BC821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F3DB-FCB7-E319-DDA4-35FE3382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I recommend building average houses since it is what majority can afford hence a bigger market</a:t>
            </a:r>
          </a:p>
          <a:p>
            <a:r>
              <a:rPr lang="en-US" sz="3200" b="1" i="1" dirty="0">
                <a:solidFill>
                  <a:srgbClr val="24292F"/>
                </a:solidFill>
                <a:effectLst/>
              </a:rPr>
              <a:t>I also recommend last model because it has a higher r squared value of 0.684, which means it has a 68% model accuracy.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5235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A735-0A64-1DF3-B409-AD8C9FC9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5AFE-3D2F-CDEA-1754-0945792C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/>
              <a:t>Dataset had 21597 rows and 21 columns</a:t>
            </a:r>
          </a:p>
          <a:p>
            <a:r>
              <a:rPr lang="en-US" sz="2800" b="1" i="1" dirty="0"/>
              <a:t>Waterfront column had 2376 missing values</a:t>
            </a:r>
          </a:p>
          <a:p>
            <a:r>
              <a:rPr lang="en-US" sz="2800" b="1" i="1" dirty="0"/>
              <a:t>View column had 63 missing values</a:t>
            </a:r>
          </a:p>
          <a:p>
            <a:r>
              <a:rPr lang="en-US" sz="2800" b="1" i="1" dirty="0" err="1"/>
              <a:t>Yr_renovated</a:t>
            </a:r>
            <a:r>
              <a:rPr lang="en-US" sz="2800" b="1" i="1" dirty="0"/>
              <a:t> had 3842 missing values</a:t>
            </a:r>
          </a:p>
          <a:p>
            <a:pPr marL="0" indent="0">
              <a:buNone/>
            </a:pPr>
            <a:r>
              <a:rPr lang="en-US" sz="2800" b="1" i="1" dirty="0"/>
              <a:t> Dataset had no duplicates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5DBB-B13F-AFF8-E059-67E48C9F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Bedrooms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253EA-13B0-E0AF-2F30-32CC2107C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108200"/>
            <a:ext cx="8275320" cy="3972560"/>
          </a:xfrm>
        </p:spPr>
      </p:pic>
    </p:spTree>
    <p:extLst>
      <p:ext uri="{BB962C8B-B14F-4D97-AF65-F5344CB8AC3E}">
        <p14:creationId xmlns:p14="http://schemas.microsoft.com/office/powerpoint/2010/main" val="191318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9E5F-8A54-C304-691D-FF966D3A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A13A7-8A09-16FE-134D-1C8D755F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586" y="1846263"/>
            <a:ext cx="6681153" cy="4022725"/>
          </a:xfrm>
        </p:spPr>
      </p:pic>
    </p:spTree>
    <p:extLst>
      <p:ext uri="{BB962C8B-B14F-4D97-AF65-F5344CB8AC3E}">
        <p14:creationId xmlns:p14="http://schemas.microsoft.com/office/powerpoint/2010/main" val="27264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8A98-7D59-26D6-0748-DD37E003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year houses were built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C18D4-4AB0-612C-9426-969192CDA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688" y="1846263"/>
            <a:ext cx="6688949" cy="4022725"/>
          </a:xfrm>
        </p:spPr>
      </p:pic>
    </p:spTree>
    <p:extLst>
      <p:ext uri="{BB962C8B-B14F-4D97-AF65-F5344CB8AC3E}">
        <p14:creationId xmlns:p14="http://schemas.microsoft.com/office/powerpoint/2010/main" val="13910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C5E1-9C90-71AE-08D2-13C20769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Grades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10CBF-8975-E2C6-378B-2239138BD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663" y="2219325"/>
            <a:ext cx="4953000" cy="3276600"/>
          </a:xfrm>
        </p:spPr>
      </p:pic>
    </p:spTree>
    <p:extLst>
      <p:ext uri="{BB962C8B-B14F-4D97-AF65-F5344CB8AC3E}">
        <p14:creationId xmlns:p14="http://schemas.microsoft.com/office/powerpoint/2010/main" val="271975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4FF-5FDA-BBE2-8DCB-08101D8E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to show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E615C-F374-41C2-8D97-16A37AA99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580" y="1846263"/>
            <a:ext cx="6559165" cy="4022725"/>
          </a:xfrm>
        </p:spPr>
      </p:pic>
    </p:spTree>
    <p:extLst>
      <p:ext uri="{BB962C8B-B14F-4D97-AF65-F5344CB8AC3E}">
        <p14:creationId xmlns:p14="http://schemas.microsoft.com/office/powerpoint/2010/main" val="43823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03E9-C97A-3EF5-CE40-383832A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btw Price and No of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B5350-833B-2C26-68CF-8A486ED05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925" y="2128838"/>
            <a:ext cx="5324475" cy="3457575"/>
          </a:xfrm>
        </p:spPr>
      </p:pic>
    </p:spTree>
    <p:extLst>
      <p:ext uri="{BB962C8B-B14F-4D97-AF65-F5344CB8AC3E}">
        <p14:creationId xmlns:p14="http://schemas.microsoft.com/office/powerpoint/2010/main" val="2206591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</TotalTime>
  <Words>168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Lato Extended</vt:lpstr>
      <vt:lpstr>Retrospect</vt:lpstr>
      <vt:lpstr>PHASE 2 PROJECT</vt:lpstr>
      <vt:lpstr>Business Understanding</vt:lpstr>
      <vt:lpstr>Data Understanding</vt:lpstr>
      <vt:lpstr>Distribution of Bedrooms</vt:lpstr>
      <vt:lpstr>Distribution of Bathrooms</vt:lpstr>
      <vt:lpstr>Distribution of year houses were built</vt:lpstr>
      <vt:lpstr>House Grades</vt:lpstr>
      <vt:lpstr>Heatmap to show Correlation</vt:lpstr>
      <vt:lpstr>Scatter plot btw Price and No of Bathrooms</vt:lpstr>
      <vt:lpstr>Scatter plot btw Price and No of Bedrooms</vt:lpstr>
      <vt:lpstr>Scatter plot between price and grade</vt:lpstr>
      <vt:lpstr>Boxplot between grade and price</vt:lpstr>
      <vt:lpstr>Heatmap with missing values </vt:lpstr>
      <vt:lpstr>Heatmap without missing values</vt:lpstr>
      <vt:lpstr>Fitted values versus bathrooms</vt:lpstr>
      <vt:lpstr>Residuals vs Bathrooms</vt:lpstr>
      <vt:lpstr>PowerPoint Presentation</vt:lpstr>
      <vt:lpstr>PowerPoint Presentation</vt:lpstr>
      <vt:lpstr>Density vs Price</vt:lpstr>
      <vt:lpstr>After normalisation</vt:lpstr>
      <vt:lpstr>Probability plot after normalisation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PROJECT</dc:title>
  <dc:creator>Eugene Kuloba</dc:creator>
  <cp:lastModifiedBy>Eugene Kuloba</cp:lastModifiedBy>
  <cp:revision>1</cp:revision>
  <dcterms:created xsi:type="dcterms:W3CDTF">2022-12-14T20:46:05Z</dcterms:created>
  <dcterms:modified xsi:type="dcterms:W3CDTF">2022-12-14T21:23:13Z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