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3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3624756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Trends of emerging skills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By: Eugene Loh</a:t>
            </a:r>
          </a:p>
          <a:p>
            <a:pPr marL="0" indent="0">
              <a:buNone/>
            </a:pPr>
            <a:r>
              <a:rPr lang="en-US" dirty="0"/>
              <a:t>Date: 130321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MySQL(1</a:t>
            </a:r>
            <a:r>
              <a:rPr lang="en-US" baseline="30000" dirty="0"/>
              <a:t>st</a:t>
            </a:r>
            <a:r>
              <a:rPr lang="en-US" dirty="0"/>
              <a:t>) dropped to the 4</a:t>
            </a:r>
            <a:r>
              <a:rPr lang="en-US" baseline="30000" dirty="0"/>
              <a:t>th</a:t>
            </a:r>
            <a:r>
              <a:rPr lang="en-US" dirty="0"/>
              <a:t> desired database language for next year</a:t>
            </a:r>
          </a:p>
          <a:p>
            <a:r>
              <a:rPr lang="en-US" dirty="0"/>
              <a:t>PostgreSQL has become the top most desired database language for next year</a:t>
            </a:r>
          </a:p>
          <a:p>
            <a:r>
              <a:rPr lang="en-US" dirty="0"/>
              <a:t>There have been 2 new emerging database languages (Redis, Elasticsearch) for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companies do not need to place extra emphasis on MySQL for next year.</a:t>
            </a:r>
          </a:p>
          <a:p>
            <a:r>
              <a:rPr lang="en-US" dirty="0"/>
              <a:t>IT companies can start to emphasis on PostgreSQL.</a:t>
            </a:r>
          </a:p>
          <a:p>
            <a:r>
              <a:rPr lang="en-US" dirty="0"/>
              <a:t>Further upgrading for employees can be done with the 2 new emerging database languages.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https://dataplatform.cloud.ibm.com/dashboards/549de569-379b-4f1b-85b2-216c600793e1/view/6c13f52707b30c9614cbe2e407982f057a372d5ab2bb8601d5877b4959327597f33b4695c82a420bdf450c37a0eb115898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2C4E2-FAAF-4387-9A67-CE58EE98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9" y="1446640"/>
            <a:ext cx="10112022" cy="46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D5D8B-F15D-49FF-9C78-1B8C814E1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5" y="1401106"/>
            <a:ext cx="10157177" cy="49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0520D-2F82-48E1-ABF8-17EA1999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9" y="1388534"/>
            <a:ext cx="10236199" cy="47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top language for this year and next year might varies. </a:t>
            </a:r>
          </a:p>
          <a:p>
            <a:r>
              <a:rPr lang="en-US" dirty="0"/>
              <a:t>With regards to using IT languages, there was an overwhelming response from the Males.</a:t>
            </a:r>
          </a:p>
          <a:p>
            <a:r>
              <a:rPr lang="en-US" dirty="0"/>
              <a:t>The age of the survey respondents were mainly between the 24 to 32 age group.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companies should diligently keep up with the trends in the competitive technology industry.</a:t>
            </a:r>
          </a:p>
          <a:p>
            <a:r>
              <a:rPr lang="en-US" dirty="0"/>
              <a:t>Large pool of people using the languages are male.</a:t>
            </a:r>
          </a:p>
          <a:p>
            <a:r>
              <a:rPr lang="en-US" dirty="0"/>
              <a:t>Headhunt efforts or upskilling opportunities can be focus on people within the concentrated age group.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Java script and Python are the emerging programming languages for next year</a:t>
            </a:r>
          </a:p>
          <a:p>
            <a:r>
              <a:rPr lang="en-US" dirty="0"/>
              <a:t>PostgreSQL and MongoDB are the emerging database languages for next year</a:t>
            </a:r>
          </a:p>
          <a:p>
            <a:r>
              <a:rPr lang="en-US" dirty="0"/>
              <a:t>Most of the survey respondents are Male aged between 24 and 32</a:t>
            </a:r>
          </a:p>
          <a:p>
            <a:r>
              <a:rPr lang="en-US" dirty="0"/>
              <a:t>This analysis focus mainly on the European and US countries.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C6FAB-01B5-4337-9959-54475F885E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A0FDC-0BC0-41A9-A66D-2B17DECF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28" y="1708614"/>
            <a:ext cx="6704543" cy="3887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B943E-AC09-442B-A23E-E5C7E392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9" y="1708614"/>
            <a:ext cx="6697002" cy="3943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has been collected from various sources to identify trends for this year’s report on emerging skills</a:t>
            </a:r>
          </a:p>
          <a:p>
            <a:r>
              <a:rPr lang="en-US" sz="2200" dirty="0"/>
              <a:t>The questions to answer are:</a:t>
            </a:r>
          </a:p>
          <a:p>
            <a:pPr lvl="1"/>
            <a:r>
              <a:rPr lang="en-US" sz="1800" dirty="0"/>
              <a:t>What are the top programming languages in demand?</a:t>
            </a:r>
          </a:p>
          <a:p>
            <a:pPr lvl="1"/>
            <a:r>
              <a:rPr lang="en-US" sz="1800" dirty="0"/>
              <a:t>What are the top database skills in demand?</a:t>
            </a:r>
          </a:p>
          <a:p>
            <a:pPr lvl="1"/>
            <a:r>
              <a:rPr lang="en-US" sz="1800" dirty="0"/>
              <a:t>What are the popular IDEs?</a:t>
            </a:r>
          </a:p>
          <a:p>
            <a:r>
              <a:rPr lang="en-US" sz="2200" dirty="0"/>
              <a:t>JavaScript, HTML and SQL remain the most in demand programming languages</a:t>
            </a:r>
          </a:p>
          <a:p>
            <a:r>
              <a:rPr lang="en-US" sz="2200" dirty="0"/>
              <a:t>MySQL, PostgreSQL and MongoDB are the in demand database skills. </a:t>
            </a:r>
          </a:p>
          <a:p>
            <a:r>
              <a:rPr lang="en-US" sz="2200" dirty="0"/>
              <a:t>React.js, Vue.js and Angular are the in demands web frames to be use.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Technologies are changing, and the IT industry is competitive.</a:t>
            </a:r>
          </a:p>
          <a:p>
            <a:r>
              <a:rPr lang="en-US" sz="2200" dirty="0"/>
              <a:t>Keeping up with the digital era. Technology can make a great company, make great business owners and ultimately, wealthy.</a:t>
            </a:r>
          </a:p>
          <a:p>
            <a:r>
              <a:rPr lang="en-US" sz="2200" dirty="0"/>
              <a:t>Base on a report from Fundera, Technology forecasted output growth is 135% per year and that is why it is important to keep up with technology.</a:t>
            </a:r>
          </a:p>
          <a:p>
            <a:r>
              <a:rPr lang="en-US" sz="2200" dirty="0"/>
              <a:t> Hence, the data analysis on this business problem to help the stakeholders of the IT business consulting services to further provide more quality services. </a:t>
            </a:r>
          </a:p>
          <a:p>
            <a:r>
              <a:rPr lang="en-US" sz="2200" dirty="0"/>
              <a:t>This report will provide the steps that has been taken through this analysis and the findings.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Research on the web has been done to further understand the business problem</a:t>
            </a:r>
          </a:p>
          <a:p>
            <a:r>
              <a:rPr lang="en-US" sz="2200" dirty="0"/>
              <a:t>Data sources and the methods that have been used to collect data: </a:t>
            </a:r>
          </a:p>
          <a:p>
            <a:pPr marL="457200" lvl="1" indent="0">
              <a:buNone/>
            </a:pPr>
            <a:r>
              <a:rPr lang="en-US" sz="1800" dirty="0"/>
              <a:t>- Using API to access GitHub job postings</a:t>
            </a:r>
            <a:br>
              <a:rPr lang="en-US" sz="1800" dirty="0"/>
            </a:br>
            <a:r>
              <a:rPr lang="en-US" sz="1800" dirty="0"/>
              <a:t>- Web scraping from IBM.com</a:t>
            </a:r>
          </a:p>
          <a:p>
            <a:r>
              <a:rPr lang="en-US" sz="2200" dirty="0"/>
              <a:t>GitHub job postings:</a:t>
            </a:r>
            <a:br>
              <a:rPr lang="en-US" sz="2200" dirty="0"/>
            </a:br>
            <a:r>
              <a:rPr lang="en-US" sz="2200" dirty="0"/>
              <a:t>- use to get the number of job openings</a:t>
            </a:r>
            <a:br>
              <a:rPr lang="en-US" sz="2200" dirty="0"/>
            </a:br>
            <a:r>
              <a:rPr lang="en-US" sz="2200" dirty="0"/>
              <a:t>- location of where the job openings are</a:t>
            </a:r>
          </a:p>
          <a:p>
            <a:r>
              <a:rPr lang="en-US" sz="2200" dirty="0"/>
              <a:t>IBM Website:</a:t>
            </a:r>
          </a:p>
          <a:p>
            <a:pPr lvl="1"/>
            <a:r>
              <a:rPr lang="en-US" sz="1800" dirty="0"/>
              <a:t>Study on survey respondents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D5AE29-D6AB-42FD-9896-51AC264D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7" y="2438927"/>
            <a:ext cx="5524500" cy="2762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4464CB-8761-4720-B5BC-13AFC283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120" y="2438927"/>
            <a:ext cx="5610225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remains the top programming language this year and next year </a:t>
            </a:r>
          </a:p>
          <a:p>
            <a:r>
              <a:rPr lang="en-US" dirty="0"/>
              <a:t>Python(5</a:t>
            </a:r>
            <a:r>
              <a:rPr lang="en-US" baseline="30000" dirty="0"/>
              <a:t>th</a:t>
            </a:r>
            <a:r>
              <a:rPr lang="en-US" dirty="0"/>
              <a:t>) is the 2</a:t>
            </a:r>
            <a:r>
              <a:rPr lang="en-US" baseline="30000" dirty="0"/>
              <a:t>nd</a:t>
            </a:r>
            <a:r>
              <a:rPr lang="en-US" dirty="0"/>
              <a:t> most desired programming language for next year, up 3 places </a:t>
            </a:r>
          </a:p>
          <a:p>
            <a:r>
              <a:rPr lang="en-US" dirty="0"/>
              <a:t>PowerShell is out of the top 5 programming languages for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companies can continue to use JavaScript and excel in that languages.</a:t>
            </a:r>
          </a:p>
          <a:p>
            <a:r>
              <a:rPr lang="en-US" dirty="0"/>
              <a:t>IT companies can start to headhunt for people who are good in Python or provide necessary upgrading for employees.</a:t>
            </a:r>
          </a:p>
          <a:p>
            <a:r>
              <a:rPr lang="en-US" dirty="0"/>
              <a:t>PowerShell can be out of the language used for next year.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3088F2-731C-47C6-8793-04A604987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9" y="2449022"/>
            <a:ext cx="5439394" cy="2652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503D71-4E7D-4D44-8D4B-F7B07A38F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12" y="2460976"/>
            <a:ext cx="5674241" cy="2652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673</Words>
  <Application>Microsoft Office PowerPoint</Application>
  <PresentationFormat>Widescreen</PresentationFormat>
  <Paragraphs>93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</vt:lpstr>
      <vt:lpstr>IBM Plex Mono SemiBold</vt:lpstr>
      <vt:lpstr>IBM Plex Mono Text</vt:lpstr>
      <vt:lpstr>Arial</vt:lpstr>
      <vt:lpstr>Calibri</vt:lpstr>
      <vt:lpstr>SLIDE_TEMPLATE_skill_network</vt:lpstr>
      <vt:lpstr>Trends of emerging skills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eugene loh</cp:lastModifiedBy>
  <cp:revision>28</cp:revision>
  <dcterms:created xsi:type="dcterms:W3CDTF">2020-10-28T18:29:43Z</dcterms:created>
  <dcterms:modified xsi:type="dcterms:W3CDTF">2021-03-14T10:07:22Z</dcterms:modified>
</cp:coreProperties>
</file>