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IqYvUDQpIJYKPSTFU5v+xGhP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F07257-5C0A-4C64-9131-E526A3FCE9D5}">
  <a:tblStyle styleId="{A0F07257-5C0A-4C64-9131-E526A3FCE9D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Index.HTML Homepage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View map main</a:t>
            </a:r>
            <a:endParaRPr/>
          </a:p>
        </p:txBody>
      </p:sp>
      <p:sp>
        <p:nvSpPr>
          <p:cNvPr id="264" name="Google Shape;26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View Map drop down</a:t>
            </a:r>
            <a:endParaRPr/>
          </a:p>
        </p:txBody>
      </p:sp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View Map click on location</a:t>
            </a:r>
            <a:endParaRPr/>
          </a:p>
        </p:txBody>
      </p:sp>
      <p:sp>
        <p:nvSpPr>
          <p:cNvPr id="315" name="Google Shape;31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Planner page</a:t>
            </a:r>
            <a:endParaRPr/>
          </a:p>
        </p:txBody>
      </p:sp>
      <p:sp>
        <p:nvSpPr>
          <p:cNvPr id="342" name="Google Shape;34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Planner page, day</a:t>
            </a:r>
            <a:endParaRPr/>
          </a:p>
        </p:txBody>
      </p:sp>
      <p:sp>
        <p:nvSpPr>
          <p:cNvPr id="357" name="Google Shape;35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Edit activities</a:t>
            </a:r>
            <a:endParaRPr/>
          </a:p>
        </p:txBody>
      </p:sp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New activities</a:t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Rewards page</a:t>
            </a:r>
            <a:endParaRPr/>
          </a:p>
        </p:txBody>
      </p:sp>
      <p:sp>
        <p:nvSpPr>
          <p:cNvPr id="429" name="Google Shape;42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Profile Page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** I think we can dump the rewards page here?</a:t>
            </a:r>
            <a:endParaRPr/>
          </a:p>
        </p:txBody>
      </p:sp>
      <p:sp>
        <p:nvSpPr>
          <p:cNvPr id="446" name="Google Shape;44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Edit particulars page</a:t>
            </a:r>
            <a:endParaRPr/>
          </a:p>
        </p:txBody>
      </p:sp>
      <p:sp>
        <p:nvSpPr>
          <p:cNvPr id="470" name="Google Shape;47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Login screen</a:t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Password recovery</a:t>
            </a:r>
            <a:endParaRPr/>
          </a:p>
        </p:txBody>
      </p:sp>
      <p:sp>
        <p:nvSpPr>
          <p:cNvPr id="118" name="Google Shape;11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Password recovery confirmed</a:t>
            </a:r>
            <a:endParaRPr/>
          </a:p>
        </p:txBody>
      </p:sp>
      <p:sp>
        <p:nvSpPr>
          <p:cNvPr id="137" name="Google Shape;13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Register part 1</a:t>
            </a:r>
            <a:endParaRPr/>
          </a:p>
        </p:txBody>
      </p:sp>
      <p:sp>
        <p:nvSpPr>
          <p:cNvPr id="157" name="Google Shape;15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Register part 2</a:t>
            </a:r>
            <a:endParaRPr/>
          </a:p>
        </p:txBody>
      </p:sp>
      <p:sp>
        <p:nvSpPr>
          <p:cNvPr id="180" name="Google Shape;18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Index.HTML Homepage</a:t>
            </a:r>
            <a:endParaRPr/>
          </a:p>
        </p:txBody>
      </p:sp>
      <p:sp>
        <p:nvSpPr>
          <p:cNvPr id="200" name="Google Shape;20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Discover main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*dont let them add events from discover or view map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15" name="Google Shape;21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dk1"/>
                </a:solidFill>
              </a:rPr>
              <a:t>Discover Drop down</a:t>
            </a:r>
            <a:endParaRPr/>
          </a:p>
        </p:txBody>
      </p:sp>
      <p:sp>
        <p:nvSpPr>
          <p:cNvPr id="239" name="Google Shape;23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5.xm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8.xml"/><Relationship Id="rId10" Type="http://schemas.openxmlformats.org/officeDocument/2006/relationships/slide" Target="/ppt/slides/slide13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7.xml"/><Relationship Id="rId4" Type="http://schemas.openxmlformats.org/officeDocument/2006/relationships/slide" Target="/ppt/slides/slide11.xml"/><Relationship Id="rId9" Type="http://schemas.openxmlformats.org/officeDocument/2006/relationships/slide" Target="/ppt/slides/slide10.xml"/><Relationship Id="rId5" Type="http://schemas.openxmlformats.org/officeDocument/2006/relationships/image" Target="../media/image4.png"/><Relationship Id="rId6" Type="http://schemas.openxmlformats.org/officeDocument/2006/relationships/slide" Target="/ppt/slides/slide7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8.xml"/><Relationship Id="rId10" Type="http://schemas.openxmlformats.org/officeDocument/2006/relationships/slide" Target="/ppt/slides/slide13.xml"/><Relationship Id="rId12" Type="http://schemas.openxmlformats.org/officeDocument/2006/relationships/slide" Target="/ppt/slides/slide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7.xml"/><Relationship Id="rId4" Type="http://schemas.openxmlformats.org/officeDocument/2006/relationships/slide" Target="/ppt/slides/slide10.xml"/><Relationship Id="rId9" Type="http://schemas.openxmlformats.org/officeDocument/2006/relationships/slide" Target="/ppt/slides/slide10.xml"/><Relationship Id="rId5" Type="http://schemas.openxmlformats.org/officeDocument/2006/relationships/image" Target="../media/image3.png"/><Relationship Id="rId6" Type="http://schemas.openxmlformats.org/officeDocument/2006/relationships/slide" Target="/ppt/slides/slide7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10.xml"/><Relationship Id="rId13" Type="http://schemas.openxmlformats.org/officeDocument/2006/relationships/slide" Target="/ppt/slides/slide17.xml"/><Relationship Id="rId12" Type="http://schemas.openxmlformats.org/officeDocument/2006/relationships/slide" Target="/ppt/slides/slide1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7.xml"/><Relationship Id="rId4" Type="http://schemas.openxmlformats.org/officeDocument/2006/relationships/slide" Target="/ppt/slides/slide16.xml"/><Relationship Id="rId9" Type="http://schemas.openxmlformats.org/officeDocument/2006/relationships/slide" Target="/ppt/slides/slide8.xml"/><Relationship Id="rId5" Type="http://schemas.openxmlformats.org/officeDocument/2006/relationships/image" Target="../media/image3.png"/><Relationship Id="rId6" Type="http://schemas.openxmlformats.org/officeDocument/2006/relationships/slide" Target="/ppt/slides/slide14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4.xml"/><Relationship Id="rId4" Type="http://schemas.openxmlformats.org/officeDocument/2006/relationships/slide" Target="/ppt/slides/slide7.xml"/><Relationship Id="rId9" Type="http://schemas.openxmlformats.org/officeDocument/2006/relationships/slide" Target="/ppt/slides/slide18.xml"/><Relationship Id="rId5" Type="http://schemas.openxmlformats.org/officeDocument/2006/relationships/slide" Target="/ppt/slides/slide7.xml"/><Relationship Id="rId6" Type="http://schemas.openxmlformats.org/officeDocument/2006/relationships/slide" Target="/ppt/slides/slide8.xml"/><Relationship Id="rId7" Type="http://schemas.openxmlformats.org/officeDocument/2006/relationships/slide" Target="/ppt/slides/slide10.xml"/><Relationship Id="rId8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13" Type="http://schemas.openxmlformats.org/officeDocument/2006/relationships/slide" Target="/ppt/slides/slide13.xml"/><Relationship Id="rId12" Type="http://schemas.openxmlformats.org/officeDocument/2006/relationships/slide" Target="/ppt/slides/slide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6.xml"/><Relationship Id="rId4" Type="http://schemas.openxmlformats.org/officeDocument/2006/relationships/image" Target="../media/image1.png"/><Relationship Id="rId9" Type="http://schemas.openxmlformats.org/officeDocument/2006/relationships/slide" Target="/ppt/slides/slide10.xml"/><Relationship Id="rId5" Type="http://schemas.openxmlformats.org/officeDocument/2006/relationships/image" Target="../media/image2.png"/><Relationship Id="rId6" Type="http://schemas.openxmlformats.org/officeDocument/2006/relationships/slide" Target="/ppt/slides/slide15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Relationship Id="rId9" Type="http://schemas.openxmlformats.org/officeDocument/2006/relationships/slide" Target="/ppt/slides/slide18.xml"/><Relationship Id="rId5" Type="http://schemas.openxmlformats.org/officeDocument/2006/relationships/slide" Target="/ppt/slides/slide7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10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Relationship Id="rId9" Type="http://schemas.openxmlformats.org/officeDocument/2006/relationships/slide" Target="/ppt/slides/slide17.xml"/><Relationship Id="rId5" Type="http://schemas.openxmlformats.org/officeDocument/2006/relationships/slide" Target="/ppt/slides/slide7.xml"/><Relationship Id="rId6" Type="http://schemas.openxmlformats.org/officeDocument/2006/relationships/slide" Target="/ppt/slides/slide8.xml"/><Relationship Id="rId7" Type="http://schemas.openxmlformats.org/officeDocument/2006/relationships/slide" Target="/ppt/slides/slide10.xml"/><Relationship Id="rId8" Type="http://schemas.openxmlformats.org/officeDocument/2006/relationships/slide" Target="/ppt/slides/slide18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Relationship Id="rId9" Type="http://schemas.openxmlformats.org/officeDocument/2006/relationships/slide" Target="/ppt/slides/slide17.xml"/><Relationship Id="rId5" Type="http://schemas.openxmlformats.org/officeDocument/2006/relationships/slide" Target="/ppt/slides/slide8.xml"/><Relationship Id="rId6" Type="http://schemas.openxmlformats.org/officeDocument/2006/relationships/slide" Target="/ppt/slides/slide10.xml"/><Relationship Id="rId7" Type="http://schemas.openxmlformats.org/officeDocument/2006/relationships/slide" Target="/ppt/slides/slide13.xml"/><Relationship Id="rId8" Type="http://schemas.openxmlformats.org/officeDocument/2006/relationships/slide" Target="/ppt/slides/slide18.xml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9.xml"/><Relationship Id="rId4" Type="http://schemas.openxmlformats.org/officeDocument/2006/relationships/slide" Target="/ppt/slides/slide7.xml"/><Relationship Id="rId9" Type="http://schemas.openxmlformats.org/officeDocument/2006/relationships/slide" Target="/ppt/slides/slide18.xml"/><Relationship Id="rId5" Type="http://schemas.openxmlformats.org/officeDocument/2006/relationships/slide" Target="/ppt/slides/slide7.xml"/><Relationship Id="rId6" Type="http://schemas.openxmlformats.org/officeDocument/2006/relationships/slide" Target="/ppt/slides/slide8.xml"/><Relationship Id="rId7" Type="http://schemas.openxmlformats.org/officeDocument/2006/relationships/slide" Target="/ppt/slides/slide10.xml"/><Relationship Id="rId8" Type="http://schemas.openxmlformats.org/officeDocument/2006/relationships/slide" Target="/ppt/slides/slide13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8.xml"/><Relationship Id="rId4" Type="http://schemas.openxmlformats.org/officeDocument/2006/relationships/slide" Target="/ppt/slides/slide18.xml"/><Relationship Id="rId9" Type="http://schemas.openxmlformats.org/officeDocument/2006/relationships/slide" Target="/ppt/slides/slide13.xml"/><Relationship Id="rId5" Type="http://schemas.openxmlformats.org/officeDocument/2006/relationships/slide" Target="/ppt/slides/slide7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9" Type="http://schemas.openxmlformats.org/officeDocument/2006/relationships/slide" Target="/ppt/slides/slide5.xml"/><Relationship Id="rId5" Type="http://schemas.openxmlformats.org/officeDocument/2006/relationships/slide" Target="/ppt/slides/slide7.xml"/><Relationship Id="rId6" Type="http://schemas.openxmlformats.org/officeDocument/2006/relationships/slide" Target="/ppt/slides/slide3.xml"/><Relationship Id="rId7" Type="http://schemas.openxmlformats.org/officeDocument/2006/relationships/slide" Target="/ppt/slides/slide1.xml"/><Relationship Id="rId8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slide" Target="/ppt/slides/slide6.xml"/><Relationship Id="rId6" Type="http://schemas.openxmlformats.org/officeDocument/2006/relationships/slide" Target="/ppt/slides/slide2.xml"/><Relationship Id="rId7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slide" Target="/ppt/slides/slide6.xml"/><Relationship Id="rId5" Type="http://schemas.openxmlformats.org/officeDocument/2006/relationships/slide" Target="/ppt/slides/slide3.xml"/><Relationship Id="rId6" Type="http://schemas.openxmlformats.org/officeDocument/2006/relationships/slide" Target="/ppt/slides/slide5.xml"/><Relationship Id="rId7" Type="http://schemas.openxmlformats.org/officeDocument/2006/relationships/slide" Target="/ppt/slides/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slide" Target="/ppt/slides/slide6.xml"/><Relationship Id="rId5" Type="http://schemas.openxmlformats.org/officeDocument/2006/relationships/slide" Target="/ppt/slides/slide3.xml"/><Relationship Id="rId6" Type="http://schemas.openxmlformats.org/officeDocument/2006/relationships/slide" Target="/ppt/slides/slide5.xml"/><Relationship Id="rId7" Type="http://schemas.openxmlformats.org/officeDocument/2006/relationships/slide" Target="/ppt/slides/slide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slide" Target="/ppt/slides/slide5.xml"/><Relationship Id="rId5" Type="http://schemas.openxmlformats.org/officeDocument/2006/relationships/slide" Target="/ppt/slides/slide7.xml"/><Relationship Id="rId6" Type="http://schemas.openxmlformats.org/officeDocument/2006/relationships/slide" Target="/ppt/slides/slide3.xml"/><Relationship Id="rId7" Type="http://schemas.openxmlformats.org/officeDocument/2006/relationships/slide" Target="/ppt/slides/slide5.xml"/><Relationship Id="rId8" Type="http://schemas.openxmlformats.org/officeDocument/2006/relationships/slide" Target="/ppt/slides/slide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Relationship Id="rId9" Type="http://schemas.openxmlformats.org/officeDocument/2006/relationships/slide" Target="/ppt/slides/slide17.xml"/><Relationship Id="rId5" Type="http://schemas.openxmlformats.org/officeDocument/2006/relationships/slide" Target="/ppt/slides/slide8.xml"/><Relationship Id="rId6" Type="http://schemas.openxmlformats.org/officeDocument/2006/relationships/slide" Target="/ppt/slides/slide10.xml"/><Relationship Id="rId7" Type="http://schemas.openxmlformats.org/officeDocument/2006/relationships/slide" Target="/ppt/slides/slide13.xml"/><Relationship Id="rId8" Type="http://schemas.openxmlformats.org/officeDocument/2006/relationships/slide" Target="/ppt/slides/slide18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8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7.xml"/><Relationship Id="rId4" Type="http://schemas.openxmlformats.org/officeDocument/2006/relationships/slide" Target="/ppt/slides/slide9.xml"/><Relationship Id="rId9" Type="http://schemas.openxmlformats.org/officeDocument/2006/relationships/slide" Target="/ppt/slides/slide7.xml"/><Relationship Id="rId15" Type="http://schemas.openxmlformats.org/officeDocument/2006/relationships/slide" Target="/ppt/slides/slide17.xml"/><Relationship Id="rId14" Type="http://schemas.openxmlformats.org/officeDocument/2006/relationships/slide" Target="/ppt/slides/slide18.xml"/><Relationship Id="rId5" Type="http://schemas.openxmlformats.org/officeDocument/2006/relationships/slide" Target="/ppt/slides/slide10.xml"/><Relationship Id="rId6" Type="http://schemas.openxmlformats.org/officeDocument/2006/relationships/slide" Target="/ppt/slides/slide10.xml"/><Relationship Id="rId7" Type="http://schemas.openxmlformats.org/officeDocument/2006/relationships/slide" Target="/ppt/slides/slide10.xml"/><Relationship Id="rId8" Type="http://schemas.openxmlformats.org/officeDocument/2006/relationships/slide" Target="/ppt/slides/slide10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0.xml"/><Relationship Id="rId10" Type="http://schemas.openxmlformats.org/officeDocument/2006/relationships/slide" Target="/ppt/slides/slide18.xml"/><Relationship Id="rId13" Type="http://schemas.openxmlformats.org/officeDocument/2006/relationships/slide" Target="/ppt/slides/slide10.xml"/><Relationship Id="rId12" Type="http://schemas.openxmlformats.org/officeDocument/2006/relationships/slide" Target="/ppt/slides/slide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7.xml"/><Relationship Id="rId4" Type="http://schemas.openxmlformats.org/officeDocument/2006/relationships/slide" Target="/ppt/slides/slide8.xml"/><Relationship Id="rId9" Type="http://schemas.openxmlformats.org/officeDocument/2006/relationships/slide" Target="/ppt/slides/slide13.xml"/><Relationship Id="rId15" Type="http://schemas.openxmlformats.org/officeDocument/2006/relationships/slide" Target="/ppt/slides/slide17.xml"/><Relationship Id="rId14" Type="http://schemas.openxmlformats.org/officeDocument/2006/relationships/slide" Target="/ppt/slides/slide10.xml"/><Relationship Id="rId5" Type="http://schemas.openxmlformats.org/officeDocument/2006/relationships/slide" Target="/ppt/slides/slide7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>
            <a:hlinkClick action="ppaction://hlinksldjump" r:id="rId3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375719" y="3138616"/>
            <a:ext cx="9687697" cy="2605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This website seeks to…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more details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contact us at: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abc@gmail.com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>
            <a:hlinkClick action="ppaction://hlinksldjump" r:id="rId4"/>
          </p:cNvPr>
          <p:cNvSpPr/>
          <p:nvPr/>
        </p:nvSpPr>
        <p:spPr>
          <a:xfrm>
            <a:off x="9888494" y="1281508"/>
            <a:ext cx="1227438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>
            <a:hlinkClick action="ppaction://hlinksldjump" r:id="rId5"/>
          </p:cNvPr>
          <p:cNvSpPr/>
          <p:nvPr/>
        </p:nvSpPr>
        <p:spPr>
          <a:xfrm>
            <a:off x="9278552" y="1755152"/>
            <a:ext cx="2438398" cy="23151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a member? Sign up here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>
            <a:hlinkClick action="ppaction://hlinksldjump" r:id="rId6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>
            <a:hlinkClick action="ppaction://hlinksldjump" r:id="rId7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>
            <a:hlinkClick action="ppaction://hlinksldjump" r:id="rId8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1160330" y="2705947"/>
            <a:ext cx="9871332" cy="3913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>
            <a:hlinkClick action="ppaction://hlinksldjump" r:id="rId3"/>
          </p:cNvPr>
          <p:cNvSpPr/>
          <p:nvPr/>
        </p:nvSpPr>
        <p:spPr>
          <a:xfrm>
            <a:off x="1160330" y="2843907"/>
            <a:ext cx="1713917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of places: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2708996" y="2843907"/>
            <a:ext cx="2346368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>
            <a:hlinkClick action="ppaction://hlinksldjump" r:id="rId4"/>
          </p:cNvPr>
          <p:cNvSpPr/>
          <p:nvPr/>
        </p:nvSpPr>
        <p:spPr>
          <a:xfrm>
            <a:off x="4717833" y="2843907"/>
            <a:ext cx="337531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9820" y="3516195"/>
            <a:ext cx="7444705" cy="310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1169457" y="3879634"/>
            <a:ext cx="1048018" cy="2367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1169457" y="4116392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North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1169457" y="4353150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South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1169457" y="4587932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East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1169457" y="4822714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West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1163290" y="5507673"/>
            <a:ext cx="1319560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Nearby Me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3">
            <a:hlinkClick action="ppaction://hlinksldjump" r:id="rId6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>
            <a:hlinkClick action="ppaction://hlinksldjump" r:id="rId7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3">
            <a:hlinkClick action="ppaction://hlinksldjump" r:id="rId8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3">
            <a:hlinkClick action="ppaction://hlinksldjump" r:id="rId9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3">
            <a:hlinkClick action="ppaction://hlinksldjump" r:id="rId10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3">
            <a:hlinkClick action="ppaction://hlinksldjump" r:id="rId11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3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3">
            <a:hlinkClick action="ppaction://hlinksldjump" r:id="rId12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1160330" y="2705947"/>
            <a:ext cx="9871332" cy="3913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4">
            <a:hlinkClick action="ppaction://hlinksldjump" r:id="rId3"/>
          </p:cNvPr>
          <p:cNvSpPr/>
          <p:nvPr/>
        </p:nvSpPr>
        <p:spPr>
          <a:xfrm>
            <a:off x="1160330" y="2843907"/>
            <a:ext cx="1713917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of places: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2708996" y="2843907"/>
            <a:ext cx="2346368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4">
            <a:hlinkClick action="ppaction://hlinksldjump" r:id="rId4"/>
          </p:cNvPr>
          <p:cNvSpPr/>
          <p:nvPr/>
        </p:nvSpPr>
        <p:spPr>
          <a:xfrm>
            <a:off x="4717833" y="2843907"/>
            <a:ext cx="337531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9820" y="3516195"/>
            <a:ext cx="7444705" cy="310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/>
          <p:nvPr/>
        </p:nvSpPr>
        <p:spPr>
          <a:xfrm>
            <a:off x="2708996" y="3075265"/>
            <a:ext cx="2346368" cy="139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Sports Facilities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Water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Gym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Healthy Eateries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1169457" y="3879634"/>
            <a:ext cx="1048018" cy="2367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1169457" y="4116392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North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4"/>
          <p:cNvSpPr/>
          <p:nvPr/>
        </p:nvSpPr>
        <p:spPr>
          <a:xfrm>
            <a:off x="1169457" y="4353150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South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1169457" y="4587932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East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>
            <a:off x="1169457" y="4822714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West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1163290" y="5507673"/>
            <a:ext cx="1319560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Nearby Me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4">
            <a:hlinkClick action="ppaction://hlinksldjump" r:id="rId6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>
            <a:hlinkClick action="ppaction://hlinksldjump" r:id="rId7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>
            <a:hlinkClick action="ppaction://hlinksldjump" r:id="rId8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4">
            <a:hlinkClick action="ppaction://hlinksldjump" r:id="rId9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>
            <a:hlinkClick action="ppaction://hlinksldjump" r:id="rId10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>
            <a:hlinkClick action="ppaction://hlinksldjump" r:id="rId11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4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>
            <a:hlinkClick action="ppaction://hlinksldjump" r:id="rId12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1160330" y="2705947"/>
            <a:ext cx="9871332" cy="3913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5">
            <a:hlinkClick action="ppaction://hlinksldjump" r:id="rId3"/>
          </p:cNvPr>
          <p:cNvSpPr/>
          <p:nvPr/>
        </p:nvSpPr>
        <p:spPr>
          <a:xfrm>
            <a:off x="1160330" y="2843907"/>
            <a:ext cx="1713917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of places: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2708996" y="2843907"/>
            <a:ext cx="2346368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5">
            <a:hlinkClick action="ppaction://hlinksldjump" r:id="rId4"/>
          </p:cNvPr>
          <p:cNvSpPr/>
          <p:nvPr/>
        </p:nvSpPr>
        <p:spPr>
          <a:xfrm>
            <a:off x="4717833" y="2843907"/>
            <a:ext cx="337531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9820" y="3516195"/>
            <a:ext cx="7444705" cy="310367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/>
          <p:nvPr/>
        </p:nvSpPr>
        <p:spPr>
          <a:xfrm>
            <a:off x="1169457" y="3879634"/>
            <a:ext cx="1048018" cy="2367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1169457" y="4116392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North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1169457" y="4353150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South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1169457" y="4587932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East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1169457" y="4822714"/>
            <a:ext cx="1048018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West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1163290" y="5507673"/>
            <a:ext cx="1319560" cy="2367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Nearby Me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2874247" y="4113238"/>
            <a:ext cx="6845042" cy="21263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Name and location of facility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Description of facility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5">
            <a:hlinkClick action="ppaction://hlinksldjump" r:id="rId6"/>
          </p:cNvPr>
          <p:cNvSpPr/>
          <p:nvPr/>
        </p:nvSpPr>
        <p:spPr>
          <a:xfrm>
            <a:off x="5683048" y="5231731"/>
            <a:ext cx="1438182" cy="410886"/>
          </a:xfrm>
          <a:prstGeom prst="flowChartTerminator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to my planner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5">
            <a:hlinkClick action="ppaction://hlinksldjump" r:id="rId7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>
            <a:hlinkClick action="ppaction://hlinksldjump" r:id="rId8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>
            <a:hlinkClick action="ppaction://hlinksldjump" r:id="rId9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>
            <a:hlinkClick action="ppaction://hlinksldjump" r:id="rId10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>
            <a:hlinkClick action="ppaction://hlinksldjump" r:id="rId11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">
            <a:hlinkClick action="ppaction://hlinksldjump" r:id="rId12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>
            <a:hlinkClick action="ppaction://hlinksldjump" r:id="rId13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p36"/>
          <p:cNvGraphicFramePr/>
          <p:nvPr/>
        </p:nvGraphicFramePr>
        <p:xfrm>
          <a:off x="1731948" y="2473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{A0F07257-5C0A-4C64-9131-E526A3FCE9D5}</a:tableStyleId>
              </a:tblPr>
              <a:tblGrid>
                <a:gridCol w="1154900"/>
                <a:gridCol w="1312425"/>
                <a:gridCol w="1142950"/>
                <a:gridCol w="1298525"/>
                <a:gridCol w="1163050"/>
                <a:gridCol w="1078850"/>
                <a:gridCol w="1138600"/>
              </a:tblGrid>
              <a:tr h="51490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January 2022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1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Su 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Mo 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Tu 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We 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Th 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Fr 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Sa 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sng" cap="none" strike="noStrike">
                          <a:solidFill>
                            <a:schemeClr val="lt1"/>
                          </a:solid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3</a:t>
                      </a:r>
                      <a:endParaRPr b="1" sz="1800" u="sng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10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11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13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14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17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18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19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21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22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23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24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25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26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27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28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29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9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31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36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6">
            <a:hlinkClick action="ppaction://hlinksldjump" r:id="rId4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6">
            <a:hlinkClick action="ppaction://hlinksldjump" r:id="rId5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6">
            <a:hlinkClick action="ppaction://hlinksldjump" r:id="rId6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6">
            <a:hlinkClick action="ppaction://hlinksldjump" r:id="rId7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6">
            <a:hlinkClick action="ppaction://hlinksldjump" r:id="rId8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6">
            <a:hlinkClick action="ppaction://hlinksldjump" r:id="rId9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6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6">
            <a:hlinkClick action="ppaction://hlinksldjump" r:id="rId10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37"/>
          <p:cNvGraphicFramePr/>
          <p:nvPr/>
        </p:nvGraphicFramePr>
        <p:xfrm>
          <a:off x="1731948" y="2480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{A0F07257-5C0A-4C64-9131-E526A3FCE9D5}</a:tableStyleId>
              </a:tblPr>
              <a:tblGrid>
                <a:gridCol w="1154900"/>
                <a:gridCol w="1312425"/>
                <a:gridCol w="1142950"/>
                <a:gridCol w="1298525"/>
                <a:gridCol w="1163050"/>
                <a:gridCol w="1078850"/>
                <a:gridCol w="1138600"/>
              </a:tblGrid>
              <a:tr h="51490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3 January 2022 (Monday)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14900">
                <a:tc gridSpan="7"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rowSpan="7" hMerge="1"/>
                <a:tc rowSpan="7" hMerge="1"/>
                <a:tc rowSpan="7" hMerge="1"/>
                <a:tc rowSpan="7" hMerge="1"/>
                <a:tc rowSpan="7" hMerge="1"/>
                <a:tc rowSpan="7" hMerge="1"/>
              </a:tr>
              <a:tr h="4970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970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970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970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970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97000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360" name="Google Shape;360;p37"/>
          <p:cNvSpPr/>
          <p:nvPr/>
        </p:nvSpPr>
        <p:spPr>
          <a:xfrm>
            <a:off x="2385409" y="3280158"/>
            <a:ext cx="5088961" cy="5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Morning Jogging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0900 - 1000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2385409" y="4006883"/>
            <a:ext cx="5088961" cy="5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1600 - 1700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7">
            <a:hlinkClick action="ppaction://hlinksldjump" r:id="rId3"/>
          </p:cNvPr>
          <p:cNvSpPr/>
          <p:nvPr/>
        </p:nvSpPr>
        <p:spPr>
          <a:xfrm>
            <a:off x="8922134" y="5747058"/>
            <a:ext cx="740100" cy="671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321209" y="3280158"/>
            <a:ext cx="853200" cy="522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133" y="3304832"/>
            <a:ext cx="368050" cy="4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/>
          <p:nvPr/>
        </p:nvSpPr>
        <p:spPr>
          <a:xfrm>
            <a:off x="8321209" y="4006883"/>
            <a:ext cx="853200" cy="522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8133" y="4031557"/>
            <a:ext cx="368050" cy="4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7">
            <a:hlinkClick action="ppaction://hlinksldjump" r:id="rId6"/>
          </p:cNvPr>
          <p:cNvSpPr/>
          <p:nvPr/>
        </p:nvSpPr>
        <p:spPr>
          <a:xfrm>
            <a:off x="7468009" y="3280158"/>
            <a:ext cx="853200" cy="5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7468009" y="4006883"/>
            <a:ext cx="853200" cy="522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7">
            <a:hlinkClick action="ppaction://hlinksldjump" r:id="rId7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7">
            <a:hlinkClick action="ppaction://hlinksldjump" r:id="rId8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7">
            <a:hlinkClick action="ppaction://hlinksldjump" r:id="rId9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>
            <a:hlinkClick action="ppaction://hlinksldjump" r:id="rId10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7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>
            <a:hlinkClick action="ppaction://hlinksldjump" r:id="rId11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7">
            <a:hlinkClick action="ppaction://hlinksldjump" r:id="rId12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7">
            <a:hlinkClick action="ppaction://hlinksldjump" r:id="rId13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38"/>
          <p:cNvGraphicFramePr/>
          <p:nvPr/>
        </p:nvGraphicFramePr>
        <p:xfrm>
          <a:off x="1731948" y="2474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{A0F07257-5C0A-4C64-9131-E526A3FCE9D5}</a:tableStyleId>
              </a:tblPr>
              <a:tblGrid>
                <a:gridCol w="1154900"/>
                <a:gridCol w="1312425"/>
                <a:gridCol w="1142950"/>
                <a:gridCol w="1298525"/>
                <a:gridCol w="1163050"/>
                <a:gridCol w="1078850"/>
                <a:gridCol w="1138600"/>
              </a:tblGrid>
              <a:tr h="633575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Morning Jogging</a:t>
                      </a:r>
                      <a:endParaRPr b="0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3 January 2022, Monday, 0900 - 1000</a:t>
                      </a:r>
                      <a:endParaRPr b="0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97425">
                <a:tc gridSpan="7"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  <a:tc rowSpan="7" hMerge="1"/>
                <a:tc rowSpan="7" hMerge="1"/>
                <a:tc rowSpan="7" hMerge="1"/>
                <a:tc rowSpan="7" hMerge="1"/>
                <a:tc rowSpan="7" hMerge="1"/>
                <a:tc rowSpan="7" hMerge="1"/>
              </a:tr>
              <a:tr h="480125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80125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80125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80125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80125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80125"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384" name="Google Shape;384;p38"/>
          <p:cNvSpPr/>
          <p:nvPr/>
        </p:nvSpPr>
        <p:spPr>
          <a:xfrm>
            <a:off x="2385409" y="3274967"/>
            <a:ext cx="67890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Morning Jogging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2385409" y="4794967"/>
            <a:ext cx="7401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09:00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3125509" y="4794967"/>
            <a:ext cx="266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3391909" y="4794967"/>
            <a:ext cx="7401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10:00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2385409" y="4034967"/>
            <a:ext cx="15630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4199284" y="4034967"/>
            <a:ext cx="15630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January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6013159" y="4034967"/>
            <a:ext cx="15630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>
            <a:hlinkClick action="ppaction://hlinksldjump" r:id="rId3"/>
          </p:cNvPr>
          <p:cNvSpPr/>
          <p:nvPr/>
        </p:nvSpPr>
        <p:spPr>
          <a:xfrm>
            <a:off x="7398159" y="5722142"/>
            <a:ext cx="927600" cy="5823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>
            <a:hlinkClick action="ppaction://hlinksldjump" r:id="rId4"/>
          </p:cNvPr>
          <p:cNvSpPr/>
          <p:nvPr/>
        </p:nvSpPr>
        <p:spPr>
          <a:xfrm>
            <a:off x="8463884" y="5722142"/>
            <a:ext cx="1046100" cy="582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8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8">
            <a:hlinkClick action="ppaction://hlinksldjump" r:id="rId5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8">
            <a:hlinkClick action="ppaction://hlinksldjump" r:id="rId6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>
            <a:hlinkClick action="ppaction://hlinksldjump" r:id="rId7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8">
            <a:hlinkClick action="ppaction://hlinksldjump" r:id="rId8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8">
            <a:hlinkClick action="ppaction://hlinksldjump" r:id="rId9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8">
            <a:hlinkClick action="ppaction://hlinksldjump" r:id="rId10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>
            <a:hlinkClick action="ppaction://hlinksldjump" r:id="rId11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39"/>
          <p:cNvGraphicFramePr/>
          <p:nvPr/>
        </p:nvGraphicFramePr>
        <p:xfrm>
          <a:off x="1731948" y="24749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{A0F07257-5C0A-4C64-9131-E526A3FCE9D5}</a:tableStyleId>
              </a:tblPr>
              <a:tblGrid>
                <a:gridCol w="8289300"/>
              </a:tblGrid>
              <a:tr h="51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New activity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349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</a:tbl>
          </a:graphicData>
        </a:graphic>
      </p:graphicFrame>
      <p:sp>
        <p:nvSpPr>
          <p:cNvPr id="408" name="Google Shape;408;p39"/>
          <p:cNvSpPr/>
          <p:nvPr/>
        </p:nvSpPr>
        <p:spPr>
          <a:xfrm>
            <a:off x="2385409" y="3274967"/>
            <a:ext cx="67890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Soccer at &lt;location&gt;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2385409" y="4794967"/>
            <a:ext cx="7401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09:00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3125509" y="4794967"/>
            <a:ext cx="2664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3391909" y="4794967"/>
            <a:ext cx="7401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10:00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2385409" y="4034967"/>
            <a:ext cx="15630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4199284" y="4034967"/>
            <a:ext cx="15630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January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6013159" y="4034967"/>
            <a:ext cx="1563000" cy="58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>
            <a:hlinkClick action="ppaction://hlinksldjump" r:id="rId3"/>
          </p:cNvPr>
          <p:cNvSpPr/>
          <p:nvPr/>
        </p:nvSpPr>
        <p:spPr>
          <a:xfrm>
            <a:off x="7398159" y="5722142"/>
            <a:ext cx="927600" cy="5823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9">
            <a:hlinkClick action="ppaction://hlinksldjump" r:id="rId4"/>
          </p:cNvPr>
          <p:cNvSpPr/>
          <p:nvPr/>
        </p:nvSpPr>
        <p:spPr>
          <a:xfrm>
            <a:off x="8463884" y="5722142"/>
            <a:ext cx="1046100" cy="582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9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>
            <a:hlinkClick action="ppaction://hlinksldjump" r:id="rId5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9">
            <a:hlinkClick action="ppaction://hlinksldjump" r:id="rId6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>
            <a:hlinkClick action="ppaction://hlinksldjump" r:id="rId7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>
            <a:hlinkClick action="ppaction://hlinksldjump" r:id="rId8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9">
            <a:hlinkClick action="ppaction://hlinksldjump" r:id="rId9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9">
            <a:hlinkClick action="ppaction://hlinksldjump" r:id="rId10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9">
            <a:hlinkClick action="ppaction://hlinksldjump" r:id="rId11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1160330" y="2705947"/>
            <a:ext cx="9871332" cy="3913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3051175" y="3059668"/>
            <a:ext cx="61023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have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points now.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everyday to get more points!</a:t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3743059" y="5603801"/>
            <a:ext cx="4705881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you know?: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-insert tip of the day here-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0">
            <a:hlinkClick action="ppaction://hlinksldjump" r:id="rId3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0">
            <a:hlinkClick action="ppaction://hlinksldjump" r:id="rId4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>
            <a:hlinkClick action="ppaction://hlinksldjump" r:id="rId5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>
            <a:hlinkClick action="ppaction://hlinksldjump" r:id="rId6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0">
            <a:hlinkClick action="ppaction://hlinksldjump" r:id="rId7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>
            <a:hlinkClick action="ppaction://hlinksldjump" r:id="rId8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0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0">
            <a:hlinkClick action="ppaction://hlinksldjump" r:id="rId9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3743059" y="5603801"/>
            <a:ext cx="4705881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you know?: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-insert tip of the day here-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1160330" y="2705947"/>
            <a:ext cx="9871332" cy="3913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1969076" y="3429000"/>
            <a:ext cx="869092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2838168" y="3429000"/>
            <a:ext cx="4604951" cy="33980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1969076" y="3864739"/>
            <a:ext cx="869092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D.O.B: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2838168" y="3864739"/>
            <a:ext cx="4604951" cy="33980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27/09/1920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1"/>
          <p:cNvSpPr/>
          <p:nvPr/>
        </p:nvSpPr>
        <p:spPr>
          <a:xfrm>
            <a:off x="1969076" y="4343650"/>
            <a:ext cx="869092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2838168" y="4343650"/>
            <a:ext cx="4604951" cy="33980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yoyoyoyo@gmail.com</a:t>
            </a:r>
            <a:endParaRPr/>
          </a:p>
        </p:txBody>
      </p:sp>
      <p:sp>
        <p:nvSpPr>
          <p:cNvPr id="458" name="Google Shape;458;p41">
            <a:hlinkClick action="ppaction://hlinksldjump" r:id="rId3"/>
          </p:cNvPr>
          <p:cNvSpPr/>
          <p:nvPr/>
        </p:nvSpPr>
        <p:spPr>
          <a:xfrm>
            <a:off x="1969076" y="4822560"/>
            <a:ext cx="1735458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my information</a:t>
            </a:r>
            <a:endParaRPr b="0" i="0" sz="12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1562042" y="2836641"/>
            <a:ext cx="25495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Particulars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1">
            <a:hlinkClick action="ppaction://hlinksldjump" r:id="rId4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1">
            <a:hlinkClick action="ppaction://hlinksldjump" r:id="rId5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1">
            <a:hlinkClick action="ppaction://hlinksldjump" r:id="rId6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1">
            <a:hlinkClick action="ppaction://hlinksldjump" r:id="rId7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1">
            <a:hlinkClick action="ppaction://hlinksldjump" r:id="rId8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1">
            <a:hlinkClick action="ppaction://hlinksldjump" r:id="rId9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1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1">
            <a:hlinkClick action="ppaction://hlinksldjump" r:id="rId10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3743059" y="5603801"/>
            <a:ext cx="4705881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you know?: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-insert tip of the day here-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1160330" y="2705947"/>
            <a:ext cx="9871332" cy="3913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/>
          <p:nvPr/>
        </p:nvSpPr>
        <p:spPr>
          <a:xfrm>
            <a:off x="1969076" y="3429000"/>
            <a:ext cx="869092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2838168" y="3429000"/>
            <a:ext cx="4604951" cy="3398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Jasper Yeo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1969076" y="3864739"/>
            <a:ext cx="869092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D.O.B: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2838168" y="3864739"/>
            <a:ext cx="4604951" cy="3398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27/09/1920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1969076" y="4343650"/>
            <a:ext cx="869092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2838168" y="4343650"/>
            <a:ext cx="4604951" cy="3398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yoyoyoyo@gmail.com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562042" y="2836641"/>
            <a:ext cx="25495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Edit My Particulars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2">
            <a:hlinkClick action="ppaction://hlinksldjump" r:id="rId3"/>
          </p:cNvPr>
          <p:cNvSpPr/>
          <p:nvPr/>
        </p:nvSpPr>
        <p:spPr>
          <a:xfrm>
            <a:off x="6246460" y="5870837"/>
            <a:ext cx="1227438" cy="410901"/>
          </a:xfrm>
          <a:prstGeom prst="flowChartTerminator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2">
            <a:hlinkClick action="ppaction://hlinksldjump" r:id="rId4"/>
          </p:cNvPr>
          <p:cNvSpPr/>
          <p:nvPr/>
        </p:nvSpPr>
        <p:spPr>
          <a:xfrm>
            <a:off x="4765586" y="5870837"/>
            <a:ext cx="1227438" cy="410901"/>
          </a:xfrm>
          <a:prstGeom prst="flowChartTerminator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Save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2">
            <a:hlinkClick action="ppaction://hlinksldjump" r:id="rId5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2">
            <a:hlinkClick action="ppaction://hlinksldjump" r:id="rId6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2">
            <a:hlinkClick action="ppaction://hlinksldjump" r:id="rId7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2">
            <a:hlinkClick action="ppaction://hlinksldjump" r:id="rId8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>
            <a:hlinkClick action="ppaction://hlinksldjump" r:id="rId9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>
            <a:hlinkClick action="ppaction://hlinksldjump" r:id="rId10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2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2">
            <a:hlinkClick action="ppaction://hlinksldjump" r:id="rId11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>
            <a:hlinkClick action="ppaction://hlinksldjump" r:id="rId3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1375719" y="3138616"/>
            <a:ext cx="9687697" cy="2605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are a bunch of uni kids doing our project….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more details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contact us at: 999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>
            <a:hlinkClick action="ppaction://hlinksldjump" r:id="rId4"/>
          </p:cNvPr>
          <p:cNvSpPr/>
          <p:nvPr/>
        </p:nvSpPr>
        <p:spPr>
          <a:xfrm>
            <a:off x="2767913" y="1994083"/>
            <a:ext cx="6886800" cy="33366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4192172" y="2630807"/>
            <a:ext cx="4605000" cy="5077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2915150" y="2630822"/>
            <a:ext cx="1277022" cy="50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ID: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2915150" y="3531830"/>
            <a:ext cx="1277022" cy="50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Password: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4192172" y="3531815"/>
            <a:ext cx="4605000" cy="5078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>
            <a:hlinkClick action="ppaction://hlinksldjump" r:id="rId5"/>
          </p:cNvPr>
          <p:cNvSpPr/>
          <p:nvPr/>
        </p:nvSpPr>
        <p:spPr>
          <a:xfrm>
            <a:off x="5597603" y="4312872"/>
            <a:ext cx="1227420" cy="410886"/>
          </a:xfrm>
          <a:prstGeom prst="flowChartTerminator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>
            <a:hlinkClick action="ppaction://hlinksldjump" r:id="rId6"/>
          </p:cNvPr>
          <p:cNvSpPr/>
          <p:nvPr/>
        </p:nvSpPr>
        <p:spPr>
          <a:xfrm>
            <a:off x="4794426" y="4796265"/>
            <a:ext cx="2850282" cy="20547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forgot my password</a:t>
            </a:r>
            <a:endParaRPr b="0" i="0" sz="18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>
            <a:hlinkClick action="ppaction://hlinksldjump" r:id="rId7"/>
          </p:cNvPr>
          <p:cNvSpPr/>
          <p:nvPr/>
        </p:nvSpPr>
        <p:spPr>
          <a:xfrm>
            <a:off x="9251930" y="1994049"/>
            <a:ext cx="399536" cy="3859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>
            <a:hlinkClick action="ppaction://hlinksldjump" r:id="rId8"/>
          </p:cNvPr>
          <p:cNvSpPr/>
          <p:nvPr/>
        </p:nvSpPr>
        <p:spPr>
          <a:xfrm>
            <a:off x="9888494" y="1281508"/>
            <a:ext cx="1227438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>
            <a:hlinkClick action="ppaction://hlinksldjump" r:id="rId9"/>
          </p:cNvPr>
          <p:cNvSpPr/>
          <p:nvPr/>
        </p:nvSpPr>
        <p:spPr>
          <a:xfrm>
            <a:off x="9278552" y="1755152"/>
            <a:ext cx="2438398" cy="23151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a member? Sign up here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>
            <a:hlinkClick action="ppaction://hlinksldjump" r:id="rId3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>
            <a:hlinkClick action="ppaction://hlinksldjump" r:id="rId4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1160330" y="2965621"/>
            <a:ext cx="9871332" cy="3392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1160330" y="2468312"/>
            <a:ext cx="2442300" cy="50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 Recovery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3883453" y="3677984"/>
            <a:ext cx="4605000" cy="48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883453" y="3338182"/>
            <a:ext cx="4605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3883453" y="4423084"/>
            <a:ext cx="4605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3883452" y="4776610"/>
            <a:ext cx="4605000" cy="48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>
            <a:hlinkClick action="ppaction://hlinksldjump" r:id="rId5"/>
          </p:cNvPr>
          <p:cNvSpPr/>
          <p:nvPr/>
        </p:nvSpPr>
        <p:spPr>
          <a:xfrm>
            <a:off x="5262888" y="5507976"/>
            <a:ext cx="1227420" cy="410886"/>
          </a:xfrm>
          <a:prstGeom prst="flowChartTerminator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6">
            <a:hlinkClick action="ppaction://hlinksldjump" r:id="rId6"/>
          </p:cNvPr>
          <p:cNvSpPr/>
          <p:nvPr/>
        </p:nvSpPr>
        <p:spPr>
          <a:xfrm>
            <a:off x="9888494" y="1281508"/>
            <a:ext cx="1227438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>
            <a:hlinkClick action="ppaction://hlinksldjump" r:id="rId7"/>
          </p:cNvPr>
          <p:cNvSpPr/>
          <p:nvPr/>
        </p:nvSpPr>
        <p:spPr>
          <a:xfrm>
            <a:off x="9278552" y="1755152"/>
            <a:ext cx="2438398" cy="23151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a member? Sign up here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>
            <a:hlinkClick action="ppaction://hlinksldjump" r:id="rId3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1160330" y="2965621"/>
            <a:ext cx="9871332" cy="3392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1160330" y="2468312"/>
            <a:ext cx="2442300" cy="50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 Recovery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3883453" y="3677984"/>
            <a:ext cx="4605000" cy="48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3883453" y="3338182"/>
            <a:ext cx="4605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 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3883453" y="4423084"/>
            <a:ext cx="4605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3883452" y="4776610"/>
            <a:ext cx="4605000" cy="48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>
            <a:hlinkClick action="ppaction://hlinksldjump" r:id="rId4"/>
          </p:cNvPr>
          <p:cNvSpPr/>
          <p:nvPr/>
        </p:nvSpPr>
        <p:spPr>
          <a:xfrm>
            <a:off x="5262888" y="5507976"/>
            <a:ext cx="1227420" cy="410886"/>
          </a:xfrm>
          <a:prstGeom prst="flowChartTerminator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4132082" y="6023782"/>
            <a:ext cx="4144014" cy="205470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password recovery is sent to account’s email address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>
            <a:hlinkClick action="ppaction://hlinksldjump" r:id="rId5"/>
          </p:cNvPr>
          <p:cNvSpPr/>
          <p:nvPr/>
        </p:nvSpPr>
        <p:spPr>
          <a:xfrm>
            <a:off x="9888494" y="1281508"/>
            <a:ext cx="1227438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>
            <a:hlinkClick action="ppaction://hlinksldjump" r:id="rId6"/>
          </p:cNvPr>
          <p:cNvSpPr/>
          <p:nvPr/>
        </p:nvSpPr>
        <p:spPr>
          <a:xfrm>
            <a:off x="9278552" y="1755152"/>
            <a:ext cx="2438398" cy="23151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a member? Sign up here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>
            <a:hlinkClick action="ppaction://hlinksldjump" r:id="rId7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>
            <a:hlinkClick action="ppaction://hlinksldjump" r:id="rId3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>
            <a:hlinkClick action="ppaction://hlinksldjump" r:id="rId4"/>
          </p:cNvPr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1160330" y="2965621"/>
            <a:ext cx="9871332" cy="3651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1160330" y="2468312"/>
            <a:ext cx="2442300" cy="50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 Account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908853" y="3506219"/>
            <a:ext cx="4604951" cy="4875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3807922" y="4141583"/>
            <a:ext cx="4604951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Name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908851" y="4481385"/>
            <a:ext cx="4604951" cy="4875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3908851" y="5431806"/>
            <a:ext cx="4604951" cy="4875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3807922" y="5081725"/>
            <a:ext cx="4604951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Date of Birth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3807922" y="3182898"/>
            <a:ext cx="4705878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Name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3869712" y="6067170"/>
            <a:ext cx="4604951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3908849" y="6383187"/>
            <a:ext cx="4604951" cy="2335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>
            <a:hlinkClick action="ppaction://hlinksldjump" r:id="rId5"/>
          </p:cNvPr>
          <p:cNvSpPr/>
          <p:nvPr/>
        </p:nvSpPr>
        <p:spPr>
          <a:xfrm>
            <a:off x="9888494" y="1281508"/>
            <a:ext cx="1227438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>
            <a:hlinkClick action="ppaction://hlinksldjump" r:id="rId6"/>
          </p:cNvPr>
          <p:cNvSpPr/>
          <p:nvPr/>
        </p:nvSpPr>
        <p:spPr>
          <a:xfrm>
            <a:off x="9278552" y="1755152"/>
            <a:ext cx="2438398" cy="23151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a member? Sign up here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>
            <a:hlinkClick action="ppaction://hlinksldjump" r:id="rId7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>
            <a:hlinkClick action="ppaction://hlinksldjump" r:id="rId3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1160330" y="2468313"/>
            <a:ext cx="9871332" cy="306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3908851" y="2474673"/>
            <a:ext cx="4604951" cy="248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>
            <a:hlinkClick action="ppaction://hlinksldjump" r:id="rId4"/>
          </p:cNvPr>
          <p:cNvSpPr/>
          <p:nvPr/>
        </p:nvSpPr>
        <p:spPr>
          <a:xfrm>
            <a:off x="12039595" y="2962257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3908852" y="3133303"/>
            <a:ext cx="4604951" cy="4875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3807921" y="2822336"/>
            <a:ext cx="4705881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LoginID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3793518" y="3896784"/>
            <a:ext cx="4604951" cy="339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908851" y="4231929"/>
            <a:ext cx="4604951" cy="4875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>
            <a:hlinkClick action="ppaction://hlinksldjump" r:id="rId5"/>
          </p:cNvPr>
          <p:cNvSpPr/>
          <p:nvPr/>
        </p:nvSpPr>
        <p:spPr>
          <a:xfrm>
            <a:off x="5482275" y="5001645"/>
            <a:ext cx="1227438" cy="410901"/>
          </a:xfrm>
          <a:prstGeom prst="flowChartTerminator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>
            <a:hlinkClick action="ppaction://hlinksldjump" r:id="rId6"/>
          </p:cNvPr>
          <p:cNvSpPr/>
          <p:nvPr/>
        </p:nvSpPr>
        <p:spPr>
          <a:xfrm>
            <a:off x="9888494" y="1281508"/>
            <a:ext cx="1227438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>
            <a:hlinkClick action="ppaction://hlinksldjump" r:id="rId7"/>
          </p:cNvPr>
          <p:cNvSpPr/>
          <p:nvPr/>
        </p:nvSpPr>
        <p:spPr>
          <a:xfrm>
            <a:off x="9278552" y="1755152"/>
            <a:ext cx="2438398" cy="23151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a member? Sign up here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>
            <a:hlinkClick action="ppaction://hlinksldjump" r:id="rId8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>
            <a:hlinkClick action="ppaction://hlinksldjump" r:id="rId3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1375719" y="3138616"/>
            <a:ext cx="9687697" cy="2605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are a bunch of uni kids doing our project….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more details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contact us at: 999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>
            <a:hlinkClick action="ppaction://hlinksldjump" r:id="rId4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>
            <a:hlinkClick action="ppaction://hlinksldjump" r:id="rId5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>
            <a:hlinkClick action="ppaction://hlinksldjump" r:id="rId6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>
            <a:hlinkClick action="ppaction://hlinksldjump" r:id="rId7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>
            <a:hlinkClick action="ppaction://hlinksldjump" r:id="rId8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>
            <a:hlinkClick action="ppaction://hlinksldjump" r:id="rId9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1160330" y="2705947"/>
            <a:ext cx="9871340" cy="3897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>
            <a:hlinkClick action="ppaction://hlinksldjump" r:id="rId3"/>
          </p:cNvPr>
          <p:cNvSpPr/>
          <p:nvPr/>
        </p:nvSpPr>
        <p:spPr>
          <a:xfrm>
            <a:off x="1160330" y="2843907"/>
            <a:ext cx="1713917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of places: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2708996" y="2843907"/>
            <a:ext cx="2346368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>
            <a:hlinkClick action="ppaction://hlinksldjump" r:id="rId4"/>
          </p:cNvPr>
          <p:cNvSpPr/>
          <p:nvPr/>
        </p:nvSpPr>
        <p:spPr>
          <a:xfrm>
            <a:off x="4717833" y="2843907"/>
            <a:ext cx="337531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>
            <a:hlinkClick action="ppaction://hlinksldjump" r:id="rId5"/>
          </p:cNvPr>
          <p:cNvSpPr/>
          <p:nvPr/>
        </p:nvSpPr>
        <p:spPr>
          <a:xfrm>
            <a:off x="1361290" y="3432889"/>
            <a:ext cx="2922000" cy="22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Soccer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details here&gt; 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Location: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6"/>
              </a:rPr>
              <a:t>&lt;here here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4644531" y="3432889"/>
            <a:ext cx="2922000" cy="22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Basketball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details here&gt; 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Location: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7"/>
              </a:rPr>
              <a:t>&lt;here here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7906041" y="3432929"/>
            <a:ext cx="2922056" cy="2226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Softball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details here&gt; 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Location: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8"/>
              </a:rPr>
              <a:t>&lt;here here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1363904" y="6026652"/>
            <a:ext cx="2922056" cy="576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4634968" y="6026653"/>
            <a:ext cx="2922056" cy="576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7906032" y="6026652"/>
            <a:ext cx="2922056" cy="576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>
            <a:hlinkClick action="ppaction://hlinksldjump" r:id="rId9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>
            <a:hlinkClick action="ppaction://hlinksldjump" r:id="rId10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1">
            <a:hlinkClick action="ppaction://hlinksldjump" r:id="rId11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>
            <a:hlinkClick action="ppaction://hlinksldjump" r:id="rId12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1">
            <a:hlinkClick action="ppaction://hlinksldjump" r:id="rId13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1">
            <a:hlinkClick action="ppaction://hlinksldjump" r:id="rId14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>
            <a:hlinkClick action="ppaction://hlinksldjump" r:id="rId15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>
            <a:off x="1160330" y="2705947"/>
            <a:ext cx="9871340" cy="3897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/>
          <p:nvPr/>
        </p:nvSpPr>
        <p:spPr>
          <a:xfrm flipH="1">
            <a:off x="1041399" y="2189717"/>
            <a:ext cx="10421548" cy="457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>
            <a:hlinkClick action="ppaction://hlinksldjump" r:id="rId3"/>
          </p:cNvPr>
          <p:cNvSpPr/>
          <p:nvPr/>
        </p:nvSpPr>
        <p:spPr>
          <a:xfrm>
            <a:off x="1160330" y="2843907"/>
            <a:ext cx="1713917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 of places: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2708996" y="2843907"/>
            <a:ext cx="2346368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>
            <a:hlinkClick action="ppaction://hlinksldjump" r:id="rId4"/>
          </p:cNvPr>
          <p:cNvSpPr/>
          <p:nvPr/>
        </p:nvSpPr>
        <p:spPr>
          <a:xfrm>
            <a:off x="4717833" y="2843907"/>
            <a:ext cx="337531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1363904" y="6026652"/>
            <a:ext cx="2922056" cy="576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4634968" y="6026653"/>
            <a:ext cx="2922056" cy="576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7906032" y="6026652"/>
            <a:ext cx="2922056" cy="576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12053993" y="2244811"/>
            <a:ext cx="152405" cy="720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>
            <a:hlinkClick action="ppaction://hlinksldjump" r:id="rId5"/>
          </p:cNvPr>
          <p:cNvSpPr/>
          <p:nvPr/>
        </p:nvSpPr>
        <p:spPr>
          <a:xfrm>
            <a:off x="4765586" y="939113"/>
            <a:ext cx="2660821" cy="7825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&lt;Website Logo&gt;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>
            <a:hlinkClick action="ppaction://hlinksldjump" r:id="rId6"/>
          </p:cNvPr>
          <p:cNvSpPr/>
          <p:nvPr/>
        </p:nvSpPr>
        <p:spPr>
          <a:xfrm>
            <a:off x="1969076" y="2074015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>
            <a:hlinkClick action="ppaction://hlinksldjump" r:id="rId7"/>
          </p:cNvPr>
          <p:cNvSpPr/>
          <p:nvPr/>
        </p:nvSpPr>
        <p:spPr>
          <a:xfrm>
            <a:off x="3532098" y="2074015"/>
            <a:ext cx="1563000" cy="23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>
            <a:hlinkClick action="ppaction://hlinksldjump" r:id="rId8"/>
          </p:cNvPr>
          <p:cNvSpPr/>
          <p:nvPr/>
        </p:nvSpPr>
        <p:spPr>
          <a:xfrm>
            <a:off x="5095098" y="2074012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Map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>
            <a:hlinkClick action="ppaction://hlinksldjump" r:id="rId9"/>
          </p:cNvPr>
          <p:cNvSpPr/>
          <p:nvPr/>
        </p:nvSpPr>
        <p:spPr>
          <a:xfrm>
            <a:off x="6658098" y="2068824"/>
            <a:ext cx="1563000" cy="236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>
            <a:hlinkClick action="ppaction://hlinksldjump" r:id="rId10"/>
          </p:cNvPr>
          <p:cNvSpPr/>
          <p:nvPr/>
        </p:nvSpPr>
        <p:spPr>
          <a:xfrm>
            <a:off x="9278552" y="1281508"/>
            <a:ext cx="1837380" cy="410901"/>
          </a:xfrm>
          <a:prstGeom prst="flowChartTerminator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Welcome, Jasper Yeo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>
            <a:hlinkClick action="ppaction://hlinkshowjump?jump=firstslide"/>
          </p:cNvPr>
          <p:cNvSpPr/>
          <p:nvPr/>
        </p:nvSpPr>
        <p:spPr>
          <a:xfrm>
            <a:off x="10359768" y="1755152"/>
            <a:ext cx="767148" cy="201688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>
            <a:hlinkClick action="ppaction://hlinksldjump" r:id="rId11"/>
          </p:cNvPr>
          <p:cNvSpPr/>
          <p:nvPr/>
        </p:nvSpPr>
        <p:spPr>
          <a:xfrm>
            <a:off x="1361290" y="3432889"/>
            <a:ext cx="2922000" cy="22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Soccer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details here&gt; 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Location: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2"/>
              </a:rPr>
              <a:t>&lt;here here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4644531" y="3432889"/>
            <a:ext cx="2922000" cy="22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Basketball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details here&gt; 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Location: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3"/>
              </a:rPr>
              <a:t>&lt;here here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7906041" y="3432929"/>
            <a:ext cx="2922000" cy="22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Softball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&lt;Insert details here&gt; 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Location: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14"/>
              </a:rPr>
              <a:t>&lt;here here here&gt;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>
            <a:hlinkClick action="ppaction://hlinksldjump" r:id="rId15"/>
          </p:cNvPr>
          <p:cNvSpPr/>
          <p:nvPr/>
        </p:nvSpPr>
        <p:spPr>
          <a:xfrm>
            <a:off x="9135420" y="1763659"/>
            <a:ext cx="1224348" cy="185911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View Rewards</a:t>
            </a:r>
            <a:endParaRPr b="0" i="0" sz="1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2708996" y="3075265"/>
            <a:ext cx="2346368" cy="139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Sports Facilities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Water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Gym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Healthy Eateries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2022-01-21T06:58:37Z</dcterms:created>
  <dc:creator>NANA</dc:creator>
</cp:coreProperties>
</file>