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
  </p:notesMasterIdLst>
  <p:sldIdLst>
    <p:sldId id="256" r:id="rId3"/>
    <p:sldId id="263" r:id="rId4"/>
    <p:sldId id="265" r:id="rId5"/>
    <p:sldId id="266"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Boyd" initials="EB" lastIdx="1" clrIdx="0">
    <p:extLst>
      <p:ext uri="{19B8F6BF-5375-455C-9EA6-DF929625EA0E}">
        <p15:presenceInfo xmlns:p15="http://schemas.microsoft.com/office/powerpoint/2012/main" userId="S::eboyd@tudelft.nl::d2ec9758-3ead-4e4b-8efc-204fcbf09b18" providerId="AD"/>
      </p:ext>
    </p:extLst>
  </p:cmAuthor>
  <p:cmAuthor id="2" name="Silvana Salamur" initials="SS" lastIdx="1" clrIdx="1">
    <p:extLst>
      <p:ext uri="{19B8F6BF-5375-455C-9EA6-DF929625EA0E}">
        <p15:presenceInfo xmlns:p15="http://schemas.microsoft.com/office/powerpoint/2012/main" userId="S::silvana@pptsolutions.nl::3aac54fb-3c7d-4ddc-aed0-f12c2c4488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p:cViewPr>
        <p:scale>
          <a:sx n="77" d="100"/>
          <a:sy n="77" d="100"/>
        </p:scale>
        <p:origin x="1872"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8-10T10:25:40.080" idx="1">
    <p:pos x="10" y="10"/>
    <p:text>De vorige template had hier een voorbeeld van hoe je kern worden van een qoute een huisstijlkleur kon geven. Kunnen we dat aanhouden? Het toevoegen van de accentkleuren geeft toech wat interresanters visueel gezien.</p:text>
    <p:extLst>
      <p:ext uri="{C676402C-5697-4E1C-873F-D02D1690AC5C}">
        <p15:threadingInfo xmlns:p15="http://schemas.microsoft.com/office/powerpoint/2012/main" timeZoneBias="-120"/>
      </p:ext>
    </p:extLst>
  </p:cm>
  <p:cm authorId="2" dt="2023-08-11T10:10:32.648" idx="1">
    <p:pos x="10" y="146"/>
    <p:text>x</p:text>
    <p:extLst>
      <p:ext uri="{C676402C-5697-4E1C-873F-D02D1690AC5C}">
        <p15:threadingInfo xmlns:p15="http://schemas.microsoft.com/office/powerpoint/2012/main" timeZoneBias="-12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FD5F9-55AB-4D0E-A0A4-DFDE6AC33785}" type="datetimeFigureOut">
              <a:rPr lang="en-NZ" smtClean="0"/>
              <a:t>24/05/2024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16E9EA-0892-450F-8448-07AC17427961}" type="slidenum">
              <a:rPr lang="en-NZ" smtClean="0"/>
              <a:t>‹#›</a:t>
            </a:fld>
            <a:endParaRPr lang="en-NZ"/>
          </a:p>
        </p:txBody>
      </p:sp>
    </p:spTree>
    <p:extLst>
      <p:ext uri="{BB962C8B-B14F-4D97-AF65-F5344CB8AC3E}">
        <p14:creationId xmlns:p14="http://schemas.microsoft.com/office/powerpoint/2010/main" val="367441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5616E9EA-0892-450F-8448-07AC17427961}" type="slidenum">
              <a:rPr lang="en-NZ" smtClean="0"/>
              <a:t>1</a:t>
            </a:fld>
            <a:endParaRPr lang="en-NZ"/>
          </a:p>
        </p:txBody>
      </p:sp>
    </p:spTree>
    <p:extLst>
      <p:ext uri="{BB962C8B-B14F-4D97-AF65-F5344CB8AC3E}">
        <p14:creationId xmlns:p14="http://schemas.microsoft.com/office/powerpoint/2010/main" val="269467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47E9-30A3-5DA2-BF27-657A505AA9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Z"/>
          </a:p>
        </p:txBody>
      </p:sp>
      <p:sp>
        <p:nvSpPr>
          <p:cNvPr id="3" name="Subtitle 2">
            <a:extLst>
              <a:ext uri="{FF2B5EF4-FFF2-40B4-BE49-F238E27FC236}">
                <a16:creationId xmlns:a16="http://schemas.microsoft.com/office/drawing/2014/main" id="{5F5CB409-D000-EE7D-561F-8CD738541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Z"/>
          </a:p>
        </p:txBody>
      </p:sp>
      <p:sp>
        <p:nvSpPr>
          <p:cNvPr id="4" name="Date Placeholder 3">
            <a:extLst>
              <a:ext uri="{FF2B5EF4-FFF2-40B4-BE49-F238E27FC236}">
                <a16:creationId xmlns:a16="http://schemas.microsoft.com/office/drawing/2014/main" id="{241F51D8-B5FA-C84F-EF06-8F2BBF08CB84}"/>
              </a:ext>
            </a:extLst>
          </p:cNvPr>
          <p:cNvSpPr>
            <a:spLocks noGrp="1"/>
          </p:cNvSpPr>
          <p:nvPr>
            <p:ph type="dt" sz="half" idx="10"/>
          </p:nvPr>
        </p:nvSpPr>
        <p:spPr/>
        <p:txBody>
          <a:bodyPr/>
          <a:lstStyle/>
          <a:p>
            <a:fld id="{BFC61452-8270-4592-9C05-AEA4BBCB8BB8}" type="datetimeFigureOut">
              <a:rPr lang="en-NZ" smtClean="0"/>
              <a:t>24/05/2024</a:t>
            </a:fld>
            <a:endParaRPr lang="en-NZ"/>
          </a:p>
        </p:txBody>
      </p:sp>
      <p:sp>
        <p:nvSpPr>
          <p:cNvPr id="5" name="Footer Placeholder 4">
            <a:extLst>
              <a:ext uri="{FF2B5EF4-FFF2-40B4-BE49-F238E27FC236}">
                <a16:creationId xmlns:a16="http://schemas.microsoft.com/office/drawing/2014/main" id="{69281D9A-CE6C-E908-4CB0-B73C608BA0C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CBFEA2B-C2A7-900C-4C7E-62BA81ED1F7B}"/>
              </a:ext>
            </a:extLst>
          </p:cNvPr>
          <p:cNvSpPr>
            <a:spLocks noGrp="1"/>
          </p:cNvSpPr>
          <p:nvPr>
            <p:ph type="sldNum" sz="quarter" idx="12"/>
          </p:nvPr>
        </p:nvSpPr>
        <p:spPr/>
        <p:txBody>
          <a:bodyPr/>
          <a:lstStyle/>
          <a:p>
            <a:fld id="{FF343975-18B3-471D-AF23-0BC0E65D973B}" type="slidenum">
              <a:rPr lang="en-NZ" smtClean="0"/>
              <a:t>‹#›</a:t>
            </a:fld>
            <a:endParaRPr lang="en-NZ"/>
          </a:p>
        </p:txBody>
      </p:sp>
    </p:spTree>
    <p:extLst>
      <p:ext uri="{BB962C8B-B14F-4D97-AF65-F5344CB8AC3E}">
        <p14:creationId xmlns:p14="http://schemas.microsoft.com/office/powerpoint/2010/main" val="5830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4B61-EDD4-E4EE-317A-F796E5709751}"/>
              </a:ext>
            </a:extLst>
          </p:cNvPr>
          <p:cNvSpPr>
            <a:spLocks noGrp="1"/>
          </p:cNvSpPr>
          <p:nvPr>
            <p:ph type="title"/>
          </p:nvPr>
        </p:nvSpPr>
        <p:spPr/>
        <p:txBody>
          <a:bodyPr/>
          <a:lstStyle/>
          <a:p>
            <a:r>
              <a:rPr lang="en-GB"/>
              <a:t>Click to edit Master title style</a:t>
            </a:r>
            <a:endParaRPr lang="en-NZ"/>
          </a:p>
        </p:txBody>
      </p:sp>
      <p:sp>
        <p:nvSpPr>
          <p:cNvPr id="3" name="Vertical Text Placeholder 2">
            <a:extLst>
              <a:ext uri="{FF2B5EF4-FFF2-40B4-BE49-F238E27FC236}">
                <a16:creationId xmlns:a16="http://schemas.microsoft.com/office/drawing/2014/main" id="{BD798D0D-C71F-0D8B-9EC9-8AB24FEAA9C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DB70865F-2F82-B43C-7590-2D80C5452A8B}"/>
              </a:ext>
            </a:extLst>
          </p:cNvPr>
          <p:cNvSpPr>
            <a:spLocks noGrp="1"/>
          </p:cNvSpPr>
          <p:nvPr>
            <p:ph type="dt" sz="half" idx="10"/>
          </p:nvPr>
        </p:nvSpPr>
        <p:spPr/>
        <p:txBody>
          <a:bodyPr/>
          <a:lstStyle/>
          <a:p>
            <a:fld id="{BFC61452-8270-4592-9C05-AEA4BBCB8BB8}" type="datetimeFigureOut">
              <a:rPr lang="en-NZ" smtClean="0"/>
              <a:t>24/05/2024</a:t>
            </a:fld>
            <a:endParaRPr lang="en-NZ"/>
          </a:p>
        </p:txBody>
      </p:sp>
      <p:sp>
        <p:nvSpPr>
          <p:cNvPr id="5" name="Footer Placeholder 4">
            <a:extLst>
              <a:ext uri="{FF2B5EF4-FFF2-40B4-BE49-F238E27FC236}">
                <a16:creationId xmlns:a16="http://schemas.microsoft.com/office/drawing/2014/main" id="{8A58DBDD-919B-07EF-CFD1-E90E041C1C4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6E72F1A-DF76-C08C-6B29-09723703E776}"/>
              </a:ext>
            </a:extLst>
          </p:cNvPr>
          <p:cNvSpPr>
            <a:spLocks noGrp="1"/>
          </p:cNvSpPr>
          <p:nvPr>
            <p:ph type="sldNum" sz="quarter" idx="12"/>
          </p:nvPr>
        </p:nvSpPr>
        <p:spPr/>
        <p:txBody>
          <a:bodyPr/>
          <a:lstStyle/>
          <a:p>
            <a:fld id="{FF343975-18B3-471D-AF23-0BC0E65D973B}" type="slidenum">
              <a:rPr lang="en-NZ" smtClean="0"/>
              <a:t>‹#›</a:t>
            </a:fld>
            <a:endParaRPr lang="en-NZ"/>
          </a:p>
        </p:txBody>
      </p:sp>
    </p:spTree>
    <p:extLst>
      <p:ext uri="{BB962C8B-B14F-4D97-AF65-F5344CB8AC3E}">
        <p14:creationId xmlns:p14="http://schemas.microsoft.com/office/powerpoint/2010/main" val="45979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3DAAB-E63D-0105-ADC7-3B712CC75A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Z"/>
          </a:p>
        </p:txBody>
      </p:sp>
      <p:sp>
        <p:nvSpPr>
          <p:cNvPr id="3" name="Vertical Text Placeholder 2">
            <a:extLst>
              <a:ext uri="{FF2B5EF4-FFF2-40B4-BE49-F238E27FC236}">
                <a16:creationId xmlns:a16="http://schemas.microsoft.com/office/drawing/2014/main" id="{EA3D882D-0BF1-558D-7D59-2C6EC477F31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E669E2E0-CBEA-A599-A25E-A304744CFF5D}"/>
              </a:ext>
            </a:extLst>
          </p:cNvPr>
          <p:cNvSpPr>
            <a:spLocks noGrp="1"/>
          </p:cNvSpPr>
          <p:nvPr>
            <p:ph type="dt" sz="half" idx="10"/>
          </p:nvPr>
        </p:nvSpPr>
        <p:spPr/>
        <p:txBody>
          <a:bodyPr/>
          <a:lstStyle/>
          <a:p>
            <a:fld id="{BFC61452-8270-4592-9C05-AEA4BBCB8BB8}" type="datetimeFigureOut">
              <a:rPr lang="en-NZ" smtClean="0"/>
              <a:t>24/05/2024</a:t>
            </a:fld>
            <a:endParaRPr lang="en-NZ"/>
          </a:p>
        </p:txBody>
      </p:sp>
      <p:sp>
        <p:nvSpPr>
          <p:cNvPr id="5" name="Footer Placeholder 4">
            <a:extLst>
              <a:ext uri="{FF2B5EF4-FFF2-40B4-BE49-F238E27FC236}">
                <a16:creationId xmlns:a16="http://schemas.microsoft.com/office/drawing/2014/main" id="{71519499-4B42-4F09-96B4-9428A88D343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930987E-EE7D-3886-6D31-B7A48566D600}"/>
              </a:ext>
            </a:extLst>
          </p:cNvPr>
          <p:cNvSpPr>
            <a:spLocks noGrp="1"/>
          </p:cNvSpPr>
          <p:nvPr>
            <p:ph type="sldNum" sz="quarter" idx="12"/>
          </p:nvPr>
        </p:nvSpPr>
        <p:spPr/>
        <p:txBody>
          <a:bodyPr/>
          <a:lstStyle/>
          <a:p>
            <a:fld id="{FF343975-18B3-471D-AF23-0BC0E65D973B}" type="slidenum">
              <a:rPr lang="en-NZ" smtClean="0"/>
              <a:t>‹#›</a:t>
            </a:fld>
            <a:endParaRPr lang="en-NZ"/>
          </a:p>
        </p:txBody>
      </p:sp>
    </p:spTree>
    <p:extLst>
      <p:ext uri="{BB962C8B-B14F-4D97-AF65-F5344CB8AC3E}">
        <p14:creationId xmlns:p14="http://schemas.microsoft.com/office/powerpoint/2010/main" val="325637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symbol #1">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6">
            <a:extLst>
              <a:ext uri="{FF2B5EF4-FFF2-40B4-BE49-F238E27FC236}">
                <a16:creationId xmlns:a16="http://schemas.microsoft.com/office/drawing/2014/main" id="{6D182834-E7E0-D622-3F33-B190F3F69BD3}"/>
              </a:ext>
            </a:extLst>
          </p:cNvPr>
          <p:cNvSpPr>
            <a:spLocks noGrp="1"/>
          </p:cNvSpPr>
          <p:nvPr>
            <p:ph type="pic" sz="quarter" idx="17" hasCustomPrompt="1"/>
          </p:nvPr>
        </p:nvSpPr>
        <p:spPr>
          <a:xfrm>
            <a:off x="-3175" y="-1"/>
            <a:ext cx="12195175" cy="7356356"/>
          </a:xfrm>
          <a:custGeom>
            <a:avLst/>
            <a:gdLst>
              <a:gd name="connsiteX0" fmla="*/ 193675 w 12195175"/>
              <a:gd name="connsiteY0" fmla="*/ 0 h 7356356"/>
              <a:gd name="connsiteX1" fmla="*/ 12195175 w 12195175"/>
              <a:gd name="connsiteY1" fmla="*/ 0 h 7356356"/>
              <a:gd name="connsiteX2" fmla="*/ 12195175 w 12195175"/>
              <a:gd name="connsiteY2" fmla="*/ 6858214 h 7356356"/>
              <a:gd name="connsiteX3" fmla="*/ 11782485 w 12195175"/>
              <a:gd name="connsiteY3" fmla="*/ 6858675 h 7356356"/>
              <a:gd name="connsiteX4" fmla="*/ 11737228 w 12195175"/>
              <a:gd name="connsiteY4" fmla="*/ 6867812 h 7356356"/>
              <a:gd name="connsiteX5" fmla="*/ 11666207 w 12195175"/>
              <a:gd name="connsiteY5" fmla="*/ 6974957 h 7356356"/>
              <a:gd name="connsiteX6" fmla="*/ 11666207 w 12195175"/>
              <a:gd name="connsiteY6" fmla="*/ 7240072 h 7356356"/>
              <a:gd name="connsiteX7" fmla="*/ 11664677 w 12195175"/>
              <a:gd name="connsiteY7" fmla="*/ 7240750 h 7356356"/>
              <a:gd name="connsiteX8" fmla="*/ 11655812 w 12195175"/>
              <a:gd name="connsiteY8" fmla="*/ 7284661 h 7356356"/>
              <a:gd name="connsiteX9" fmla="*/ 11548667 w 12195175"/>
              <a:gd name="connsiteY9" fmla="*/ 7355682 h 7356356"/>
              <a:gd name="connsiteX10" fmla="*/ 11219748 w 12195175"/>
              <a:gd name="connsiteY10" fmla="*/ 7355682 h 7356356"/>
              <a:gd name="connsiteX11" fmla="*/ 11219743 w 12195175"/>
              <a:gd name="connsiteY11" fmla="*/ 7355683 h 7356356"/>
              <a:gd name="connsiteX12" fmla="*/ 11219719 w 12195175"/>
              <a:gd name="connsiteY12" fmla="*/ 7355682 h 7356356"/>
              <a:gd name="connsiteX13" fmla="*/ 11048924 w 12195175"/>
              <a:gd name="connsiteY13" fmla="*/ 7355682 h 7356356"/>
              <a:gd name="connsiteX14" fmla="*/ 11032338 w 12195175"/>
              <a:gd name="connsiteY14" fmla="*/ 7356356 h 7356356"/>
              <a:gd name="connsiteX15" fmla="*/ 11029000 w 12195175"/>
              <a:gd name="connsiteY15" fmla="*/ 7355682 h 7356356"/>
              <a:gd name="connsiteX16" fmla="*/ 10701233 w 12195175"/>
              <a:gd name="connsiteY16" fmla="*/ 7355682 h 7356356"/>
              <a:gd name="connsiteX17" fmla="*/ 10584950 w 12195175"/>
              <a:gd name="connsiteY17" fmla="*/ 7239399 h 7356356"/>
              <a:gd name="connsiteX18" fmla="*/ 10584950 w 12195175"/>
              <a:gd name="connsiteY18" fmla="*/ 6970497 h 7356356"/>
              <a:gd name="connsiteX19" fmla="*/ 10585318 w 12195175"/>
              <a:gd name="connsiteY19" fmla="*/ 6972463 h 7356356"/>
              <a:gd name="connsiteX20" fmla="*/ 10584950 w 12195175"/>
              <a:gd name="connsiteY20" fmla="*/ 6959996 h 7356356"/>
              <a:gd name="connsiteX21" fmla="*/ 10584950 w 12195175"/>
              <a:gd name="connsiteY21" fmla="*/ 6970497 h 7356356"/>
              <a:gd name="connsiteX22" fmla="*/ 10579238 w 12195175"/>
              <a:gd name="connsiteY22" fmla="*/ 6939973 h 7356356"/>
              <a:gd name="connsiteX23" fmla="*/ 10566015 w 12195175"/>
              <a:gd name="connsiteY23" fmla="*/ 6909269 h 7356356"/>
              <a:gd name="connsiteX24" fmla="*/ 10514853 w 12195175"/>
              <a:gd name="connsiteY24" fmla="*/ 6867139 h 7356356"/>
              <a:gd name="connsiteX25" fmla="*/ 10469596 w 12195175"/>
              <a:gd name="connsiteY25" fmla="*/ 6858002 h 7356356"/>
              <a:gd name="connsiteX26" fmla="*/ 193675 w 12195175"/>
              <a:gd name="connsiteY26" fmla="*/ 6858001 h 7356356"/>
              <a:gd name="connsiteX27" fmla="*/ 0 w 12195175"/>
              <a:gd name="connsiteY27" fmla="*/ 6858001 h 7356356"/>
              <a:gd name="connsiteX28" fmla="*/ 0 w 12195175"/>
              <a:gd name="connsiteY28" fmla="*/ 1 h 7356356"/>
              <a:gd name="connsiteX29" fmla="*/ 193675 w 12195175"/>
              <a:gd name="connsiteY29" fmla="*/ 1 h 735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95175" h="7356356">
                <a:moveTo>
                  <a:pt x="193675" y="0"/>
                </a:moveTo>
                <a:lnTo>
                  <a:pt x="12195175" y="0"/>
                </a:lnTo>
                <a:lnTo>
                  <a:pt x="12195175" y="6858214"/>
                </a:lnTo>
                <a:lnTo>
                  <a:pt x="11782485" y="6858675"/>
                </a:lnTo>
                <a:lnTo>
                  <a:pt x="11737228" y="6867812"/>
                </a:lnTo>
                <a:cubicBezTo>
                  <a:pt x="11695492" y="6885465"/>
                  <a:pt x="11666207" y="6926791"/>
                  <a:pt x="11666207" y="6974957"/>
                </a:cubicBezTo>
                <a:lnTo>
                  <a:pt x="11666207" y="7240072"/>
                </a:lnTo>
                <a:lnTo>
                  <a:pt x="11664677" y="7240750"/>
                </a:lnTo>
                <a:lnTo>
                  <a:pt x="11655812" y="7284661"/>
                </a:lnTo>
                <a:cubicBezTo>
                  <a:pt x="11638159" y="7326397"/>
                  <a:pt x="11596833" y="7355682"/>
                  <a:pt x="11548667" y="7355682"/>
                </a:cubicBezTo>
                <a:lnTo>
                  <a:pt x="11219748" y="7355682"/>
                </a:lnTo>
                <a:cubicBezTo>
                  <a:pt x="11219746" y="7355682"/>
                  <a:pt x="11219745" y="7355683"/>
                  <a:pt x="11219743" y="7355683"/>
                </a:cubicBezTo>
                <a:cubicBezTo>
                  <a:pt x="11219735" y="7355683"/>
                  <a:pt x="11219727" y="7355682"/>
                  <a:pt x="11219719" y="7355682"/>
                </a:cubicBezTo>
                <a:lnTo>
                  <a:pt x="11048924" y="7355682"/>
                </a:lnTo>
                <a:lnTo>
                  <a:pt x="11032338" y="7356356"/>
                </a:lnTo>
                <a:lnTo>
                  <a:pt x="11029000" y="7355682"/>
                </a:lnTo>
                <a:lnTo>
                  <a:pt x="10701233" y="7355682"/>
                </a:lnTo>
                <a:cubicBezTo>
                  <a:pt x="10637012" y="7355682"/>
                  <a:pt x="10584950" y="7303620"/>
                  <a:pt x="10584950" y="7239399"/>
                </a:cubicBezTo>
                <a:lnTo>
                  <a:pt x="10584950" y="6970497"/>
                </a:lnTo>
                <a:cubicBezTo>
                  <a:pt x="10585073" y="6971152"/>
                  <a:pt x="10585195" y="6971808"/>
                  <a:pt x="10585318" y="6972463"/>
                </a:cubicBezTo>
                <a:cubicBezTo>
                  <a:pt x="10585195" y="6973070"/>
                  <a:pt x="10585073" y="6959389"/>
                  <a:pt x="10584950" y="6959996"/>
                </a:cubicBezTo>
                <a:lnTo>
                  <a:pt x="10584950" y="6970497"/>
                </a:lnTo>
                <a:lnTo>
                  <a:pt x="10579238" y="6939973"/>
                </a:lnTo>
                <a:cubicBezTo>
                  <a:pt x="10577212" y="6929143"/>
                  <a:pt x="10573995" y="6918611"/>
                  <a:pt x="10566015" y="6909269"/>
                </a:cubicBezTo>
                <a:cubicBezTo>
                  <a:pt x="10553476" y="6890710"/>
                  <a:pt x="10535721" y="6875966"/>
                  <a:pt x="10514853" y="6867139"/>
                </a:cubicBezTo>
                <a:lnTo>
                  <a:pt x="10469596" y="6858002"/>
                </a:lnTo>
                <a:lnTo>
                  <a:pt x="193675" y="6858001"/>
                </a:lnTo>
                <a:lnTo>
                  <a:pt x="0" y="6858001"/>
                </a:lnTo>
                <a:lnTo>
                  <a:pt x="0" y="1"/>
                </a:lnTo>
                <a:lnTo>
                  <a:pt x="193675" y="1"/>
                </a:lnTo>
                <a:close/>
              </a:path>
            </a:pathLst>
          </a:custGeom>
          <a:pattFill prst="pct60">
            <a:fgClr>
              <a:schemeClr val="bg1">
                <a:lumMod val="95000"/>
              </a:schemeClr>
            </a:fgClr>
            <a:bgClr>
              <a:schemeClr val="bg1">
                <a:lumMod val="85000"/>
              </a:schemeClr>
            </a:bgClr>
          </a:pattFill>
        </p:spPr>
        <p:txBody>
          <a:bodyPr wrap="square" tIns="7020000" rIns="1980000" bIns="0" anchor="ctr" anchorCtr="0">
            <a:noAutofit/>
          </a:bodyPr>
          <a:lstStyle>
            <a:lvl1pPr marL="0" indent="0" algn="r">
              <a:lnSpc>
                <a:spcPct val="100000"/>
              </a:lnSpc>
              <a:spcBef>
                <a:spcPts val="0"/>
              </a:spcBef>
              <a:buNone/>
              <a:defRPr sz="1200" i="0">
                <a:solidFill>
                  <a:schemeClr val="bg1">
                    <a:lumMod val="95000"/>
                  </a:schemeClr>
                </a:solidFill>
              </a:defRPr>
            </a:lvl1pPr>
          </a:lstStyle>
          <a:p>
            <a:r>
              <a:rPr lang="en-GB"/>
              <a:t> </a:t>
            </a:r>
            <a:endParaRPr lang="en-GB" dirty="0"/>
          </a:p>
        </p:txBody>
      </p:sp>
      <p:sp>
        <p:nvSpPr>
          <p:cNvPr id="2" name="Titel 1">
            <a:extLst>
              <a:ext uri="{FF2B5EF4-FFF2-40B4-BE49-F238E27FC236}">
                <a16:creationId xmlns:a16="http://schemas.microsoft.com/office/drawing/2014/main" id="{3BFF1B38-67B4-1DE1-F5C5-4B950151F2D7}"/>
              </a:ext>
            </a:extLst>
          </p:cNvPr>
          <p:cNvSpPr>
            <a:spLocks noGrp="1"/>
          </p:cNvSpPr>
          <p:nvPr>
            <p:ph type="title" hasCustomPrompt="1"/>
          </p:nvPr>
        </p:nvSpPr>
        <p:spPr>
          <a:xfrm>
            <a:off x="0" y="-429019"/>
            <a:ext cx="2451633" cy="276999"/>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lvl1pPr>
              <a:lnSpc>
                <a:spcPct val="100000"/>
              </a:lnSpc>
              <a:defRPr lang="nl-NL" sz="1800" b="1" cap="none" baseline="0" dirty="0">
                <a:solidFill>
                  <a:schemeClr val="accent1"/>
                </a:solidFill>
                <a:latin typeface="+mj-lt"/>
              </a:defRPr>
            </a:lvl1pPr>
          </a:lstStyle>
          <a:p>
            <a:pPr marL="0" lvl="0"/>
            <a:r>
              <a:rPr lang="en-GB" dirty="0"/>
              <a:t>Title slide + symbol #1</a:t>
            </a:r>
          </a:p>
        </p:txBody>
      </p:sp>
      <p:sp>
        <p:nvSpPr>
          <p:cNvPr id="20" name="Tijdelijke aanduiding voor tekst 19">
            <a:extLst>
              <a:ext uri="{FF2B5EF4-FFF2-40B4-BE49-F238E27FC236}">
                <a16:creationId xmlns:a16="http://schemas.microsoft.com/office/drawing/2014/main" id="{0514EAD4-F3E3-E0C2-1434-92FAD7E6BE74}"/>
              </a:ext>
            </a:extLst>
          </p:cNvPr>
          <p:cNvSpPr>
            <a:spLocks noGrp="1"/>
          </p:cNvSpPr>
          <p:nvPr>
            <p:ph type="body" sz="quarter" idx="15" hasCustomPrompt="1"/>
          </p:nvPr>
        </p:nvSpPr>
        <p:spPr>
          <a:xfrm>
            <a:off x="0" y="0"/>
            <a:ext cx="12190413" cy="6857999"/>
          </a:xfrm>
          <a:prstGeom prst="rect">
            <a:avLst/>
          </a:prstGeom>
          <a:gradFill flip="none" rotWithShape="1">
            <a:gsLst>
              <a:gs pos="0">
                <a:schemeClr val="tx1">
                  <a:alpha val="55000"/>
                </a:schemeClr>
              </a:gs>
              <a:gs pos="76000">
                <a:schemeClr val="tx1">
                  <a:alpha val="0"/>
                </a:schemeClr>
              </a:gs>
            </a:gsLst>
            <a:lin ang="13500000" scaled="1"/>
            <a:tileRect/>
          </a:gradFill>
        </p:spPr>
        <p:txBody>
          <a:bodyPr wrap="square">
            <a:noAutofit/>
          </a:bodyPr>
          <a:lstStyle>
            <a:lvl1pPr marL="0" indent="0">
              <a:buNone/>
              <a:defRPr sz="100">
                <a:solidFill>
                  <a:schemeClr val="tx2">
                    <a:alpha val="0"/>
                  </a:schemeClr>
                </a:solidFill>
              </a:defRPr>
            </a:lvl1pPr>
          </a:lstStyle>
          <a:p>
            <a:pPr lvl="0"/>
            <a:r>
              <a:rPr lang="en-GB" dirty="0"/>
              <a:t> </a:t>
            </a:r>
          </a:p>
        </p:txBody>
      </p:sp>
      <p:sp>
        <p:nvSpPr>
          <p:cNvPr id="21" name="Tijdelijke aanduiding voor tekst 20">
            <a:extLst>
              <a:ext uri="{FF2B5EF4-FFF2-40B4-BE49-F238E27FC236}">
                <a16:creationId xmlns:a16="http://schemas.microsoft.com/office/drawing/2014/main" id="{04F4E0D4-E8D4-F1A4-0156-3EE5C69F266E}"/>
              </a:ext>
            </a:extLst>
          </p:cNvPr>
          <p:cNvSpPr>
            <a:spLocks noGrp="1"/>
          </p:cNvSpPr>
          <p:nvPr>
            <p:ph type="body" sz="quarter" idx="16" hasCustomPrompt="1"/>
          </p:nvPr>
        </p:nvSpPr>
        <p:spPr>
          <a:xfrm>
            <a:off x="0" y="1"/>
            <a:ext cx="12190413" cy="2810638"/>
          </a:xfrm>
          <a:prstGeom prst="rect">
            <a:avLst/>
          </a:prstGeom>
          <a:gradFill flip="none" rotWithShape="1">
            <a:gsLst>
              <a:gs pos="0">
                <a:schemeClr val="tx1">
                  <a:alpha val="32000"/>
                </a:schemeClr>
              </a:gs>
              <a:gs pos="45000">
                <a:schemeClr val="tx1">
                  <a:alpha val="0"/>
                </a:schemeClr>
              </a:gs>
            </a:gsLst>
            <a:lin ang="2700000" scaled="1"/>
            <a:tileRect/>
          </a:gradFill>
        </p:spPr>
        <p:txBody>
          <a:bodyPr wrap="square">
            <a:noAutofit/>
          </a:bodyPr>
          <a:lstStyle>
            <a:lvl1pPr marL="0" indent="0">
              <a:buNone/>
              <a:defRPr sz="100">
                <a:solidFill>
                  <a:schemeClr val="tx2">
                    <a:alpha val="0"/>
                  </a:schemeClr>
                </a:solidFill>
              </a:defRPr>
            </a:lvl1pPr>
          </a:lstStyle>
          <a:p>
            <a:pPr lvl="0"/>
            <a:r>
              <a:rPr lang="en-GB" dirty="0"/>
              <a:t> </a:t>
            </a:r>
          </a:p>
        </p:txBody>
      </p:sp>
      <p:sp>
        <p:nvSpPr>
          <p:cNvPr id="5" name="Tijdelijke aanduiding voor tekst 4">
            <a:extLst>
              <a:ext uri="{FF2B5EF4-FFF2-40B4-BE49-F238E27FC236}">
                <a16:creationId xmlns:a16="http://schemas.microsoft.com/office/drawing/2014/main" id="{FFFA99C8-183A-E43C-368E-ACECB9802CE0}"/>
              </a:ext>
            </a:extLst>
          </p:cNvPr>
          <p:cNvSpPr>
            <a:spLocks noGrp="1" noRot="1" noMove="1" noResize="1" noEditPoints="1" noAdjustHandles="1" noChangeArrowheads="1" noChangeShapeType="1"/>
          </p:cNvSpPr>
          <p:nvPr>
            <p:ph type="body" sz="quarter" idx="14" hasCustomPrompt="1"/>
          </p:nvPr>
        </p:nvSpPr>
        <p:spPr>
          <a:xfrm>
            <a:off x="721115" y="437496"/>
            <a:ext cx="1530269" cy="594428"/>
          </a:xfrm>
          <a:custGeom>
            <a:avLst/>
            <a:gdLst>
              <a:gd name="connsiteX0" fmla="*/ 1037471 w 1530269"/>
              <a:gd name="connsiteY0" fmla="*/ 403429 h 594428"/>
              <a:gd name="connsiteX1" fmla="*/ 985222 w 1530269"/>
              <a:gd name="connsiteY1" fmla="*/ 465090 h 594428"/>
              <a:gd name="connsiteX2" fmla="*/ 1089721 w 1530269"/>
              <a:gd name="connsiteY2" fmla="*/ 465090 h 594428"/>
              <a:gd name="connsiteX3" fmla="*/ 1037471 w 1530269"/>
              <a:gd name="connsiteY3" fmla="*/ 403429 h 594428"/>
              <a:gd name="connsiteX4" fmla="*/ 1039163 w 1530269"/>
              <a:gd name="connsiteY4" fmla="*/ 375982 h 594428"/>
              <a:gd name="connsiteX5" fmla="*/ 1129941 w 1530269"/>
              <a:gd name="connsiteY5" fmla="*/ 472985 h 594428"/>
              <a:gd name="connsiteX6" fmla="*/ 1129941 w 1530269"/>
              <a:gd name="connsiteY6" fmla="*/ 491409 h 594428"/>
              <a:gd name="connsiteX7" fmla="*/ 1129941 w 1530269"/>
              <a:gd name="connsiteY7" fmla="*/ 492913 h 594428"/>
              <a:gd name="connsiteX8" fmla="*/ 983718 w 1530269"/>
              <a:gd name="connsiteY8" fmla="*/ 492913 h 594428"/>
              <a:gd name="connsiteX9" fmla="*/ 1035967 w 1530269"/>
              <a:gd name="connsiteY9" fmla="*/ 565289 h 594428"/>
              <a:gd name="connsiteX10" fmla="*/ 1085210 w 1530269"/>
              <a:gd name="connsiteY10" fmla="*/ 523744 h 594428"/>
              <a:gd name="connsiteX11" fmla="*/ 1126746 w 1530269"/>
              <a:gd name="connsiteY11" fmla="*/ 523744 h 594428"/>
              <a:gd name="connsiteX12" fmla="*/ 1035967 w 1530269"/>
              <a:gd name="connsiteY12" fmla="*/ 593112 h 594428"/>
              <a:gd name="connsiteX13" fmla="*/ 943685 w 1530269"/>
              <a:gd name="connsiteY13" fmla="*/ 486897 h 594428"/>
              <a:gd name="connsiteX14" fmla="*/ 1039163 w 1530269"/>
              <a:gd name="connsiteY14" fmla="*/ 375982 h 594428"/>
              <a:gd name="connsiteX15" fmla="*/ 1482530 w 1530269"/>
              <a:gd name="connsiteY15" fmla="*/ 328232 h 594428"/>
              <a:gd name="connsiteX16" fmla="*/ 1482530 w 1530269"/>
              <a:gd name="connsiteY16" fmla="*/ 383690 h 594428"/>
              <a:gd name="connsiteX17" fmla="*/ 1530269 w 1530269"/>
              <a:gd name="connsiteY17" fmla="*/ 383690 h 594428"/>
              <a:gd name="connsiteX18" fmla="*/ 1530269 w 1530269"/>
              <a:gd name="connsiteY18" fmla="*/ 411324 h 594428"/>
              <a:gd name="connsiteX19" fmla="*/ 1482530 w 1530269"/>
              <a:gd name="connsiteY19" fmla="*/ 411324 h 594428"/>
              <a:gd name="connsiteX20" fmla="*/ 1482530 w 1530269"/>
              <a:gd name="connsiteY20" fmla="*/ 543482 h 594428"/>
              <a:gd name="connsiteX21" fmla="*/ 1507152 w 1530269"/>
              <a:gd name="connsiteY21" fmla="*/ 565101 h 594428"/>
              <a:gd name="connsiteX22" fmla="*/ 1527074 w 1530269"/>
              <a:gd name="connsiteY22" fmla="*/ 562093 h 594428"/>
              <a:gd name="connsiteX23" fmla="*/ 1527074 w 1530269"/>
              <a:gd name="connsiteY23" fmla="*/ 591420 h 594428"/>
              <a:gd name="connsiteX24" fmla="*/ 1500950 w 1530269"/>
              <a:gd name="connsiteY24" fmla="*/ 594428 h 594428"/>
              <a:gd name="connsiteX25" fmla="*/ 1442497 w 1530269"/>
              <a:gd name="connsiteY25" fmla="*/ 540475 h 594428"/>
              <a:gd name="connsiteX26" fmla="*/ 1442497 w 1530269"/>
              <a:gd name="connsiteY26" fmla="*/ 409632 h 594428"/>
              <a:gd name="connsiteX27" fmla="*/ 1407163 w 1530269"/>
              <a:gd name="connsiteY27" fmla="*/ 409632 h 594428"/>
              <a:gd name="connsiteX28" fmla="*/ 1407163 w 1530269"/>
              <a:gd name="connsiteY28" fmla="*/ 381997 h 594428"/>
              <a:gd name="connsiteX29" fmla="*/ 1444001 w 1530269"/>
              <a:gd name="connsiteY29" fmla="*/ 383690 h 594428"/>
              <a:gd name="connsiteX30" fmla="*/ 1444001 w 1530269"/>
              <a:gd name="connsiteY30" fmla="*/ 340639 h 594428"/>
              <a:gd name="connsiteX31" fmla="*/ 708187 w 1530269"/>
              <a:gd name="connsiteY31" fmla="*/ 326540 h 594428"/>
              <a:gd name="connsiteX32" fmla="*/ 708187 w 1530269"/>
              <a:gd name="connsiteY32" fmla="*/ 551378 h 594428"/>
              <a:gd name="connsiteX33" fmla="*/ 768142 w 1530269"/>
              <a:gd name="connsiteY33" fmla="*/ 551378 h 594428"/>
              <a:gd name="connsiteX34" fmla="*/ 865122 w 1530269"/>
              <a:gd name="connsiteY34" fmla="*/ 438959 h 594428"/>
              <a:gd name="connsiteX35" fmla="*/ 768142 w 1530269"/>
              <a:gd name="connsiteY35" fmla="*/ 326540 h 594428"/>
              <a:gd name="connsiteX36" fmla="*/ 1176176 w 1530269"/>
              <a:gd name="connsiteY36" fmla="*/ 292702 h 594428"/>
              <a:gd name="connsiteX37" fmla="*/ 1214705 w 1530269"/>
              <a:gd name="connsiteY37" fmla="*/ 292702 h 594428"/>
              <a:gd name="connsiteX38" fmla="*/ 1214705 w 1530269"/>
              <a:gd name="connsiteY38" fmla="*/ 586720 h 594428"/>
              <a:gd name="connsiteX39" fmla="*/ 1176176 w 1530269"/>
              <a:gd name="connsiteY39" fmla="*/ 586720 h 594428"/>
              <a:gd name="connsiteX40" fmla="*/ 0 w 1530269"/>
              <a:gd name="connsiteY40" fmla="*/ 292702 h 594428"/>
              <a:gd name="connsiteX41" fmla="*/ 264818 w 1530269"/>
              <a:gd name="connsiteY41" fmla="*/ 292702 h 594428"/>
              <a:gd name="connsiteX42" fmla="*/ 264818 w 1530269"/>
              <a:gd name="connsiteY42" fmla="*/ 349663 h 594428"/>
              <a:gd name="connsiteX43" fmla="*/ 174039 w 1530269"/>
              <a:gd name="connsiteY43" fmla="*/ 349663 h 594428"/>
              <a:gd name="connsiteX44" fmla="*/ 174039 w 1530269"/>
              <a:gd name="connsiteY44" fmla="*/ 586908 h 594428"/>
              <a:gd name="connsiteX45" fmla="*/ 92471 w 1530269"/>
              <a:gd name="connsiteY45" fmla="*/ 586908 h 594428"/>
              <a:gd name="connsiteX46" fmla="*/ 92471 w 1530269"/>
              <a:gd name="connsiteY46" fmla="*/ 349663 h 594428"/>
              <a:gd name="connsiteX47" fmla="*/ 0 w 1530269"/>
              <a:gd name="connsiteY47" fmla="*/ 349663 h 594428"/>
              <a:gd name="connsiteX48" fmla="*/ 503323 w 1530269"/>
              <a:gd name="connsiteY48" fmla="*/ 292514 h 594428"/>
              <a:gd name="connsiteX49" fmla="*/ 584893 w 1530269"/>
              <a:gd name="connsiteY49" fmla="*/ 292514 h 594428"/>
              <a:gd name="connsiteX50" fmla="*/ 584893 w 1530269"/>
              <a:gd name="connsiteY50" fmla="*/ 479001 h 594428"/>
              <a:gd name="connsiteX51" fmla="*/ 444872 w 1530269"/>
              <a:gd name="connsiteY51" fmla="*/ 592924 h 594428"/>
              <a:gd name="connsiteX52" fmla="*/ 304851 w 1530269"/>
              <a:gd name="connsiteY52" fmla="*/ 479001 h 594428"/>
              <a:gd name="connsiteX53" fmla="*/ 304851 w 1530269"/>
              <a:gd name="connsiteY53" fmla="*/ 292702 h 594428"/>
              <a:gd name="connsiteX54" fmla="*/ 386421 w 1530269"/>
              <a:gd name="connsiteY54" fmla="*/ 292702 h 594428"/>
              <a:gd name="connsiteX55" fmla="*/ 386421 w 1530269"/>
              <a:gd name="connsiteY55" fmla="*/ 474490 h 594428"/>
              <a:gd name="connsiteX56" fmla="*/ 444872 w 1530269"/>
              <a:gd name="connsiteY56" fmla="*/ 535963 h 594428"/>
              <a:gd name="connsiteX57" fmla="*/ 503323 w 1530269"/>
              <a:gd name="connsiteY57" fmla="*/ 474301 h 594428"/>
              <a:gd name="connsiteX58" fmla="*/ 666650 w 1530269"/>
              <a:gd name="connsiteY58" fmla="*/ 291386 h 594428"/>
              <a:gd name="connsiteX59" fmla="*/ 768329 w 1530269"/>
              <a:gd name="connsiteY59" fmla="*/ 291386 h 594428"/>
              <a:gd name="connsiteX60" fmla="*/ 906847 w 1530269"/>
              <a:gd name="connsiteY60" fmla="*/ 439148 h 594428"/>
              <a:gd name="connsiteX61" fmla="*/ 768329 w 1530269"/>
              <a:gd name="connsiteY61" fmla="*/ 586908 h 594428"/>
              <a:gd name="connsiteX62" fmla="*/ 666650 w 1530269"/>
              <a:gd name="connsiteY62" fmla="*/ 586908 h 594428"/>
              <a:gd name="connsiteX63" fmla="*/ 1363936 w 1530269"/>
              <a:gd name="connsiteY63" fmla="*/ 285183 h 594428"/>
              <a:gd name="connsiteX64" fmla="*/ 1391564 w 1530269"/>
              <a:gd name="connsiteY64" fmla="*/ 289883 h 594428"/>
              <a:gd name="connsiteX65" fmla="*/ 1391564 w 1530269"/>
              <a:gd name="connsiteY65" fmla="*/ 322218 h 594428"/>
              <a:gd name="connsiteX66" fmla="*/ 1371642 w 1530269"/>
              <a:gd name="connsiteY66" fmla="*/ 320714 h 594428"/>
              <a:gd name="connsiteX67" fmla="*/ 1337811 w 1530269"/>
              <a:gd name="connsiteY67" fmla="*/ 348349 h 594428"/>
              <a:gd name="connsiteX68" fmla="*/ 1337811 w 1530269"/>
              <a:gd name="connsiteY68" fmla="*/ 380682 h 594428"/>
              <a:gd name="connsiteX69" fmla="*/ 1385550 w 1530269"/>
              <a:gd name="connsiteY69" fmla="*/ 380682 h 594428"/>
              <a:gd name="connsiteX70" fmla="*/ 1385550 w 1530269"/>
              <a:gd name="connsiteY70" fmla="*/ 408318 h 594428"/>
              <a:gd name="connsiteX71" fmla="*/ 1337811 w 1530269"/>
              <a:gd name="connsiteY71" fmla="*/ 408318 h 594428"/>
              <a:gd name="connsiteX72" fmla="*/ 1337811 w 1530269"/>
              <a:gd name="connsiteY72" fmla="*/ 586909 h 594428"/>
              <a:gd name="connsiteX73" fmla="*/ 1299282 w 1530269"/>
              <a:gd name="connsiteY73" fmla="*/ 586909 h 594428"/>
              <a:gd name="connsiteX74" fmla="*/ 1299282 w 1530269"/>
              <a:gd name="connsiteY74" fmla="*/ 408318 h 594428"/>
              <a:gd name="connsiteX75" fmla="*/ 1259249 w 1530269"/>
              <a:gd name="connsiteY75" fmla="*/ 408318 h 594428"/>
              <a:gd name="connsiteX76" fmla="*/ 1259249 w 1530269"/>
              <a:gd name="connsiteY76" fmla="*/ 380682 h 594428"/>
              <a:gd name="connsiteX77" fmla="*/ 1299282 w 1530269"/>
              <a:gd name="connsiteY77" fmla="*/ 380682 h 594428"/>
              <a:gd name="connsiteX78" fmla="*/ 1299282 w 1530269"/>
              <a:gd name="connsiteY78" fmla="*/ 342144 h 594428"/>
              <a:gd name="connsiteX79" fmla="*/ 1363936 w 1530269"/>
              <a:gd name="connsiteY79" fmla="*/ 285183 h 594428"/>
              <a:gd name="connsiteX80" fmla="*/ 357289 w 1530269"/>
              <a:gd name="connsiteY80" fmla="*/ 0 h 594428"/>
              <a:gd name="connsiteX81" fmla="*/ 357289 w 1530269"/>
              <a:gd name="connsiteY81" fmla="*/ 15415 h 594428"/>
              <a:gd name="connsiteX82" fmla="*/ 247902 w 1530269"/>
              <a:gd name="connsiteY82" fmla="*/ 124826 h 594428"/>
              <a:gd name="connsiteX83" fmla="*/ 287935 w 1530269"/>
              <a:gd name="connsiteY83" fmla="*/ 149452 h 594428"/>
              <a:gd name="connsiteX84" fmla="*/ 318947 w 1530269"/>
              <a:gd name="connsiteY84" fmla="*/ 131030 h 594428"/>
              <a:gd name="connsiteX85" fmla="*/ 326653 w 1530269"/>
              <a:gd name="connsiteY85" fmla="*/ 126330 h 594428"/>
              <a:gd name="connsiteX86" fmla="*/ 326653 w 1530269"/>
              <a:gd name="connsiteY86" fmla="*/ 135541 h 594428"/>
              <a:gd name="connsiteX87" fmla="*/ 184940 w 1530269"/>
              <a:gd name="connsiteY87" fmla="*/ 274091 h 594428"/>
              <a:gd name="connsiteX88" fmla="*/ 174227 w 1530269"/>
              <a:gd name="connsiteY88" fmla="*/ 274091 h 594428"/>
              <a:gd name="connsiteX89" fmla="*/ 194150 w 1530269"/>
              <a:gd name="connsiteY89" fmla="*/ 261684 h 594428"/>
              <a:gd name="connsiteX90" fmla="*/ 234183 w 1530269"/>
              <a:gd name="connsiteY90" fmla="*/ 186299 h 594428"/>
              <a:gd name="connsiteX91" fmla="*/ 234183 w 1530269"/>
              <a:gd name="connsiteY91" fmla="*/ 173892 h 594428"/>
              <a:gd name="connsiteX92" fmla="*/ 227980 w 1530269"/>
              <a:gd name="connsiteY92" fmla="*/ 181600 h 594428"/>
              <a:gd name="connsiteX93" fmla="*/ 168025 w 1530269"/>
              <a:gd name="connsiteY93" fmla="*/ 194007 h 594428"/>
              <a:gd name="connsiteX94" fmla="*/ 200352 w 1530269"/>
              <a:gd name="connsiteY94" fmla="*/ 116930 h 594428"/>
              <a:gd name="connsiteX95" fmla="*/ 200352 w 1530269"/>
              <a:gd name="connsiteY95" fmla="*/ 109222 h 594428"/>
              <a:gd name="connsiteX96" fmla="*/ 191142 w 1530269"/>
              <a:gd name="connsiteY96" fmla="*/ 116930 h 594428"/>
              <a:gd name="connsiteX97" fmla="*/ 95665 w 1530269"/>
              <a:gd name="connsiteY97" fmla="*/ 235553 h 594428"/>
              <a:gd name="connsiteX98" fmla="*/ 92658 w 1530269"/>
              <a:gd name="connsiteY98" fmla="*/ 257172 h 594428"/>
              <a:gd name="connsiteX99" fmla="*/ 84952 w 1530269"/>
              <a:gd name="connsiteY99" fmla="*/ 235553 h 594428"/>
              <a:gd name="connsiteX100" fmla="*/ 192646 w 1530269"/>
              <a:gd name="connsiteY100" fmla="*/ 72376 h 594428"/>
              <a:gd name="connsiteX101" fmla="*/ 349583 w 1530269"/>
              <a:gd name="connsiteY101" fmla="*/ 10716 h 594428"/>
              <a:gd name="connsiteX102" fmla="*/ 357289 w 1530269"/>
              <a:gd name="connsiteY102" fmla="*/ 0 h 59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30269" h="594428">
                <a:moveTo>
                  <a:pt x="1037471" y="403429"/>
                </a:moveTo>
                <a:cubicBezTo>
                  <a:pt x="1005144" y="403429"/>
                  <a:pt x="985222" y="432755"/>
                  <a:pt x="985222" y="465090"/>
                </a:cubicBezTo>
                <a:lnTo>
                  <a:pt x="1089721" y="465090"/>
                </a:lnTo>
                <a:cubicBezTo>
                  <a:pt x="1089721" y="429560"/>
                  <a:pt x="1074496" y="403429"/>
                  <a:pt x="1037471" y="403429"/>
                </a:cubicBezTo>
                <a:close/>
                <a:moveTo>
                  <a:pt x="1039163" y="375982"/>
                </a:moveTo>
                <a:cubicBezTo>
                  <a:pt x="1097614" y="375982"/>
                  <a:pt x="1129941" y="416025"/>
                  <a:pt x="1129941" y="472985"/>
                </a:cubicBezTo>
                <a:lnTo>
                  <a:pt x="1129941" y="491409"/>
                </a:lnTo>
                <a:lnTo>
                  <a:pt x="1129941" y="492913"/>
                </a:lnTo>
                <a:lnTo>
                  <a:pt x="983718" y="492913"/>
                </a:lnTo>
                <a:cubicBezTo>
                  <a:pt x="983718" y="529947"/>
                  <a:pt x="995934" y="565289"/>
                  <a:pt x="1035967" y="565289"/>
                </a:cubicBezTo>
                <a:cubicBezTo>
                  <a:pt x="1065287" y="565289"/>
                  <a:pt x="1080511" y="553070"/>
                  <a:pt x="1085210" y="523744"/>
                </a:cubicBezTo>
                <a:lnTo>
                  <a:pt x="1126746" y="523744"/>
                </a:lnTo>
                <a:cubicBezTo>
                  <a:pt x="1120731" y="569989"/>
                  <a:pt x="1085210" y="593112"/>
                  <a:pt x="1035967" y="593112"/>
                </a:cubicBezTo>
                <a:cubicBezTo>
                  <a:pt x="969809" y="593112"/>
                  <a:pt x="943685" y="547055"/>
                  <a:pt x="943685" y="486897"/>
                </a:cubicBezTo>
                <a:cubicBezTo>
                  <a:pt x="943685" y="426739"/>
                  <a:pt x="974508" y="375982"/>
                  <a:pt x="1039163" y="375982"/>
                </a:cubicBezTo>
                <a:close/>
                <a:moveTo>
                  <a:pt x="1482530" y="328232"/>
                </a:moveTo>
                <a:lnTo>
                  <a:pt x="1482530" y="383690"/>
                </a:lnTo>
                <a:lnTo>
                  <a:pt x="1530269" y="383690"/>
                </a:lnTo>
                <a:lnTo>
                  <a:pt x="1530269" y="411324"/>
                </a:lnTo>
                <a:lnTo>
                  <a:pt x="1482530" y="411324"/>
                </a:lnTo>
                <a:lnTo>
                  <a:pt x="1482530" y="543482"/>
                </a:lnTo>
                <a:cubicBezTo>
                  <a:pt x="1482530" y="557393"/>
                  <a:pt x="1493244" y="565101"/>
                  <a:pt x="1507152" y="565101"/>
                </a:cubicBezTo>
                <a:cubicBezTo>
                  <a:pt x="1513166" y="565101"/>
                  <a:pt x="1520872" y="563597"/>
                  <a:pt x="1527074" y="562093"/>
                </a:cubicBezTo>
                <a:lnTo>
                  <a:pt x="1527074" y="591420"/>
                </a:lnTo>
                <a:cubicBezTo>
                  <a:pt x="1517865" y="592924"/>
                  <a:pt x="1510158" y="594428"/>
                  <a:pt x="1500950" y="594428"/>
                </a:cubicBezTo>
                <a:cubicBezTo>
                  <a:pt x="1442497" y="594428"/>
                  <a:pt x="1442497" y="568109"/>
                  <a:pt x="1442497" y="540475"/>
                </a:cubicBezTo>
                <a:lnTo>
                  <a:pt x="1442497" y="409632"/>
                </a:lnTo>
                <a:lnTo>
                  <a:pt x="1407163" y="409632"/>
                </a:lnTo>
                <a:lnTo>
                  <a:pt x="1407163" y="381997"/>
                </a:lnTo>
                <a:lnTo>
                  <a:pt x="1444001" y="383690"/>
                </a:lnTo>
                <a:lnTo>
                  <a:pt x="1444001" y="340639"/>
                </a:lnTo>
                <a:close/>
                <a:moveTo>
                  <a:pt x="708187" y="326540"/>
                </a:moveTo>
                <a:cubicBezTo>
                  <a:pt x="708187" y="326540"/>
                  <a:pt x="708187" y="551378"/>
                  <a:pt x="708187" y="551378"/>
                </a:cubicBezTo>
                <a:lnTo>
                  <a:pt x="768142" y="551378"/>
                </a:lnTo>
                <a:cubicBezTo>
                  <a:pt x="837494" y="551378"/>
                  <a:pt x="865122" y="500621"/>
                  <a:pt x="865122" y="438959"/>
                </a:cubicBezTo>
                <a:cubicBezTo>
                  <a:pt x="865122" y="377298"/>
                  <a:pt x="835803" y="326540"/>
                  <a:pt x="768142" y="326540"/>
                </a:cubicBezTo>
                <a:close/>
                <a:moveTo>
                  <a:pt x="1176176" y="292702"/>
                </a:moveTo>
                <a:lnTo>
                  <a:pt x="1214705" y="292702"/>
                </a:lnTo>
                <a:lnTo>
                  <a:pt x="1214705" y="586720"/>
                </a:lnTo>
                <a:lnTo>
                  <a:pt x="1176176" y="586720"/>
                </a:lnTo>
                <a:close/>
                <a:moveTo>
                  <a:pt x="0" y="292702"/>
                </a:moveTo>
                <a:lnTo>
                  <a:pt x="264818" y="292702"/>
                </a:lnTo>
                <a:lnTo>
                  <a:pt x="264818" y="349663"/>
                </a:lnTo>
                <a:lnTo>
                  <a:pt x="174039" y="349663"/>
                </a:lnTo>
                <a:lnTo>
                  <a:pt x="174039" y="586908"/>
                </a:lnTo>
                <a:lnTo>
                  <a:pt x="92471" y="586908"/>
                </a:lnTo>
                <a:lnTo>
                  <a:pt x="92471" y="349663"/>
                </a:lnTo>
                <a:lnTo>
                  <a:pt x="0" y="349663"/>
                </a:lnTo>
                <a:close/>
                <a:moveTo>
                  <a:pt x="503323" y="292514"/>
                </a:moveTo>
                <a:lnTo>
                  <a:pt x="584893" y="292514"/>
                </a:lnTo>
                <a:lnTo>
                  <a:pt x="584893" y="479001"/>
                </a:lnTo>
                <a:cubicBezTo>
                  <a:pt x="583389" y="560589"/>
                  <a:pt x="518736" y="592924"/>
                  <a:pt x="444872" y="592924"/>
                </a:cubicBezTo>
                <a:cubicBezTo>
                  <a:pt x="371008" y="592924"/>
                  <a:pt x="304851" y="560589"/>
                  <a:pt x="304851" y="479001"/>
                </a:cubicBezTo>
                <a:lnTo>
                  <a:pt x="304851" y="292702"/>
                </a:lnTo>
                <a:lnTo>
                  <a:pt x="386421" y="292702"/>
                </a:lnTo>
                <a:lnTo>
                  <a:pt x="386421" y="474490"/>
                </a:lnTo>
                <a:cubicBezTo>
                  <a:pt x="384917" y="509832"/>
                  <a:pt x="406530" y="535963"/>
                  <a:pt x="444872" y="535963"/>
                </a:cubicBezTo>
                <a:cubicBezTo>
                  <a:pt x="483401" y="535963"/>
                  <a:pt x="503323" y="509832"/>
                  <a:pt x="503323" y="474301"/>
                </a:cubicBezTo>
                <a:close/>
                <a:moveTo>
                  <a:pt x="666650" y="291386"/>
                </a:moveTo>
                <a:lnTo>
                  <a:pt x="768329" y="291386"/>
                </a:lnTo>
                <a:cubicBezTo>
                  <a:pt x="892938" y="291386"/>
                  <a:pt x="906847" y="399105"/>
                  <a:pt x="906847" y="439148"/>
                </a:cubicBezTo>
                <a:cubicBezTo>
                  <a:pt x="906847" y="480693"/>
                  <a:pt x="894631" y="586908"/>
                  <a:pt x="768329" y="586908"/>
                </a:cubicBezTo>
                <a:lnTo>
                  <a:pt x="666650" y="586908"/>
                </a:lnTo>
                <a:close/>
                <a:moveTo>
                  <a:pt x="1363936" y="285183"/>
                </a:moveTo>
                <a:cubicBezTo>
                  <a:pt x="1373146" y="285183"/>
                  <a:pt x="1382355" y="288379"/>
                  <a:pt x="1391564" y="289883"/>
                </a:cubicBezTo>
                <a:lnTo>
                  <a:pt x="1391564" y="322218"/>
                </a:lnTo>
                <a:cubicBezTo>
                  <a:pt x="1384047" y="322218"/>
                  <a:pt x="1377844" y="320714"/>
                  <a:pt x="1371642" y="320714"/>
                </a:cubicBezTo>
                <a:cubicBezTo>
                  <a:pt x="1348525" y="320714"/>
                  <a:pt x="1337811" y="325226"/>
                  <a:pt x="1337811" y="348349"/>
                </a:cubicBezTo>
                <a:lnTo>
                  <a:pt x="1337811" y="380682"/>
                </a:lnTo>
                <a:lnTo>
                  <a:pt x="1385550" y="380682"/>
                </a:lnTo>
                <a:lnTo>
                  <a:pt x="1385550" y="408318"/>
                </a:lnTo>
                <a:lnTo>
                  <a:pt x="1337811" y="408318"/>
                </a:lnTo>
                <a:lnTo>
                  <a:pt x="1337811" y="586909"/>
                </a:lnTo>
                <a:lnTo>
                  <a:pt x="1299282" y="586909"/>
                </a:lnTo>
                <a:lnTo>
                  <a:pt x="1299282" y="408318"/>
                </a:lnTo>
                <a:lnTo>
                  <a:pt x="1259249" y="408318"/>
                </a:lnTo>
                <a:lnTo>
                  <a:pt x="1259249" y="380682"/>
                </a:lnTo>
                <a:lnTo>
                  <a:pt x="1299282" y="380682"/>
                </a:lnTo>
                <a:lnTo>
                  <a:pt x="1299282" y="342144"/>
                </a:lnTo>
                <a:cubicBezTo>
                  <a:pt x="1299282" y="303606"/>
                  <a:pt x="1326910" y="285183"/>
                  <a:pt x="1363936" y="285183"/>
                </a:cubicBezTo>
                <a:close/>
                <a:moveTo>
                  <a:pt x="357289" y="0"/>
                </a:moveTo>
                <a:cubicBezTo>
                  <a:pt x="360296" y="0"/>
                  <a:pt x="360296" y="6204"/>
                  <a:pt x="357289" y="15415"/>
                </a:cubicBezTo>
                <a:cubicBezTo>
                  <a:pt x="343380" y="50946"/>
                  <a:pt x="247902" y="84784"/>
                  <a:pt x="247902" y="124826"/>
                </a:cubicBezTo>
                <a:cubicBezTo>
                  <a:pt x="247902" y="150956"/>
                  <a:pt x="268013" y="155656"/>
                  <a:pt x="287935" y="149452"/>
                </a:cubicBezTo>
                <a:cubicBezTo>
                  <a:pt x="298649" y="144941"/>
                  <a:pt x="307859" y="138738"/>
                  <a:pt x="318947" y="131030"/>
                </a:cubicBezTo>
                <a:cubicBezTo>
                  <a:pt x="321955" y="127834"/>
                  <a:pt x="325150" y="124826"/>
                  <a:pt x="326653" y="126330"/>
                </a:cubicBezTo>
                <a:cubicBezTo>
                  <a:pt x="328157" y="127834"/>
                  <a:pt x="328157" y="132534"/>
                  <a:pt x="326653" y="135541"/>
                </a:cubicBezTo>
                <a:cubicBezTo>
                  <a:pt x="311241" y="189307"/>
                  <a:pt x="254293" y="269391"/>
                  <a:pt x="184940" y="274091"/>
                </a:cubicBezTo>
                <a:cubicBezTo>
                  <a:pt x="180430" y="275595"/>
                  <a:pt x="174227" y="275595"/>
                  <a:pt x="174227" y="274091"/>
                </a:cubicBezTo>
                <a:cubicBezTo>
                  <a:pt x="172535" y="269391"/>
                  <a:pt x="186444" y="267887"/>
                  <a:pt x="194150" y="261684"/>
                </a:cubicBezTo>
                <a:cubicBezTo>
                  <a:pt x="220274" y="241756"/>
                  <a:pt x="227980" y="221641"/>
                  <a:pt x="234183" y="186299"/>
                </a:cubicBezTo>
                <a:cubicBezTo>
                  <a:pt x="235686" y="180096"/>
                  <a:pt x="235686" y="173892"/>
                  <a:pt x="234183" y="173892"/>
                </a:cubicBezTo>
                <a:cubicBezTo>
                  <a:pt x="232679" y="172388"/>
                  <a:pt x="230988" y="176900"/>
                  <a:pt x="227980" y="181600"/>
                </a:cubicBezTo>
                <a:cubicBezTo>
                  <a:pt x="217268" y="201715"/>
                  <a:pt x="180430" y="224837"/>
                  <a:pt x="168025" y="194007"/>
                </a:cubicBezTo>
                <a:cubicBezTo>
                  <a:pt x="158815" y="170884"/>
                  <a:pt x="192646" y="149265"/>
                  <a:pt x="200352" y="116930"/>
                </a:cubicBezTo>
                <a:cubicBezTo>
                  <a:pt x="200352" y="112230"/>
                  <a:pt x="200352" y="110726"/>
                  <a:pt x="200352" y="109222"/>
                </a:cubicBezTo>
                <a:cubicBezTo>
                  <a:pt x="198848" y="106215"/>
                  <a:pt x="194150" y="112230"/>
                  <a:pt x="191142" y="116930"/>
                </a:cubicBezTo>
                <a:cubicBezTo>
                  <a:pt x="166521" y="156972"/>
                  <a:pt x="95665" y="173892"/>
                  <a:pt x="95665" y="235553"/>
                </a:cubicBezTo>
                <a:cubicBezTo>
                  <a:pt x="95665" y="247960"/>
                  <a:pt x="95665" y="257172"/>
                  <a:pt x="92658" y="257172"/>
                </a:cubicBezTo>
                <a:cubicBezTo>
                  <a:pt x="89651" y="257172"/>
                  <a:pt x="86456" y="240252"/>
                  <a:pt x="84952" y="235553"/>
                </a:cubicBezTo>
                <a:cubicBezTo>
                  <a:pt x="61835" y="134038"/>
                  <a:pt x="158815" y="87792"/>
                  <a:pt x="192646" y="72376"/>
                </a:cubicBezTo>
                <a:cubicBezTo>
                  <a:pt x="243392" y="50757"/>
                  <a:pt x="309550" y="50757"/>
                  <a:pt x="349583" y="10716"/>
                </a:cubicBezTo>
                <a:cubicBezTo>
                  <a:pt x="357289" y="4700"/>
                  <a:pt x="354281" y="0"/>
                  <a:pt x="357289" y="0"/>
                </a:cubicBezTo>
                <a:close/>
              </a:path>
            </a:pathLst>
          </a:custGeom>
          <a:solidFill>
            <a:schemeClr val="bg1"/>
          </a:solidFill>
        </p:spPr>
        <p:txBody>
          <a:bodyPr wrap="square">
            <a:noAutofit/>
          </a:bodyPr>
          <a:lstStyle>
            <a:lvl1pPr marL="0" indent="0">
              <a:buNone/>
              <a:defRPr sz="100">
                <a:solidFill>
                  <a:schemeClr val="tx2">
                    <a:alpha val="0"/>
                  </a:schemeClr>
                </a:solidFill>
              </a:defRPr>
            </a:lvl1pPr>
          </a:lstStyle>
          <a:p>
            <a:pPr lvl="0"/>
            <a:r>
              <a:rPr lang="en-GB" dirty="0"/>
              <a:t> </a:t>
            </a:r>
          </a:p>
        </p:txBody>
      </p:sp>
      <p:sp>
        <p:nvSpPr>
          <p:cNvPr id="4" name="Tijdelijke aanduiding voor tekst 3">
            <a:extLst>
              <a:ext uri="{FF2B5EF4-FFF2-40B4-BE49-F238E27FC236}">
                <a16:creationId xmlns:a16="http://schemas.microsoft.com/office/drawing/2014/main" id="{04122BC7-F646-7ABE-AEA6-34174E1E9FB8}"/>
              </a:ext>
            </a:extLst>
          </p:cNvPr>
          <p:cNvSpPr>
            <a:spLocks noGrp="1"/>
          </p:cNvSpPr>
          <p:nvPr>
            <p:ph type="body" sz="quarter" idx="10" hasCustomPrompt="1"/>
          </p:nvPr>
        </p:nvSpPr>
        <p:spPr>
          <a:xfrm>
            <a:off x="719138" y="3950387"/>
            <a:ext cx="10752137" cy="1333698"/>
          </a:xfrm>
        </p:spPr>
        <p:txBody>
          <a:bodyPr wrap="square" anchor="b" anchorCtr="0">
            <a:spAutoFit/>
          </a:bodyPr>
          <a:lstStyle>
            <a:lvl1pPr marL="0" indent="0" algn="r">
              <a:lnSpc>
                <a:spcPts val="5200"/>
              </a:lnSpc>
              <a:spcBef>
                <a:spcPts val="0"/>
              </a:spcBef>
              <a:spcAft>
                <a:spcPts val="0"/>
              </a:spcAft>
              <a:buNone/>
              <a:defRPr sz="4800" b="1" i="0">
                <a:solidFill>
                  <a:schemeClr val="bg1"/>
                </a:solidFill>
                <a:latin typeface="+mj-lt"/>
              </a:defRPr>
            </a:lvl1pPr>
            <a:lvl2pPr marL="0" indent="0" algn="r">
              <a:buNone/>
              <a:defRPr sz="4400" b="1" i="0">
                <a:solidFill>
                  <a:schemeClr val="bg1"/>
                </a:solidFill>
                <a:latin typeface="+mj-lt"/>
              </a:defRPr>
            </a:lvl2pPr>
            <a:lvl3pPr marL="0" indent="0" algn="r">
              <a:buFont typeface="Arial" panose="020B0604020202020204" pitchFamily="34" charset="0"/>
              <a:buNone/>
              <a:defRPr sz="4400" b="1" i="0">
                <a:solidFill>
                  <a:schemeClr val="bg1"/>
                </a:solidFill>
                <a:latin typeface="+mj-lt"/>
              </a:defRPr>
            </a:lvl3pPr>
            <a:lvl4pPr marL="0" indent="0" algn="r">
              <a:buFont typeface="Arial" panose="020B0604020202020204" pitchFamily="34" charset="0"/>
              <a:buNone/>
              <a:defRPr sz="4400" b="1" i="0">
                <a:solidFill>
                  <a:schemeClr val="bg1"/>
                </a:solidFill>
                <a:latin typeface="+mj-lt"/>
              </a:defRPr>
            </a:lvl4pPr>
            <a:lvl5pPr marL="0" indent="0" algn="r">
              <a:buFont typeface="Arial" panose="020B0604020202020204" pitchFamily="34" charset="0"/>
              <a:buNone/>
              <a:defRPr sz="4400" b="1" i="0">
                <a:solidFill>
                  <a:schemeClr val="bg1"/>
                </a:solidFill>
                <a:latin typeface="+mj-lt"/>
              </a:defRPr>
            </a:lvl5pPr>
            <a:lvl6pPr marL="0" indent="0" algn="r">
              <a:buFont typeface="Arial" panose="020B0604020202020204" pitchFamily="34" charset="0"/>
              <a:buNone/>
              <a:defRPr sz="4400" b="1" i="0">
                <a:solidFill>
                  <a:schemeClr val="bg1"/>
                </a:solidFill>
                <a:latin typeface="+mj-lt"/>
              </a:defRPr>
            </a:lvl6pPr>
            <a:lvl7pPr marL="0" indent="0" algn="r">
              <a:buFont typeface="Arial" panose="020B0604020202020204" pitchFamily="34" charset="0"/>
              <a:buNone/>
              <a:defRPr sz="4400" b="1" i="0">
                <a:solidFill>
                  <a:schemeClr val="bg1"/>
                </a:solidFill>
                <a:latin typeface="+mj-lt"/>
              </a:defRPr>
            </a:lvl7pPr>
            <a:lvl8pPr marL="0" indent="0" algn="r">
              <a:buFont typeface="Arial" panose="020B0604020202020204" pitchFamily="34" charset="0"/>
              <a:buNone/>
              <a:defRPr sz="4400" b="1" i="0">
                <a:solidFill>
                  <a:schemeClr val="bg1"/>
                </a:solidFill>
                <a:latin typeface="+mj-lt"/>
              </a:defRPr>
            </a:lvl8pPr>
            <a:lvl9pPr marL="0" indent="0" algn="r">
              <a:buFont typeface="Arial" panose="020B0604020202020204" pitchFamily="34" charset="0"/>
              <a:buNone/>
              <a:defRPr sz="4400" b="1" i="0">
                <a:solidFill>
                  <a:schemeClr val="bg1"/>
                </a:solidFill>
                <a:latin typeface="+mj-lt"/>
              </a:defRPr>
            </a:lvl9pPr>
          </a:lstStyle>
          <a:p>
            <a:pPr lvl="0"/>
            <a:r>
              <a:rPr lang="en-GB" noProof="0" dirty="0"/>
              <a:t>Title slide</a:t>
            </a:r>
            <a:br>
              <a:rPr lang="en-GB" noProof="0" dirty="0"/>
            </a:br>
            <a:r>
              <a:rPr lang="en-GB" noProof="0" dirty="0"/>
              <a:t>max. 2 lines</a:t>
            </a:r>
          </a:p>
        </p:txBody>
      </p:sp>
      <p:sp>
        <p:nvSpPr>
          <p:cNvPr id="6" name="Tijdelijke aanduiding voor tekst 5">
            <a:extLst>
              <a:ext uri="{FF2B5EF4-FFF2-40B4-BE49-F238E27FC236}">
                <a16:creationId xmlns:a16="http://schemas.microsoft.com/office/drawing/2014/main" id="{ACC0F79F-5B45-CF11-7FFE-D7A815731C32}"/>
              </a:ext>
            </a:extLst>
          </p:cNvPr>
          <p:cNvSpPr>
            <a:spLocks noGrp="1"/>
          </p:cNvSpPr>
          <p:nvPr>
            <p:ph type="body" sz="quarter" idx="11" hasCustomPrompt="1"/>
          </p:nvPr>
        </p:nvSpPr>
        <p:spPr>
          <a:xfrm>
            <a:off x="719137" y="5404234"/>
            <a:ext cx="10763113" cy="332399"/>
          </a:xfrm>
        </p:spPr>
        <p:txBody>
          <a:bodyPr>
            <a:spAutoFit/>
          </a:bodyPr>
          <a:lstStyle>
            <a:lvl1pPr marL="0" indent="0" algn="r">
              <a:buFont typeface="Arial" panose="020B0604020202020204" pitchFamily="34" charset="0"/>
              <a:buNone/>
              <a:defRPr sz="2400" b="0" i="0">
                <a:solidFill>
                  <a:schemeClr val="bg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Subtitle | Name speaker</a:t>
            </a:r>
          </a:p>
        </p:txBody>
      </p:sp>
      <p:sp>
        <p:nvSpPr>
          <p:cNvPr id="17" name="Tijdelijke aanduiding voor datum 16">
            <a:extLst>
              <a:ext uri="{FF2B5EF4-FFF2-40B4-BE49-F238E27FC236}">
                <a16:creationId xmlns:a16="http://schemas.microsoft.com/office/drawing/2014/main" id="{599862F7-F626-8DED-B1FF-873CD0CF69ED}"/>
              </a:ext>
            </a:extLst>
          </p:cNvPr>
          <p:cNvSpPr>
            <a:spLocks noGrp="1" noRot="1" noMove="1" noResize="1" noEditPoints="1" noAdjustHandles="1" noChangeArrowheads="1" noChangeShapeType="1"/>
          </p:cNvSpPr>
          <p:nvPr>
            <p:ph type="dt" sz="half" idx="12"/>
          </p:nvPr>
        </p:nvSpPr>
        <p:spPr>
          <a:xfrm>
            <a:off x="10705040" y="5813671"/>
            <a:ext cx="766235" cy="184666"/>
          </a:xfrm>
        </p:spPr>
        <p:txBody>
          <a:bodyPr/>
          <a:lstStyle>
            <a:lvl1pPr>
              <a:defRPr sz="1200">
                <a:solidFill>
                  <a:schemeClr val="bg1"/>
                </a:solidFill>
              </a:defRPr>
            </a:lvl1pPr>
          </a:lstStyle>
          <a:p>
            <a:fld id="{B97AA5C0-F821-4F0B-94CB-1F17601F9A99}" type="datetime1">
              <a:rPr lang="nl-NL" smtClean="0"/>
              <a:t>24-5-2024</a:t>
            </a:fld>
            <a:endParaRPr lang="en-GB" dirty="0"/>
          </a:p>
        </p:txBody>
      </p:sp>
      <p:grpSp>
        <p:nvGrpSpPr>
          <p:cNvPr id="3" name="INSTRUCTION">
            <a:extLst>
              <a:ext uri="{FF2B5EF4-FFF2-40B4-BE49-F238E27FC236}">
                <a16:creationId xmlns:a16="http://schemas.microsoft.com/office/drawing/2014/main" id="{EECAB3B4-F35E-4D76-EA02-3E3649BBBFB6}"/>
              </a:ext>
            </a:extLst>
          </p:cNvPr>
          <p:cNvGrpSpPr/>
          <p:nvPr userDrawn="1"/>
        </p:nvGrpSpPr>
        <p:grpSpPr>
          <a:xfrm>
            <a:off x="12377595" y="-1"/>
            <a:ext cx="3693386" cy="6640349"/>
            <a:chOff x="-3786165" y="-1"/>
            <a:chExt cx="3693386" cy="6640349"/>
          </a:xfrm>
        </p:grpSpPr>
        <p:sp>
          <p:nvSpPr>
            <p:cNvPr id="7" name="Rechthoek 6">
              <a:extLst>
                <a:ext uri="{FF2B5EF4-FFF2-40B4-BE49-F238E27FC236}">
                  <a16:creationId xmlns:a16="http://schemas.microsoft.com/office/drawing/2014/main" id="{BEEDD29A-610A-2273-DABA-FB9222A95C16}"/>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8" name="Ovaal 7">
              <a:extLst>
                <a:ext uri="{FF2B5EF4-FFF2-40B4-BE49-F238E27FC236}">
                  <a16:creationId xmlns:a16="http://schemas.microsoft.com/office/drawing/2014/main" id="{983C36C1-CB1D-CA25-3A0B-2A93FFC1400F}"/>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8">
              <a:extLst>
                <a:ext uri="{FF2B5EF4-FFF2-40B4-BE49-F238E27FC236}">
                  <a16:creationId xmlns:a16="http://schemas.microsoft.com/office/drawing/2014/main" id="{5B807AA7-4FEF-2FA2-8244-CCF559CE17B4}"/>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0" name="Ovaal 9">
              <a:extLst>
                <a:ext uri="{FF2B5EF4-FFF2-40B4-BE49-F238E27FC236}">
                  <a16:creationId xmlns:a16="http://schemas.microsoft.com/office/drawing/2014/main" id="{BD25B71F-B7E0-A828-1605-117F45FD6871}"/>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 name="Rechthoek 10">
              <a:extLst>
                <a:ext uri="{FF2B5EF4-FFF2-40B4-BE49-F238E27FC236}">
                  <a16:creationId xmlns:a16="http://schemas.microsoft.com/office/drawing/2014/main" id="{F74D02B5-3EDD-BCCC-85E3-F8F9D83A419B}"/>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2" name="Ovaal 11">
              <a:extLst>
                <a:ext uri="{FF2B5EF4-FFF2-40B4-BE49-F238E27FC236}">
                  <a16:creationId xmlns:a16="http://schemas.microsoft.com/office/drawing/2014/main" id="{FF7C3A32-4E04-3F4B-2255-58425429A0BB}"/>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3" name="Rechthoek 12">
              <a:extLst>
                <a:ext uri="{FF2B5EF4-FFF2-40B4-BE49-F238E27FC236}">
                  <a16:creationId xmlns:a16="http://schemas.microsoft.com/office/drawing/2014/main" id="{096E48C5-FCBE-F9B5-DB3F-2B3794E4200B}"/>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14" name="Rechthoek 13">
              <a:extLst>
                <a:ext uri="{FF2B5EF4-FFF2-40B4-BE49-F238E27FC236}">
                  <a16:creationId xmlns:a16="http://schemas.microsoft.com/office/drawing/2014/main" id="{1D59F427-0491-2FF6-C975-47AA945B3F4C}"/>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15" name="Groep 14">
              <a:extLst>
                <a:ext uri="{FF2B5EF4-FFF2-40B4-BE49-F238E27FC236}">
                  <a16:creationId xmlns:a16="http://schemas.microsoft.com/office/drawing/2014/main" id="{B62651C2-FFE8-C32B-F6A6-10FD8545AB71}"/>
                </a:ext>
              </a:extLst>
            </p:cNvPr>
            <p:cNvGrpSpPr/>
            <p:nvPr userDrawn="1"/>
          </p:nvGrpSpPr>
          <p:grpSpPr>
            <a:xfrm>
              <a:off x="-2485819" y="3479783"/>
              <a:ext cx="1222990" cy="563933"/>
              <a:chOff x="-2485819" y="3399207"/>
              <a:chExt cx="1222990" cy="563933"/>
            </a:xfrm>
          </p:grpSpPr>
          <p:sp>
            <p:nvSpPr>
              <p:cNvPr id="58" name="Rechthoek 57">
                <a:extLst>
                  <a:ext uri="{FF2B5EF4-FFF2-40B4-BE49-F238E27FC236}">
                    <a16:creationId xmlns:a16="http://schemas.microsoft.com/office/drawing/2014/main" id="{0828F416-7653-F035-68A7-C756998CCC35}"/>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9" name="Rechthoek 58">
                <a:extLst>
                  <a:ext uri="{FF2B5EF4-FFF2-40B4-BE49-F238E27FC236}">
                    <a16:creationId xmlns:a16="http://schemas.microsoft.com/office/drawing/2014/main" id="{A626F59F-1EC5-5F5C-20A9-1F1F000D8FA5}"/>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446B6E35-FC26-962A-39C5-80CD8D3C6E7C}"/>
                  </a:ext>
                </a:extLst>
              </p:cNvPr>
              <p:cNvGrpSpPr/>
              <p:nvPr userDrawn="1"/>
            </p:nvGrpSpPr>
            <p:grpSpPr>
              <a:xfrm>
                <a:off x="-2403869" y="3460544"/>
                <a:ext cx="155951" cy="131922"/>
                <a:chOff x="12968836" y="3354170"/>
                <a:chExt cx="404806" cy="342433"/>
              </a:xfrm>
            </p:grpSpPr>
            <p:sp>
              <p:nvSpPr>
                <p:cNvPr id="73" name="Rechthoek: afgeronde hoeken 72">
                  <a:extLst>
                    <a:ext uri="{FF2B5EF4-FFF2-40B4-BE49-F238E27FC236}">
                      <a16:creationId xmlns:a16="http://schemas.microsoft.com/office/drawing/2014/main" id="{ACB7A385-B183-4326-1A00-0AD7A41B1A5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74" name="Rechthoek 73">
                  <a:extLst>
                    <a:ext uri="{FF2B5EF4-FFF2-40B4-BE49-F238E27FC236}">
                      <a16:creationId xmlns:a16="http://schemas.microsoft.com/office/drawing/2014/main" id="{D16D9054-FD2E-DC72-A214-434738C9D72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5" name="Rechthoek 74">
                  <a:extLst>
                    <a:ext uri="{FF2B5EF4-FFF2-40B4-BE49-F238E27FC236}">
                      <a16:creationId xmlns:a16="http://schemas.microsoft.com/office/drawing/2014/main" id="{9092F5D3-6F6F-4F0B-07B6-60C016D73AC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6" name="Rechthoek 75">
                  <a:extLst>
                    <a:ext uri="{FF2B5EF4-FFF2-40B4-BE49-F238E27FC236}">
                      <a16:creationId xmlns:a16="http://schemas.microsoft.com/office/drawing/2014/main" id="{2272072D-8ACD-BC7F-D64E-5E9D4085A12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7" name="Rechthoek 76">
                  <a:extLst>
                    <a:ext uri="{FF2B5EF4-FFF2-40B4-BE49-F238E27FC236}">
                      <a16:creationId xmlns:a16="http://schemas.microsoft.com/office/drawing/2014/main" id="{5B4AA6B3-50E1-6F76-4492-5AAEA7B1736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9194345A-B2FF-21F4-4DAF-8ADB5D4CA3D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61" name="Groep 60">
                <a:extLst>
                  <a:ext uri="{FF2B5EF4-FFF2-40B4-BE49-F238E27FC236}">
                    <a16:creationId xmlns:a16="http://schemas.microsoft.com/office/drawing/2014/main" id="{41454D04-373D-063D-B7A5-EF14C41832E8}"/>
                  </a:ext>
                </a:extLst>
              </p:cNvPr>
              <p:cNvGrpSpPr/>
              <p:nvPr userDrawn="1"/>
            </p:nvGrpSpPr>
            <p:grpSpPr>
              <a:xfrm>
                <a:off x="-2423424" y="3690208"/>
                <a:ext cx="166739" cy="218963"/>
                <a:chOff x="12940828" y="3950597"/>
                <a:chExt cx="432813" cy="568367"/>
              </a:xfrm>
            </p:grpSpPr>
            <p:grpSp>
              <p:nvGrpSpPr>
                <p:cNvPr id="65" name="Groep 64">
                  <a:extLst>
                    <a:ext uri="{FF2B5EF4-FFF2-40B4-BE49-F238E27FC236}">
                      <a16:creationId xmlns:a16="http://schemas.microsoft.com/office/drawing/2014/main" id="{5393BBEA-7B06-BCD5-125C-3ED85CBA5EC4}"/>
                    </a:ext>
                  </a:extLst>
                </p:cNvPr>
                <p:cNvGrpSpPr/>
                <p:nvPr userDrawn="1"/>
              </p:nvGrpSpPr>
              <p:grpSpPr>
                <a:xfrm>
                  <a:off x="13000382" y="4006891"/>
                  <a:ext cx="373259" cy="315747"/>
                  <a:chOff x="12968836" y="3354170"/>
                  <a:chExt cx="404806" cy="342433"/>
                </a:xfrm>
              </p:grpSpPr>
              <p:sp>
                <p:nvSpPr>
                  <p:cNvPr id="67" name="Rechthoek: afgeronde hoeken 66">
                    <a:extLst>
                      <a:ext uri="{FF2B5EF4-FFF2-40B4-BE49-F238E27FC236}">
                        <a16:creationId xmlns:a16="http://schemas.microsoft.com/office/drawing/2014/main" id="{047D567A-7529-80C9-DADB-659330259DE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68" name="Rechthoek 67">
                    <a:extLst>
                      <a:ext uri="{FF2B5EF4-FFF2-40B4-BE49-F238E27FC236}">
                        <a16:creationId xmlns:a16="http://schemas.microsoft.com/office/drawing/2014/main" id="{A474F870-9198-7DDF-B53A-2C5624A7CB84}"/>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69" name="Rechthoek 68">
                    <a:extLst>
                      <a:ext uri="{FF2B5EF4-FFF2-40B4-BE49-F238E27FC236}">
                        <a16:creationId xmlns:a16="http://schemas.microsoft.com/office/drawing/2014/main" id="{57133A41-0DA3-EC0D-DD40-EA42F5D5118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0" name="Rechthoek 69">
                    <a:extLst>
                      <a:ext uri="{FF2B5EF4-FFF2-40B4-BE49-F238E27FC236}">
                        <a16:creationId xmlns:a16="http://schemas.microsoft.com/office/drawing/2014/main" id="{D1537C7F-4F62-6596-6094-8A741A035A87}"/>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1" name="Rechthoek 70">
                    <a:extLst>
                      <a:ext uri="{FF2B5EF4-FFF2-40B4-BE49-F238E27FC236}">
                        <a16:creationId xmlns:a16="http://schemas.microsoft.com/office/drawing/2014/main" id="{8306CC10-0569-FF10-1F54-4E13C05BDA2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2" name="Rechthoek 71">
                    <a:extLst>
                      <a:ext uri="{FF2B5EF4-FFF2-40B4-BE49-F238E27FC236}">
                        <a16:creationId xmlns:a16="http://schemas.microsoft.com/office/drawing/2014/main" id="{C2AF62CB-396C-4F68-D150-DBDA05B2F46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66" name="Boog 65">
                  <a:extLst>
                    <a:ext uri="{FF2B5EF4-FFF2-40B4-BE49-F238E27FC236}">
                      <a16:creationId xmlns:a16="http://schemas.microsoft.com/office/drawing/2014/main" id="{50FEC18C-99B6-19EA-F922-F2F69EFCBA6C}"/>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62" name="Tekstvak 61">
                <a:extLst>
                  <a:ext uri="{FF2B5EF4-FFF2-40B4-BE49-F238E27FC236}">
                    <a16:creationId xmlns:a16="http://schemas.microsoft.com/office/drawing/2014/main" id="{EF5B8D53-A898-21DA-48DB-6ABC477D0EF5}"/>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63" name="Tekstvak 62">
                <a:extLst>
                  <a:ext uri="{FF2B5EF4-FFF2-40B4-BE49-F238E27FC236}">
                    <a16:creationId xmlns:a16="http://schemas.microsoft.com/office/drawing/2014/main" id="{1C1693CC-39B8-BB97-B642-545DAD343B29}"/>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64" name="Vrije vorm: vorm 63">
                <a:extLst>
                  <a:ext uri="{FF2B5EF4-FFF2-40B4-BE49-F238E27FC236}">
                    <a16:creationId xmlns:a16="http://schemas.microsoft.com/office/drawing/2014/main" id="{845D85AC-8785-920C-1D0D-FAA88957B315}"/>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16" name="Groep 15">
              <a:extLst>
                <a:ext uri="{FF2B5EF4-FFF2-40B4-BE49-F238E27FC236}">
                  <a16:creationId xmlns:a16="http://schemas.microsoft.com/office/drawing/2014/main" id="{E1BEDA66-B84A-32F7-D17D-150E73E65458}"/>
                </a:ext>
              </a:extLst>
            </p:cNvPr>
            <p:cNvGrpSpPr/>
            <p:nvPr userDrawn="1"/>
          </p:nvGrpSpPr>
          <p:grpSpPr>
            <a:xfrm>
              <a:off x="-3786165" y="5680652"/>
              <a:ext cx="3693386" cy="959696"/>
              <a:chOff x="-3786437" y="6163468"/>
              <a:chExt cx="3693386" cy="959696"/>
            </a:xfrm>
          </p:grpSpPr>
          <p:sp>
            <p:nvSpPr>
              <p:cNvPr id="48" name="Rechthoek 47">
                <a:extLst>
                  <a:ext uri="{FF2B5EF4-FFF2-40B4-BE49-F238E27FC236}">
                    <a16:creationId xmlns:a16="http://schemas.microsoft.com/office/drawing/2014/main" id="{A9BFE784-1FA0-37D6-D115-25324CB88520}"/>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49" name="ICOON_info">
                <a:extLst>
                  <a:ext uri="{FF2B5EF4-FFF2-40B4-BE49-F238E27FC236}">
                    <a16:creationId xmlns:a16="http://schemas.microsoft.com/office/drawing/2014/main" id="{45F7DA76-D338-637A-1DEA-4A59A9D2F7FC}"/>
                  </a:ext>
                </a:extLst>
              </p:cNvPr>
              <p:cNvGrpSpPr/>
              <p:nvPr userDrawn="1"/>
            </p:nvGrpSpPr>
            <p:grpSpPr>
              <a:xfrm>
                <a:off x="-376736" y="6163468"/>
                <a:ext cx="283685" cy="283685"/>
                <a:chOff x="-510741" y="5913713"/>
                <a:chExt cx="267555" cy="267555"/>
              </a:xfrm>
            </p:grpSpPr>
            <p:sp>
              <p:nvSpPr>
                <p:cNvPr id="56" name="Ovaal 55">
                  <a:extLst>
                    <a:ext uri="{FF2B5EF4-FFF2-40B4-BE49-F238E27FC236}">
                      <a16:creationId xmlns:a16="http://schemas.microsoft.com/office/drawing/2014/main" id="{2DDC58D2-1A9E-2038-03B5-91302939A0E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57" name="Graphic 163" descr="Informatie">
                  <a:extLst>
                    <a:ext uri="{FF2B5EF4-FFF2-40B4-BE49-F238E27FC236}">
                      <a16:creationId xmlns:a16="http://schemas.microsoft.com/office/drawing/2014/main" id="{0F0F0F4E-5D43-F573-5437-B47B11FD2B1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50" name="Groep 49">
                <a:extLst>
                  <a:ext uri="{FF2B5EF4-FFF2-40B4-BE49-F238E27FC236}">
                    <a16:creationId xmlns:a16="http://schemas.microsoft.com/office/drawing/2014/main" id="{30D88811-F4D7-89E0-2892-AC45C45D7773}"/>
                  </a:ext>
                </a:extLst>
              </p:cNvPr>
              <p:cNvGrpSpPr/>
              <p:nvPr userDrawn="1"/>
            </p:nvGrpSpPr>
            <p:grpSpPr>
              <a:xfrm>
                <a:off x="-938434" y="6420818"/>
                <a:ext cx="627798" cy="576693"/>
                <a:chOff x="-938434" y="4570310"/>
                <a:chExt cx="627798" cy="576693"/>
              </a:xfrm>
            </p:grpSpPr>
            <p:grpSp>
              <p:nvGrpSpPr>
                <p:cNvPr id="51" name="Inspireren">
                  <a:extLst>
                    <a:ext uri="{FF2B5EF4-FFF2-40B4-BE49-F238E27FC236}">
                      <a16:creationId xmlns:a16="http://schemas.microsoft.com/office/drawing/2014/main" id="{9B19547D-AD50-F756-C53A-A723E8144CCC}"/>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53" name="Freeform 12">
                    <a:extLst>
                      <a:ext uri="{FF2B5EF4-FFF2-40B4-BE49-F238E27FC236}">
                        <a16:creationId xmlns:a16="http://schemas.microsoft.com/office/drawing/2014/main" id="{009A88EB-079D-2AA1-7463-C48ED515CF97}"/>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54" name="Freeform 13">
                    <a:extLst>
                      <a:ext uri="{FF2B5EF4-FFF2-40B4-BE49-F238E27FC236}">
                        <a16:creationId xmlns:a16="http://schemas.microsoft.com/office/drawing/2014/main" id="{037FDBCA-6B91-4A43-7157-1C0F4D61AEBD}"/>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55" name="Freeform 14">
                    <a:extLst>
                      <a:ext uri="{FF2B5EF4-FFF2-40B4-BE49-F238E27FC236}">
                        <a16:creationId xmlns:a16="http://schemas.microsoft.com/office/drawing/2014/main" id="{368AB926-9121-77FC-0FF2-0360D97A2E5B}"/>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52" name="Tekstvak 51">
                  <a:extLst>
                    <a:ext uri="{FF2B5EF4-FFF2-40B4-BE49-F238E27FC236}">
                      <a16:creationId xmlns:a16="http://schemas.microsoft.com/office/drawing/2014/main" id="{648FCBC3-C6A4-CB28-0048-29892B3C4DAF}"/>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18" name="Groep 17">
              <a:extLst>
                <a:ext uri="{FF2B5EF4-FFF2-40B4-BE49-F238E27FC236}">
                  <a16:creationId xmlns:a16="http://schemas.microsoft.com/office/drawing/2014/main" id="{522A3677-3328-22AE-FCDC-08A6DB1FDB9E}"/>
                </a:ext>
              </a:extLst>
            </p:cNvPr>
            <p:cNvGrpSpPr/>
            <p:nvPr userDrawn="1"/>
          </p:nvGrpSpPr>
          <p:grpSpPr>
            <a:xfrm>
              <a:off x="-3426806" y="5129582"/>
              <a:ext cx="514284" cy="506545"/>
              <a:chOff x="12617641" y="3403239"/>
              <a:chExt cx="752963" cy="741634"/>
            </a:xfrm>
          </p:grpSpPr>
          <p:grpSp>
            <p:nvGrpSpPr>
              <p:cNvPr id="32" name="Groep 31">
                <a:extLst>
                  <a:ext uri="{FF2B5EF4-FFF2-40B4-BE49-F238E27FC236}">
                    <a16:creationId xmlns:a16="http://schemas.microsoft.com/office/drawing/2014/main" id="{2592A85E-7172-81B9-4829-70B00721B409}"/>
                  </a:ext>
                </a:extLst>
              </p:cNvPr>
              <p:cNvGrpSpPr/>
              <p:nvPr userDrawn="1"/>
            </p:nvGrpSpPr>
            <p:grpSpPr>
              <a:xfrm>
                <a:off x="12771530" y="3403239"/>
                <a:ext cx="467176" cy="448491"/>
                <a:chOff x="12782157" y="3403239"/>
                <a:chExt cx="467176" cy="448491"/>
              </a:xfrm>
            </p:grpSpPr>
            <p:grpSp>
              <p:nvGrpSpPr>
                <p:cNvPr id="35" name="Groep 34">
                  <a:extLst>
                    <a:ext uri="{FF2B5EF4-FFF2-40B4-BE49-F238E27FC236}">
                      <a16:creationId xmlns:a16="http://schemas.microsoft.com/office/drawing/2014/main" id="{A6585353-772C-E3BD-C957-E2328D9A1F39}"/>
                    </a:ext>
                  </a:extLst>
                </p:cNvPr>
                <p:cNvGrpSpPr/>
                <p:nvPr userDrawn="1"/>
              </p:nvGrpSpPr>
              <p:grpSpPr>
                <a:xfrm>
                  <a:off x="12782157" y="3403239"/>
                  <a:ext cx="412976" cy="396132"/>
                  <a:chOff x="13554906" y="3320109"/>
                  <a:chExt cx="443917" cy="425811"/>
                </a:xfrm>
              </p:grpSpPr>
              <p:grpSp>
                <p:nvGrpSpPr>
                  <p:cNvPr id="42" name="Groep 41">
                    <a:extLst>
                      <a:ext uri="{FF2B5EF4-FFF2-40B4-BE49-F238E27FC236}">
                        <a16:creationId xmlns:a16="http://schemas.microsoft.com/office/drawing/2014/main" id="{1BE66F87-2E75-EAB4-0E43-877E74628634}"/>
                      </a:ext>
                    </a:extLst>
                  </p:cNvPr>
                  <p:cNvGrpSpPr/>
                  <p:nvPr userDrawn="1"/>
                </p:nvGrpSpPr>
                <p:grpSpPr>
                  <a:xfrm>
                    <a:off x="13554906" y="3320109"/>
                    <a:ext cx="443917" cy="425811"/>
                    <a:chOff x="12909684" y="1276143"/>
                    <a:chExt cx="443917" cy="425811"/>
                  </a:xfrm>
                </p:grpSpPr>
                <p:sp>
                  <p:nvSpPr>
                    <p:cNvPr id="45" name="Rechthoek 44">
                      <a:extLst>
                        <a:ext uri="{FF2B5EF4-FFF2-40B4-BE49-F238E27FC236}">
                          <a16:creationId xmlns:a16="http://schemas.microsoft.com/office/drawing/2014/main" id="{0AC81EED-BDE2-3190-B9E6-25A4E41F7B28}"/>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6" name="Rechthoek 45">
                      <a:extLst>
                        <a:ext uri="{FF2B5EF4-FFF2-40B4-BE49-F238E27FC236}">
                          <a16:creationId xmlns:a16="http://schemas.microsoft.com/office/drawing/2014/main" id="{B7052F2D-845B-9950-02B8-E8E8FB32A58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7" name="Ovaal 46">
                      <a:extLst>
                        <a:ext uri="{FF2B5EF4-FFF2-40B4-BE49-F238E27FC236}">
                          <a16:creationId xmlns:a16="http://schemas.microsoft.com/office/drawing/2014/main" id="{134F6CD2-011B-E629-4423-F68EF8585D6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43" name="Afbeelding 42">
                    <a:extLst>
                      <a:ext uri="{FF2B5EF4-FFF2-40B4-BE49-F238E27FC236}">
                        <a16:creationId xmlns:a16="http://schemas.microsoft.com/office/drawing/2014/main" id="{2F572210-6B19-60EC-3E91-E408CCBBE1C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4" name="Afbeelding 43">
                    <a:extLst>
                      <a:ext uri="{FF2B5EF4-FFF2-40B4-BE49-F238E27FC236}">
                        <a16:creationId xmlns:a16="http://schemas.microsoft.com/office/drawing/2014/main" id="{4518562F-E05C-7ECD-BB55-EAF79CC77E6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6" name="Groep 35">
                  <a:extLst>
                    <a:ext uri="{FF2B5EF4-FFF2-40B4-BE49-F238E27FC236}">
                      <a16:creationId xmlns:a16="http://schemas.microsoft.com/office/drawing/2014/main" id="{F89B134F-4A7E-1FD1-12EB-F27E8F8684D3}"/>
                    </a:ext>
                  </a:extLst>
                </p:cNvPr>
                <p:cNvGrpSpPr/>
                <p:nvPr userDrawn="1"/>
              </p:nvGrpSpPr>
              <p:grpSpPr>
                <a:xfrm>
                  <a:off x="13103513" y="3705268"/>
                  <a:ext cx="145820" cy="146462"/>
                  <a:chOff x="13096169" y="3602278"/>
                  <a:chExt cx="145820" cy="146462"/>
                </a:xfrm>
              </p:grpSpPr>
              <p:sp>
                <p:nvSpPr>
                  <p:cNvPr id="40" name="Rechthoek 39">
                    <a:extLst>
                      <a:ext uri="{FF2B5EF4-FFF2-40B4-BE49-F238E27FC236}">
                        <a16:creationId xmlns:a16="http://schemas.microsoft.com/office/drawing/2014/main" id="{B702C26F-965D-DB34-8D5E-238B853E086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1" name="Rechthoek 40">
                    <a:extLst>
                      <a:ext uri="{FF2B5EF4-FFF2-40B4-BE49-F238E27FC236}">
                        <a16:creationId xmlns:a16="http://schemas.microsoft.com/office/drawing/2014/main" id="{C21BB75F-AB5E-CF0B-DC79-4294FCA90AB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7" name="Groep 36">
                  <a:extLst>
                    <a:ext uri="{FF2B5EF4-FFF2-40B4-BE49-F238E27FC236}">
                      <a16:creationId xmlns:a16="http://schemas.microsoft.com/office/drawing/2014/main" id="{251652CE-BFD6-9535-C33B-96925F8274FD}"/>
                    </a:ext>
                  </a:extLst>
                </p:cNvPr>
                <p:cNvGrpSpPr/>
                <p:nvPr userDrawn="1"/>
              </p:nvGrpSpPr>
              <p:grpSpPr>
                <a:xfrm rot="10800000">
                  <a:off x="13061402" y="3665637"/>
                  <a:ext cx="145820" cy="146462"/>
                  <a:chOff x="13096169" y="3602278"/>
                  <a:chExt cx="145820" cy="146462"/>
                </a:xfrm>
              </p:grpSpPr>
              <p:sp>
                <p:nvSpPr>
                  <p:cNvPr id="38" name="Rechthoek 37">
                    <a:extLst>
                      <a:ext uri="{FF2B5EF4-FFF2-40B4-BE49-F238E27FC236}">
                        <a16:creationId xmlns:a16="http://schemas.microsoft.com/office/drawing/2014/main" id="{A30B4A79-9F1C-3801-8227-03388E47661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9" name="Rechthoek 38">
                    <a:extLst>
                      <a:ext uri="{FF2B5EF4-FFF2-40B4-BE49-F238E27FC236}">
                        <a16:creationId xmlns:a16="http://schemas.microsoft.com/office/drawing/2014/main" id="{52EB4C43-B1A7-4983-B738-CABB83F3B36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3" name="Rechthoek 32">
                <a:extLst>
                  <a:ext uri="{FF2B5EF4-FFF2-40B4-BE49-F238E27FC236}">
                    <a16:creationId xmlns:a16="http://schemas.microsoft.com/office/drawing/2014/main" id="{2CA4F182-D3CB-354B-42E3-D74BC3B6DCB2}"/>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 name="Gelijkbenige driehoek 33">
                <a:extLst>
                  <a:ext uri="{FF2B5EF4-FFF2-40B4-BE49-F238E27FC236}">
                    <a16:creationId xmlns:a16="http://schemas.microsoft.com/office/drawing/2014/main" id="{DB2406B9-0901-F117-458A-CEE880D8879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9" name="Ovaal 18">
              <a:extLst>
                <a:ext uri="{FF2B5EF4-FFF2-40B4-BE49-F238E27FC236}">
                  <a16:creationId xmlns:a16="http://schemas.microsoft.com/office/drawing/2014/main" id="{5CE16E46-DE55-862F-AB87-3E5095B5A48C}"/>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3" name="Rechthoek 22">
              <a:extLst>
                <a:ext uri="{FF2B5EF4-FFF2-40B4-BE49-F238E27FC236}">
                  <a16:creationId xmlns:a16="http://schemas.microsoft.com/office/drawing/2014/main" id="{5B75F591-B801-DA93-F75A-B46172125E92}"/>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24" name="Rechthoek 23">
              <a:extLst>
                <a:ext uri="{FF2B5EF4-FFF2-40B4-BE49-F238E27FC236}">
                  <a16:creationId xmlns:a16="http://schemas.microsoft.com/office/drawing/2014/main" id="{D9CCA03E-EE67-9422-6EAE-CF360AB988F6}"/>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25" name="Groep 24">
              <a:extLst>
                <a:ext uri="{FF2B5EF4-FFF2-40B4-BE49-F238E27FC236}">
                  <a16:creationId xmlns:a16="http://schemas.microsoft.com/office/drawing/2014/main" id="{5AD1B12F-BDDA-12B5-1ABD-9041E12B0DC9}"/>
                </a:ext>
              </a:extLst>
            </p:cNvPr>
            <p:cNvGrpSpPr/>
            <p:nvPr userDrawn="1"/>
          </p:nvGrpSpPr>
          <p:grpSpPr>
            <a:xfrm>
              <a:off x="-3365484" y="1226982"/>
              <a:ext cx="446937" cy="406485"/>
              <a:chOff x="-3563526" y="1409294"/>
              <a:chExt cx="354190" cy="322133"/>
            </a:xfrm>
          </p:grpSpPr>
          <p:grpSp>
            <p:nvGrpSpPr>
              <p:cNvPr id="26" name="Groep 25">
                <a:extLst>
                  <a:ext uri="{FF2B5EF4-FFF2-40B4-BE49-F238E27FC236}">
                    <a16:creationId xmlns:a16="http://schemas.microsoft.com/office/drawing/2014/main" id="{288244E0-7957-0534-BC54-DDD4FB4FD6DF}"/>
                  </a:ext>
                </a:extLst>
              </p:cNvPr>
              <p:cNvGrpSpPr/>
              <p:nvPr userDrawn="1"/>
            </p:nvGrpSpPr>
            <p:grpSpPr>
              <a:xfrm>
                <a:off x="-3499992" y="1409294"/>
                <a:ext cx="225195" cy="195499"/>
                <a:chOff x="8987389" y="1361199"/>
                <a:chExt cx="2200275" cy="1914525"/>
              </a:xfrm>
            </p:grpSpPr>
            <p:sp>
              <p:nvSpPr>
                <p:cNvPr id="28" name="Vrije vorm: vorm 27">
                  <a:extLst>
                    <a:ext uri="{FF2B5EF4-FFF2-40B4-BE49-F238E27FC236}">
                      <a16:creationId xmlns:a16="http://schemas.microsoft.com/office/drawing/2014/main" id="{A6D6BBAF-12E5-3B67-B7C3-0F27143D9CE0}"/>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29" name="Groep 28">
                  <a:extLst>
                    <a:ext uri="{FF2B5EF4-FFF2-40B4-BE49-F238E27FC236}">
                      <a16:creationId xmlns:a16="http://schemas.microsoft.com/office/drawing/2014/main" id="{D7673D2B-D34C-BC53-529A-FF37A2765F77}"/>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30" name="Vrije vorm: vorm 29">
                    <a:extLst>
                      <a:ext uri="{FF2B5EF4-FFF2-40B4-BE49-F238E27FC236}">
                        <a16:creationId xmlns:a16="http://schemas.microsoft.com/office/drawing/2014/main" id="{6DDDDADA-32D7-E622-BFAB-2A40519E914E}"/>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31" name="Vrije vorm: vorm 30">
                    <a:extLst>
                      <a:ext uri="{FF2B5EF4-FFF2-40B4-BE49-F238E27FC236}">
                        <a16:creationId xmlns:a16="http://schemas.microsoft.com/office/drawing/2014/main" id="{1257BF55-E61E-D1A4-1848-4B599B7909BA}"/>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27" name="Tekstvak 26">
                <a:extLst>
                  <a:ext uri="{FF2B5EF4-FFF2-40B4-BE49-F238E27FC236}">
                    <a16:creationId xmlns:a16="http://schemas.microsoft.com/office/drawing/2014/main" id="{8B039E6A-42B0-17A3-C7C7-81C8E6DD8E8C}"/>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grpSp>
        <p:nvGrpSpPr>
          <p:cNvPr id="79" name="INSTRUCTION">
            <a:extLst>
              <a:ext uri="{FF2B5EF4-FFF2-40B4-BE49-F238E27FC236}">
                <a16:creationId xmlns:a16="http://schemas.microsoft.com/office/drawing/2014/main" id="{DC3E5831-FE93-EEF5-9BE1-BBAA55FDD35F}"/>
              </a:ext>
            </a:extLst>
          </p:cNvPr>
          <p:cNvGrpSpPr/>
          <p:nvPr userDrawn="1"/>
        </p:nvGrpSpPr>
        <p:grpSpPr>
          <a:xfrm>
            <a:off x="12274716" y="7038001"/>
            <a:ext cx="3695970" cy="1277747"/>
            <a:chOff x="-3889316" y="-1461517"/>
            <a:chExt cx="3695970" cy="1277747"/>
          </a:xfrm>
        </p:grpSpPr>
        <p:sp>
          <p:nvSpPr>
            <p:cNvPr id="80" name="Rechthoek 79">
              <a:extLst>
                <a:ext uri="{FF2B5EF4-FFF2-40B4-BE49-F238E27FC236}">
                  <a16:creationId xmlns:a16="http://schemas.microsoft.com/office/drawing/2014/main" id="{D410CB05-F967-2AD6-3C78-4D9013184424}"/>
                </a:ext>
              </a:extLst>
            </p:cNvPr>
            <p:cNvSpPr/>
            <p:nvPr userDrawn="1"/>
          </p:nvSpPr>
          <p:spPr>
            <a:xfrm>
              <a:off x="-3786437" y="-1461517"/>
              <a:ext cx="3593091" cy="127774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 an image</a:t>
              </a:r>
            </a:p>
          </p:txBody>
        </p:sp>
        <p:sp>
          <p:nvSpPr>
            <p:cNvPr id="81" name="Rechthoek 80">
              <a:extLst>
                <a:ext uri="{FF2B5EF4-FFF2-40B4-BE49-F238E27FC236}">
                  <a16:creationId xmlns:a16="http://schemas.microsoft.com/office/drawing/2014/main" id="{96C110F2-DB61-F2A0-102E-B96E03C82664}"/>
                </a:ext>
              </a:extLst>
            </p:cNvPr>
            <p:cNvSpPr/>
            <p:nvPr userDrawn="1"/>
          </p:nvSpPr>
          <p:spPr>
            <a:xfrm>
              <a:off x="-3603859" y="-993610"/>
              <a:ext cx="3229126" cy="65743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frame of the image by clicking on the tag alongside this instruction.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preferred image 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2" name="Gelijkbenige driehoek 81">
              <a:extLst>
                <a:ext uri="{FF2B5EF4-FFF2-40B4-BE49-F238E27FC236}">
                  <a16:creationId xmlns:a16="http://schemas.microsoft.com/office/drawing/2014/main" id="{D9BAAF9A-BD78-26C4-621D-1AC7AA533A0B}"/>
                </a:ext>
              </a:extLst>
            </p:cNvPr>
            <p:cNvSpPr/>
            <p:nvPr userDrawn="1"/>
          </p:nvSpPr>
          <p:spPr>
            <a:xfrm rot="16200000" flipH="1">
              <a:off x="-3925504" y="-1392501"/>
              <a:ext cx="175255" cy="10287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60650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symbol #2">
    <p:bg>
      <p:bgPr>
        <a:solidFill>
          <a:schemeClr val="accent1"/>
        </a:solidFill>
        <a:effectLst/>
      </p:bgPr>
    </p:bg>
    <p:spTree>
      <p:nvGrpSpPr>
        <p:cNvPr id="1" name=""/>
        <p:cNvGrpSpPr/>
        <p:nvPr/>
      </p:nvGrpSpPr>
      <p:grpSpPr>
        <a:xfrm>
          <a:off x="0" y="0"/>
          <a:ext cx="0" cy="0"/>
          <a:chOff x="0" y="0"/>
          <a:chExt cx="0" cy="0"/>
        </a:xfrm>
      </p:grpSpPr>
      <p:sp>
        <p:nvSpPr>
          <p:cNvPr id="3" name="Vrije vorm: vorm 2">
            <a:extLst>
              <a:ext uri="{FF2B5EF4-FFF2-40B4-BE49-F238E27FC236}">
                <a16:creationId xmlns:a16="http://schemas.microsoft.com/office/drawing/2014/main" id="{483A2B6B-2B11-2FA2-68D3-FCD02076529C}"/>
              </a:ext>
            </a:extLst>
          </p:cNvPr>
          <p:cNvSpPr>
            <a:spLocks noGrp="1" noRot="1" noMove="1" noResize="1" noEditPoints="1" noAdjustHandles="1" noChangeArrowheads="1" noChangeShapeType="1"/>
          </p:cNvSpPr>
          <p:nvPr userDrawn="1"/>
        </p:nvSpPr>
        <p:spPr>
          <a:xfrm>
            <a:off x="-10751" y="0"/>
            <a:ext cx="12202751" cy="6858000"/>
          </a:xfrm>
          <a:custGeom>
            <a:avLst/>
            <a:gdLst>
              <a:gd name="connsiteX0" fmla="*/ 9196825 w 12202751"/>
              <a:gd name="connsiteY0" fmla="*/ 6253791 h 6858000"/>
              <a:gd name="connsiteX1" fmla="*/ 9228283 w 12202751"/>
              <a:gd name="connsiteY1" fmla="*/ 6260764 h 6858000"/>
              <a:gd name="connsiteX2" fmla="*/ 9319129 w 12202751"/>
              <a:gd name="connsiteY2" fmla="*/ 6797771 h 6858000"/>
              <a:gd name="connsiteX3" fmla="*/ 9315062 w 12202751"/>
              <a:gd name="connsiteY3" fmla="*/ 6858000 h 6858000"/>
              <a:gd name="connsiteX4" fmla="*/ 8712780 w 12202751"/>
              <a:gd name="connsiteY4" fmla="*/ 6858000 h 6858000"/>
              <a:gd name="connsiteX5" fmla="*/ 8752852 w 12202751"/>
              <a:gd name="connsiteY5" fmla="*/ 6786092 h 6858000"/>
              <a:gd name="connsiteX6" fmla="*/ 9165949 w 12202751"/>
              <a:gd name="connsiteY6" fmla="*/ 6254507 h 6858000"/>
              <a:gd name="connsiteX7" fmla="*/ 9196825 w 12202751"/>
              <a:gd name="connsiteY7" fmla="*/ 6253791 h 6858000"/>
              <a:gd name="connsiteX8" fmla="*/ 6322661 w 12202751"/>
              <a:gd name="connsiteY8" fmla="*/ 860036 h 6858000"/>
              <a:gd name="connsiteX9" fmla="*/ 6406295 w 12202751"/>
              <a:gd name="connsiteY9" fmla="*/ 923793 h 6858000"/>
              <a:gd name="connsiteX10" fmla="*/ 6343263 w 12202751"/>
              <a:gd name="connsiteY10" fmla="*/ 1578190 h 6858000"/>
              <a:gd name="connsiteX11" fmla="*/ 3612233 w 12202751"/>
              <a:gd name="connsiteY11" fmla="*/ 6735009 h 6858000"/>
              <a:gd name="connsiteX12" fmla="*/ 3592717 w 12202751"/>
              <a:gd name="connsiteY12" fmla="*/ 6858000 h 6858000"/>
              <a:gd name="connsiteX13" fmla="*/ 0 w 12202751"/>
              <a:gd name="connsiteY13" fmla="*/ 6858000 h 6858000"/>
              <a:gd name="connsiteX14" fmla="*/ 0 w 12202751"/>
              <a:gd name="connsiteY14" fmla="*/ 6632489 h 6858000"/>
              <a:gd name="connsiteX15" fmla="*/ 339610 w 12202751"/>
              <a:gd name="connsiteY15" fmla="*/ 6322172 h 6858000"/>
              <a:gd name="connsiteX16" fmla="*/ 5674132 w 12202751"/>
              <a:gd name="connsiteY16" fmla="*/ 1607274 h 6858000"/>
              <a:gd name="connsiteX17" fmla="*/ 6322661 w 12202751"/>
              <a:gd name="connsiteY17" fmla="*/ 860036 h 6858000"/>
              <a:gd name="connsiteX18" fmla="*/ 11650950 w 12202751"/>
              <a:gd name="connsiteY18" fmla="*/ 0 h 6858000"/>
              <a:gd name="connsiteX19" fmla="*/ 12202751 w 12202751"/>
              <a:gd name="connsiteY19" fmla="*/ 0 h 6858000"/>
              <a:gd name="connsiteX20" fmla="*/ 12202751 w 12202751"/>
              <a:gd name="connsiteY20" fmla="*/ 4442690 h 6858000"/>
              <a:gd name="connsiteX21" fmla="*/ 12090669 w 12202751"/>
              <a:gd name="connsiteY21" fmla="*/ 4422014 h 6858000"/>
              <a:gd name="connsiteX22" fmla="*/ 10571396 w 12202751"/>
              <a:gd name="connsiteY22" fmla="*/ 2213198 h 6858000"/>
              <a:gd name="connsiteX23" fmla="*/ 11525799 w 12202751"/>
              <a:gd name="connsiteY23" fmla="*/ 135882 h 6858000"/>
              <a:gd name="connsiteX24" fmla="*/ 0 w 12202751"/>
              <a:gd name="connsiteY24" fmla="*/ 0 h 6858000"/>
              <a:gd name="connsiteX25" fmla="*/ 2054194 w 12202751"/>
              <a:gd name="connsiteY25" fmla="*/ 0 h 6858000"/>
              <a:gd name="connsiteX26" fmla="*/ 1941123 w 12202751"/>
              <a:gd name="connsiteY26" fmla="*/ 75811 h 6858000"/>
              <a:gd name="connsiteX27" fmla="*/ 206525 w 12202751"/>
              <a:gd name="connsiteY27" fmla="*/ 1437904 h 6858000"/>
              <a:gd name="connsiteX28" fmla="*/ 0 w 12202751"/>
              <a:gd name="connsiteY28" fmla="*/ 1632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202751" h="6858000">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4"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00B8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r>
              <a:rPr lang="en-GB" sz="1600"/>
              <a:t> </a:t>
            </a:r>
            <a:endParaRPr lang="en-GB" sz="1600" dirty="0"/>
          </a:p>
        </p:txBody>
      </p:sp>
      <p:sp>
        <p:nvSpPr>
          <p:cNvPr id="2" name="Titel 1">
            <a:extLst>
              <a:ext uri="{FF2B5EF4-FFF2-40B4-BE49-F238E27FC236}">
                <a16:creationId xmlns:a16="http://schemas.microsoft.com/office/drawing/2014/main" id="{3BFF1B38-67B4-1DE1-F5C5-4B950151F2D7}"/>
              </a:ext>
            </a:extLst>
          </p:cNvPr>
          <p:cNvSpPr>
            <a:spLocks noGrp="1"/>
          </p:cNvSpPr>
          <p:nvPr>
            <p:ph type="title" hasCustomPrompt="1"/>
          </p:nvPr>
        </p:nvSpPr>
        <p:spPr>
          <a:xfrm>
            <a:off x="0" y="-429019"/>
            <a:ext cx="2451633" cy="276999"/>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lvl1pPr>
              <a:lnSpc>
                <a:spcPct val="100000"/>
              </a:lnSpc>
              <a:defRPr lang="nl-NL" sz="1800" b="1" cap="none" baseline="0" dirty="0">
                <a:solidFill>
                  <a:schemeClr val="accent1"/>
                </a:solidFill>
                <a:latin typeface="+mj-lt"/>
              </a:defRPr>
            </a:lvl1pPr>
          </a:lstStyle>
          <a:p>
            <a:pPr marL="0" lvl="0"/>
            <a:r>
              <a:rPr lang="en-GB" dirty="0"/>
              <a:t>Title slide + symbol #2</a:t>
            </a:r>
          </a:p>
        </p:txBody>
      </p:sp>
      <p:sp>
        <p:nvSpPr>
          <p:cNvPr id="4" name="Tijdelijke aanduiding voor tekst 3">
            <a:extLst>
              <a:ext uri="{FF2B5EF4-FFF2-40B4-BE49-F238E27FC236}">
                <a16:creationId xmlns:a16="http://schemas.microsoft.com/office/drawing/2014/main" id="{04122BC7-F646-7ABE-AEA6-34174E1E9FB8}"/>
              </a:ext>
            </a:extLst>
          </p:cNvPr>
          <p:cNvSpPr>
            <a:spLocks noGrp="1"/>
          </p:cNvSpPr>
          <p:nvPr>
            <p:ph type="body" sz="quarter" idx="10" hasCustomPrompt="1"/>
          </p:nvPr>
        </p:nvSpPr>
        <p:spPr>
          <a:xfrm>
            <a:off x="719138" y="3950387"/>
            <a:ext cx="10752137" cy="1333698"/>
          </a:xfrm>
        </p:spPr>
        <p:txBody>
          <a:bodyPr wrap="square" anchor="b" anchorCtr="0">
            <a:spAutoFit/>
          </a:bodyPr>
          <a:lstStyle>
            <a:lvl1pPr marL="0" indent="0" algn="r">
              <a:lnSpc>
                <a:spcPts val="5200"/>
              </a:lnSpc>
              <a:spcBef>
                <a:spcPts val="0"/>
              </a:spcBef>
              <a:spcAft>
                <a:spcPts val="0"/>
              </a:spcAft>
              <a:buNone/>
              <a:defRPr sz="4800" b="1" i="0">
                <a:solidFill>
                  <a:schemeClr val="bg1"/>
                </a:solidFill>
                <a:latin typeface="+mj-lt"/>
              </a:defRPr>
            </a:lvl1pPr>
            <a:lvl2pPr marL="0" indent="0" algn="r">
              <a:buNone/>
              <a:defRPr sz="4400" b="1" i="0">
                <a:solidFill>
                  <a:schemeClr val="bg1"/>
                </a:solidFill>
                <a:latin typeface="+mj-lt"/>
              </a:defRPr>
            </a:lvl2pPr>
            <a:lvl3pPr marL="0" indent="0" algn="r">
              <a:buFont typeface="Arial" panose="020B0604020202020204" pitchFamily="34" charset="0"/>
              <a:buNone/>
              <a:defRPr sz="4400" b="1" i="0">
                <a:solidFill>
                  <a:schemeClr val="bg1"/>
                </a:solidFill>
                <a:latin typeface="+mj-lt"/>
              </a:defRPr>
            </a:lvl3pPr>
            <a:lvl4pPr marL="0" indent="0" algn="r">
              <a:buFont typeface="Arial" panose="020B0604020202020204" pitchFamily="34" charset="0"/>
              <a:buNone/>
              <a:defRPr sz="4400" b="1" i="0">
                <a:solidFill>
                  <a:schemeClr val="bg1"/>
                </a:solidFill>
                <a:latin typeface="+mj-lt"/>
              </a:defRPr>
            </a:lvl4pPr>
            <a:lvl5pPr marL="0" indent="0" algn="r">
              <a:buFont typeface="Arial" panose="020B0604020202020204" pitchFamily="34" charset="0"/>
              <a:buNone/>
              <a:defRPr sz="4400" b="1" i="0">
                <a:solidFill>
                  <a:schemeClr val="bg1"/>
                </a:solidFill>
                <a:latin typeface="+mj-lt"/>
              </a:defRPr>
            </a:lvl5pPr>
            <a:lvl6pPr marL="0" indent="0" algn="r">
              <a:buFont typeface="Arial" panose="020B0604020202020204" pitchFamily="34" charset="0"/>
              <a:buNone/>
              <a:defRPr sz="4400" b="1" i="0">
                <a:solidFill>
                  <a:schemeClr val="bg1"/>
                </a:solidFill>
                <a:latin typeface="+mj-lt"/>
              </a:defRPr>
            </a:lvl6pPr>
            <a:lvl7pPr marL="0" indent="0" algn="r">
              <a:buFont typeface="Arial" panose="020B0604020202020204" pitchFamily="34" charset="0"/>
              <a:buNone/>
              <a:defRPr sz="4400" b="1" i="0">
                <a:solidFill>
                  <a:schemeClr val="bg1"/>
                </a:solidFill>
                <a:latin typeface="+mj-lt"/>
              </a:defRPr>
            </a:lvl7pPr>
            <a:lvl8pPr marL="0" indent="0" algn="r">
              <a:buFont typeface="Arial" panose="020B0604020202020204" pitchFamily="34" charset="0"/>
              <a:buNone/>
              <a:defRPr sz="4400" b="1" i="0">
                <a:solidFill>
                  <a:schemeClr val="bg1"/>
                </a:solidFill>
                <a:latin typeface="+mj-lt"/>
              </a:defRPr>
            </a:lvl8pPr>
            <a:lvl9pPr marL="0" indent="0" algn="r">
              <a:buFont typeface="Arial" panose="020B0604020202020204" pitchFamily="34" charset="0"/>
              <a:buNone/>
              <a:defRPr sz="4400" b="1" i="0">
                <a:solidFill>
                  <a:schemeClr val="bg1"/>
                </a:solidFill>
                <a:latin typeface="+mj-lt"/>
              </a:defRPr>
            </a:lvl9pPr>
          </a:lstStyle>
          <a:p>
            <a:pPr lvl="0"/>
            <a:r>
              <a:rPr lang="en-GB" noProof="0" dirty="0"/>
              <a:t>Title slide</a:t>
            </a:r>
            <a:br>
              <a:rPr lang="en-GB" noProof="0" dirty="0"/>
            </a:br>
            <a:r>
              <a:rPr lang="en-GB" noProof="0" dirty="0"/>
              <a:t>max. 2 lines</a:t>
            </a:r>
          </a:p>
        </p:txBody>
      </p:sp>
      <p:sp>
        <p:nvSpPr>
          <p:cNvPr id="6" name="Tijdelijke aanduiding voor tekst 5">
            <a:extLst>
              <a:ext uri="{FF2B5EF4-FFF2-40B4-BE49-F238E27FC236}">
                <a16:creationId xmlns:a16="http://schemas.microsoft.com/office/drawing/2014/main" id="{ACC0F79F-5B45-CF11-7FFE-D7A815731C32}"/>
              </a:ext>
            </a:extLst>
          </p:cNvPr>
          <p:cNvSpPr>
            <a:spLocks noGrp="1"/>
          </p:cNvSpPr>
          <p:nvPr>
            <p:ph type="body" sz="quarter" idx="11" hasCustomPrompt="1"/>
          </p:nvPr>
        </p:nvSpPr>
        <p:spPr>
          <a:xfrm>
            <a:off x="719137" y="5404234"/>
            <a:ext cx="10763113" cy="332399"/>
          </a:xfrm>
        </p:spPr>
        <p:txBody>
          <a:bodyPr>
            <a:spAutoFit/>
          </a:bodyPr>
          <a:lstStyle>
            <a:lvl1pPr marL="0" indent="0" algn="r">
              <a:buFont typeface="Arial" panose="020B0604020202020204" pitchFamily="34" charset="0"/>
              <a:buNone/>
              <a:defRPr sz="2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Subtitle | Name speaker</a:t>
            </a:r>
          </a:p>
        </p:txBody>
      </p:sp>
      <p:sp>
        <p:nvSpPr>
          <p:cNvPr id="17" name="Tijdelijke aanduiding voor datum 16">
            <a:extLst>
              <a:ext uri="{FF2B5EF4-FFF2-40B4-BE49-F238E27FC236}">
                <a16:creationId xmlns:a16="http://schemas.microsoft.com/office/drawing/2014/main" id="{599862F7-F626-8DED-B1FF-873CD0CF69ED}"/>
              </a:ext>
            </a:extLst>
          </p:cNvPr>
          <p:cNvSpPr>
            <a:spLocks noGrp="1"/>
          </p:cNvSpPr>
          <p:nvPr>
            <p:ph type="dt" sz="half" idx="12"/>
          </p:nvPr>
        </p:nvSpPr>
        <p:spPr>
          <a:xfrm>
            <a:off x="10705040" y="5813671"/>
            <a:ext cx="766235" cy="184666"/>
          </a:xfrm>
        </p:spPr>
        <p:txBody>
          <a:bodyPr/>
          <a:lstStyle>
            <a:lvl1pPr>
              <a:defRPr sz="1200">
                <a:solidFill>
                  <a:schemeClr val="tx2"/>
                </a:solidFill>
              </a:defRPr>
            </a:lvl1pPr>
          </a:lstStyle>
          <a:p>
            <a:fld id="{F3E85AF8-59B2-4106-AD70-04A0897A4815}" type="datetime1">
              <a:rPr lang="nl-NL" smtClean="0"/>
              <a:t>24-5-2024</a:t>
            </a:fld>
            <a:endParaRPr lang="en-GB" dirty="0"/>
          </a:p>
        </p:txBody>
      </p:sp>
      <p:grpSp>
        <p:nvGrpSpPr>
          <p:cNvPr id="21" name="Graphic 4">
            <a:extLst>
              <a:ext uri="{FF2B5EF4-FFF2-40B4-BE49-F238E27FC236}">
                <a16:creationId xmlns:a16="http://schemas.microsoft.com/office/drawing/2014/main" id="{C93E164C-298E-F36F-9136-0AC365C778F8}"/>
              </a:ext>
            </a:extLst>
          </p:cNvPr>
          <p:cNvGrpSpPr/>
          <p:nvPr userDrawn="1"/>
        </p:nvGrpSpPr>
        <p:grpSpPr>
          <a:xfrm>
            <a:off x="721114" y="437497"/>
            <a:ext cx="1530269" cy="594428"/>
            <a:chOff x="717019" y="5865846"/>
            <a:chExt cx="1413341" cy="549008"/>
          </a:xfrm>
          <a:solidFill>
            <a:srgbClr val="FFFFFF"/>
          </a:solidFill>
        </p:grpSpPr>
        <p:sp>
          <p:nvSpPr>
            <p:cNvPr id="22" name="Vrije vorm: vorm 21">
              <a:extLst>
                <a:ext uri="{FF2B5EF4-FFF2-40B4-BE49-F238E27FC236}">
                  <a16:creationId xmlns:a16="http://schemas.microsoft.com/office/drawing/2014/main" id="{C4DE928F-9819-F729-1A30-E5A07740CC27}"/>
                </a:ext>
              </a:extLst>
            </p:cNvPr>
            <p:cNvSpPr/>
            <p:nvPr/>
          </p:nvSpPr>
          <p:spPr>
            <a:xfrm>
              <a:off x="998576" y="6136009"/>
              <a:ext cx="258644" cy="277455"/>
            </a:xfrm>
            <a:custGeom>
              <a:avLst/>
              <a:gdLst>
                <a:gd name="connsiteX0" fmla="*/ 129322 w 258644"/>
                <a:gd name="connsiteY0" fmla="*/ 224847 h 277455"/>
                <a:gd name="connsiteX1" fmla="*/ 183307 w 258644"/>
                <a:gd name="connsiteY1" fmla="*/ 167897 h 277455"/>
                <a:gd name="connsiteX2" fmla="*/ 183307 w 258644"/>
                <a:gd name="connsiteY2" fmla="*/ 0 h 277455"/>
                <a:gd name="connsiteX3" fmla="*/ 258644 w 258644"/>
                <a:gd name="connsiteY3" fmla="*/ 0 h 277455"/>
                <a:gd name="connsiteX4" fmla="*/ 258644 w 258644"/>
                <a:gd name="connsiteY4" fmla="*/ 172238 h 277455"/>
                <a:gd name="connsiteX5" fmla="*/ 129322 w 258644"/>
                <a:gd name="connsiteY5" fmla="*/ 277456 h 277455"/>
                <a:gd name="connsiteX6" fmla="*/ 0 w 258644"/>
                <a:gd name="connsiteY6" fmla="*/ 172238 h 277455"/>
                <a:gd name="connsiteX7" fmla="*/ 0 w 258644"/>
                <a:gd name="connsiteY7" fmla="*/ 174 h 277455"/>
                <a:gd name="connsiteX8" fmla="*/ 75337 w 258644"/>
                <a:gd name="connsiteY8" fmla="*/ 174 h 277455"/>
                <a:gd name="connsiteX9" fmla="*/ 75337 w 258644"/>
                <a:gd name="connsiteY9" fmla="*/ 168071 h 277455"/>
                <a:gd name="connsiteX10" fmla="*/ 129322 w 258644"/>
                <a:gd name="connsiteY10" fmla="*/ 224847 h 2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8644" h="277455">
                  <a:moveTo>
                    <a:pt x="129322" y="224847"/>
                  </a:moveTo>
                  <a:cubicBezTo>
                    <a:pt x="164907" y="224847"/>
                    <a:pt x="183307" y="200713"/>
                    <a:pt x="183307" y="167897"/>
                  </a:cubicBezTo>
                  <a:lnTo>
                    <a:pt x="183307" y="0"/>
                  </a:lnTo>
                  <a:lnTo>
                    <a:pt x="258644" y="0"/>
                  </a:lnTo>
                  <a:lnTo>
                    <a:pt x="258644" y="172238"/>
                  </a:lnTo>
                  <a:cubicBezTo>
                    <a:pt x="257255" y="247592"/>
                    <a:pt x="197542" y="277456"/>
                    <a:pt x="129322" y="277456"/>
                  </a:cubicBezTo>
                  <a:cubicBezTo>
                    <a:pt x="61102" y="277456"/>
                    <a:pt x="0" y="247592"/>
                    <a:pt x="0" y="172238"/>
                  </a:cubicBezTo>
                  <a:lnTo>
                    <a:pt x="0" y="174"/>
                  </a:lnTo>
                  <a:lnTo>
                    <a:pt x="75337" y="174"/>
                  </a:lnTo>
                  <a:lnTo>
                    <a:pt x="75337" y="168071"/>
                  </a:lnTo>
                  <a:cubicBezTo>
                    <a:pt x="73948" y="200713"/>
                    <a:pt x="93910" y="224847"/>
                    <a:pt x="129322" y="224847"/>
                  </a:cubicBezTo>
                  <a:close/>
                </a:path>
              </a:pathLst>
            </a:custGeom>
            <a:solidFill>
              <a:srgbClr val="FFFFFF"/>
            </a:solidFill>
            <a:ln w="1731" cap="flat">
              <a:noFill/>
              <a:prstDash val="solid"/>
              <a:miter/>
            </a:ln>
          </p:spPr>
          <p:txBody>
            <a:bodyPr rtlCol="0" anchor="ctr"/>
            <a:lstStyle/>
            <a:p>
              <a:endParaRPr lang="en-GB" dirty="0"/>
            </a:p>
          </p:txBody>
        </p:sp>
        <p:sp>
          <p:nvSpPr>
            <p:cNvPr id="23" name="Vrije vorm: vorm 22">
              <a:extLst>
                <a:ext uri="{FF2B5EF4-FFF2-40B4-BE49-F238E27FC236}">
                  <a16:creationId xmlns:a16="http://schemas.microsoft.com/office/drawing/2014/main" id="{79323DCE-D484-B94A-C1EC-D2F2B931366F}"/>
                </a:ext>
              </a:extLst>
            </p:cNvPr>
            <p:cNvSpPr/>
            <p:nvPr/>
          </p:nvSpPr>
          <p:spPr>
            <a:xfrm>
              <a:off x="717019" y="6136183"/>
              <a:ext cx="244583" cy="271726"/>
            </a:xfrm>
            <a:custGeom>
              <a:avLst/>
              <a:gdLst>
                <a:gd name="connsiteX0" fmla="*/ 85405 w 244583"/>
                <a:gd name="connsiteY0" fmla="*/ 271726 h 271726"/>
                <a:gd name="connsiteX1" fmla="*/ 160741 w 244583"/>
                <a:gd name="connsiteY1" fmla="*/ 271726 h 271726"/>
                <a:gd name="connsiteX2" fmla="*/ 160741 w 244583"/>
                <a:gd name="connsiteY2" fmla="*/ 52609 h 271726"/>
                <a:gd name="connsiteX3" fmla="*/ 244583 w 244583"/>
                <a:gd name="connsiteY3" fmla="*/ 52609 h 271726"/>
                <a:gd name="connsiteX4" fmla="*/ 244583 w 244583"/>
                <a:gd name="connsiteY4" fmla="*/ 0 h 271726"/>
                <a:gd name="connsiteX5" fmla="*/ 0 w 244583"/>
                <a:gd name="connsiteY5" fmla="*/ 0 h 271726"/>
                <a:gd name="connsiteX6" fmla="*/ 0 w 244583"/>
                <a:gd name="connsiteY6" fmla="*/ 52609 h 271726"/>
                <a:gd name="connsiteX7" fmla="*/ 85405 w 244583"/>
                <a:gd name="connsiteY7" fmla="*/ 52609 h 27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583" h="271726">
                  <a:moveTo>
                    <a:pt x="85405" y="271726"/>
                  </a:moveTo>
                  <a:lnTo>
                    <a:pt x="160741" y="271726"/>
                  </a:lnTo>
                  <a:lnTo>
                    <a:pt x="160741" y="52609"/>
                  </a:lnTo>
                  <a:lnTo>
                    <a:pt x="244583" y="52609"/>
                  </a:lnTo>
                  <a:lnTo>
                    <a:pt x="244583" y="0"/>
                  </a:lnTo>
                  <a:lnTo>
                    <a:pt x="0" y="0"/>
                  </a:lnTo>
                  <a:lnTo>
                    <a:pt x="0" y="52609"/>
                  </a:lnTo>
                  <a:lnTo>
                    <a:pt x="85405" y="52609"/>
                  </a:lnTo>
                  <a:close/>
                </a:path>
              </a:pathLst>
            </a:custGeom>
            <a:solidFill>
              <a:srgbClr val="FFFFFF"/>
            </a:solidFill>
            <a:ln w="1731" cap="flat">
              <a:noFill/>
              <a:prstDash val="solid"/>
              <a:miter/>
            </a:ln>
          </p:spPr>
          <p:txBody>
            <a:bodyPr rtlCol="0" anchor="ctr"/>
            <a:lstStyle/>
            <a:p>
              <a:endParaRPr lang="en-GB" dirty="0"/>
            </a:p>
          </p:txBody>
        </p:sp>
        <p:sp>
          <p:nvSpPr>
            <p:cNvPr id="24" name="Vrije vorm: vorm 23">
              <a:extLst>
                <a:ext uri="{FF2B5EF4-FFF2-40B4-BE49-F238E27FC236}">
                  <a16:creationId xmlns:a16="http://schemas.microsoft.com/office/drawing/2014/main" id="{3539D6EA-85DB-9F50-4773-B93829862258}"/>
                </a:ext>
              </a:extLst>
            </p:cNvPr>
            <p:cNvSpPr/>
            <p:nvPr/>
          </p:nvSpPr>
          <p:spPr>
            <a:xfrm>
              <a:off x="792227" y="5865846"/>
              <a:ext cx="256862" cy="254189"/>
            </a:xfrm>
            <a:custGeom>
              <a:avLst/>
              <a:gdLst>
                <a:gd name="connsiteX0" fmla="*/ 190726 w 256862"/>
                <a:gd name="connsiteY0" fmla="*/ 138033 h 254189"/>
                <a:gd name="connsiteX1" fmla="*/ 153752 w 256862"/>
                <a:gd name="connsiteY1" fmla="*/ 115288 h 254189"/>
                <a:gd name="connsiteX2" fmla="*/ 254780 w 256862"/>
                <a:gd name="connsiteY2" fmla="*/ 14237 h 254189"/>
                <a:gd name="connsiteX3" fmla="*/ 254780 w 256862"/>
                <a:gd name="connsiteY3" fmla="*/ 0 h 254189"/>
                <a:gd name="connsiteX4" fmla="*/ 247663 w 256862"/>
                <a:gd name="connsiteY4" fmla="*/ 9897 h 254189"/>
                <a:gd name="connsiteX5" fmla="*/ 102718 w 256862"/>
                <a:gd name="connsiteY5" fmla="*/ 66846 h 254189"/>
                <a:gd name="connsiteX6" fmla="*/ 3253 w 256862"/>
                <a:gd name="connsiteY6" fmla="*/ 217555 h 254189"/>
                <a:gd name="connsiteX7" fmla="*/ 10370 w 256862"/>
                <a:gd name="connsiteY7" fmla="*/ 237522 h 254189"/>
                <a:gd name="connsiteX8" fmla="*/ 13147 w 256862"/>
                <a:gd name="connsiteY8" fmla="*/ 217555 h 254189"/>
                <a:gd name="connsiteX9" fmla="*/ 101329 w 256862"/>
                <a:gd name="connsiteY9" fmla="*/ 107996 h 254189"/>
                <a:gd name="connsiteX10" fmla="*/ 109835 w 256862"/>
                <a:gd name="connsiteY10" fmla="*/ 100877 h 254189"/>
                <a:gd name="connsiteX11" fmla="*/ 109835 w 256862"/>
                <a:gd name="connsiteY11" fmla="*/ 107996 h 254189"/>
                <a:gd name="connsiteX12" fmla="*/ 79978 w 256862"/>
                <a:gd name="connsiteY12" fmla="*/ 179183 h 254189"/>
                <a:gd name="connsiteX13" fmla="*/ 135352 w 256862"/>
                <a:gd name="connsiteY13" fmla="*/ 167724 h 254189"/>
                <a:gd name="connsiteX14" fmla="*/ 141081 w 256862"/>
                <a:gd name="connsiteY14" fmla="*/ 160605 h 254189"/>
                <a:gd name="connsiteX15" fmla="*/ 141081 w 256862"/>
                <a:gd name="connsiteY15" fmla="*/ 172064 h 254189"/>
                <a:gd name="connsiteX16" fmla="*/ 104107 w 256862"/>
                <a:gd name="connsiteY16" fmla="*/ 241689 h 254189"/>
                <a:gd name="connsiteX17" fmla="*/ 85706 w 256862"/>
                <a:gd name="connsiteY17" fmla="*/ 253148 h 254189"/>
                <a:gd name="connsiteX18" fmla="*/ 95601 w 256862"/>
                <a:gd name="connsiteY18" fmla="*/ 253148 h 254189"/>
                <a:gd name="connsiteX19" fmla="*/ 226485 w 256862"/>
                <a:gd name="connsiteY19" fmla="*/ 125185 h 254189"/>
                <a:gd name="connsiteX20" fmla="*/ 226485 w 256862"/>
                <a:gd name="connsiteY20" fmla="*/ 116677 h 254189"/>
                <a:gd name="connsiteX21" fmla="*/ 219368 w 256862"/>
                <a:gd name="connsiteY21" fmla="*/ 121018 h 254189"/>
                <a:gd name="connsiteX22" fmla="*/ 190726 w 256862"/>
                <a:gd name="connsiteY22" fmla="*/ 138033 h 254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6862" h="254189">
                  <a:moveTo>
                    <a:pt x="190726" y="138033"/>
                  </a:moveTo>
                  <a:cubicBezTo>
                    <a:pt x="172326" y="143763"/>
                    <a:pt x="153752" y="139422"/>
                    <a:pt x="153752" y="115288"/>
                  </a:cubicBezTo>
                  <a:cubicBezTo>
                    <a:pt x="153752" y="78306"/>
                    <a:pt x="241934" y="47053"/>
                    <a:pt x="254780" y="14237"/>
                  </a:cubicBezTo>
                  <a:cubicBezTo>
                    <a:pt x="257557" y="5730"/>
                    <a:pt x="257557" y="0"/>
                    <a:pt x="254780" y="0"/>
                  </a:cubicBezTo>
                  <a:cubicBezTo>
                    <a:pt x="252002" y="0"/>
                    <a:pt x="254780" y="4341"/>
                    <a:pt x="247663" y="9897"/>
                  </a:cubicBezTo>
                  <a:cubicBezTo>
                    <a:pt x="210689" y="46879"/>
                    <a:pt x="149586" y="46879"/>
                    <a:pt x="102718" y="66846"/>
                  </a:cubicBezTo>
                  <a:cubicBezTo>
                    <a:pt x="71472" y="81084"/>
                    <a:pt x="-18098" y="123796"/>
                    <a:pt x="3253" y="217555"/>
                  </a:cubicBezTo>
                  <a:cubicBezTo>
                    <a:pt x="4642" y="221895"/>
                    <a:pt x="7593" y="237522"/>
                    <a:pt x="10370" y="237522"/>
                  </a:cubicBezTo>
                  <a:cubicBezTo>
                    <a:pt x="13147" y="237522"/>
                    <a:pt x="13147" y="229014"/>
                    <a:pt x="13147" y="217555"/>
                  </a:cubicBezTo>
                  <a:cubicBezTo>
                    <a:pt x="13147" y="160605"/>
                    <a:pt x="78589" y="144978"/>
                    <a:pt x="101329" y="107996"/>
                  </a:cubicBezTo>
                  <a:cubicBezTo>
                    <a:pt x="104107" y="103655"/>
                    <a:pt x="108446" y="98099"/>
                    <a:pt x="109835" y="100877"/>
                  </a:cubicBezTo>
                  <a:cubicBezTo>
                    <a:pt x="109835" y="102266"/>
                    <a:pt x="109835" y="103655"/>
                    <a:pt x="109835" y="107996"/>
                  </a:cubicBezTo>
                  <a:cubicBezTo>
                    <a:pt x="102718" y="137860"/>
                    <a:pt x="71472" y="157827"/>
                    <a:pt x="79978" y="179183"/>
                  </a:cubicBezTo>
                  <a:cubicBezTo>
                    <a:pt x="91435" y="207658"/>
                    <a:pt x="125458" y="186302"/>
                    <a:pt x="135352" y="167724"/>
                  </a:cubicBezTo>
                  <a:cubicBezTo>
                    <a:pt x="138130" y="163383"/>
                    <a:pt x="139692" y="159216"/>
                    <a:pt x="141081" y="160605"/>
                  </a:cubicBezTo>
                  <a:cubicBezTo>
                    <a:pt x="142469" y="160605"/>
                    <a:pt x="142469" y="166335"/>
                    <a:pt x="141081" y="172064"/>
                  </a:cubicBezTo>
                  <a:cubicBezTo>
                    <a:pt x="135352" y="204706"/>
                    <a:pt x="128235" y="223284"/>
                    <a:pt x="104107" y="241689"/>
                  </a:cubicBezTo>
                  <a:cubicBezTo>
                    <a:pt x="96990" y="247418"/>
                    <a:pt x="84144" y="248807"/>
                    <a:pt x="85706" y="253148"/>
                  </a:cubicBezTo>
                  <a:cubicBezTo>
                    <a:pt x="85706" y="254537"/>
                    <a:pt x="91435" y="254537"/>
                    <a:pt x="95601" y="253148"/>
                  </a:cubicBezTo>
                  <a:cubicBezTo>
                    <a:pt x="159654" y="248807"/>
                    <a:pt x="212251" y="174842"/>
                    <a:pt x="226485" y="125185"/>
                  </a:cubicBezTo>
                  <a:cubicBezTo>
                    <a:pt x="227874" y="122407"/>
                    <a:pt x="227874" y="118066"/>
                    <a:pt x="226485" y="116677"/>
                  </a:cubicBezTo>
                  <a:cubicBezTo>
                    <a:pt x="225097" y="115288"/>
                    <a:pt x="222146" y="118066"/>
                    <a:pt x="219368" y="121018"/>
                  </a:cubicBezTo>
                  <a:cubicBezTo>
                    <a:pt x="209127" y="128137"/>
                    <a:pt x="200621" y="133866"/>
                    <a:pt x="190726" y="138033"/>
                  </a:cubicBezTo>
                  <a:close/>
                </a:path>
              </a:pathLst>
            </a:custGeom>
            <a:solidFill>
              <a:srgbClr val="FFFFFF"/>
            </a:solidFill>
            <a:ln w="1731" cap="flat">
              <a:noFill/>
              <a:prstDash val="solid"/>
              <a:miter/>
            </a:ln>
          </p:spPr>
          <p:txBody>
            <a:bodyPr rtlCol="0" anchor="ctr"/>
            <a:lstStyle/>
            <a:p>
              <a:endParaRPr lang="en-GB" dirty="0"/>
            </a:p>
          </p:txBody>
        </p:sp>
        <p:sp>
          <p:nvSpPr>
            <p:cNvPr id="25" name="Vrije vorm: vorm 24">
              <a:extLst>
                <a:ext uri="{FF2B5EF4-FFF2-40B4-BE49-F238E27FC236}">
                  <a16:creationId xmlns:a16="http://schemas.microsoft.com/office/drawing/2014/main" id="{A996BACF-1310-A75D-F3D9-23D926B05697}"/>
                </a:ext>
              </a:extLst>
            </p:cNvPr>
            <p:cNvSpPr/>
            <p:nvPr/>
          </p:nvSpPr>
          <p:spPr>
            <a:xfrm>
              <a:off x="1588597" y="6213099"/>
              <a:ext cx="172024" cy="200539"/>
            </a:xfrm>
            <a:custGeom>
              <a:avLst/>
              <a:gdLst>
                <a:gd name="connsiteX0" fmla="*/ 38363 w 172024"/>
                <a:gd name="connsiteY0" fmla="*/ 82299 h 200539"/>
                <a:gd name="connsiteX1" fmla="*/ 86620 w 172024"/>
                <a:gd name="connsiteY1" fmla="*/ 25350 h 200539"/>
                <a:gd name="connsiteX2" fmla="*/ 134877 w 172024"/>
                <a:gd name="connsiteY2" fmla="*/ 82299 h 200539"/>
                <a:gd name="connsiteX3" fmla="*/ 38363 w 172024"/>
                <a:gd name="connsiteY3" fmla="*/ 82299 h 200539"/>
                <a:gd name="connsiteX4" fmla="*/ 172024 w 172024"/>
                <a:gd name="connsiteY4" fmla="*/ 106607 h 200539"/>
                <a:gd name="connsiteX5" fmla="*/ 172024 w 172024"/>
                <a:gd name="connsiteY5" fmla="*/ 89591 h 200539"/>
                <a:gd name="connsiteX6" fmla="*/ 88182 w 172024"/>
                <a:gd name="connsiteY6" fmla="*/ 0 h 200539"/>
                <a:gd name="connsiteX7" fmla="*/ 0 w 172024"/>
                <a:gd name="connsiteY7" fmla="*/ 102440 h 200539"/>
                <a:gd name="connsiteX8" fmla="*/ 85231 w 172024"/>
                <a:gd name="connsiteY8" fmla="*/ 200539 h 200539"/>
                <a:gd name="connsiteX9" fmla="*/ 169073 w 172024"/>
                <a:gd name="connsiteY9" fmla="*/ 136471 h 200539"/>
                <a:gd name="connsiteX10" fmla="*/ 130711 w 172024"/>
                <a:gd name="connsiteY10" fmla="*/ 136471 h 200539"/>
                <a:gd name="connsiteX11" fmla="*/ 85231 w 172024"/>
                <a:gd name="connsiteY11" fmla="*/ 174842 h 200539"/>
                <a:gd name="connsiteX12" fmla="*/ 36974 w 172024"/>
                <a:gd name="connsiteY12" fmla="*/ 107996 h 200539"/>
                <a:gd name="connsiteX13" fmla="*/ 172024 w 172024"/>
                <a:gd name="connsiteY13" fmla="*/ 107996 h 200539"/>
                <a:gd name="connsiteX14" fmla="*/ 172024 w 172024"/>
                <a:gd name="connsiteY14" fmla="*/ 106607 h 200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024" h="200539">
                  <a:moveTo>
                    <a:pt x="38363" y="82299"/>
                  </a:moveTo>
                  <a:cubicBezTo>
                    <a:pt x="38363" y="52435"/>
                    <a:pt x="56763" y="25350"/>
                    <a:pt x="86620" y="25350"/>
                  </a:cubicBezTo>
                  <a:cubicBezTo>
                    <a:pt x="120816" y="25350"/>
                    <a:pt x="134877" y="49484"/>
                    <a:pt x="134877" y="82299"/>
                  </a:cubicBezTo>
                  <a:lnTo>
                    <a:pt x="38363" y="82299"/>
                  </a:lnTo>
                  <a:close/>
                  <a:moveTo>
                    <a:pt x="172024" y="106607"/>
                  </a:moveTo>
                  <a:lnTo>
                    <a:pt x="172024" y="89591"/>
                  </a:lnTo>
                  <a:cubicBezTo>
                    <a:pt x="172024" y="36983"/>
                    <a:pt x="142167" y="0"/>
                    <a:pt x="88182" y="0"/>
                  </a:cubicBezTo>
                  <a:cubicBezTo>
                    <a:pt x="28468" y="0"/>
                    <a:pt x="0" y="46879"/>
                    <a:pt x="0" y="102440"/>
                  </a:cubicBezTo>
                  <a:cubicBezTo>
                    <a:pt x="0" y="158001"/>
                    <a:pt x="24128" y="200539"/>
                    <a:pt x="85231" y="200539"/>
                  </a:cubicBezTo>
                  <a:cubicBezTo>
                    <a:pt x="130711" y="200539"/>
                    <a:pt x="163518" y="179183"/>
                    <a:pt x="169073" y="136471"/>
                  </a:cubicBezTo>
                  <a:lnTo>
                    <a:pt x="130711" y="136471"/>
                  </a:lnTo>
                  <a:cubicBezTo>
                    <a:pt x="126371" y="163557"/>
                    <a:pt x="112310" y="174842"/>
                    <a:pt x="85231" y="174842"/>
                  </a:cubicBezTo>
                  <a:cubicBezTo>
                    <a:pt x="48257" y="174842"/>
                    <a:pt x="36974" y="142200"/>
                    <a:pt x="36974" y="107996"/>
                  </a:cubicBezTo>
                  <a:lnTo>
                    <a:pt x="172024" y="107996"/>
                  </a:lnTo>
                  <a:lnTo>
                    <a:pt x="172024" y="106607"/>
                  </a:lnTo>
                  <a:close/>
                </a:path>
              </a:pathLst>
            </a:custGeom>
            <a:solidFill>
              <a:srgbClr val="FFFFFF"/>
            </a:solidFill>
            <a:ln w="1731" cap="flat">
              <a:noFill/>
              <a:prstDash val="solid"/>
              <a:miter/>
            </a:ln>
          </p:spPr>
          <p:txBody>
            <a:bodyPr rtlCol="0" anchor="ctr"/>
            <a:lstStyle/>
            <a:p>
              <a:endParaRPr lang="en-GB" dirty="0"/>
            </a:p>
          </p:txBody>
        </p:sp>
        <p:sp>
          <p:nvSpPr>
            <p:cNvPr id="26" name="Vrije vorm: vorm 25">
              <a:extLst>
                <a:ext uri="{FF2B5EF4-FFF2-40B4-BE49-F238E27FC236}">
                  <a16:creationId xmlns:a16="http://schemas.microsoft.com/office/drawing/2014/main" id="{B50ABAA7-4D3A-64F2-2886-73E38F672A13}"/>
                </a:ext>
              </a:extLst>
            </p:cNvPr>
            <p:cNvSpPr/>
            <p:nvPr/>
          </p:nvSpPr>
          <p:spPr>
            <a:xfrm>
              <a:off x="1803323" y="6136183"/>
              <a:ext cx="35585" cy="271552"/>
            </a:xfrm>
            <a:custGeom>
              <a:avLst/>
              <a:gdLst>
                <a:gd name="connsiteX0" fmla="*/ 0 w 35585"/>
                <a:gd name="connsiteY0" fmla="*/ 0 h 271552"/>
                <a:gd name="connsiteX1" fmla="*/ 35585 w 35585"/>
                <a:gd name="connsiteY1" fmla="*/ 0 h 271552"/>
                <a:gd name="connsiteX2" fmla="*/ 35585 w 35585"/>
                <a:gd name="connsiteY2" fmla="*/ 271552 h 271552"/>
                <a:gd name="connsiteX3" fmla="*/ 0 w 35585"/>
                <a:gd name="connsiteY3" fmla="*/ 271552 h 271552"/>
              </a:gdLst>
              <a:ahLst/>
              <a:cxnLst>
                <a:cxn ang="0">
                  <a:pos x="connsiteX0" y="connsiteY0"/>
                </a:cxn>
                <a:cxn ang="0">
                  <a:pos x="connsiteX1" y="connsiteY1"/>
                </a:cxn>
                <a:cxn ang="0">
                  <a:pos x="connsiteX2" y="connsiteY2"/>
                </a:cxn>
                <a:cxn ang="0">
                  <a:pos x="connsiteX3" y="connsiteY3"/>
                </a:cxn>
              </a:cxnLst>
              <a:rect l="l" t="t" r="r" b="b"/>
              <a:pathLst>
                <a:path w="35585" h="271552">
                  <a:moveTo>
                    <a:pt x="0" y="0"/>
                  </a:moveTo>
                  <a:lnTo>
                    <a:pt x="35585" y="0"/>
                  </a:lnTo>
                  <a:lnTo>
                    <a:pt x="35585" y="271552"/>
                  </a:lnTo>
                  <a:lnTo>
                    <a:pt x="0" y="271552"/>
                  </a:lnTo>
                  <a:close/>
                </a:path>
              </a:pathLst>
            </a:custGeom>
            <a:solidFill>
              <a:srgbClr val="FFFFFF"/>
            </a:solidFill>
            <a:ln w="1731" cap="flat">
              <a:noFill/>
              <a:prstDash val="solid"/>
              <a:miter/>
            </a:ln>
          </p:spPr>
          <p:txBody>
            <a:bodyPr rtlCol="0" anchor="ctr"/>
            <a:lstStyle/>
            <a:p>
              <a:endParaRPr lang="en-GB" dirty="0"/>
            </a:p>
          </p:txBody>
        </p:sp>
        <p:sp>
          <p:nvSpPr>
            <p:cNvPr id="27" name="Vrije vorm: vorm 26">
              <a:extLst>
                <a:ext uri="{FF2B5EF4-FFF2-40B4-BE49-F238E27FC236}">
                  <a16:creationId xmlns:a16="http://schemas.microsoft.com/office/drawing/2014/main" id="{94E5B70C-D6DE-08E7-481C-59E036E42088}"/>
                </a:ext>
              </a:extLst>
            </p:cNvPr>
            <p:cNvSpPr/>
            <p:nvPr/>
          </p:nvSpPr>
          <p:spPr>
            <a:xfrm>
              <a:off x="1880049" y="6129238"/>
              <a:ext cx="122204" cy="278671"/>
            </a:xfrm>
            <a:custGeom>
              <a:avLst/>
              <a:gdLst>
                <a:gd name="connsiteX0" fmla="*/ 72559 w 122204"/>
                <a:gd name="connsiteY0" fmla="*/ 278671 h 278671"/>
                <a:gd name="connsiteX1" fmla="*/ 72559 w 122204"/>
                <a:gd name="connsiteY1" fmla="*/ 113726 h 278671"/>
                <a:gd name="connsiteX2" fmla="*/ 116650 w 122204"/>
                <a:gd name="connsiteY2" fmla="*/ 113726 h 278671"/>
                <a:gd name="connsiteX3" fmla="*/ 116650 w 122204"/>
                <a:gd name="connsiteY3" fmla="*/ 88202 h 278671"/>
                <a:gd name="connsiteX4" fmla="*/ 72559 w 122204"/>
                <a:gd name="connsiteY4" fmla="*/ 88202 h 278671"/>
                <a:gd name="connsiteX5" fmla="*/ 72559 w 122204"/>
                <a:gd name="connsiteY5" fmla="*/ 58339 h 278671"/>
                <a:gd name="connsiteX6" fmla="*/ 103805 w 122204"/>
                <a:gd name="connsiteY6" fmla="*/ 32816 h 278671"/>
                <a:gd name="connsiteX7" fmla="*/ 122205 w 122204"/>
                <a:gd name="connsiteY7" fmla="*/ 34205 h 278671"/>
                <a:gd name="connsiteX8" fmla="*/ 122205 w 122204"/>
                <a:gd name="connsiteY8" fmla="*/ 4341 h 278671"/>
                <a:gd name="connsiteX9" fmla="*/ 96688 w 122204"/>
                <a:gd name="connsiteY9" fmla="*/ 0 h 278671"/>
                <a:gd name="connsiteX10" fmla="*/ 36974 w 122204"/>
                <a:gd name="connsiteY10" fmla="*/ 52609 h 278671"/>
                <a:gd name="connsiteX11" fmla="*/ 36974 w 122204"/>
                <a:gd name="connsiteY11" fmla="*/ 88202 h 278671"/>
                <a:gd name="connsiteX12" fmla="*/ 0 w 122204"/>
                <a:gd name="connsiteY12" fmla="*/ 88202 h 278671"/>
                <a:gd name="connsiteX13" fmla="*/ 0 w 122204"/>
                <a:gd name="connsiteY13" fmla="*/ 113726 h 278671"/>
                <a:gd name="connsiteX14" fmla="*/ 36974 w 122204"/>
                <a:gd name="connsiteY14" fmla="*/ 113726 h 278671"/>
                <a:gd name="connsiteX15" fmla="*/ 36974 w 122204"/>
                <a:gd name="connsiteY15" fmla="*/ 278671 h 278671"/>
                <a:gd name="connsiteX16" fmla="*/ 72559 w 122204"/>
                <a:gd name="connsiteY16" fmla="*/ 278671 h 27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204" h="278671">
                  <a:moveTo>
                    <a:pt x="72559" y="278671"/>
                  </a:moveTo>
                  <a:lnTo>
                    <a:pt x="72559" y="113726"/>
                  </a:lnTo>
                  <a:lnTo>
                    <a:pt x="116650" y="113726"/>
                  </a:lnTo>
                  <a:lnTo>
                    <a:pt x="116650" y="88202"/>
                  </a:lnTo>
                  <a:lnTo>
                    <a:pt x="72559" y="88202"/>
                  </a:lnTo>
                  <a:lnTo>
                    <a:pt x="72559" y="58339"/>
                  </a:lnTo>
                  <a:cubicBezTo>
                    <a:pt x="72559" y="36983"/>
                    <a:pt x="82454" y="32816"/>
                    <a:pt x="103805" y="32816"/>
                  </a:cubicBezTo>
                  <a:cubicBezTo>
                    <a:pt x="109533" y="32816"/>
                    <a:pt x="115262" y="34205"/>
                    <a:pt x="122205" y="34205"/>
                  </a:cubicBezTo>
                  <a:lnTo>
                    <a:pt x="122205" y="4341"/>
                  </a:lnTo>
                  <a:cubicBezTo>
                    <a:pt x="113699" y="2952"/>
                    <a:pt x="105194" y="0"/>
                    <a:pt x="96688" y="0"/>
                  </a:cubicBezTo>
                  <a:cubicBezTo>
                    <a:pt x="62491" y="0"/>
                    <a:pt x="36974" y="17015"/>
                    <a:pt x="36974" y="52609"/>
                  </a:cubicBezTo>
                  <a:lnTo>
                    <a:pt x="36974" y="88202"/>
                  </a:lnTo>
                  <a:lnTo>
                    <a:pt x="0" y="88202"/>
                  </a:lnTo>
                  <a:lnTo>
                    <a:pt x="0" y="113726"/>
                  </a:lnTo>
                  <a:lnTo>
                    <a:pt x="36974" y="113726"/>
                  </a:lnTo>
                  <a:lnTo>
                    <a:pt x="36974" y="278671"/>
                  </a:lnTo>
                  <a:lnTo>
                    <a:pt x="72559" y="278671"/>
                  </a:lnTo>
                  <a:close/>
                </a:path>
              </a:pathLst>
            </a:custGeom>
            <a:solidFill>
              <a:srgbClr val="FFFFFF"/>
            </a:solidFill>
            <a:ln w="1731" cap="flat">
              <a:noFill/>
              <a:prstDash val="solid"/>
              <a:miter/>
            </a:ln>
          </p:spPr>
          <p:txBody>
            <a:bodyPr rtlCol="0" anchor="ctr"/>
            <a:lstStyle/>
            <a:p>
              <a:endParaRPr lang="en-GB" dirty="0"/>
            </a:p>
          </p:txBody>
        </p:sp>
        <p:sp>
          <p:nvSpPr>
            <p:cNvPr id="28" name="Vrije vorm: vorm 27">
              <a:extLst>
                <a:ext uri="{FF2B5EF4-FFF2-40B4-BE49-F238E27FC236}">
                  <a16:creationId xmlns:a16="http://schemas.microsoft.com/office/drawing/2014/main" id="{8D3E4DAB-6265-0F83-A847-5B7F063D48EC}"/>
                </a:ext>
              </a:extLst>
            </p:cNvPr>
            <p:cNvSpPr/>
            <p:nvPr/>
          </p:nvSpPr>
          <p:spPr>
            <a:xfrm>
              <a:off x="2016661" y="6168998"/>
              <a:ext cx="113699" cy="245855"/>
            </a:xfrm>
            <a:custGeom>
              <a:avLst/>
              <a:gdLst>
                <a:gd name="connsiteX0" fmla="*/ 0 w 113699"/>
                <a:gd name="connsiteY0" fmla="*/ 49657 h 245855"/>
                <a:gd name="connsiteX1" fmla="*/ 0 w 113699"/>
                <a:gd name="connsiteY1" fmla="*/ 75180 h 245855"/>
                <a:gd name="connsiteX2" fmla="*/ 32634 w 113699"/>
                <a:gd name="connsiteY2" fmla="*/ 75180 h 245855"/>
                <a:gd name="connsiteX3" fmla="*/ 32634 w 113699"/>
                <a:gd name="connsiteY3" fmla="*/ 196025 h 245855"/>
                <a:gd name="connsiteX4" fmla="*/ 86620 w 113699"/>
                <a:gd name="connsiteY4" fmla="*/ 245856 h 245855"/>
                <a:gd name="connsiteX5" fmla="*/ 110748 w 113699"/>
                <a:gd name="connsiteY5" fmla="*/ 243078 h 245855"/>
                <a:gd name="connsiteX6" fmla="*/ 110748 w 113699"/>
                <a:gd name="connsiteY6" fmla="*/ 215992 h 245855"/>
                <a:gd name="connsiteX7" fmla="*/ 92348 w 113699"/>
                <a:gd name="connsiteY7" fmla="*/ 218770 h 245855"/>
                <a:gd name="connsiteX8" fmla="*/ 69608 w 113699"/>
                <a:gd name="connsiteY8" fmla="*/ 198803 h 245855"/>
                <a:gd name="connsiteX9" fmla="*/ 69608 w 113699"/>
                <a:gd name="connsiteY9" fmla="*/ 76743 h 245855"/>
                <a:gd name="connsiteX10" fmla="*/ 113699 w 113699"/>
                <a:gd name="connsiteY10" fmla="*/ 76743 h 245855"/>
                <a:gd name="connsiteX11" fmla="*/ 113699 w 113699"/>
                <a:gd name="connsiteY11" fmla="*/ 51220 h 245855"/>
                <a:gd name="connsiteX12" fmla="*/ 69608 w 113699"/>
                <a:gd name="connsiteY12" fmla="*/ 51220 h 245855"/>
                <a:gd name="connsiteX13" fmla="*/ 69608 w 113699"/>
                <a:gd name="connsiteY13" fmla="*/ 0 h 245855"/>
                <a:gd name="connsiteX14" fmla="*/ 34023 w 113699"/>
                <a:gd name="connsiteY14" fmla="*/ 11459 h 245855"/>
                <a:gd name="connsiteX15" fmla="*/ 34023 w 113699"/>
                <a:gd name="connsiteY15" fmla="*/ 51220 h 245855"/>
                <a:gd name="connsiteX16" fmla="*/ 0 w 113699"/>
                <a:gd name="connsiteY16" fmla="*/ 49657 h 24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3699" h="245855">
                  <a:moveTo>
                    <a:pt x="0" y="49657"/>
                  </a:moveTo>
                  <a:lnTo>
                    <a:pt x="0" y="75180"/>
                  </a:lnTo>
                  <a:lnTo>
                    <a:pt x="32634" y="75180"/>
                  </a:lnTo>
                  <a:lnTo>
                    <a:pt x="32634" y="196025"/>
                  </a:lnTo>
                  <a:cubicBezTo>
                    <a:pt x="32634" y="221548"/>
                    <a:pt x="32634" y="245856"/>
                    <a:pt x="86620" y="245856"/>
                  </a:cubicBezTo>
                  <a:cubicBezTo>
                    <a:pt x="95125" y="245856"/>
                    <a:pt x="102243" y="244467"/>
                    <a:pt x="110748" y="243078"/>
                  </a:cubicBezTo>
                  <a:lnTo>
                    <a:pt x="110748" y="215992"/>
                  </a:lnTo>
                  <a:cubicBezTo>
                    <a:pt x="105020" y="217381"/>
                    <a:pt x="97903" y="218770"/>
                    <a:pt x="92348" y="218770"/>
                  </a:cubicBezTo>
                  <a:cubicBezTo>
                    <a:pt x="79503" y="218770"/>
                    <a:pt x="69608" y="211651"/>
                    <a:pt x="69608" y="198803"/>
                  </a:cubicBezTo>
                  <a:lnTo>
                    <a:pt x="69608" y="76743"/>
                  </a:lnTo>
                  <a:lnTo>
                    <a:pt x="113699" y="76743"/>
                  </a:lnTo>
                  <a:lnTo>
                    <a:pt x="113699" y="51220"/>
                  </a:lnTo>
                  <a:lnTo>
                    <a:pt x="69608" y="51220"/>
                  </a:lnTo>
                  <a:lnTo>
                    <a:pt x="69608" y="0"/>
                  </a:lnTo>
                  <a:lnTo>
                    <a:pt x="34023" y="11459"/>
                  </a:lnTo>
                  <a:lnTo>
                    <a:pt x="34023" y="51220"/>
                  </a:lnTo>
                  <a:lnTo>
                    <a:pt x="0" y="49657"/>
                  </a:lnTo>
                  <a:close/>
                </a:path>
              </a:pathLst>
            </a:custGeom>
            <a:solidFill>
              <a:srgbClr val="FFFFFF"/>
            </a:solidFill>
            <a:ln w="1731" cap="flat">
              <a:noFill/>
              <a:prstDash val="solid"/>
              <a:miter/>
            </a:ln>
          </p:spPr>
          <p:txBody>
            <a:bodyPr rtlCol="0" anchor="ctr"/>
            <a:lstStyle/>
            <a:p>
              <a:endParaRPr lang="en-GB" dirty="0"/>
            </a:p>
          </p:txBody>
        </p:sp>
        <p:sp>
          <p:nvSpPr>
            <p:cNvPr id="29" name="Vrije vorm: vorm 28">
              <a:extLst>
                <a:ext uri="{FF2B5EF4-FFF2-40B4-BE49-F238E27FC236}">
                  <a16:creationId xmlns:a16="http://schemas.microsoft.com/office/drawing/2014/main" id="{6F52DDD2-B124-1FEF-0F68-3980EB3898A2}"/>
                </a:ext>
              </a:extLst>
            </p:cNvPr>
            <p:cNvSpPr/>
            <p:nvPr/>
          </p:nvSpPr>
          <p:spPr>
            <a:xfrm>
              <a:off x="1332730" y="6134967"/>
              <a:ext cx="221843" cy="272941"/>
            </a:xfrm>
            <a:custGeom>
              <a:avLst/>
              <a:gdLst>
                <a:gd name="connsiteX0" fmla="*/ 0 w 221843"/>
                <a:gd name="connsiteY0" fmla="*/ 272941 h 272941"/>
                <a:gd name="connsiteX1" fmla="*/ 93910 w 221843"/>
                <a:gd name="connsiteY1" fmla="*/ 272941 h 272941"/>
                <a:gd name="connsiteX2" fmla="*/ 221844 w 221843"/>
                <a:gd name="connsiteY2" fmla="*/ 136471 h 272941"/>
                <a:gd name="connsiteX3" fmla="*/ 93910 w 221843"/>
                <a:gd name="connsiteY3" fmla="*/ 0 h 272941"/>
                <a:gd name="connsiteX4" fmla="*/ 0 w 221843"/>
                <a:gd name="connsiteY4" fmla="*/ 0 h 272941"/>
                <a:gd name="connsiteX5" fmla="*/ 0 w 221843"/>
                <a:gd name="connsiteY5" fmla="*/ 272941 h 272941"/>
                <a:gd name="connsiteX6" fmla="*/ 38363 w 221843"/>
                <a:gd name="connsiteY6" fmla="*/ 32468 h 272941"/>
                <a:gd name="connsiteX7" fmla="*/ 93737 w 221843"/>
                <a:gd name="connsiteY7" fmla="*/ 32468 h 272941"/>
                <a:gd name="connsiteX8" fmla="*/ 183307 w 221843"/>
                <a:gd name="connsiteY8" fmla="*/ 136297 h 272941"/>
                <a:gd name="connsiteX9" fmla="*/ 93737 w 221843"/>
                <a:gd name="connsiteY9" fmla="*/ 240126 h 272941"/>
                <a:gd name="connsiteX10" fmla="*/ 38363 w 221843"/>
                <a:gd name="connsiteY10" fmla="*/ 240126 h 272941"/>
                <a:gd name="connsiteX11" fmla="*/ 38363 w 221843"/>
                <a:gd name="connsiteY11" fmla="*/ 32468 h 27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843" h="272941">
                  <a:moveTo>
                    <a:pt x="0" y="272941"/>
                  </a:moveTo>
                  <a:lnTo>
                    <a:pt x="93910" y="272941"/>
                  </a:lnTo>
                  <a:cubicBezTo>
                    <a:pt x="210561" y="272941"/>
                    <a:pt x="221844" y="174842"/>
                    <a:pt x="221844" y="136471"/>
                  </a:cubicBezTo>
                  <a:cubicBezTo>
                    <a:pt x="221844" y="99488"/>
                    <a:pt x="208998" y="0"/>
                    <a:pt x="93910" y="0"/>
                  </a:cubicBezTo>
                  <a:lnTo>
                    <a:pt x="0" y="0"/>
                  </a:lnTo>
                  <a:lnTo>
                    <a:pt x="0" y="272941"/>
                  </a:lnTo>
                  <a:close/>
                  <a:moveTo>
                    <a:pt x="38363" y="32468"/>
                  </a:moveTo>
                  <a:lnTo>
                    <a:pt x="93737" y="32468"/>
                  </a:lnTo>
                  <a:cubicBezTo>
                    <a:pt x="156228" y="32468"/>
                    <a:pt x="183307" y="79347"/>
                    <a:pt x="183307" y="136297"/>
                  </a:cubicBezTo>
                  <a:cubicBezTo>
                    <a:pt x="183307" y="193247"/>
                    <a:pt x="157790" y="240126"/>
                    <a:pt x="93737" y="240126"/>
                  </a:cubicBezTo>
                  <a:lnTo>
                    <a:pt x="38363" y="240126"/>
                  </a:lnTo>
                  <a:cubicBezTo>
                    <a:pt x="38363" y="240126"/>
                    <a:pt x="38363" y="32468"/>
                    <a:pt x="38363" y="32468"/>
                  </a:cubicBezTo>
                  <a:close/>
                </a:path>
              </a:pathLst>
            </a:custGeom>
            <a:solidFill>
              <a:srgbClr val="FFFFFF"/>
            </a:solidFill>
            <a:ln w="1731" cap="flat">
              <a:noFill/>
              <a:prstDash val="solid"/>
              <a:miter/>
            </a:ln>
          </p:spPr>
          <p:txBody>
            <a:bodyPr rtlCol="0" anchor="ctr"/>
            <a:lstStyle/>
            <a:p>
              <a:endParaRPr lang="en-GB" dirty="0"/>
            </a:p>
          </p:txBody>
        </p:sp>
      </p:grpSp>
    </p:spTree>
    <p:extLst>
      <p:ext uri="{BB962C8B-B14F-4D97-AF65-F5344CB8AC3E}">
        <p14:creationId xmlns:p14="http://schemas.microsoft.com/office/powerpoint/2010/main" val="11950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image">
    <p:bg>
      <p:bgPr>
        <a:solidFill>
          <a:schemeClr val="accent1"/>
        </a:solidFill>
        <a:effectLst/>
      </p:bgPr>
    </p:bg>
    <p:spTree>
      <p:nvGrpSpPr>
        <p:cNvPr id="1" name=""/>
        <p:cNvGrpSpPr/>
        <p:nvPr/>
      </p:nvGrpSpPr>
      <p:grpSpPr>
        <a:xfrm>
          <a:off x="0" y="0"/>
          <a:ext cx="0" cy="0"/>
          <a:chOff x="0" y="0"/>
          <a:chExt cx="0" cy="0"/>
        </a:xfrm>
      </p:grpSpPr>
      <p:sp>
        <p:nvSpPr>
          <p:cNvPr id="20" name="Vrije vorm: vorm 19">
            <a:extLst>
              <a:ext uri="{FF2B5EF4-FFF2-40B4-BE49-F238E27FC236}">
                <a16:creationId xmlns:a16="http://schemas.microsoft.com/office/drawing/2014/main" id="{D511B4CD-103C-593D-613C-2346A35667C7}"/>
              </a:ext>
            </a:extLst>
          </p:cNvPr>
          <p:cNvSpPr>
            <a:spLocks noGrp="1" noRot="1" noMove="1" noResize="1" noEditPoints="1" noAdjustHandles="1" noChangeArrowheads="1" noChangeShapeType="1"/>
          </p:cNvSpPr>
          <p:nvPr userDrawn="1"/>
        </p:nvSpPr>
        <p:spPr>
          <a:xfrm>
            <a:off x="-10751" y="0"/>
            <a:ext cx="12202751" cy="6858000"/>
          </a:xfrm>
          <a:custGeom>
            <a:avLst/>
            <a:gdLst>
              <a:gd name="connsiteX0" fmla="*/ 9196825 w 12202751"/>
              <a:gd name="connsiteY0" fmla="*/ 6253791 h 6858000"/>
              <a:gd name="connsiteX1" fmla="*/ 9228283 w 12202751"/>
              <a:gd name="connsiteY1" fmla="*/ 6260764 h 6858000"/>
              <a:gd name="connsiteX2" fmla="*/ 9319129 w 12202751"/>
              <a:gd name="connsiteY2" fmla="*/ 6797771 h 6858000"/>
              <a:gd name="connsiteX3" fmla="*/ 9315062 w 12202751"/>
              <a:gd name="connsiteY3" fmla="*/ 6858000 h 6858000"/>
              <a:gd name="connsiteX4" fmla="*/ 8712780 w 12202751"/>
              <a:gd name="connsiteY4" fmla="*/ 6858000 h 6858000"/>
              <a:gd name="connsiteX5" fmla="*/ 8752852 w 12202751"/>
              <a:gd name="connsiteY5" fmla="*/ 6786092 h 6858000"/>
              <a:gd name="connsiteX6" fmla="*/ 9165949 w 12202751"/>
              <a:gd name="connsiteY6" fmla="*/ 6254507 h 6858000"/>
              <a:gd name="connsiteX7" fmla="*/ 9196825 w 12202751"/>
              <a:gd name="connsiteY7" fmla="*/ 6253791 h 6858000"/>
              <a:gd name="connsiteX8" fmla="*/ 6322661 w 12202751"/>
              <a:gd name="connsiteY8" fmla="*/ 860036 h 6858000"/>
              <a:gd name="connsiteX9" fmla="*/ 6406295 w 12202751"/>
              <a:gd name="connsiteY9" fmla="*/ 923793 h 6858000"/>
              <a:gd name="connsiteX10" fmla="*/ 6343263 w 12202751"/>
              <a:gd name="connsiteY10" fmla="*/ 1578190 h 6858000"/>
              <a:gd name="connsiteX11" fmla="*/ 3612233 w 12202751"/>
              <a:gd name="connsiteY11" fmla="*/ 6735009 h 6858000"/>
              <a:gd name="connsiteX12" fmla="*/ 3592717 w 12202751"/>
              <a:gd name="connsiteY12" fmla="*/ 6858000 h 6858000"/>
              <a:gd name="connsiteX13" fmla="*/ 0 w 12202751"/>
              <a:gd name="connsiteY13" fmla="*/ 6858000 h 6858000"/>
              <a:gd name="connsiteX14" fmla="*/ 0 w 12202751"/>
              <a:gd name="connsiteY14" fmla="*/ 6632489 h 6858000"/>
              <a:gd name="connsiteX15" fmla="*/ 339610 w 12202751"/>
              <a:gd name="connsiteY15" fmla="*/ 6322172 h 6858000"/>
              <a:gd name="connsiteX16" fmla="*/ 5674132 w 12202751"/>
              <a:gd name="connsiteY16" fmla="*/ 1607274 h 6858000"/>
              <a:gd name="connsiteX17" fmla="*/ 6322661 w 12202751"/>
              <a:gd name="connsiteY17" fmla="*/ 860036 h 6858000"/>
              <a:gd name="connsiteX18" fmla="*/ 11650950 w 12202751"/>
              <a:gd name="connsiteY18" fmla="*/ 0 h 6858000"/>
              <a:gd name="connsiteX19" fmla="*/ 12202751 w 12202751"/>
              <a:gd name="connsiteY19" fmla="*/ 0 h 6858000"/>
              <a:gd name="connsiteX20" fmla="*/ 12202751 w 12202751"/>
              <a:gd name="connsiteY20" fmla="*/ 4442690 h 6858000"/>
              <a:gd name="connsiteX21" fmla="*/ 12090669 w 12202751"/>
              <a:gd name="connsiteY21" fmla="*/ 4422014 h 6858000"/>
              <a:gd name="connsiteX22" fmla="*/ 10571396 w 12202751"/>
              <a:gd name="connsiteY22" fmla="*/ 2213198 h 6858000"/>
              <a:gd name="connsiteX23" fmla="*/ 11525799 w 12202751"/>
              <a:gd name="connsiteY23" fmla="*/ 135882 h 6858000"/>
              <a:gd name="connsiteX24" fmla="*/ 0 w 12202751"/>
              <a:gd name="connsiteY24" fmla="*/ 0 h 6858000"/>
              <a:gd name="connsiteX25" fmla="*/ 2054194 w 12202751"/>
              <a:gd name="connsiteY25" fmla="*/ 0 h 6858000"/>
              <a:gd name="connsiteX26" fmla="*/ 1941123 w 12202751"/>
              <a:gd name="connsiteY26" fmla="*/ 75811 h 6858000"/>
              <a:gd name="connsiteX27" fmla="*/ 206525 w 12202751"/>
              <a:gd name="connsiteY27" fmla="*/ 1437904 h 6858000"/>
              <a:gd name="connsiteX28" fmla="*/ 0 w 12202751"/>
              <a:gd name="connsiteY28" fmla="*/ 1632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202751" h="6858000">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4"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00B8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r>
              <a:rPr lang="en-GB" sz="1600"/>
              <a:t> </a:t>
            </a:r>
            <a:endParaRPr lang="en-GB" sz="1600" dirty="0"/>
          </a:p>
        </p:txBody>
      </p:sp>
      <p:sp>
        <p:nvSpPr>
          <p:cNvPr id="2" name="Titel 1">
            <a:extLst>
              <a:ext uri="{FF2B5EF4-FFF2-40B4-BE49-F238E27FC236}">
                <a16:creationId xmlns:a16="http://schemas.microsoft.com/office/drawing/2014/main" id="{3BFF1B38-67B4-1DE1-F5C5-4B950151F2D7}"/>
              </a:ext>
            </a:extLst>
          </p:cNvPr>
          <p:cNvSpPr>
            <a:spLocks noGrp="1"/>
          </p:cNvSpPr>
          <p:nvPr>
            <p:ph type="title" hasCustomPrompt="1"/>
          </p:nvPr>
        </p:nvSpPr>
        <p:spPr>
          <a:xfrm>
            <a:off x="0" y="-429019"/>
            <a:ext cx="1989968" cy="276999"/>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lvl1pPr>
              <a:lnSpc>
                <a:spcPct val="100000"/>
              </a:lnSpc>
              <a:defRPr lang="nl-NL" sz="1800" b="1" cap="none" baseline="0" dirty="0">
                <a:solidFill>
                  <a:schemeClr val="accent1"/>
                </a:solidFill>
                <a:latin typeface="+mj-lt"/>
              </a:defRPr>
            </a:lvl1pPr>
          </a:lstStyle>
          <a:p>
            <a:pPr marL="0" lvl="0"/>
            <a:r>
              <a:rPr lang="en-GB" dirty="0"/>
              <a:t>Title slide + image</a:t>
            </a:r>
          </a:p>
        </p:txBody>
      </p:sp>
      <p:grpSp>
        <p:nvGrpSpPr>
          <p:cNvPr id="8" name="Graphic 4">
            <a:extLst>
              <a:ext uri="{FF2B5EF4-FFF2-40B4-BE49-F238E27FC236}">
                <a16:creationId xmlns:a16="http://schemas.microsoft.com/office/drawing/2014/main" id="{F8EDA2E5-8990-6524-1F90-5CF9A0ABE743}"/>
              </a:ext>
            </a:extLst>
          </p:cNvPr>
          <p:cNvGrpSpPr/>
          <p:nvPr/>
        </p:nvGrpSpPr>
        <p:grpSpPr>
          <a:xfrm>
            <a:off x="721114" y="437497"/>
            <a:ext cx="1530269" cy="594428"/>
            <a:chOff x="717019" y="5865846"/>
            <a:chExt cx="1413341" cy="549008"/>
          </a:xfrm>
          <a:solidFill>
            <a:srgbClr val="FFFFFF"/>
          </a:solidFill>
        </p:grpSpPr>
        <p:sp>
          <p:nvSpPr>
            <p:cNvPr id="9" name="Vrije vorm: vorm 8">
              <a:extLst>
                <a:ext uri="{FF2B5EF4-FFF2-40B4-BE49-F238E27FC236}">
                  <a16:creationId xmlns:a16="http://schemas.microsoft.com/office/drawing/2014/main" id="{14F687E5-3F7F-C866-9EB7-85E0F55F5463}"/>
                </a:ext>
              </a:extLst>
            </p:cNvPr>
            <p:cNvSpPr/>
            <p:nvPr/>
          </p:nvSpPr>
          <p:spPr>
            <a:xfrm>
              <a:off x="998576" y="6136009"/>
              <a:ext cx="258644" cy="277455"/>
            </a:xfrm>
            <a:custGeom>
              <a:avLst/>
              <a:gdLst>
                <a:gd name="connsiteX0" fmla="*/ 129322 w 258644"/>
                <a:gd name="connsiteY0" fmla="*/ 224847 h 277455"/>
                <a:gd name="connsiteX1" fmla="*/ 183307 w 258644"/>
                <a:gd name="connsiteY1" fmla="*/ 167897 h 277455"/>
                <a:gd name="connsiteX2" fmla="*/ 183307 w 258644"/>
                <a:gd name="connsiteY2" fmla="*/ 0 h 277455"/>
                <a:gd name="connsiteX3" fmla="*/ 258644 w 258644"/>
                <a:gd name="connsiteY3" fmla="*/ 0 h 277455"/>
                <a:gd name="connsiteX4" fmla="*/ 258644 w 258644"/>
                <a:gd name="connsiteY4" fmla="*/ 172238 h 277455"/>
                <a:gd name="connsiteX5" fmla="*/ 129322 w 258644"/>
                <a:gd name="connsiteY5" fmla="*/ 277456 h 277455"/>
                <a:gd name="connsiteX6" fmla="*/ 0 w 258644"/>
                <a:gd name="connsiteY6" fmla="*/ 172238 h 277455"/>
                <a:gd name="connsiteX7" fmla="*/ 0 w 258644"/>
                <a:gd name="connsiteY7" fmla="*/ 174 h 277455"/>
                <a:gd name="connsiteX8" fmla="*/ 75337 w 258644"/>
                <a:gd name="connsiteY8" fmla="*/ 174 h 277455"/>
                <a:gd name="connsiteX9" fmla="*/ 75337 w 258644"/>
                <a:gd name="connsiteY9" fmla="*/ 168071 h 277455"/>
                <a:gd name="connsiteX10" fmla="*/ 129322 w 258644"/>
                <a:gd name="connsiteY10" fmla="*/ 224847 h 2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8644" h="277455">
                  <a:moveTo>
                    <a:pt x="129322" y="224847"/>
                  </a:moveTo>
                  <a:cubicBezTo>
                    <a:pt x="164907" y="224847"/>
                    <a:pt x="183307" y="200713"/>
                    <a:pt x="183307" y="167897"/>
                  </a:cubicBezTo>
                  <a:lnTo>
                    <a:pt x="183307" y="0"/>
                  </a:lnTo>
                  <a:lnTo>
                    <a:pt x="258644" y="0"/>
                  </a:lnTo>
                  <a:lnTo>
                    <a:pt x="258644" y="172238"/>
                  </a:lnTo>
                  <a:cubicBezTo>
                    <a:pt x="257255" y="247592"/>
                    <a:pt x="197542" y="277456"/>
                    <a:pt x="129322" y="277456"/>
                  </a:cubicBezTo>
                  <a:cubicBezTo>
                    <a:pt x="61102" y="277456"/>
                    <a:pt x="0" y="247592"/>
                    <a:pt x="0" y="172238"/>
                  </a:cubicBezTo>
                  <a:lnTo>
                    <a:pt x="0" y="174"/>
                  </a:lnTo>
                  <a:lnTo>
                    <a:pt x="75337" y="174"/>
                  </a:lnTo>
                  <a:lnTo>
                    <a:pt x="75337" y="168071"/>
                  </a:lnTo>
                  <a:cubicBezTo>
                    <a:pt x="73948" y="200713"/>
                    <a:pt x="93910" y="224847"/>
                    <a:pt x="129322" y="224847"/>
                  </a:cubicBezTo>
                  <a:close/>
                </a:path>
              </a:pathLst>
            </a:custGeom>
            <a:solidFill>
              <a:srgbClr val="FFFFFF"/>
            </a:solidFill>
            <a:ln w="1731" cap="flat">
              <a:noFill/>
              <a:prstDash val="solid"/>
              <a:miter/>
            </a:ln>
          </p:spPr>
          <p:txBody>
            <a:bodyPr rtlCol="0" anchor="ctr"/>
            <a:lstStyle/>
            <a:p>
              <a:endParaRPr lang="en-GB" dirty="0"/>
            </a:p>
          </p:txBody>
        </p:sp>
        <p:sp>
          <p:nvSpPr>
            <p:cNvPr id="10" name="Vrije vorm: vorm 9">
              <a:extLst>
                <a:ext uri="{FF2B5EF4-FFF2-40B4-BE49-F238E27FC236}">
                  <a16:creationId xmlns:a16="http://schemas.microsoft.com/office/drawing/2014/main" id="{59449444-9956-51CD-FA6E-807D2DAA76C3}"/>
                </a:ext>
              </a:extLst>
            </p:cNvPr>
            <p:cNvSpPr/>
            <p:nvPr/>
          </p:nvSpPr>
          <p:spPr>
            <a:xfrm>
              <a:off x="717019" y="6136183"/>
              <a:ext cx="244583" cy="271726"/>
            </a:xfrm>
            <a:custGeom>
              <a:avLst/>
              <a:gdLst>
                <a:gd name="connsiteX0" fmla="*/ 85405 w 244583"/>
                <a:gd name="connsiteY0" fmla="*/ 271726 h 271726"/>
                <a:gd name="connsiteX1" fmla="*/ 160741 w 244583"/>
                <a:gd name="connsiteY1" fmla="*/ 271726 h 271726"/>
                <a:gd name="connsiteX2" fmla="*/ 160741 w 244583"/>
                <a:gd name="connsiteY2" fmla="*/ 52609 h 271726"/>
                <a:gd name="connsiteX3" fmla="*/ 244583 w 244583"/>
                <a:gd name="connsiteY3" fmla="*/ 52609 h 271726"/>
                <a:gd name="connsiteX4" fmla="*/ 244583 w 244583"/>
                <a:gd name="connsiteY4" fmla="*/ 0 h 271726"/>
                <a:gd name="connsiteX5" fmla="*/ 0 w 244583"/>
                <a:gd name="connsiteY5" fmla="*/ 0 h 271726"/>
                <a:gd name="connsiteX6" fmla="*/ 0 w 244583"/>
                <a:gd name="connsiteY6" fmla="*/ 52609 h 271726"/>
                <a:gd name="connsiteX7" fmla="*/ 85405 w 244583"/>
                <a:gd name="connsiteY7" fmla="*/ 52609 h 27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583" h="271726">
                  <a:moveTo>
                    <a:pt x="85405" y="271726"/>
                  </a:moveTo>
                  <a:lnTo>
                    <a:pt x="160741" y="271726"/>
                  </a:lnTo>
                  <a:lnTo>
                    <a:pt x="160741" y="52609"/>
                  </a:lnTo>
                  <a:lnTo>
                    <a:pt x="244583" y="52609"/>
                  </a:lnTo>
                  <a:lnTo>
                    <a:pt x="244583" y="0"/>
                  </a:lnTo>
                  <a:lnTo>
                    <a:pt x="0" y="0"/>
                  </a:lnTo>
                  <a:lnTo>
                    <a:pt x="0" y="52609"/>
                  </a:lnTo>
                  <a:lnTo>
                    <a:pt x="85405" y="52609"/>
                  </a:lnTo>
                  <a:close/>
                </a:path>
              </a:pathLst>
            </a:custGeom>
            <a:solidFill>
              <a:srgbClr val="FFFFFF"/>
            </a:solidFill>
            <a:ln w="1731" cap="flat">
              <a:noFill/>
              <a:prstDash val="solid"/>
              <a:miter/>
            </a:ln>
          </p:spPr>
          <p:txBody>
            <a:bodyPr rtlCol="0" anchor="ctr"/>
            <a:lstStyle/>
            <a:p>
              <a:endParaRPr lang="en-GB" dirty="0"/>
            </a:p>
          </p:txBody>
        </p:sp>
        <p:sp>
          <p:nvSpPr>
            <p:cNvPr id="11" name="Vrije vorm: vorm 10">
              <a:extLst>
                <a:ext uri="{FF2B5EF4-FFF2-40B4-BE49-F238E27FC236}">
                  <a16:creationId xmlns:a16="http://schemas.microsoft.com/office/drawing/2014/main" id="{38D46059-DB59-DD28-5BD0-842E6FDED580}"/>
                </a:ext>
              </a:extLst>
            </p:cNvPr>
            <p:cNvSpPr/>
            <p:nvPr/>
          </p:nvSpPr>
          <p:spPr>
            <a:xfrm>
              <a:off x="792227" y="5865846"/>
              <a:ext cx="256862" cy="254189"/>
            </a:xfrm>
            <a:custGeom>
              <a:avLst/>
              <a:gdLst>
                <a:gd name="connsiteX0" fmla="*/ 190726 w 256862"/>
                <a:gd name="connsiteY0" fmla="*/ 138033 h 254189"/>
                <a:gd name="connsiteX1" fmla="*/ 153752 w 256862"/>
                <a:gd name="connsiteY1" fmla="*/ 115288 h 254189"/>
                <a:gd name="connsiteX2" fmla="*/ 254780 w 256862"/>
                <a:gd name="connsiteY2" fmla="*/ 14237 h 254189"/>
                <a:gd name="connsiteX3" fmla="*/ 254780 w 256862"/>
                <a:gd name="connsiteY3" fmla="*/ 0 h 254189"/>
                <a:gd name="connsiteX4" fmla="*/ 247663 w 256862"/>
                <a:gd name="connsiteY4" fmla="*/ 9897 h 254189"/>
                <a:gd name="connsiteX5" fmla="*/ 102718 w 256862"/>
                <a:gd name="connsiteY5" fmla="*/ 66846 h 254189"/>
                <a:gd name="connsiteX6" fmla="*/ 3253 w 256862"/>
                <a:gd name="connsiteY6" fmla="*/ 217555 h 254189"/>
                <a:gd name="connsiteX7" fmla="*/ 10370 w 256862"/>
                <a:gd name="connsiteY7" fmla="*/ 237522 h 254189"/>
                <a:gd name="connsiteX8" fmla="*/ 13147 w 256862"/>
                <a:gd name="connsiteY8" fmla="*/ 217555 h 254189"/>
                <a:gd name="connsiteX9" fmla="*/ 101329 w 256862"/>
                <a:gd name="connsiteY9" fmla="*/ 107996 h 254189"/>
                <a:gd name="connsiteX10" fmla="*/ 109835 w 256862"/>
                <a:gd name="connsiteY10" fmla="*/ 100877 h 254189"/>
                <a:gd name="connsiteX11" fmla="*/ 109835 w 256862"/>
                <a:gd name="connsiteY11" fmla="*/ 107996 h 254189"/>
                <a:gd name="connsiteX12" fmla="*/ 79978 w 256862"/>
                <a:gd name="connsiteY12" fmla="*/ 179183 h 254189"/>
                <a:gd name="connsiteX13" fmla="*/ 135352 w 256862"/>
                <a:gd name="connsiteY13" fmla="*/ 167724 h 254189"/>
                <a:gd name="connsiteX14" fmla="*/ 141081 w 256862"/>
                <a:gd name="connsiteY14" fmla="*/ 160605 h 254189"/>
                <a:gd name="connsiteX15" fmla="*/ 141081 w 256862"/>
                <a:gd name="connsiteY15" fmla="*/ 172064 h 254189"/>
                <a:gd name="connsiteX16" fmla="*/ 104107 w 256862"/>
                <a:gd name="connsiteY16" fmla="*/ 241689 h 254189"/>
                <a:gd name="connsiteX17" fmla="*/ 85706 w 256862"/>
                <a:gd name="connsiteY17" fmla="*/ 253148 h 254189"/>
                <a:gd name="connsiteX18" fmla="*/ 95601 w 256862"/>
                <a:gd name="connsiteY18" fmla="*/ 253148 h 254189"/>
                <a:gd name="connsiteX19" fmla="*/ 226485 w 256862"/>
                <a:gd name="connsiteY19" fmla="*/ 125185 h 254189"/>
                <a:gd name="connsiteX20" fmla="*/ 226485 w 256862"/>
                <a:gd name="connsiteY20" fmla="*/ 116677 h 254189"/>
                <a:gd name="connsiteX21" fmla="*/ 219368 w 256862"/>
                <a:gd name="connsiteY21" fmla="*/ 121018 h 254189"/>
                <a:gd name="connsiteX22" fmla="*/ 190726 w 256862"/>
                <a:gd name="connsiteY22" fmla="*/ 138033 h 254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6862" h="254189">
                  <a:moveTo>
                    <a:pt x="190726" y="138033"/>
                  </a:moveTo>
                  <a:cubicBezTo>
                    <a:pt x="172326" y="143763"/>
                    <a:pt x="153752" y="139422"/>
                    <a:pt x="153752" y="115288"/>
                  </a:cubicBezTo>
                  <a:cubicBezTo>
                    <a:pt x="153752" y="78306"/>
                    <a:pt x="241934" y="47053"/>
                    <a:pt x="254780" y="14237"/>
                  </a:cubicBezTo>
                  <a:cubicBezTo>
                    <a:pt x="257557" y="5730"/>
                    <a:pt x="257557" y="0"/>
                    <a:pt x="254780" y="0"/>
                  </a:cubicBezTo>
                  <a:cubicBezTo>
                    <a:pt x="252002" y="0"/>
                    <a:pt x="254780" y="4341"/>
                    <a:pt x="247663" y="9897"/>
                  </a:cubicBezTo>
                  <a:cubicBezTo>
                    <a:pt x="210689" y="46879"/>
                    <a:pt x="149586" y="46879"/>
                    <a:pt x="102718" y="66846"/>
                  </a:cubicBezTo>
                  <a:cubicBezTo>
                    <a:pt x="71472" y="81084"/>
                    <a:pt x="-18098" y="123796"/>
                    <a:pt x="3253" y="217555"/>
                  </a:cubicBezTo>
                  <a:cubicBezTo>
                    <a:pt x="4642" y="221895"/>
                    <a:pt x="7593" y="237522"/>
                    <a:pt x="10370" y="237522"/>
                  </a:cubicBezTo>
                  <a:cubicBezTo>
                    <a:pt x="13147" y="237522"/>
                    <a:pt x="13147" y="229014"/>
                    <a:pt x="13147" y="217555"/>
                  </a:cubicBezTo>
                  <a:cubicBezTo>
                    <a:pt x="13147" y="160605"/>
                    <a:pt x="78589" y="144978"/>
                    <a:pt x="101329" y="107996"/>
                  </a:cubicBezTo>
                  <a:cubicBezTo>
                    <a:pt x="104107" y="103655"/>
                    <a:pt x="108446" y="98099"/>
                    <a:pt x="109835" y="100877"/>
                  </a:cubicBezTo>
                  <a:cubicBezTo>
                    <a:pt x="109835" y="102266"/>
                    <a:pt x="109835" y="103655"/>
                    <a:pt x="109835" y="107996"/>
                  </a:cubicBezTo>
                  <a:cubicBezTo>
                    <a:pt x="102718" y="137860"/>
                    <a:pt x="71472" y="157827"/>
                    <a:pt x="79978" y="179183"/>
                  </a:cubicBezTo>
                  <a:cubicBezTo>
                    <a:pt x="91435" y="207658"/>
                    <a:pt x="125458" y="186302"/>
                    <a:pt x="135352" y="167724"/>
                  </a:cubicBezTo>
                  <a:cubicBezTo>
                    <a:pt x="138130" y="163383"/>
                    <a:pt x="139692" y="159216"/>
                    <a:pt x="141081" y="160605"/>
                  </a:cubicBezTo>
                  <a:cubicBezTo>
                    <a:pt x="142469" y="160605"/>
                    <a:pt x="142469" y="166335"/>
                    <a:pt x="141081" y="172064"/>
                  </a:cubicBezTo>
                  <a:cubicBezTo>
                    <a:pt x="135352" y="204706"/>
                    <a:pt x="128235" y="223284"/>
                    <a:pt x="104107" y="241689"/>
                  </a:cubicBezTo>
                  <a:cubicBezTo>
                    <a:pt x="96990" y="247418"/>
                    <a:pt x="84144" y="248807"/>
                    <a:pt x="85706" y="253148"/>
                  </a:cubicBezTo>
                  <a:cubicBezTo>
                    <a:pt x="85706" y="254537"/>
                    <a:pt x="91435" y="254537"/>
                    <a:pt x="95601" y="253148"/>
                  </a:cubicBezTo>
                  <a:cubicBezTo>
                    <a:pt x="159654" y="248807"/>
                    <a:pt x="212251" y="174842"/>
                    <a:pt x="226485" y="125185"/>
                  </a:cubicBezTo>
                  <a:cubicBezTo>
                    <a:pt x="227874" y="122407"/>
                    <a:pt x="227874" y="118066"/>
                    <a:pt x="226485" y="116677"/>
                  </a:cubicBezTo>
                  <a:cubicBezTo>
                    <a:pt x="225097" y="115288"/>
                    <a:pt x="222146" y="118066"/>
                    <a:pt x="219368" y="121018"/>
                  </a:cubicBezTo>
                  <a:cubicBezTo>
                    <a:pt x="209127" y="128137"/>
                    <a:pt x="200621" y="133866"/>
                    <a:pt x="190726" y="138033"/>
                  </a:cubicBezTo>
                  <a:close/>
                </a:path>
              </a:pathLst>
            </a:custGeom>
            <a:solidFill>
              <a:srgbClr val="FFFFFF"/>
            </a:solidFill>
            <a:ln w="1731" cap="flat">
              <a:noFill/>
              <a:prstDash val="solid"/>
              <a:miter/>
            </a:ln>
          </p:spPr>
          <p:txBody>
            <a:bodyPr rtlCol="0" anchor="ctr"/>
            <a:lstStyle/>
            <a:p>
              <a:endParaRPr lang="en-GB" dirty="0"/>
            </a:p>
          </p:txBody>
        </p:sp>
        <p:sp>
          <p:nvSpPr>
            <p:cNvPr id="12" name="Vrije vorm: vorm 11">
              <a:extLst>
                <a:ext uri="{FF2B5EF4-FFF2-40B4-BE49-F238E27FC236}">
                  <a16:creationId xmlns:a16="http://schemas.microsoft.com/office/drawing/2014/main" id="{1D9EED3E-2DF3-39B2-4ABF-9A9E2C76D6B1}"/>
                </a:ext>
              </a:extLst>
            </p:cNvPr>
            <p:cNvSpPr/>
            <p:nvPr/>
          </p:nvSpPr>
          <p:spPr>
            <a:xfrm>
              <a:off x="1588597" y="6213099"/>
              <a:ext cx="172024" cy="200539"/>
            </a:xfrm>
            <a:custGeom>
              <a:avLst/>
              <a:gdLst>
                <a:gd name="connsiteX0" fmla="*/ 38363 w 172024"/>
                <a:gd name="connsiteY0" fmla="*/ 82299 h 200539"/>
                <a:gd name="connsiteX1" fmla="*/ 86620 w 172024"/>
                <a:gd name="connsiteY1" fmla="*/ 25350 h 200539"/>
                <a:gd name="connsiteX2" fmla="*/ 134877 w 172024"/>
                <a:gd name="connsiteY2" fmla="*/ 82299 h 200539"/>
                <a:gd name="connsiteX3" fmla="*/ 38363 w 172024"/>
                <a:gd name="connsiteY3" fmla="*/ 82299 h 200539"/>
                <a:gd name="connsiteX4" fmla="*/ 172024 w 172024"/>
                <a:gd name="connsiteY4" fmla="*/ 106607 h 200539"/>
                <a:gd name="connsiteX5" fmla="*/ 172024 w 172024"/>
                <a:gd name="connsiteY5" fmla="*/ 89591 h 200539"/>
                <a:gd name="connsiteX6" fmla="*/ 88182 w 172024"/>
                <a:gd name="connsiteY6" fmla="*/ 0 h 200539"/>
                <a:gd name="connsiteX7" fmla="*/ 0 w 172024"/>
                <a:gd name="connsiteY7" fmla="*/ 102440 h 200539"/>
                <a:gd name="connsiteX8" fmla="*/ 85231 w 172024"/>
                <a:gd name="connsiteY8" fmla="*/ 200539 h 200539"/>
                <a:gd name="connsiteX9" fmla="*/ 169073 w 172024"/>
                <a:gd name="connsiteY9" fmla="*/ 136471 h 200539"/>
                <a:gd name="connsiteX10" fmla="*/ 130711 w 172024"/>
                <a:gd name="connsiteY10" fmla="*/ 136471 h 200539"/>
                <a:gd name="connsiteX11" fmla="*/ 85231 w 172024"/>
                <a:gd name="connsiteY11" fmla="*/ 174842 h 200539"/>
                <a:gd name="connsiteX12" fmla="*/ 36974 w 172024"/>
                <a:gd name="connsiteY12" fmla="*/ 107996 h 200539"/>
                <a:gd name="connsiteX13" fmla="*/ 172024 w 172024"/>
                <a:gd name="connsiteY13" fmla="*/ 107996 h 200539"/>
                <a:gd name="connsiteX14" fmla="*/ 172024 w 172024"/>
                <a:gd name="connsiteY14" fmla="*/ 106607 h 200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024" h="200539">
                  <a:moveTo>
                    <a:pt x="38363" y="82299"/>
                  </a:moveTo>
                  <a:cubicBezTo>
                    <a:pt x="38363" y="52435"/>
                    <a:pt x="56763" y="25350"/>
                    <a:pt x="86620" y="25350"/>
                  </a:cubicBezTo>
                  <a:cubicBezTo>
                    <a:pt x="120816" y="25350"/>
                    <a:pt x="134877" y="49484"/>
                    <a:pt x="134877" y="82299"/>
                  </a:cubicBezTo>
                  <a:lnTo>
                    <a:pt x="38363" y="82299"/>
                  </a:lnTo>
                  <a:close/>
                  <a:moveTo>
                    <a:pt x="172024" y="106607"/>
                  </a:moveTo>
                  <a:lnTo>
                    <a:pt x="172024" y="89591"/>
                  </a:lnTo>
                  <a:cubicBezTo>
                    <a:pt x="172024" y="36983"/>
                    <a:pt x="142167" y="0"/>
                    <a:pt x="88182" y="0"/>
                  </a:cubicBezTo>
                  <a:cubicBezTo>
                    <a:pt x="28468" y="0"/>
                    <a:pt x="0" y="46879"/>
                    <a:pt x="0" y="102440"/>
                  </a:cubicBezTo>
                  <a:cubicBezTo>
                    <a:pt x="0" y="158001"/>
                    <a:pt x="24128" y="200539"/>
                    <a:pt x="85231" y="200539"/>
                  </a:cubicBezTo>
                  <a:cubicBezTo>
                    <a:pt x="130711" y="200539"/>
                    <a:pt x="163518" y="179183"/>
                    <a:pt x="169073" y="136471"/>
                  </a:cubicBezTo>
                  <a:lnTo>
                    <a:pt x="130711" y="136471"/>
                  </a:lnTo>
                  <a:cubicBezTo>
                    <a:pt x="126371" y="163557"/>
                    <a:pt x="112310" y="174842"/>
                    <a:pt x="85231" y="174842"/>
                  </a:cubicBezTo>
                  <a:cubicBezTo>
                    <a:pt x="48257" y="174842"/>
                    <a:pt x="36974" y="142200"/>
                    <a:pt x="36974" y="107996"/>
                  </a:cubicBezTo>
                  <a:lnTo>
                    <a:pt x="172024" y="107996"/>
                  </a:lnTo>
                  <a:lnTo>
                    <a:pt x="172024" y="106607"/>
                  </a:lnTo>
                  <a:close/>
                </a:path>
              </a:pathLst>
            </a:custGeom>
            <a:solidFill>
              <a:srgbClr val="FFFFFF"/>
            </a:solidFill>
            <a:ln w="1731" cap="flat">
              <a:noFill/>
              <a:prstDash val="solid"/>
              <a:miter/>
            </a:ln>
          </p:spPr>
          <p:txBody>
            <a:bodyPr rtlCol="0" anchor="ctr"/>
            <a:lstStyle/>
            <a:p>
              <a:endParaRPr lang="en-GB" dirty="0"/>
            </a:p>
          </p:txBody>
        </p:sp>
        <p:sp>
          <p:nvSpPr>
            <p:cNvPr id="13" name="Vrije vorm: vorm 12">
              <a:extLst>
                <a:ext uri="{FF2B5EF4-FFF2-40B4-BE49-F238E27FC236}">
                  <a16:creationId xmlns:a16="http://schemas.microsoft.com/office/drawing/2014/main" id="{FE872223-5E47-AEA4-3F51-C5DC13B053E8}"/>
                </a:ext>
              </a:extLst>
            </p:cNvPr>
            <p:cNvSpPr/>
            <p:nvPr/>
          </p:nvSpPr>
          <p:spPr>
            <a:xfrm>
              <a:off x="1803323" y="6136183"/>
              <a:ext cx="35585" cy="271552"/>
            </a:xfrm>
            <a:custGeom>
              <a:avLst/>
              <a:gdLst>
                <a:gd name="connsiteX0" fmla="*/ 0 w 35585"/>
                <a:gd name="connsiteY0" fmla="*/ 0 h 271552"/>
                <a:gd name="connsiteX1" fmla="*/ 35585 w 35585"/>
                <a:gd name="connsiteY1" fmla="*/ 0 h 271552"/>
                <a:gd name="connsiteX2" fmla="*/ 35585 w 35585"/>
                <a:gd name="connsiteY2" fmla="*/ 271552 h 271552"/>
                <a:gd name="connsiteX3" fmla="*/ 0 w 35585"/>
                <a:gd name="connsiteY3" fmla="*/ 271552 h 271552"/>
              </a:gdLst>
              <a:ahLst/>
              <a:cxnLst>
                <a:cxn ang="0">
                  <a:pos x="connsiteX0" y="connsiteY0"/>
                </a:cxn>
                <a:cxn ang="0">
                  <a:pos x="connsiteX1" y="connsiteY1"/>
                </a:cxn>
                <a:cxn ang="0">
                  <a:pos x="connsiteX2" y="connsiteY2"/>
                </a:cxn>
                <a:cxn ang="0">
                  <a:pos x="connsiteX3" y="connsiteY3"/>
                </a:cxn>
              </a:cxnLst>
              <a:rect l="l" t="t" r="r" b="b"/>
              <a:pathLst>
                <a:path w="35585" h="271552">
                  <a:moveTo>
                    <a:pt x="0" y="0"/>
                  </a:moveTo>
                  <a:lnTo>
                    <a:pt x="35585" y="0"/>
                  </a:lnTo>
                  <a:lnTo>
                    <a:pt x="35585" y="271552"/>
                  </a:lnTo>
                  <a:lnTo>
                    <a:pt x="0" y="271552"/>
                  </a:lnTo>
                  <a:close/>
                </a:path>
              </a:pathLst>
            </a:custGeom>
            <a:solidFill>
              <a:srgbClr val="FFFFFF"/>
            </a:solidFill>
            <a:ln w="1731" cap="flat">
              <a:noFill/>
              <a:prstDash val="solid"/>
              <a:miter/>
            </a:ln>
          </p:spPr>
          <p:txBody>
            <a:bodyPr rtlCol="0" anchor="ctr"/>
            <a:lstStyle/>
            <a:p>
              <a:endParaRPr lang="en-GB" dirty="0"/>
            </a:p>
          </p:txBody>
        </p:sp>
        <p:sp>
          <p:nvSpPr>
            <p:cNvPr id="14" name="Vrije vorm: vorm 13">
              <a:extLst>
                <a:ext uri="{FF2B5EF4-FFF2-40B4-BE49-F238E27FC236}">
                  <a16:creationId xmlns:a16="http://schemas.microsoft.com/office/drawing/2014/main" id="{3E81D4D2-DEFC-7F03-C7F1-7B01AE4AF1EC}"/>
                </a:ext>
              </a:extLst>
            </p:cNvPr>
            <p:cNvSpPr/>
            <p:nvPr/>
          </p:nvSpPr>
          <p:spPr>
            <a:xfrm>
              <a:off x="1880049" y="6129238"/>
              <a:ext cx="122204" cy="278671"/>
            </a:xfrm>
            <a:custGeom>
              <a:avLst/>
              <a:gdLst>
                <a:gd name="connsiteX0" fmla="*/ 72559 w 122204"/>
                <a:gd name="connsiteY0" fmla="*/ 278671 h 278671"/>
                <a:gd name="connsiteX1" fmla="*/ 72559 w 122204"/>
                <a:gd name="connsiteY1" fmla="*/ 113726 h 278671"/>
                <a:gd name="connsiteX2" fmla="*/ 116650 w 122204"/>
                <a:gd name="connsiteY2" fmla="*/ 113726 h 278671"/>
                <a:gd name="connsiteX3" fmla="*/ 116650 w 122204"/>
                <a:gd name="connsiteY3" fmla="*/ 88202 h 278671"/>
                <a:gd name="connsiteX4" fmla="*/ 72559 w 122204"/>
                <a:gd name="connsiteY4" fmla="*/ 88202 h 278671"/>
                <a:gd name="connsiteX5" fmla="*/ 72559 w 122204"/>
                <a:gd name="connsiteY5" fmla="*/ 58339 h 278671"/>
                <a:gd name="connsiteX6" fmla="*/ 103805 w 122204"/>
                <a:gd name="connsiteY6" fmla="*/ 32816 h 278671"/>
                <a:gd name="connsiteX7" fmla="*/ 122205 w 122204"/>
                <a:gd name="connsiteY7" fmla="*/ 34205 h 278671"/>
                <a:gd name="connsiteX8" fmla="*/ 122205 w 122204"/>
                <a:gd name="connsiteY8" fmla="*/ 4341 h 278671"/>
                <a:gd name="connsiteX9" fmla="*/ 96688 w 122204"/>
                <a:gd name="connsiteY9" fmla="*/ 0 h 278671"/>
                <a:gd name="connsiteX10" fmla="*/ 36974 w 122204"/>
                <a:gd name="connsiteY10" fmla="*/ 52609 h 278671"/>
                <a:gd name="connsiteX11" fmla="*/ 36974 w 122204"/>
                <a:gd name="connsiteY11" fmla="*/ 88202 h 278671"/>
                <a:gd name="connsiteX12" fmla="*/ 0 w 122204"/>
                <a:gd name="connsiteY12" fmla="*/ 88202 h 278671"/>
                <a:gd name="connsiteX13" fmla="*/ 0 w 122204"/>
                <a:gd name="connsiteY13" fmla="*/ 113726 h 278671"/>
                <a:gd name="connsiteX14" fmla="*/ 36974 w 122204"/>
                <a:gd name="connsiteY14" fmla="*/ 113726 h 278671"/>
                <a:gd name="connsiteX15" fmla="*/ 36974 w 122204"/>
                <a:gd name="connsiteY15" fmla="*/ 278671 h 278671"/>
                <a:gd name="connsiteX16" fmla="*/ 72559 w 122204"/>
                <a:gd name="connsiteY16" fmla="*/ 278671 h 27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204" h="278671">
                  <a:moveTo>
                    <a:pt x="72559" y="278671"/>
                  </a:moveTo>
                  <a:lnTo>
                    <a:pt x="72559" y="113726"/>
                  </a:lnTo>
                  <a:lnTo>
                    <a:pt x="116650" y="113726"/>
                  </a:lnTo>
                  <a:lnTo>
                    <a:pt x="116650" y="88202"/>
                  </a:lnTo>
                  <a:lnTo>
                    <a:pt x="72559" y="88202"/>
                  </a:lnTo>
                  <a:lnTo>
                    <a:pt x="72559" y="58339"/>
                  </a:lnTo>
                  <a:cubicBezTo>
                    <a:pt x="72559" y="36983"/>
                    <a:pt x="82454" y="32816"/>
                    <a:pt x="103805" y="32816"/>
                  </a:cubicBezTo>
                  <a:cubicBezTo>
                    <a:pt x="109533" y="32816"/>
                    <a:pt x="115262" y="34205"/>
                    <a:pt x="122205" y="34205"/>
                  </a:cubicBezTo>
                  <a:lnTo>
                    <a:pt x="122205" y="4341"/>
                  </a:lnTo>
                  <a:cubicBezTo>
                    <a:pt x="113699" y="2952"/>
                    <a:pt x="105194" y="0"/>
                    <a:pt x="96688" y="0"/>
                  </a:cubicBezTo>
                  <a:cubicBezTo>
                    <a:pt x="62491" y="0"/>
                    <a:pt x="36974" y="17015"/>
                    <a:pt x="36974" y="52609"/>
                  </a:cubicBezTo>
                  <a:lnTo>
                    <a:pt x="36974" y="88202"/>
                  </a:lnTo>
                  <a:lnTo>
                    <a:pt x="0" y="88202"/>
                  </a:lnTo>
                  <a:lnTo>
                    <a:pt x="0" y="113726"/>
                  </a:lnTo>
                  <a:lnTo>
                    <a:pt x="36974" y="113726"/>
                  </a:lnTo>
                  <a:lnTo>
                    <a:pt x="36974" y="278671"/>
                  </a:lnTo>
                  <a:lnTo>
                    <a:pt x="72559" y="278671"/>
                  </a:lnTo>
                  <a:close/>
                </a:path>
              </a:pathLst>
            </a:custGeom>
            <a:solidFill>
              <a:srgbClr val="FFFFFF"/>
            </a:solidFill>
            <a:ln w="1731" cap="flat">
              <a:noFill/>
              <a:prstDash val="solid"/>
              <a:miter/>
            </a:ln>
          </p:spPr>
          <p:txBody>
            <a:bodyPr rtlCol="0" anchor="ctr"/>
            <a:lstStyle/>
            <a:p>
              <a:endParaRPr lang="en-GB" dirty="0"/>
            </a:p>
          </p:txBody>
        </p:sp>
        <p:sp>
          <p:nvSpPr>
            <p:cNvPr id="15" name="Vrije vorm: vorm 14">
              <a:extLst>
                <a:ext uri="{FF2B5EF4-FFF2-40B4-BE49-F238E27FC236}">
                  <a16:creationId xmlns:a16="http://schemas.microsoft.com/office/drawing/2014/main" id="{22E0BAD8-5DCF-72B7-FB7A-91979F996E51}"/>
                </a:ext>
              </a:extLst>
            </p:cNvPr>
            <p:cNvSpPr/>
            <p:nvPr/>
          </p:nvSpPr>
          <p:spPr>
            <a:xfrm>
              <a:off x="2016661" y="6168998"/>
              <a:ext cx="113699" cy="245855"/>
            </a:xfrm>
            <a:custGeom>
              <a:avLst/>
              <a:gdLst>
                <a:gd name="connsiteX0" fmla="*/ 0 w 113699"/>
                <a:gd name="connsiteY0" fmla="*/ 49657 h 245855"/>
                <a:gd name="connsiteX1" fmla="*/ 0 w 113699"/>
                <a:gd name="connsiteY1" fmla="*/ 75180 h 245855"/>
                <a:gd name="connsiteX2" fmla="*/ 32634 w 113699"/>
                <a:gd name="connsiteY2" fmla="*/ 75180 h 245855"/>
                <a:gd name="connsiteX3" fmla="*/ 32634 w 113699"/>
                <a:gd name="connsiteY3" fmla="*/ 196025 h 245855"/>
                <a:gd name="connsiteX4" fmla="*/ 86620 w 113699"/>
                <a:gd name="connsiteY4" fmla="*/ 245856 h 245855"/>
                <a:gd name="connsiteX5" fmla="*/ 110748 w 113699"/>
                <a:gd name="connsiteY5" fmla="*/ 243078 h 245855"/>
                <a:gd name="connsiteX6" fmla="*/ 110748 w 113699"/>
                <a:gd name="connsiteY6" fmla="*/ 215992 h 245855"/>
                <a:gd name="connsiteX7" fmla="*/ 92348 w 113699"/>
                <a:gd name="connsiteY7" fmla="*/ 218770 h 245855"/>
                <a:gd name="connsiteX8" fmla="*/ 69608 w 113699"/>
                <a:gd name="connsiteY8" fmla="*/ 198803 h 245855"/>
                <a:gd name="connsiteX9" fmla="*/ 69608 w 113699"/>
                <a:gd name="connsiteY9" fmla="*/ 76743 h 245855"/>
                <a:gd name="connsiteX10" fmla="*/ 113699 w 113699"/>
                <a:gd name="connsiteY10" fmla="*/ 76743 h 245855"/>
                <a:gd name="connsiteX11" fmla="*/ 113699 w 113699"/>
                <a:gd name="connsiteY11" fmla="*/ 51220 h 245855"/>
                <a:gd name="connsiteX12" fmla="*/ 69608 w 113699"/>
                <a:gd name="connsiteY12" fmla="*/ 51220 h 245855"/>
                <a:gd name="connsiteX13" fmla="*/ 69608 w 113699"/>
                <a:gd name="connsiteY13" fmla="*/ 0 h 245855"/>
                <a:gd name="connsiteX14" fmla="*/ 34023 w 113699"/>
                <a:gd name="connsiteY14" fmla="*/ 11459 h 245855"/>
                <a:gd name="connsiteX15" fmla="*/ 34023 w 113699"/>
                <a:gd name="connsiteY15" fmla="*/ 51220 h 245855"/>
                <a:gd name="connsiteX16" fmla="*/ 0 w 113699"/>
                <a:gd name="connsiteY16" fmla="*/ 49657 h 24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3699" h="245855">
                  <a:moveTo>
                    <a:pt x="0" y="49657"/>
                  </a:moveTo>
                  <a:lnTo>
                    <a:pt x="0" y="75180"/>
                  </a:lnTo>
                  <a:lnTo>
                    <a:pt x="32634" y="75180"/>
                  </a:lnTo>
                  <a:lnTo>
                    <a:pt x="32634" y="196025"/>
                  </a:lnTo>
                  <a:cubicBezTo>
                    <a:pt x="32634" y="221548"/>
                    <a:pt x="32634" y="245856"/>
                    <a:pt x="86620" y="245856"/>
                  </a:cubicBezTo>
                  <a:cubicBezTo>
                    <a:pt x="95125" y="245856"/>
                    <a:pt x="102243" y="244467"/>
                    <a:pt x="110748" y="243078"/>
                  </a:cubicBezTo>
                  <a:lnTo>
                    <a:pt x="110748" y="215992"/>
                  </a:lnTo>
                  <a:cubicBezTo>
                    <a:pt x="105020" y="217381"/>
                    <a:pt x="97903" y="218770"/>
                    <a:pt x="92348" y="218770"/>
                  </a:cubicBezTo>
                  <a:cubicBezTo>
                    <a:pt x="79503" y="218770"/>
                    <a:pt x="69608" y="211651"/>
                    <a:pt x="69608" y="198803"/>
                  </a:cubicBezTo>
                  <a:lnTo>
                    <a:pt x="69608" y="76743"/>
                  </a:lnTo>
                  <a:lnTo>
                    <a:pt x="113699" y="76743"/>
                  </a:lnTo>
                  <a:lnTo>
                    <a:pt x="113699" y="51220"/>
                  </a:lnTo>
                  <a:lnTo>
                    <a:pt x="69608" y="51220"/>
                  </a:lnTo>
                  <a:lnTo>
                    <a:pt x="69608" y="0"/>
                  </a:lnTo>
                  <a:lnTo>
                    <a:pt x="34023" y="11459"/>
                  </a:lnTo>
                  <a:lnTo>
                    <a:pt x="34023" y="51220"/>
                  </a:lnTo>
                  <a:lnTo>
                    <a:pt x="0" y="49657"/>
                  </a:lnTo>
                  <a:close/>
                </a:path>
              </a:pathLst>
            </a:custGeom>
            <a:solidFill>
              <a:srgbClr val="FFFFFF"/>
            </a:solidFill>
            <a:ln w="1731" cap="flat">
              <a:noFill/>
              <a:prstDash val="solid"/>
              <a:miter/>
            </a:ln>
          </p:spPr>
          <p:txBody>
            <a:bodyPr rtlCol="0" anchor="ctr"/>
            <a:lstStyle/>
            <a:p>
              <a:endParaRPr lang="en-GB" dirty="0"/>
            </a:p>
          </p:txBody>
        </p:sp>
        <p:sp>
          <p:nvSpPr>
            <p:cNvPr id="16" name="Vrije vorm: vorm 15">
              <a:extLst>
                <a:ext uri="{FF2B5EF4-FFF2-40B4-BE49-F238E27FC236}">
                  <a16:creationId xmlns:a16="http://schemas.microsoft.com/office/drawing/2014/main" id="{6779A44D-156E-169E-45E9-81901A8F6C6D}"/>
                </a:ext>
              </a:extLst>
            </p:cNvPr>
            <p:cNvSpPr/>
            <p:nvPr/>
          </p:nvSpPr>
          <p:spPr>
            <a:xfrm>
              <a:off x="1332730" y="6134967"/>
              <a:ext cx="221843" cy="272941"/>
            </a:xfrm>
            <a:custGeom>
              <a:avLst/>
              <a:gdLst>
                <a:gd name="connsiteX0" fmla="*/ 0 w 221843"/>
                <a:gd name="connsiteY0" fmla="*/ 272941 h 272941"/>
                <a:gd name="connsiteX1" fmla="*/ 93910 w 221843"/>
                <a:gd name="connsiteY1" fmla="*/ 272941 h 272941"/>
                <a:gd name="connsiteX2" fmla="*/ 221844 w 221843"/>
                <a:gd name="connsiteY2" fmla="*/ 136471 h 272941"/>
                <a:gd name="connsiteX3" fmla="*/ 93910 w 221843"/>
                <a:gd name="connsiteY3" fmla="*/ 0 h 272941"/>
                <a:gd name="connsiteX4" fmla="*/ 0 w 221843"/>
                <a:gd name="connsiteY4" fmla="*/ 0 h 272941"/>
                <a:gd name="connsiteX5" fmla="*/ 0 w 221843"/>
                <a:gd name="connsiteY5" fmla="*/ 272941 h 272941"/>
                <a:gd name="connsiteX6" fmla="*/ 38363 w 221843"/>
                <a:gd name="connsiteY6" fmla="*/ 32468 h 272941"/>
                <a:gd name="connsiteX7" fmla="*/ 93737 w 221843"/>
                <a:gd name="connsiteY7" fmla="*/ 32468 h 272941"/>
                <a:gd name="connsiteX8" fmla="*/ 183307 w 221843"/>
                <a:gd name="connsiteY8" fmla="*/ 136297 h 272941"/>
                <a:gd name="connsiteX9" fmla="*/ 93737 w 221843"/>
                <a:gd name="connsiteY9" fmla="*/ 240126 h 272941"/>
                <a:gd name="connsiteX10" fmla="*/ 38363 w 221843"/>
                <a:gd name="connsiteY10" fmla="*/ 240126 h 272941"/>
                <a:gd name="connsiteX11" fmla="*/ 38363 w 221843"/>
                <a:gd name="connsiteY11" fmla="*/ 32468 h 27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843" h="272941">
                  <a:moveTo>
                    <a:pt x="0" y="272941"/>
                  </a:moveTo>
                  <a:lnTo>
                    <a:pt x="93910" y="272941"/>
                  </a:lnTo>
                  <a:cubicBezTo>
                    <a:pt x="210561" y="272941"/>
                    <a:pt x="221844" y="174842"/>
                    <a:pt x="221844" y="136471"/>
                  </a:cubicBezTo>
                  <a:cubicBezTo>
                    <a:pt x="221844" y="99488"/>
                    <a:pt x="208998" y="0"/>
                    <a:pt x="93910" y="0"/>
                  </a:cubicBezTo>
                  <a:lnTo>
                    <a:pt x="0" y="0"/>
                  </a:lnTo>
                  <a:lnTo>
                    <a:pt x="0" y="272941"/>
                  </a:lnTo>
                  <a:close/>
                  <a:moveTo>
                    <a:pt x="38363" y="32468"/>
                  </a:moveTo>
                  <a:lnTo>
                    <a:pt x="93737" y="32468"/>
                  </a:lnTo>
                  <a:cubicBezTo>
                    <a:pt x="156228" y="32468"/>
                    <a:pt x="183307" y="79347"/>
                    <a:pt x="183307" y="136297"/>
                  </a:cubicBezTo>
                  <a:cubicBezTo>
                    <a:pt x="183307" y="193247"/>
                    <a:pt x="157790" y="240126"/>
                    <a:pt x="93737" y="240126"/>
                  </a:cubicBezTo>
                  <a:lnTo>
                    <a:pt x="38363" y="240126"/>
                  </a:lnTo>
                  <a:cubicBezTo>
                    <a:pt x="38363" y="240126"/>
                    <a:pt x="38363" y="32468"/>
                    <a:pt x="38363" y="32468"/>
                  </a:cubicBezTo>
                  <a:close/>
                </a:path>
              </a:pathLst>
            </a:custGeom>
            <a:solidFill>
              <a:srgbClr val="FFFFFF"/>
            </a:solidFill>
            <a:ln w="1731" cap="flat">
              <a:noFill/>
              <a:prstDash val="solid"/>
              <a:miter/>
            </a:ln>
          </p:spPr>
          <p:txBody>
            <a:bodyPr rtlCol="0" anchor="ctr"/>
            <a:lstStyle/>
            <a:p>
              <a:endParaRPr lang="en-GB" dirty="0"/>
            </a:p>
          </p:txBody>
        </p:sp>
      </p:grpSp>
      <p:sp>
        <p:nvSpPr>
          <p:cNvPr id="4" name="Tijdelijke aanduiding voor tekst 3">
            <a:extLst>
              <a:ext uri="{FF2B5EF4-FFF2-40B4-BE49-F238E27FC236}">
                <a16:creationId xmlns:a16="http://schemas.microsoft.com/office/drawing/2014/main" id="{04122BC7-F646-7ABE-AEA6-34174E1E9FB8}"/>
              </a:ext>
            </a:extLst>
          </p:cNvPr>
          <p:cNvSpPr>
            <a:spLocks noGrp="1"/>
          </p:cNvSpPr>
          <p:nvPr>
            <p:ph type="body" sz="quarter" idx="10" hasCustomPrompt="1"/>
          </p:nvPr>
        </p:nvSpPr>
        <p:spPr>
          <a:xfrm>
            <a:off x="719138" y="3950387"/>
            <a:ext cx="5865553" cy="1333698"/>
          </a:xfrm>
        </p:spPr>
        <p:txBody>
          <a:bodyPr wrap="square" anchor="b" anchorCtr="0">
            <a:spAutoFit/>
          </a:bodyPr>
          <a:lstStyle>
            <a:lvl1pPr marL="0" indent="0" algn="l">
              <a:lnSpc>
                <a:spcPts val="5200"/>
              </a:lnSpc>
              <a:spcBef>
                <a:spcPts val="0"/>
              </a:spcBef>
              <a:spcAft>
                <a:spcPts val="0"/>
              </a:spcAft>
              <a:buNone/>
              <a:defRPr sz="4800" b="1" i="0">
                <a:solidFill>
                  <a:schemeClr val="bg1"/>
                </a:solidFill>
                <a:latin typeface="+mj-lt"/>
              </a:defRPr>
            </a:lvl1pPr>
            <a:lvl2pPr marL="0" indent="0" algn="r">
              <a:buNone/>
              <a:defRPr sz="4400" b="1" i="0">
                <a:solidFill>
                  <a:schemeClr val="bg1"/>
                </a:solidFill>
                <a:latin typeface="+mj-lt"/>
              </a:defRPr>
            </a:lvl2pPr>
            <a:lvl3pPr marL="0" indent="0" algn="r">
              <a:buFont typeface="Arial" panose="020B0604020202020204" pitchFamily="34" charset="0"/>
              <a:buNone/>
              <a:defRPr sz="4400" b="1" i="0">
                <a:solidFill>
                  <a:schemeClr val="bg1"/>
                </a:solidFill>
                <a:latin typeface="+mj-lt"/>
              </a:defRPr>
            </a:lvl3pPr>
            <a:lvl4pPr marL="0" indent="0" algn="r">
              <a:buFont typeface="Arial" panose="020B0604020202020204" pitchFamily="34" charset="0"/>
              <a:buNone/>
              <a:defRPr sz="4400" b="1" i="0">
                <a:solidFill>
                  <a:schemeClr val="bg1"/>
                </a:solidFill>
                <a:latin typeface="+mj-lt"/>
              </a:defRPr>
            </a:lvl4pPr>
            <a:lvl5pPr marL="0" indent="0" algn="r">
              <a:buFont typeface="Arial" panose="020B0604020202020204" pitchFamily="34" charset="0"/>
              <a:buNone/>
              <a:defRPr sz="4400" b="1" i="0">
                <a:solidFill>
                  <a:schemeClr val="bg1"/>
                </a:solidFill>
                <a:latin typeface="+mj-lt"/>
              </a:defRPr>
            </a:lvl5pPr>
            <a:lvl6pPr marL="0" indent="0" algn="r">
              <a:buFont typeface="Arial" panose="020B0604020202020204" pitchFamily="34" charset="0"/>
              <a:buNone/>
              <a:defRPr sz="4400" b="1" i="0">
                <a:solidFill>
                  <a:schemeClr val="bg1"/>
                </a:solidFill>
                <a:latin typeface="+mj-lt"/>
              </a:defRPr>
            </a:lvl6pPr>
            <a:lvl7pPr marL="0" indent="0" algn="r">
              <a:buFont typeface="Arial" panose="020B0604020202020204" pitchFamily="34" charset="0"/>
              <a:buNone/>
              <a:defRPr sz="4400" b="1" i="0">
                <a:solidFill>
                  <a:schemeClr val="bg1"/>
                </a:solidFill>
                <a:latin typeface="+mj-lt"/>
              </a:defRPr>
            </a:lvl7pPr>
            <a:lvl8pPr marL="0" indent="0" algn="r">
              <a:buFont typeface="Arial" panose="020B0604020202020204" pitchFamily="34" charset="0"/>
              <a:buNone/>
              <a:defRPr sz="4400" b="1" i="0">
                <a:solidFill>
                  <a:schemeClr val="bg1"/>
                </a:solidFill>
                <a:latin typeface="+mj-lt"/>
              </a:defRPr>
            </a:lvl8pPr>
            <a:lvl9pPr marL="0" indent="0" algn="r">
              <a:buFont typeface="Arial" panose="020B0604020202020204" pitchFamily="34" charset="0"/>
              <a:buNone/>
              <a:defRPr sz="4400" b="1" i="0">
                <a:solidFill>
                  <a:schemeClr val="bg1"/>
                </a:solidFill>
                <a:latin typeface="+mj-lt"/>
              </a:defRPr>
            </a:lvl9pPr>
          </a:lstStyle>
          <a:p>
            <a:pPr lvl="0"/>
            <a:r>
              <a:rPr lang="en-GB" noProof="0" dirty="0"/>
              <a:t>Title slide</a:t>
            </a:r>
            <a:br>
              <a:rPr lang="en-GB" noProof="0" dirty="0"/>
            </a:br>
            <a:r>
              <a:rPr lang="en-GB" noProof="0" dirty="0"/>
              <a:t>max. 3 lines</a:t>
            </a:r>
          </a:p>
        </p:txBody>
      </p:sp>
      <p:sp>
        <p:nvSpPr>
          <p:cNvPr id="6" name="Tijdelijke aanduiding voor tekst 5">
            <a:extLst>
              <a:ext uri="{FF2B5EF4-FFF2-40B4-BE49-F238E27FC236}">
                <a16:creationId xmlns:a16="http://schemas.microsoft.com/office/drawing/2014/main" id="{ACC0F79F-5B45-CF11-7FFE-D7A815731C32}"/>
              </a:ext>
            </a:extLst>
          </p:cNvPr>
          <p:cNvSpPr>
            <a:spLocks noGrp="1"/>
          </p:cNvSpPr>
          <p:nvPr>
            <p:ph type="body" sz="quarter" idx="11" hasCustomPrompt="1"/>
          </p:nvPr>
        </p:nvSpPr>
        <p:spPr>
          <a:xfrm>
            <a:off x="719137" y="5404234"/>
            <a:ext cx="5871541" cy="332399"/>
          </a:xfrm>
        </p:spPr>
        <p:txBody>
          <a:bodyPr wrap="square">
            <a:spAutoFit/>
          </a:bodyPr>
          <a:lstStyle>
            <a:lvl1pPr marL="0" indent="0" algn="l">
              <a:buFont typeface="Arial" panose="020B0604020202020204" pitchFamily="34" charset="0"/>
              <a:buNone/>
              <a:defRPr sz="2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Subtitle | Name speaker</a:t>
            </a:r>
          </a:p>
        </p:txBody>
      </p:sp>
      <p:sp>
        <p:nvSpPr>
          <p:cNvPr id="17" name="Tijdelijke aanduiding voor datum 16">
            <a:extLst>
              <a:ext uri="{FF2B5EF4-FFF2-40B4-BE49-F238E27FC236}">
                <a16:creationId xmlns:a16="http://schemas.microsoft.com/office/drawing/2014/main" id="{599862F7-F626-8DED-B1FF-873CD0CF69ED}"/>
              </a:ext>
            </a:extLst>
          </p:cNvPr>
          <p:cNvSpPr>
            <a:spLocks noGrp="1"/>
          </p:cNvSpPr>
          <p:nvPr>
            <p:ph type="dt" sz="half" idx="12"/>
          </p:nvPr>
        </p:nvSpPr>
        <p:spPr>
          <a:xfrm>
            <a:off x="719137" y="5813671"/>
            <a:ext cx="766235" cy="184666"/>
          </a:xfrm>
        </p:spPr>
        <p:txBody>
          <a:bodyPr/>
          <a:lstStyle>
            <a:lvl1pPr algn="l">
              <a:defRPr sz="1200">
                <a:solidFill>
                  <a:schemeClr val="tx2"/>
                </a:solidFill>
              </a:defRPr>
            </a:lvl1pPr>
          </a:lstStyle>
          <a:p>
            <a:fld id="{190CA508-B273-4D53-A64E-FB05E270E0EA}" type="datetime1">
              <a:rPr lang="nl-NL" smtClean="0"/>
              <a:t>24-5-2024</a:t>
            </a:fld>
            <a:endParaRPr lang="en-GB" dirty="0"/>
          </a:p>
        </p:txBody>
      </p:sp>
      <p:sp>
        <p:nvSpPr>
          <p:cNvPr id="5" name="Tijdelijke aanduiding voor afbeelding 16">
            <a:extLst>
              <a:ext uri="{FF2B5EF4-FFF2-40B4-BE49-F238E27FC236}">
                <a16:creationId xmlns:a16="http://schemas.microsoft.com/office/drawing/2014/main" id="{7797F04D-8400-F770-AED2-A49B8F1C477F}"/>
              </a:ext>
            </a:extLst>
          </p:cNvPr>
          <p:cNvSpPr>
            <a:spLocks noGrp="1" noRot="1" noMove="1" noResize="1" noEditPoints="1" noAdjustHandles="1" noChangeArrowheads="1" noChangeShapeType="1"/>
          </p:cNvSpPr>
          <p:nvPr>
            <p:ph type="pic" sz="quarter" idx="13" hasCustomPrompt="1"/>
          </p:nvPr>
        </p:nvSpPr>
        <p:spPr>
          <a:xfrm>
            <a:off x="7308357" y="0"/>
            <a:ext cx="4883643" cy="685800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a:t>
            </a:r>
            <a:br>
              <a:rPr lang="en-GB" noProof="0" dirty="0"/>
            </a:br>
            <a:r>
              <a:rPr lang="en-GB" noProof="0" dirty="0"/>
              <a:t>click on ‘Images’, select the preferred image </a:t>
            </a:r>
            <a:br>
              <a:rPr lang="en-GB" noProof="0" dirty="0"/>
            </a:br>
            <a:r>
              <a:rPr lang="en-GB" noProof="0" dirty="0"/>
              <a:t>and click on ‘Insert’.</a:t>
            </a:r>
          </a:p>
        </p:txBody>
      </p:sp>
      <p:grpSp>
        <p:nvGrpSpPr>
          <p:cNvPr id="3" name="INSTRUCTION">
            <a:extLst>
              <a:ext uri="{FF2B5EF4-FFF2-40B4-BE49-F238E27FC236}">
                <a16:creationId xmlns:a16="http://schemas.microsoft.com/office/drawing/2014/main" id="{83D36BAF-6A46-FC70-F348-9474E690DA0E}"/>
              </a:ext>
            </a:extLst>
          </p:cNvPr>
          <p:cNvGrpSpPr/>
          <p:nvPr userDrawn="1"/>
        </p:nvGrpSpPr>
        <p:grpSpPr>
          <a:xfrm>
            <a:off x="12377595" y="-1"/>
            <a:ext cx="3693386" cy="6640349"/>
            <a:chOff x="-3786165" y="-1"/>
            <a:chExt cx="3693386" cy="6640349"/>
          </a:xfrm>
        </p:grpSpPr>
        <p:sp>
          <p:nvSpPr>
            <p:cNvPr id="7" name="Rechthoek 6">
              <a:extLst>
                <a:ext uri="{FF2B5EF4-FFF2-40B4-BE49-F238E27FC236}">
                  <a16:creationId xmlns:a16="http://schemas.microsoft.com/office/drawing/2014/main" id="{90DBC8A3-9289-CF0F-D83A-22ACEA901D98}"/>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18" name="Ovaal 17">
              <a:extLst>
                <a:ext uri="{FF2B5EF4-FFF2-40B4-BE49-F238E27FC236}">
                  <a16:creationId xmlns:a16="http://schemas.microsoft.com/office/drawing/2014/main" id="{4B3C2751-ECA8-33FA-C952-CE2744AF3944}"/>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9" name="Rechthoek 18">
              <a:extLst>
                <a:ext uri="{FF2B5EF4-FFF2-40B4-BE49-F238E27FC236}">
                  <a16:creationId xmlns:a16="http://schemas.microsoft.com/office/drawing/2014/main" id="{153EE913-A752-7B9F-74CE-B992B74D85EC}"/>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21" name="Ovaal 20">
              <a:extLst>
                <a:ext uri="{FF2B5EF4-FFF2-40B4-BE49-F238E27FC236}">
                  <a16:creationId xmlns:a16="http://schemas.microsoft.com/office/drawing/2014/main" id="{2E075884-D63D-46F1-2CE9-D356783C7476}"/>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2" name="Rechthoek 21">
              <a:extLst>
                <a:ext uri="{FF2B5EF4-FFF2-40B4-BE49-F238E27FC236}">
                  <a16:creationId xmlns:a16="http://schemas.microsoft.com/office/drawing/2014/main" id="{CB282691-AE0D-DE69-2960-8B2159DDCF08}"/>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23" name="Ovaal 22">
              <a:extLst>
                <a:ext uri="{FF2B5EF4-FFF2-40B4-BE49-F238E27FC236}">
                  <a16:creationId xmlns:a16="http://schemas.microsoft.com/office/drawing/2014/main" id="{7D772366-0161-D434-5A40-B5AB54A21116}"/>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4" name="Rechthoek 23">
              <a:extLst>
                <a:ext uri="{FF2B5EF4-FFF2-40B4-BE49-F238E27FC236}">
                  <a16:creationId xmlns:a16="http://schemas.microsoft.com/office/drawing/2014/main" id="{405EF644-5856-009F-B6B2-2388E6B26EDE}"/>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25" name="Rechthoek 24">
              <a:extLst>
                <a:ext uri="{FF2B5EF4-FFF2-40B4-BE49-F238E27FC236}">
                  <a16:creationId xmlns:a16="http://schemas.microsoft.com/office/drawing/2014/main" id="{956B1FB0-6592-EF9B-BE28-215FB072E5AF}"/>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6" name="Groep 25">
              <a:extLst>
                <a:ext uri="{FF2B5EF4-FFF2-40B4-BE49-F238E27FC236}">
                  <a16:creationId xmlns:a16="http://schemas.microsoft.com/office/drawing/2014/main" id="{50F71E3C-E372-CF85-F539-0EF7E3B9730B}"/>
                </a:ext>
              </a:extLst>
            </p:cNvPr>
            <p:cNvGrpSpPr/>
            <p:nvPr userDrawn="1"/>
          </p:nvGrpSpPr>
          <p:grpSpPr>
            <a:xfrm>
              <a:off x="-2485819" y="3479783"/>
              <a:ext cx="1222990" cy="563933"/>
              <a:chOff x="-2485819" y="3399207"/>
              <a:chExt cx="1222990" cy="563933"/>
            </a:xfrm>
          </p:grpSpPr>
          <p:sp>
            <p:nvSpPr>
              <p:cNvPr id="65" name="Rechthoek 64">
                <a:extLst>
                  <a:ext uri="{FF2B5EF4-FFF2-40B4-BE49-F238E27FC236}">
                    <a16:creationId xmlns:a16="http://schemas.microsoft.com/office/drawing/2014/main" id="{D1D8DD9D-7249-438D-35D0-2B2C4567EF45}"/>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66" name="Rechthoek 65">
                <a:extLst>
                  <a:ext uri="{FF2B5EF4-FFF2-40B4-BE49-F238E27FC236}">
                    <a16:creationId xmlns:a16="http://schemas.microsoft.com/office/drawing/2014/main" id="{B882E159-1ED3-DF4C-C190-0DCB38B3E7E1}"/>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67" name="Groep 66">
                <a:extLst>
                  <a:ext uri="{FF2B5EF4-FFF2-40B4-BE49-F238E27FC236}">
                    <a16:creationId xmlns:a16="http://schemas.microsoft.com/office/drawing/2014/main" id="{0196836D-26AB-A279-ACAB-AB403730A39D}"/>
                  </a:ext>
                </a:extLst>
              </p:cNvPr>
              <p:cNvGrpSpPr/>
              <p:nvPr userDrawn="1"/>
            </p:nvGrpSpPr>
            <p:grpSpPr>
              <a:xfrm>
                <a:off x="-2403869" y="3460544"/>
                <a:ext cx="155951" cy="131922"/>
                <a:chOff x="12968836" y="3354170"/>
                <a:chExt cx="404806" cy="342433"/>
              </a:xfrm>
            </p:grpSpPr>
            <p:sp>
              <p:nvSpPr>
                <p:cNvPr id="80" name="Rechthoek: afgeronde hoeken 79">
                  <a:extLst>
                    <a:ext uri="{FF2B5EF4-FFF2-40B4-BE49-F238E27FC236}">
                      <a16:creationId xmlns:a16="http://schemas.microsoft.com/office/drawing/2014/main" id="{7F8EFFB0-0CC4-7DB1-BE0B-6DB955BD606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81" name="Rechthoek 80">
                  <a:extLst>
                    <a:ext uri="{FF2B5EF4-FFF2-40B4-BE49-F238E27FC236}">
                      <a16:creationId xmlns:a16="http://schemas.microsoft.com/office/drawing/2014/main" id="{18F9C8D2-CE79-6EAE-50AF-9849C54D6923}"/>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2" name="Rechthoek 81">
                  <a:extLst>
                    <a:ext uri="{FF2B5EF4-FFF2-40B4-BE49-F238E27FC236}">
                      <a16:creationId xmlns:a16="http://schemas.microsoft.com/office/drawing/2014/main" id="{D3E71A50-FF9D-B0D1-159A-433E0E0212C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3" name="Rechthoek 82">
                  <a:extLst>
                    <a:ext uri="{FF2B5EF4-FFF2-40B4-BE49-F238E27FC236}">
                      <a16:creationId xmlns:a16="http://schemas.microsoft.com/office/drawing/2014/main" id="{92A06DF3-7127-E117-C4FA-058C92952B7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CAE7B77C-A11C-A7B6-ED26-0A86A8D0318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5" name="Rechthoek 84">
                  <a:extLst>
                    <a:ext uri="{FF2B5EF4-FFF2-40B4-BE49-F238E27FC236}">
                      <a16:creationId xmlns:a16="http://schemas.microsoft.com/office/drawing/2014/main" id="{95FC68D1-45F6-ED57-6C16-27D094F4F43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68" name="Groep 67">
                <a:extLst>
                  <a:ext uri="{FF2B5EF4-FFF2-40B4-BE49-F238E27FC236}">
                    <a16:creationId xmlns:a16="http://schemas.microsoft.com/office/drawing/2014/main" id="{501764F9-4AFD-49E8-A051-14921FBEB23C}"/>
                  </a:ext>
                </a:extLst>
              </p:cNvPr>
              <p:cNvGrpSpPr/>
              <p:nvPr userDrawn="1"/>
            </p:nvGrpSpPr>
            <p:grpSpPr>
              <a:xfrm>
                <a:off x="-2423424" y="3690208"/>
                <a:ext cx="166739" cy="218963"/>
                <a:chOff x="12940828" y="3950597"/>
                <a:chExt cx="432813" cy="568367"/>
              </a:xfrm>
            </p:grpSpPr>
            <p:grpSp>
              <p:nvGrpSpPr>
                <p:cNvPr id="72" name="Groep 71">
                  <a:extLst>
                    <a:ext uri="{FF2B5EF4-FFF2-40B4-BE49-F238E27FC236}">
                      <a16:creationId xmlns:a16="http://schemas.microsoft.com/office/drawing/2014/main" id="{8550AB30-CCC2-55D0-DBC6-968B8DC17794}"/>
                    </a:ext>
                  </a:extLst>
                </p:cNvPr>
                <p:cNvGrpSpPr/>
                <p:nvPr userDrawn="1"/>
              </p:nvGrpSpPr>
              <p:grpSpPr>
                <a:xfrm>
                  <a:off x="13000382" y="4006891"/>
                  <a:ext cx="373259" cy="315747"/>
                  <a:chOff x="12968836" y="3354170"/>
                  <a:chExt cx="404806" cy="342433"/>
                </a:xfrm>
              </p:grpSpPr>
              <p:sp>
                <p:nvSpPr>
                  <p:cNvPr id="74" name="Rechthoek: afgeronde hoeken 73">
                    <a:extLst>
                      <a:ext uri="{FF2B5EF4-FFF2-40B4-BE49-F238E27FC236}">
                        <a16:creationId xmlns:a16="http://schemas.microsoft.com/office/drawing/2014/main" id="{9AD397C1-9A0D-4045-5CFE-4CB7616B8F7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75" name="Rechthoek 74">
                    <a:extLst>
                      <a:ext uri="{FF2B5EF4-FFF2-40B4-BE49-F238E27FC236}">
                        <a16:creationId xmlns:a16="http://schemas.microsoft.com/office/drawing/2014/main" id="{D6FB3632-AE4D-BD05-04B5-283C1C0A72F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6" name="Rechthoek 75">
                    <a:extLst>
                      <a:ext uri="{FF2B5EF4-FFF2-40B4-BE49-F238E27FC236}">
                        <a16:creationId xmlns:a16="http://schemas.microsoft.com/office/drawing/2014/main" id="{3825DE90-E1E8-E8E9-7FFA-20EF5879843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7" name="Rechthoek 76">
                    <a:extLst>
                      <a:ext uri="{FF2B5EF4-FFF2-40B4-BE49-F238E27FC236}">
                        <a16:creationId xmlns:a16="http://schemas.microsoft.com/office/drawing/2014/main" id="{B0A9C8C9-1044-AAA0-FA7C-0EEDC36BDB0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5F22B0D9-CD89-E8BF-06C7-727E559C996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9" name="Rechthoek 78">
                    <a:extLst>
                      <a:ext uri="{FF2B5EF4-FFF2-40B4-BE49-F238E27FC236}">
                        <a16:creationId xmlns:a16="http://schemas.microsoft.com/office/drawing/2014/main" id="{50E97EF3-D92F-40DC-6800-1E4D6FBE86CF}"/>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73" name="Boog 72">
                  <a:extLst>
                    <a:ext uri="{FF2B5EF4-FFF2-40B4-BE49-F238E27FC236}">
                      <a16:creationId xmlns:a16="http://schemas.microsoft.com/office/drawing/2014/main" id="{49E1B6D8-6B64-EED4-4C17-8D0A2188029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69" name="Tekstvak 68">
                <a:extLst>
                  <a:ext uri="{FF2B5EF4-FFF2-40B4-BE49-F238E27FC236}">
                    <a16:creationId xmlns:a16="http://schemas.microsoft.com/office/drawing/2014/main" id="{2F5337C6-56DA-3C8C-0AD5-CC6BCBCA004C}"/>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70" name="Tekstvak 69">
                <a:extLst>
                  <a:ext uri="{FF2B5EF4-FFF2-40B4-BE49-F238E27FC236}">
                    <a16:creationId xmlns:a16="http://schemas.microsoft.com/office/drawing/2014/main" id="{3E753270-D0FD-33A8-CD11-C4E6B9F3A942}"/>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71" name="Vrije vorm: vorm 70">
                <a:extLst>
                  <a:ext uri="{FF2B5EF4-FFF2-40B4-BE49-F238E27FC236}">
                    <a16:creationId xmlns:a16="http://schemas.microsoft.com/office/drawing/2014/main" id="{38CAF6E8-E8ED-D666-5B19-37C9B432DF67}"/>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27" name="Groep 26">
              <a:extLst>
                <a:ext uri="{FF2B5EF4-FFF2-40B4-BE49-F238E27FC236}">
                  <a16:creationId xmlns:a16="http://schemas.microsoft.com/office/drawing/2014/main" id="{4DDCD2BF-56A1-C7A7-1E59-921EF643774B}"/>
                </a:ext>
              </a:extLst>
            </p:cNvPr>
            <p:cNvGrpSpPr/>
            <p:nvPr userDrawn="1"/>
          </p:nvGrpSpPr>
          <p:grpSpPr>
            <a:xfrm>
              <a:off x="-3786165" y="5680652"/>
              <a:ext cx="3693386" cy="959696"/>
              <a:chOff x="-3786437" y="6163468"/>
              <a:chExt cx="3693386" cy="959696"/>
            </a:xfrm>
          </p:grpSpPr>
          <p:sp>
            <p:nvSpPr>
              <p:cNvPr id="55" name="Rechthoek 54">
                <a:extLst>
                  <a:ext uri="{FF2B5EF4-FFF2-40B4-BE49-F238E27FC236}">
                    <a16:creationId xmlns:a16="http://schemas.microsoft.com/office/drawing/2014/main" id="{2F30809B-DBBE-F925-DC39-FF534F148193}"/>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56" name="ICOON_info">
                <a:extLst>
                  <a:ext uri="{FF2B5EF4-FFF2-40B4-BE49-F238E27FC236}">
                    <a16:creationId xmlns:a16="http://schemas.microsoft.com/office/drawing/2014/main" id="{A1CC24CF-86A8-0341-843B-C83E7B3CA33E}"/>
                  </a:ext>
                </a:extLst>
              </p:cNvPr>
              <p:cNvGrpSpPr/>
              <p:nvPr userDrawn="1"/>
            </p:nvGrpSpPr>
            <p:grpSpPr>
              <a:xfrm>
                <a:off x="-376736" y="6163468"/>
                <a:ext cx="283685" cy="283685"/>
                <a:chOff x="-510741" y="5913713"/>
                <a:chExt cx="267555" cy="267555"/>
              </a:xfrm>
            </p:grpSpPr>
            <p:sp>
              <p:nvSpPr>
                <p:cNvPr id="63" name="Ovaal 62">
                  <a:extLst>
                    <a:ext uri="{FF2B5EF4-FFF2-40B4-BE49-F238E27FC236}">
                      <a16:creationId xmlns:a16="http://schemas.microsoft.com/office/drawing/2014/main" id="{4A16FB29-FA8B-47B1-FEC2-19BD7198879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64" name="Graphic 163" descr="Informatie">
                  <a:extLst>
                    <a:ext uri="{FF2B5EF4-FFF2-40B4-BE49-F238E27FC236}">
                      <a16:creationId xmlns:a16="http://schemas.microsoft.com/office/drawing/2014/main" id="{17E78844-0BC9-1CDF-B1E9-D9B35A17B8E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57" name="Groep 56">
                <a:extLst>
                  <a:ext uri="{FF2B5EF4-FFF2-40B4-BE49-F238E27FC236}">
                    <a16:creationId xmlns:a16="http://schemas.microsoft.com/office/drawing/2014/main" id="{AFCFFF33-03DE-784A-46BF-341491AD82C0}"/>
                  </a:ext>
                </a:extLst>
              </p:cNvPr>
              <p:cNvGrpSpPr/>
              <p:nvPr userDrawn="1"/>
            </p:nvGrpSpPr>
            <p:grpSpPr>
              <a:xfrm>
                <a:off x="-938434" y="6420818"/>
                <a:ext cx="627798" cy="576693"/>
                <a:chOff x="-938434" y="4570310"/>
                <a:chExt cx="627798" cy="576693"/>
              </a:xfrm>
            </p:grpSpPr>
            <p:grpSp>
              <p:nvGrpSpPr>
                <p:cNvPr id="58" name="Inspireren">
                  <a:extLst>
                    <a:ext uri="{FF2B5EF4-FFF2-40B4-BE49-F238E27FC236}">
                      <a16:creationId xmlns:a16="http://schemas.microsoft.com/office/drawing/2014/main" id="{1EBCEBD5-B620-0008-D93C-CD46A9E4DC71}"/>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60" name="Freeform 12">
                    <a:extLst>
                      <a:ext uri="{FF2B5EF4-FFF2-40B4-BE49-F238E27FC236}">
                        <a16:creationId xmlns:a16="http://schemas.microsoft.com/office/drawing/2014/main" id="{664BC5D7-F973-42A1-046B-9FAA1A70EA27}"/>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61" name="Freeform 13">
                    <a:extLst>
                      <a:ext uri="{FF2B5EF4-FFF2-40B4-BE49-F238E27FC236}">
                        <a16:creationId xmlns:a16="http://schemas.microsoft.com/office/drawing/2014/main" id="{CB24A030-65C8-B635-D99A-2DE8D174DCD5}"/>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62" name="Freeform 14">
                    <a:extLst>
                      <a:ext uri="{FF2B5EF4-FFF2-40B4-BE49-F238E27FC236}">
                        <a16:creationId xmlns:a16="http://schemas.microsoft.com/office/drawing/2014/main" id="{2E2608C8-94F2-68AD-B9A3-7E3A53AA88FE}"/>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59" name="Tekstvak 58">
                  <a:extLst>
                    <a:ext uri="{FF2B5EF4-FFF2-40B4-BE49-F238E27FC236}">
                      <a16:creationId xmlns:a16="http://schemas.microsoft.com/office/drawing/2014/main" id="{934212D2-1CC6-46C2-A7C9-1B6FA93A125D}"/>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28" name="Groep 27">
              <a:extLst>
                <a:ext uri="{FF2B5EF4-FFF2-40B4-BE49-F238E27FC236}">
                  <a16:creationId xmlns:a16="http://schemas.microsoft.com/office/drawing/2014/main" id="{FC14F5F2-A02F-5E50-6A14-8376C8361542}"/>
                </a:ext>
              </a:extLst>
            </p:cNvPr>
            <p:cNvGrpSpPr/>
            <p:nvPr userDrawn="1"/>
          </p:nvGrpSpPr>
          <p:grpSpPr>
            <a:xfrm>
              <a:off x="-3426806" y="5129582"/>
              <a:ext cx="514284" cy="506545"/>
              <a:chOff x="12617641" y="3403239"/>
              <a:chExt cx="752963" cy="741634"/>
            </a:xfrm>
          </p:grpSpPr>
          <p:grpSp>
            <p:nvGrpSpPr>
              <p:cNvPr id="39" name="Groep 38">
                <a:extLst>
                  <a:ext uri="{FF2B5EF4-FFF2-40B4-BE49-F238E27FC236}">
                    <a16:creationId xmlns:a16="http://schemas.microsoft.com/office/drawing/2014/main" id="{1359FB6E-97D1-FE9C-24B0-3A3C7BC9CAE1}"/>
                  </a:ext>
                </a:extLst>
              </p:cNvPr>
              <p:cNvGrpSpPr/>
              <p:nvPr userDrawn="1"/>
            </p:nvGrpSpPr>
            <p:grpSpPr>
              <a:xfrm>
                <a:off x="12771530" y="3403239"/>
                <a:ext cx="467176" cy="448491"/>
                <a:chOff x="12782157" y="3403239"/>
                <a:chExt cx="467176" cy="448491"/>
              </a:xfrm>
            </p:grpSpPr>
            <p:grpSp>
              <p:nvGrpSpPr>
                <p:cNvPr id="42" name="Groep 41">
                  <a:extLst>
                    <a:ext uri="{FF2B5EF4-FFF2-40B4-BE49-F238E27FC236}">
                      <a16:creationId xmlns:a16="http://schemas.microsoft.com/office/drawing/2014/main" id="{7D8E78B9-21BE-2D3A-A385-42849214C480}"/>
                    </a:ext>
                  </a:extLst>
                </p:cNvPr>
                <p:cNvGrpSpPr/>
                <p:nvPr userDrawn="1"/>
              </p:nvGrpSpPr>
              <p:grpSpPr>
                <a:xfrm>
                  <a:off x="12782157" y="3403239"/>
                  <a:ext cx="412976" cy="396132"/>
                  <a:chOff x="13554906" y="3320109"/>
                  <a:chExt cx="443917" cy="425811"/>
                </a:xfrm>
              </p:grpSpPr>
              <p:grpSp>
                <p:nvGrpSpPr>
                  <p:cNvPr id="49" name="Groep 48">
                    <a:extLst>
                      <a:ext uri="{FF2B5EF4-FFF2-40B4-BE49-F238E27FC236}">
                        <a16:creationId xmlns:a16="http://schemas.microsoft.com/office/drawing/2014/main" id="{CD013D78-525B-059E-963E-23A760AF2C85}"/>
                      </a:ext>
                    </a:extLst>
                  </p:cNvPr>
                  <p:cNvGrpSpPr/>
                  <p:nvPr userDrawn="1"/>
                </p:nvGrpSpPr>
                <p:grpSpPr>
                  <a:xfrm>
                    <a:off x="13554906" y="3320109"/>
                    <a:ext cx="443917" cy="425811"/>
                    <a:chOff x="12909684" y="1276143"/>
                    <a:chExt cx="443917" cy="425811"/>
                  </a:xfrm>
                </p:grpSpPr>
                <p:sp>
                  <p:nvSpPr>
                    <p:cNvPr id="52" name="Rechthoek 51">
                      <a:extLst>
                        <a:ext uri="{FF2B5EF4-FFF2-40B4-BE49-F238E27FC236}">
                          <a16:creationId xmlns:a16="http://schemas.microsoft.com/office/drawing/2014/main" id="{7C74C419-82F3-C3A9-4CB6-BC24111FE33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3" name="Rechthoek 52">
                      <a:extLst>
                        <a:ext uri="{FF2B5EF4-FFF2-40B4-BE49-F238E27FC236}">
                          <a16:creationId xmlns:a16="http://schemas.microsoft.com/office/drawing/2014/main" id="{C97B16C7-D52D-71EF-1439-2E7BC3CBA4D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4" name="Ovaal 53">
                      <a:extLst>
                        <a:ext uri="{FF2B5EF4-FFF2-40B4-BE49-F238E27FC236}">
                          <a16:creationId xmlns:a16="http://schemas.microsoft.com/office/drawing/2014/main" id="{D55B39D2-4BAE-ADC3-26B7-F399857FAFF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50" name="Afbeelding 49">
                    <a:extLst>
                      <a:ext uri="{FF2B5EF4-FFF2-40B4-BE49-F238E27FC236}">
                        <a16:creationId xmlns:a16="http://schemas.microsoft.com/office/drawing/2014/main" id="{1FB4176A-87C0-215F-7224-5B51FEFB67D3}"/>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51" name="Afbeelding 50">
                    <a:extLst>
                      <a:ext uri="{FF2B5EF4-FFF2-40B4-BE49-F238E27FC236}">
                        <a16:creationId xmlns:a16="http://schemas.microsoft.com/office/drawing/2014/main" id="{1A29BF32-DB27-0F5C-C35B-C1564D2FA93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43" name="Groep 42">
                  <a:extLst>
                    <a:ext uri="{FF2B5EF4-FFF2-40B4-BE49-F238E27FC236}">
                      <a16:creationId xmlns:a16="http://schemas.microsoft.com/office/drawing/2014/main" id="{874A8D92-0691-A56C-A1F6-FF9982D3AB27}"/>
                    </a:ext>
                  </a:extLst>
                </p:cNvPr>
                <p:cNvGrpSpPr/>
                <p:nvPr userDrawn="1"/>
              </p:nvGrpSpPr>
              <p:grpSpPr>
                <a:xfrm>
                  <a:off x="13103513" y="3705268"/>
                  <a:ext cx="145820" cy="146462"/>
                  <a:chOff x="13096169" y="3602278"/>
                  <a:chExt cx="145820" cy="146462"/>
                </a:xfrm>
              </p:grpSpPr>
              <p:sp>
                <p:nvSpPr>
                  <p:cNvPr id="47" name="Rechthoek 46">
                    <a:extLst>
                      <a:ext uri="{FF2B5EF4-FFF2-40B4-BE49-F238E27FC236}">
                        <a16:creationId xmlns:a16="http://schemas.microsoft.com/office/drawing/2014/main" id="{0D7559F1-D122-8FE2-D04A-D1E9D7CF62F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CB2E1E51-E0F4-ED2F-6D47-B5E635C3220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4" name="Groep 43">
                  <a:extLst>
                    <a:ext uri="{FF2B5EF4-FFF2-40B4-BE49-F238E27FC236}">
                      <a16:creationId xmlns:a16="http://schemas.microsoft.com/office/drawing/2014/main" id="{B20A7472-851D-3CBE-039E-867905EC7CA2}"/>
                    </a:ext>
                  </a:extLst>
                </p:cNvPr>
                <p:cNvGrpSpPr/>
                <p:nvPr userDrawn="1"/>
              </p:nvGrpSpPr>
              <p:grpSpPr>
                <a:xfrm rot="10800000">
                  <a:off x="13061402" y="3665637"/>
                  <a:ext cx="145820" cy="146462"/>
                  <a:chOff x="13096169" y="3602278"/>
                  <a:chExt cx="145820" cy="146462"/>
                </a:xfrm>
              </p:grpSpPr>
              <p:sp>
                <p:nvSpPr>
                  <p:cNvPr id="45" name="Rechthoek 44">
                    <a:extLst>
                      <a:ext uri="{FF2B5EF4-FFF2-40B4-BE49-F238E27FC236}">
                        <a16:creationId xmlns:a16="http://schemas.microsoft.com/office/drawing/2014/main" id="{7F0241A6-93EC-6B9E-D265-D69E8EC0877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6" name="Rechthoek 45">
                    <a:extLst>
                      <a:ext uri="{FF2B5EF4-FFF2-40B4-BE49-F238E27FC236}">
                        <a16:creationId xmlns:a16="http://schemas.microsoft.com/office/drawing/2014/main" id="{D2D6E925-8607-C578-819D-48C0847C578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40" name="Rechthoek 39">
                <a:extLst>
                  <a:ext uri="{FF2B5EF4-FFF2-40B4-BE49-F238E27FC236}">
                    <a16:creationId xmlns:a16="http://schemas.microsoft.com/office/drawing/2014/main" id="{24514FF6-A8F5-5D82-43A9-25335D2E2AB4}"/>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41" name="Gelijkbenige driehoek 40">
                <a:extLst>
                  <a:ext uri="{FF2B5EF4-FFF2-40B4-BE49-F238E27FC236}">
                    <a16:creationId xmlns:a16="http://schemas.microsoft.com/office/drawing/2014/main" id="{D4645E96-47C9-6A85-74BF-91A9F504C585}"/>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9" name="Ovaal 28">
              <a:extLst>
                <a:ext uri="{FF2B5EF4-FFF2-40B4-BE49-F238E27FC236}">
                  <a16:creationId xmlns:a16="http://schemas.microsoft.com/office/drawing/2014/main" id="{7447DC81-DAF1-BC5C-7227-5C73C07C3A23}"/>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 name="Rechthoek 29">
              <a:extLst>
                <a:ext uri="{FF2B5EF4-FFF2-40B4-BE49-F238E27FC236}">
                  <a16:creationId xmlns:a16="http://schemas.microsoft.com/office/drawing/2014/main" id="{96DF473B-A274-D352-2252-11610BC8E15D}"/>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31" name="Rechthoek 30">
              <a:extLst>
                <a:ext uri="{FF2B5EF4-FFF2-40B4-BE49-F238E27FC236}">
                  <a16:creationId xmlns:a16="http://schemas.microsoft.com/office/drawing/2014/main" id="{A14006B4-E1E5-D6BC-0279-4A3208C90474}"/>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32" name="Groep 31">
              <a:extLst>
                <a:ext uri="{FF2B5EF4-FFF2-40B4-BE49-F238E27FC236}">
                  <a16:creationId xmlns:a16="http://schemas.microsoft.com/office/drawing/2014/main" id="{B30A9797-A377-19E2-5757-2556ABDBC3C1}"/>
                </a:ext>
              </a:extLst>
            </p:cNvPr>
            <p:cNvGrpSpPr/>
            <p:nvPr userDrawn="1"/>
          </p:nvGrpSpPr>
          <p:grpSpPr>
            <a:xfrm>
              <a:off x="-3365484" y="1226982"/>
              <a:ext cx="446937" cy="406485"/>
              <a:chOff x="-3563526" y="1409294"/>
              <a:chExt cx="354190" cy="322133"/>
            </a:xfrm>
          </p:grpSpPr>
          <p:grpSp>
            <p:nvGrpSpPr>
              <p:cNvPr id="33" name="Groep 32">
                <a:extLst>
                  <a:ext uri="{FF2B5EF4-FFF2-40B4-BE49-F238E27FC236}">
                    <a16:creationId xmlns:a16="http://schemas.microsoft.com/office/drawing/2014/main" id="{39696BC7-29FA-2D1C-435A-539D319391AC}"/>
                  </a:ext>
                </a:extLst>
              </p:cNvPr>
              <p:cNvGrpSpPr/>
              <p:nvPr userDrawn="1"/>
            </p:nvGrpSpPr>
            <p:grpSpPr>
              <a:xfrm>
                <a:off x="-3499992" y="1409294"/>
                <a:ext cx="225195" cy="195499"/>
                <a:chOff x="8987389" y="1361199"/>
                <a:chExt cx="2200275" cy="1914525"/>
              </a:xfrm>
            </p:grpSpPr>
            <p:sp>
              <p:nvSpPr>
                <p:cNvPr id="35" name="Vrije vorm: vorm 34">
                  <a:extLst>
                    <a:ext uri="{FF2B5EF4-FFF2-40B4-BE49-F238E27FC236}">
                      <a16:creationId xmlns:a16="http://schemas.microsoft.com/office/drawing/2014/main" id="{F3989D1B-0E51-EF74-F735-A317ADA5C7C0}"/>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36" name="Groep 35">
                  <a:extLst>
                    <a:ext uri="{FF2B5EF4-FFF2-40B4-BE49-F238E27FC236}">
                      <a16:creationId xmlns:a16="http://schemas.microsoft.com/office/drawing/2014/main" id="{5F6C71FC-BCA9-229A-F6C7-077055F79748}"/>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37" name="Vrije vorm: vorm 36">
                    <a:extLst>
                      <a:ext uri="{FF2B5EF4-FFF2-40B4-BE49-F238E27FC236}">
                        <a16:creationId xmlns:a16="http://schemas.microsoft.com/office/drawing/2014/main" id="{5A41684E-F2CE-5023-633D-6D7337B8EC68}"/>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38" name="Vrije vorm: vorm 37">
                    <a:extLst>
                      <a:ext uri="{FF2B5EF4-FFF2-40B4-BE49-F238E27FC236}">
                        <a16:creationId xmlns:a16="http://schemas.microsoft.com/office/drawing/2014/main" id="{262BF2D2-D3B0-7919-3557-F356FE484184}"/>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34" name="Tekstvak 33">
                <a:extLst>
                  <a:ext uri="{FF2B5EF4-FFF2-40B4-BE49-F238E27FC236}">
                    <a16:creationId xmlns:a16="http://schemas.microsoft.com/office/drawing/2014/main" id="{447868DC-4E78-0363-A8D7-CF69A4909701}"/>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175960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1" name="Rechthoek 20">
            <a:extLst>
              <a:ext uri="{FF2B5EF4-FFF2-40B4-BE49-F238E27FC236}">
                <a16:creationId xmlns:a16="http://schemas.microsoft.com/office/drawing/2014/main" id="{8778B65F-BF88-4C17-8B7E-1110F69AEE26}"/>
              </a:ext>
            </a:extLst>
          </p:cNvPr>
          <p:cNvSpPr/>
          <p:nvPr userDrawn="1"/>
        </p:nvSpPr>
        <p:spPr>
          <a:xfrm>
            <a:off x="0" y="-441330"/>
            <a:ext cx="457369"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Text</a:t>
            </a:r>
          </a:p>
        </p:txBody>
      </p:sp>
      <p:sp>
        <p:nvSpPr>
          <p:cNvPr id="2" name="Tijdelijke aanduiding voor datum 1">
            <a:extLst>
              <a:ext uri="{FF2B5EF4-FFF2-40B4-BE49-F238E27FC236}">
                <a16:creationId xmlns:a16="http://schemas.microsoft.com/office/drawing/2014/main" id="{807AA2A9-52F4-4F7D-8523-63C6A6561FDB}"/>
              </a:ext>
            </a:extLst>
          </p:cNvPr>
          <p:cNvSpPr>
            <a:spLocks noGrp="1"/>
          </p:cNvSpPr>
          <p:nvPr>
            <p:ph type="dt" sz="half" idx="18"/>
          </p:nvPr>
        </p:nvSpPr>
        <p:spPr/>
        <p:txBody>
          <a:bodyPr/>
          <a:lstStyle/>
          <a:p>
            <a:fld id="{303B48DA-2759-4DC2-ADEB-419D18991E4A}"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7B990ADF-91B8-4E79-82C1-A3A57F190DC3}"/>
              </a:ext>
            </a:extLst>
          </p:cNvPr>
          <p:cNvSpPr>
            <a:spLocks noGrp="1"/>
          </p:cNvSpPr>
          <p:nvPr>
            <p:ph type="sldNum" sz="quarter" idx="20"/>
          </p:nvPr>
        </p:nvSpPr>
        <p:spPr/>
        <p:txBody>
          <a:bodyPr/>
          <a:lstStyle/>
          <a:p>
            <a:fld id="{9E843DB9-9987-4157-AB9C-CEA8D7D910BB}" type="slidenum">
              <a:rPr lang="en-GB" smtClean="0"/>
              <a:pPr/>
              <a:t>‹#›</a:t>
            </a:fld>
            <a:endParaRPr lang="en-GB" dirty="0"/>
          </a:p>
        </p:txBody>
      </p:sp>
      <p:sp>
        <p:nvSpPr>
          <p:cNvPr id="7" name="Tijdelijke aanduiding voor tekst 6">
            <a:extLst>
              <a:ext uri="{FF2B5EF4-FFF2-40B4-BE49-F238E27FC236}">
                <a16:creationId xmlns:a16="http://schemas.microsoft.com/office/drawing/2014/main" id="{97C32B2A-67AA-E6D6-AE57-0F98725B06A3}"/>
              </a:ext>
            </a:extLst>
          </p:cNvPr>
          <p:cNvSpPr>
            <a:spLocks noGrp="1"/>
          </p:cNvSpPr>
          <p:nvPr>
            <p:ph type="body" sz="quarter" idx="21" hasCustomPrompt="1"/>
          </p:nvPr>
        </p:nvSpPr>
        <p:spPr>
          <a:xfrm>
            <a:off x="719139" y="1565274"/>
            <a:ext cx="10752136" cy="4435476"/>
          </a:xfrm>
        </p:spPr>
        <p:txBody>
          <a:body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a:p>
            <a:pPr lvl="8"/>
            <a:endParaRPr lang="en-GB" noProof="0" dirty="0"/>
          </a:p>
        </p:txBody>
      </p:sp>
      <p:sp>
        <p:nvSpPr>
          <p:cNvPr id="5" name="Titel 4">
            <a:extLst>
              <a:ext uri="{FF2B5EF4-FFF2-40B4-BE49-F238E27FC236}">
                <a16:creationId xmlns:a16="http://schemas.microsoft.com/office/drawing/2014/main" id="{9B105F46-F99B-7E73-16E0-CD2C01EDC8CA}"/>
              </a:ext>
            </a:extLst>
          </p:cNvPr>
          <p:cNvSpPr>
            <a:spLocks noGrp="1"/>
          </p:cNvSpPr>
          <p:nvPr>
            <p:ph type="title" hasCustomPrompt="1"/>
          </p:nvPr>
        </p:nvSpPr>
        <p:spPr/>
        <p:txBody>
          <a:bodyPr/>
          <a:lstStyle/>
          <a:p>
            <a:r>
              <a:rPr lang="en-GB" noProof="0" dirty="0"/>
              <a:t>Title goes here</a:t>
            </a:r>
            <a:endParaRPr lang="en-GB" dirty="0"/>
          </a:p>
        </p:txBody>
      </p:sp>
      <p:grpSp>
        <p:nvGrpSpPr>
          <p:cNvPr id="3" name="INSTRUCTION">
            <a:extLst>
              <a:ext uri="{FF2B5EF4-FFF2-40B4-BE49-F238E27FC236}">
                <a16:creationId xmlns:a16="http://schemas.microsoft.com/office/drawing/2014/main" id="{C37508DF-E7AE-13D6-A5D2-641AAF042AAA}"/>
              </a:ext>
            </a:extLst>
          </p:cNvPr>
          <p:cNvGrpSpPr/>
          <p:nvPr userDrawn="1"/>
        </p:nvGrpSpPr>
        <p:grpSpPr>
          <a:xfrm>
            <a:off x="-3786437" y="0"/>
            <a:ext cx="3693386" cy="5359349"/>
            <a:chOff x="-3786437" y="0"/>
            <a:chExt cx="3693386" cy="5359349"/>
          </a:xfrm>
        </p:grpSpPr>
        <p:sp>
          <p:nvSpPr>
            <p:cNvPr id="6" name="Rechthoek 5">
              <a:extLst>
                <a:ext uri="{FF2B5EF4-FFF2-40B4-BE49-F238E27FC236}">
                  <a16:creationId xmlns:a16="http://schemas.microsoft.com/office/drawing/2014/main" id="{5B292675-B31B-1A55-BD2C-CDC7BD1CA441}"/>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 name="Ovaal 7">
              <a:extLst>
                <a:ext uri="{FF2B5EF4-FFF2-40B4-BE49-F238E27FC236}">
                  <a16:creationId xmlns:a16="http://schemas.microsoft.com/office/drawing/2014/main" id="{A35309F0-A4E8-85D2-9E3E-CD49CB4ACB66}"/>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8">
              <a:extLst>
                <a:ext uri="{FF2B5EF4-FFF2-40B4-BE49-F238E27FC236}">
                  <a16:creationId xmlns:a16="http://schemas.microsoft.com/office/drawing/2014/main" id="{274035FC-FAE5-FEDD-FC98-2DC0B4C24BCC}"/>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Bullet</a:t>
              </a:r>
            </a:p>
          </p:txBody>
        </p:sp>
        <p:sp>
          <p:nvSpPr>
            <p:cNvPr id="10" name="Ovaal 9">
              <a:extLst>
                <a:ext uri="{FF2B5EF4-FFF2-40B4-BE49-F238E27FC236}">
                  <a16:creationId xmlns:a16="http://schemas.microsoft.com/office/drawing/2014/main" id="{37703DCC-3613-510F-E6EF-B5E9E9799A4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 name="Rechthoek 10">
              <a:extLst>
                <a:ext uri="{FF2B5EF4-FFF2-40B4-BE49-F238E27FC236}">
                  <a16:creationId xmlns:a16="http://schemas.microsoft.com/office/drawing/2014/main" id="{857BEEE0-E6E0-FB2B-D415-EFFBE579EBC6}"/>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2" name="Rechthoek 11">
              <a:extLst>
                <a:ext uri="{FF2B5EF4-FFF2-40B4-BE49-F238E27FC236}">
                  <a16:creationId xmlns:a16="http://schemas.microsoft.com/office/drawing/2014/main" id="{4A8D04C8-99F4-D837-93EF-0CEF277D20B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715963" marR="0" lvl="0" indent="-358775"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Sub-bullet </a:t>
              </a:r>
            </a:p>
          </p:txBody>
        </p:sp>
        <p:sp>
          <p:nvSpPr>
            <p:cNvPr id="13" name="Ovaal 12">
              <a:extLst>
                <a:ext uri="{FF2B5EF4-FFF2-40B4-BE49-F238E27FC236}">
                  <a16:creationId xmlns:a16="http://schemas.microsoft.com/office/drawing/2014/main" id="{885181B5-3158-376F-D926-AFA9513F2A9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4" name="Rechthoek 13">
              <a:extLst>
                <a:ext uri="{FF2B5EF4-FFF2-40B4-BE49-F238E27FC236}">
                  <a16:creationId xmlns:a16="http://schemas.microsoft.com/office/drawing/2014/main" id="{B32DDA1C-171F-8981-2B90-6FD5AE5AE94F}"/>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Default text</a:t>
              </a:r>
            </a:p>
          </p:txBody>
        </p:sp>
        <p:sp>
          <p:nvSpPr>
            <p:cNvPr id="15" name="Ovaal 14">
              <a:extLst>
                <a:ext uri="{FF2B5EF4-FFF2-40B4-BE49-F238E27FC236}">
                  <a16:creationId xmlns:a16="http://schemas.microsoft.com/office/drawing/2014/main" id="{3A02263B-52A4-C14C-D38F-4716D86E6247}"/>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6" name="Rechthoek 15">
              <a:extLst>
                <a:ext uri="{FF2B5EF4-FFF2-40B4-BE49-F238E27FC236}">
                  <a16:creationId xmlns:a16="http://schemas.microsoft.com/office/drawing/2014/main" id="{A6C7CC7F-B1A2-466F-BC08-67D17171E5CA}"/>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2400" b="1" i="0" u="none" strike="noStrike" kern="0" cap="none" spc="0" normalizeH="0" baseline="0" noProof="0" dirty="0">
                  <a:ln>
                    <a:noFill/>
                  </a:ln>
                  <a:solidFill>
                    <a:schemeClr val="tx1"/>
                  </a:solidFill>
                  <a:effectLst/>
                  <a:uLnTx/>
                  <a:uFillTx/>
                  <a:latin typeface="+mj-lt"/>
                  <a:cs typeface="Calibri" panose="020F0502020204030204" pitchFamily="34" charset="0"/>
                </a:rPr>
                <a:t>Title/Quote</a:t>
              </a:r>
            </a:p>
          </p:txBody>
        </p:sp>
        <p:sp>
          <p:nvSpPr>
            <p:cNvPr id="17" name="Ovaal 16">
              <a:extLst>
                <a:ext uri="{FF2B5EF4-FFF2-40B4-BE49-F238E27FC236}">
                  <a16:creationId xmlns:a16="http://schemas.microsoft.com/office/drawing/2014/main" id="{6A00CAE5-EA4E-3025-8837-EA7504B1D9F6}"/>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8" name="Rechthoek 17">
              <a:extLst>
                <a:ext uri="{FF2B5EF4-FFF2-40B4-BE49-F238E27FC236}">
                  <a16:creationId xmlns:a16="http://schemas.microsoft.com/office/drawing/2014/main" id="{F41C09A2-C386-E45E-EA25-81D4F1651481}"/>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800" b="0" i="0" u="none" strike="noStrike" kern="0" cap="none" spc="0" normalizeH="0" baseline="0" noProof="0" dirty="0">
                  <a:ln>
                    <a:noFill/>
                  </a:ln>
                  <a:solidFill>
                    <a:schemeClr val="accent1"/>
                  </a:solidFill>
                  <a:effectLst/>
                  <a:uLnTx/>
                  <a:uFillTx/>
                  <a:latin typeface="+mj-lt"/>
                  <a:cs typeface="Calibri" panose="020F0502020204030204" pitchFamily="34" charset="0"/>
                </a:rPr>
                <a:t>Subtitle</a:t>
              </a:r>
            </a:p>
          </p:txBody>
        </p:sp>
        <p:sp>
          <p:nvSpPr>
            <p:cNvPr id="19" name="Ovaal 18">
              <a:extLst>
                <a:ext uri="{FF2B5EF4-FFF2-40B4-BE49-F238E27FC236}">
                  <a16:creationId xmlns:a16="http://schemas.microsoft.com/office/drawing/2014/main" id="{9B5207EA-F3B0-451A-9F45-19370FF77EB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0" name="Rechthoek 19">
              <a:extLst>
                <a:ext uri="{FF2B5EF4-FFF2-40B4-BE49-F238E27FC236}">
                  <a16:creationId xmlns:a16="http://schemas.microsoft.com/office/drawing/2014/main" id="{205AA4BC-7FD8-C844-72C1-057F452AA55F}"/>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400" b="0" i="0" u="none" strike="noStrike" kern="0" cap="none" spc="0" normalizeH="0" baseline="0" noProof="0" dirty="0">
                  <a:ln>
                    <a:noFill/>
                  </a:ln>
                  <a:solidFill>
                    <a:schemeClr val="tx1"/>
                  </a:solidFill>
                  <a:effectLst/>
                  <a:uLnTx/>
                  <a:uFillTx/>
                  <a:latin typeface="+mj-lt"/>
                  <a:cs typeface="Calibri" panose="020F0502020204030204" pitchFamily="34" charset="0"/>
                </a:rPr>
                <a:t>Numerical bullet</a:t>
              </a:r>
            </a:p>
          </p:txBody>
        </p:sp>
        <p:sp>
          <p:nvSpPr>
            <p:cNvPr id="22" name="Ovaal 21">
              <a:extLst>
                <a:ext uri="{FF2B5EF4-FFF2-40B4-BE49-F238E27FC236}">
                  <a16:creationId xmlns:a16="http://schemas.microsoft.com/office/drawing/2014/main" id="{AFC95C2C-6412-7491-A24B-BE1590B0990F}"/>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3" name="Rechthoek 22">
              <a:extLst>
                <a:ext uri="{FF2B5EF4-FFF2-40B4-BE49-F238E27FC236}">
                  <a16:creationId xmlns:a16="http://schemas.microsoft.com/office/drawing/2014/main" id="{032E4A44-CF49-C369-C31E-82F68244C42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342900" marR="0" lvl="0" indent="-342900" defTabSz="914400" eaLnBrk="1" fontAlgn="auto" latinLnBrk="0" hangingPunct="1">
                <a:lnSpc>
                  <a:spcPct val="100000"/>
                </a:lnSpc>
                <a:spcBef>
                  <a:spcPts val="600"/>
                </a:spcBef>
                <a:spcAft>
                  <a:spcPts val="600"/>
                </a:spcAft>
                <a:buClr>
                  <a:schemeClr val="accent1"/>
                </a:buClr>
                <a:buSzTx/>
                <a:buFont typeface="+mj-lt"/>
                <a:buAutoNum type="alphaLcPeriod"/>
                <a:tabLst/>
                <a:defRPr/>
              </a:pPr>
              <a:r>
                <a:rPr kumimoji="0" lang="en-GB" sz="1400" b="0" i="0" u="none" strike="noStrike" kern="0" cap="none" spc="0" normalizeH="0" baseline="0" noProof="0" dirty="0">
                  <a:ln>
                    <a:noFill/>
                  </a:ln>
                  <a:solidFill>
                    <a:schemeClr val="tx1"/>
                  </a:solidFill>
                  <a:effectLst/>
                  <a:uLnTx/>
                  <a:uFillTx/>
                  <a:latin typeface="+mj-lt"/>
                  <a:cs typeface="Calibri" panose="020F0502020204030204" pitchFamily="34" charset="0"/>
                </a:rPr>
                <a:t>Alphabetical bullet</a:t>
              </a:r>
            </a:p>
          </p:txBody>
        </p:sp>
        <p:sp>
          <p:nvSpPr>
            <p:cNvPr id="24" name="Ovaal 23">
              <a:extLst>
                <a:ext uri="{FF2B5EF4-FFF2-40B4-BE49-F238E27FC236}">
                  <a16:creationId xmlns:a16="http://schemas.microsoft.com/office/drawing/2014/main" id="{B88B0BBC-401D-B4B9-EAB9-5F732A603B2F}"/>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5" name="Rechthoek 24">
              <a:extLst>
                <a:ext uri="{FF2B5EF4-FFF2-40B4-BE49-F238E27FC236}">
                  <a16:creationId xmlns:a16="http://schemas.microsoft.com/office/drawing/2014/main" id="{10923C3B-92D8-3D47-9A1C-12BD19290B48}"/>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tx1"/>
                </a:buClr>
                <a:buSzTx/>
                <a:buFont typeface="Calibri" panose="020F0502020204030204" pitchFamily="34" charset="0"/>
                <a:buNone/>
                <a:tabLst/>
                <a:defRPr/>
              </a:pPr>
              <a:r>
                <a:rPr kumimoji="0" lang="en-GB" sz="1200" b="0" i="1" u="none" strike="noStrike" kern="0" cap="none" spc="0" normalizeH="0" baseline="0" noProof="0" dirty="0">
                  <a:ln>
                    <a:noFill/>
                  </a:ln>
                  <a:solidFill>
                    <a:srgbClr val="000000"/>
                  </a:solidFill>
                  <a:effectLst/>
                  <a:uLnTx/>
                  <a:uFillTx/>
                  <a:latin typeface="+mj-lt"/>
                  <a:cs typeface="Calibri" panose="020F0502020204030204" pitchFamily="34" charset="0"/>
                </a:rPr>
                <a:t>Source</a:t>
              </a:r>
            </a:p>
          </p:txBody>
        </p:sp>
        <p:sp>
          <p:nvSpPr>
            <p:cNvPr id="26" name="Ovaal 25">
              <a:extLst>
                <a:ext uri="{FF2B5EF4-FFF2-40B4-BE49-F238E27FC236}">
                  <a16:creationId xmlns:a16="http://schemas.microsoft.com/office/drawing/2014/main" id="{00353552-7BED-DF4A-354B-1CF349A225A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7" name="Rechthoek 26">
              <a:extLst>
                <a:ext uri="{FF2B5EF4-FFF2-40B4-BE49-F238E27FC236}">
                  <a16:creationId xmlns:a16="http://schemas.microsoft.com/office/drawing/2014/main" id="{A0A50B02-FA01-EBB9-5857-57CCBD40A9DB}"/>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Default text</a:t>
              </a:r>
            </a:p>
          </p:txBody>
        </p:sp>
        <p:sp>
          <p:nvSpPr>
            <p:cNvPr id="28" name="Rechthoek 27">
              <a:extLst>
                <a:ext uri="{FF2B5EF4-FFF2-40B4-BE49-F238E27FC236}">
                  <a16:creationId xmlns:a16="http://schemas.microsoft.com/office/drawing/2014/main" id="{4D2AF1E5-FFF3-DAA5-C984-86F4BCBE2FB2}"/>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29" name="ICOON_info">
              <a:extLst>
                <a:ext uri="{FF2B5EF4-FFF2-40B4-BE49-F238E27FC236}">
                  <a16:creationId xmlns:a16="http://schemas.microsoft.com/office/drawing/2014/main" id="{2748128B-F3DF-8964-29ED-3D14A1FB1EF0}"/>
                </a:ext>
              </a:extLst>
            </p:cNvPr>
            <p:cNvGrpSpPr/>
            <p:nvPr userDrawn="1"/>
          </p:nvGrpSpPr>
          <p:grpSpPr>
            <a:xfrm>
              <a:off x="-376736" y="4400186"/>
              <a:ext cx="283685" cy="283685"/>
              <a:chOff x="-510741" y="5913713"/>
              <a:chExt cx="267555" cy="267555"/>
            </a:xfrm>
          </p:grpSpPr>
          <p:sp>
            <p:nvSpPr>
              <p:cNvPr id="77" name="Ovaal 76">
                <a:extLst>
                  <a:ext uri="{FF2B5EF4-FFF2-40B4-BE49-F238E27FC236}">
                    <a16:creationId xmlns:a16="http://schemas.microsoft.com/office/drawing/2014/main" id="{DDA583D6-D08D-95C4-A005-D82C60FD32F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8" name="Graphic 163" descr="Informatie">
                <a:extLst>
                  <a:ext uri="{FF2B5EF4-FFF2-40B4-BE49-F238E27FC236}">
                    <a16:creationId xmlns:a16="http://schemas.microsoft.com/office/drawing/2014/main" id="{C4BE452F-9BDF-A18D-0A7D-AE18F26993F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0" name="VOORBEELD">
              <a:extLst>
                <a:ext uri="{FF2B5EF4-FFF2-40B4-BE49-F238E27FC236}">
                  <a16:creationId xmlns:a16="http://schemas.microsoft.com/office/drawing/2014/main" id="{BCBE1EE9-F025-40A3-DAA5-C00A8F948100}"/>
                </a:ext>
              </a:extLst>
            </p:cNvPr>
            <p:cNvGrpSpPr/>
            <p:nvPr userDrawn="1"/>
          </p:nvGrpSpPr>
          <p:grpSpPr>
            <a:xfrm>
              <a:off x="-3605171" y="458674"/>
              <a:ext cx="3234311" cy="558875"/>
              <a:chOff x="-3605171" y="458674"/>
              <a:chExt cx="3234311" cy="558875"/>
            </a:xfrm>
          </p:grpSpPr>
          <p:sp>
            <p:nvSpPr>
              <p:cNvPr id="37" name="Rechthoek 36">
                <a:extLst>
                  <a:ext uri="{FF2B5EF4-FFF2-40B4-BE49-F238E27FC236}">
                    <a16:creationId xmlns:a16="http://schemas.microsoft.com/office/drawing/2014/main" id="{6D4FCD4E-E6C2-559E-740C-BD3369614F9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38" name="Rechthoek 37">
                <a:extLst>
                  <a:ext uri="{FF2B5EF4-FFF2-40B4-BE49-F238E27FC236}">
                    <a16:creationId xmlns:a16="http://schemas.microsoft.com/office/drawing/2014/main" id="{F538757F-568E-4976-EF92-B878B06C834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9" name="Groep 38">
                <a:extLst>
                  <a:ext uri="{FF2B5EF4-FFF2-40B4-BE49-F238E27FC236}">
                    <a16:creationId xmlns:a16="http://schemas.microsoft.com/office/drawing/2014/main" id="{8174DEE9-1EA6-20ED-3D9D-BB2603482DE8}"/>
                  </a:ext>
                </a:extLst>
              </p:cNvPr>
              <p:cNvGrpSpPr/>
              <p:nvPr userDrawn="1"/>
            </p:nvGrpSpPr>
            <p:grpSpPr>
              <a:xfrm>
                <a:off x="-3386247" y="830871"/>
                <a:ext cx="139423" cy="109566"/>
                <a:chOff x="-2866744" y="827071"/>
                <a:chExt cx="168701" cy="132575"/>
              </a:xfrm>
            </p:grpSpPr>
            <p:grpSp>
              <p:nvGrpSpPr>
                <p:cNvPr id="70" name="Groep 69">
                  <a:extLst>
                    <a:ext uri="{FF2B5EF4-FFF2-40B4-BE49-F238E27FC236}">
                      <a16:creationId xmlns:a16="http://schemas.microsoft.com/office/drawing/2014/main" id="{0D1A3735-2B7A-FFC7-051F-149C12647F5A}"/>
                    </a:ext>
                  </a:extLst>
                </p:cNvPr>
                <p:cNvGrpSpPr/>
                <p:nvPr userDrawn="1"/>
              </p:nvGrpSpPr>
              <p:grpSpPr>
                <a:xfrm>
                  <a:off x="-2866744" y="827071"/>
                  <a:ext cx="168701" cy="132575"/>
                  <a:chOff x="-2866744" y="827071"/>
                  <a:chExt cx="168701" cy="132575"/>
                </a:xfrm>
              </p:grpSpPr>
              <p:cxnSp>
                <p:nvCxnSpPr>
                  <p:cNvPr id="72" name="Rechte verbindingslijn 71">
                    <a:extLst>
                      <a:ext uri="{FF2B5EF4-FFF2-40B4-BE49-F238E27FC236}">
                        <a16:creationId xmlns:a16="http://schemas.microsoft.com/office/drawing/2014/main" id="{64E3276F-49E2-0662-ECF1-9C8A1C0E0CB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F64D2204-8B03-7D97-0C60-288B8466B4C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C2604207-5D6B-EF04-2B7A-80E2010DBE8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B408F0C2-D0E5-B3F9-CDCB-95445399A27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6" name="Rechte verbindingslijn 75">
                    <a:extLst>
                      <a:ext uri="{FF2B5EF4-FFF2-40B4-BE49-F238E27FC236}">
                        <a16:creationId xmlns:a16="http://schemas.microsoft.com/office/drawing/2014/main" id="{724B0BCE-2A38-E76C-9EA2-2C55A56D349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1" name="Pijl: rechts 70">
                  <a:extLst>
                    <a:ext uri="{FF2B5EF4-FFF2-40B4-BE49-F238E27FC236}">
                      <a16:creationId xmlns:a16="http://schemas.microsoft.com/office/drawing/2014/main" id="{C33085CB-98EA-39F4-85B3-7753B789EE4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0" name="Groep 39">
                <a:extLst>
                  <a:ext uri="{FF2B5EF4-FFF2-40B4-BE49-F238E27FC236}">
                    <a16:creationId xmlns:a16="http://schemas.microsoft.com/office/drawing/2014/main" id="{211BFD96-7DB8-EEE6-7010-BCB6BA4C543F}"/>
                  </a:ext>
                </a:extLst>
              </p:cNvPr>
              <p:cNvGrpSpPr/>
              <p:nvPr userDrawn="1"/>
            </p:nvGrpSpPr>
            <p:grpSpPr>
              <a:xfrm>
                <a:off x="-3605171" y="830871"/>
                <a:ext cx="139423" cy="109566"/>
                <a:chOff x="-2866744" y="518074"/>
                <a:chExt cx="168701" cy="132575"/>
              </a:xfrm>
            </p:grpSpPr>
            <p:grpSp>
              <p:nvGrpSpPr>
                <p:cNvPr id="63" name="Groep 62">
                  <a:extLst>
                    <a:ext uri="{FF2B5EF4-FFF2-40B4-BE49-F238E27FC236}">
                      <a16:creationId xmlns:a16="http://schemas.microsoft.com/office/drawing/2014/main" id="{259AB1ED-C075-609B-CE74-4A2A4D0B2906}"/>
                    </a:ext>
                  </a:extLst>
                </p:cNvPr>
                <p:cNvGrpSpPr/>
                <p:nvPr userDrawn="1"/>
              </p:nvGrpSpPr>
              <p:grpSpPr>
                <a:xfrm>
                  <a:off x="-2866744" y="518074"/>
                  <a:ext cx="168701" cy="132575"/>
                  <a:chOff x="-2866744" y="518074"/>
                  <a:chExt cx="168701" cy="132575"/>
                </a:xfrm>
              </p:grpSpPr>
              <p:cxnSp>
                <p:nvCxnSpPr>
                  <p:cNvPr id="65" name="Rechte verbindingslijn 64">
                    <a:extLst>
                      <a:ext uri="{FF2B5EF4-FFF2-40B4-BE49-F238E27FC236}">
                        <a16:creationId xmlns:a16="http://schemas.microsoft.com/office/drawing/2014/main" id="{CD8A9BA2-5A9F-EAE1-5568-4D6D601A866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C2D8F76A-79D8-E421-3CA4-A053AE88A42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CB7FB5FE-22DF-9FE1-40CA-3DF9C034060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478A052E-2E80-0B09-7391-A07054E9D63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9" name="Rechte verbindingslijn 68">
                    <a:extLst>
                      <a:ext uri="{FF2B5EF4-FFF2-40B4-BE49-F238E27FC236}">
                        <a16:creationId xmlns:a16="http://schemas.microsoft.com/office/drawing/2014/main" id="{0EE57897-7B96-6834-B33C-C46342E0F2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4" name="Pijl: rechts 63">
                  <a:extLst>
                    <a:ext uri="{FF2B5EF4-FFF2-40B4-BE49-F238E27FC236}">
                      <a16:creationId xmlns:a16="http://schemas.microsoft.com/office/drawing/2014/main" id="{1EE7C1A8-F4A3-2DFD-F5D3-1DBBD741C63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41" name="Rechte verbindingslijn 40">
                <a:extLst>
                  <a:ext uri="{FF2B5EF4-FFF2-40B4-BE49-F238E27FC236}">
                    <a16:creationId xmlns:a16="http://schemas.microsoft.com/office/drawing/2014/main" id="{D5EE5550-53F1-A3FA-624E-D82C7A4806C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2" name="Rechte verbindingslijn 41">
                <a:extLst>
                  <a:ext uri="{FF2B5EF4-FFF2-40B4-BE49-F238E27FC236}">
                    <a16:creationId xmlns:a16="http://schemas.microsoft.com/office/drawing/2014/main" id="{976EC336-1566-A061-0BFC-9D665C8B018C}"/>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3" name="Rechthoek 42">
                <a:extLst>
                  <a:ext uri="{FF2B5EF4-FFF2-40B4-BE49-F238E27FC236}">
                    <a16:creationId xmlns:a16="http://schemas.microsoft.com/office/drawing/2014/main" id="{4CCB6AAC-6450-2ED9-21C1-390C5D84C5D7}"/>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sp>
            <p:nvSpPr>
              <p:cNvPr id="44" name="Rechthoek 43">
                <a:extLst>
                  <a:ext uri="{FF2B5EF4-FFF2-40B4-BE49-F238E27FC236}">
                    <a16:creationId xmlns:a16="http://schemas.microsoft.com/office/drawing/2014/main" id="{D09BBA50-E454-731D-445E-61A0E20CAFD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grpSp>
            <p:nvGrpSpPr>
              <p:cNvPr id="45" name="Groep 44">
                <a:extLst>
                  <a:ext uri="{FF2B5EF4-FFF2-40B4-BE49-F238E27FC236}">
                    <a16:creationId xmlns:a16="http://schemas.microsoft.com/office/drawing/2014/main" id="{E6299F8D-2530-CD86-49B1-B21076DE7FD1}"/>
                  </a:ext>
                </a:extLst>
              </p:cNvPr>
              <p:cNvGrpSpPr/>
              <p:nvPr userDrawn="1"/>
            </p:nvGrpSpPr>
            <p:grpSpPr>
              <a:xfrm>
                <a:off x="-2916763" y="769168"/>
                <a:ext cx="268738" cy="248381"/>
                <a:chOff x="-2916763" y="769168"/>
                <a:chExt cx="268738" cy="248381"/>
              </a:xfrm>
            </p:grpSpPr>
            <p:sp>
              <p:nvSpPr>
                <p:cNvPr id="55" name="Rechthoek 54">
                  <a:extLst>
                    <a:ext uri="{FF2B5EF4-FFF2-40B4-BE49-F238E27FC236}">
                      <a16:creationId xmlns:a16="http://schemas.microsoft.com/office/drawing/2014/main" id="{B6BA80A6-3080-1B5D-9BA0-2E05C4C2DFC4}"/>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6" name="Groep 55">
                  <a:extLst>
                    <a:ext uri="{FF2B5EF4-FFF2-40B4-BE49-F238E27FC236}">
                      <a16:creationId xmlns:a16="http://schemas.microsoft.com/office/drawing/2014/main" id="{9554AB33-7133-1169-EDDC-77429B9C16A4}"/>
                    </a:ext>
                  </a:extLst>
                </p:cNvPr>
                <p:cNvGrpSpPr/>
                <p:nvPr userDrawn="1"/>
              </p:nvGrpSpPr>
              <p:grpSpPr>
                <a:xfrm>
                  <a:off x="-2866744" y="827071"/>
                  <a:ext cx="168701" cy="132575"/>
                  <a:chOff x="-2866744" y="827071"/>
                  <a:chExt cx="168701" cy="132575"/>
                </a:xfrm>
              </p:grpSpPr>
              <p:cxnSp>
                <p:nvCxnSpPr>
                  <p:cNvPr id="58" name="Rechte verbindingslijn 57">
                    <a:extLst>
                      <a:ext uri="{FF2B5EF4-FFF2-40B4-BE49-F238E27FC236}">
                        <a16:creationId xmlns:a16="http://schemas.microsoft.com/office/drawing/2014/main" id="{493F65E9-5995-281D-B5E6-D05B120B5DB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A4968D85-AB9D-DDFB-CDDD-8430ECE46EB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2D3ADD57-7DCA-42D2-78F4-7D31A2159A9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DD1210B4-9A58-1F7D-1F68-6FA23AD1B64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2" name="Rechte verbindingslijn 61">
                    <a:extLst>
                      <a:ext uri="{FF2B5EF4-FFF2-40B4-BE49-F238E27FC236}">
                        <a16:creationId xmlns:a16="http://schemas.microsoft.com/office/drawing/2014/main" id="{BABAC1B0-CED1-B770-5C1F-1E28A9CF594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7" name="Pijl: rechts 56">
                  <a:extLst>
                    <a:ext uri="{FF2B5EF4-FFF2-40B4-BE49-F238E27FC236}">
                      <a16:creationId xmlns:a16="http://schemas.microsoft.com/office/drawing/2014/main" id="{0D11D7DA-EA9F-B8F5-4069-C3537032C7B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6" name="Groep 45">
                <a:extLst>
                  <a:ext uri="{FF2B5EF4-FFF2-40B4-BE49-F238E27FC236}">
                    <a16:creationId xmlns:a16="http://schemas.microsoft.com/office/drawing/2014/main" id="{339BAD63-756C-7F62-0EBB-D926343AC496}"/>
                  </a:ext>
                </a:extLst>
              </p:cNvPr>
              <p:cNvGrpSpPr/>
              <p:nvPr userDrawn="1"/>
            </p:nvGrpSpPr>
            <p:grpSpPr>
              <a:xfrm>
                <a:off x="-2916763" y="460171"/>
                <a:ext cx="268738" cy="248381"/>
                <a:chOff x="-2916763" y="460171"/>
                <a:chExt cx="268738" cy="248381"/>
              </a:xfrm>
            </p:grpSpPr>
            <p:sp>
              <p:nvSpPr>
                <p:cNvPr id="47" name="Rechthoek 46">
                  <a:extLst>
                    <a:ext uri="{FF2B5EF4-FFF2-40B4-BE49-F238E27FC236}">
                      <a16:creationId xmlns:a16="http://schemas.microsoft.com/office/drawing/2014/main" id="{6390F651-A213-85A1-438F-DA57CB84D7D3}"/>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48" name="Groep 47">
                  <a:extLst>
                    <a:ext uri="{FF2B5EF4-FFF2-40B4-BE49-F238E27FC236}">
                      <a16:creationId xmlns:a16="http://schemas.microsoft.com/office/drawing/2014/main" id="{94CE63C1-616F-141B-D19C-DED13D6C6588}"/>
                    </a:ext>
                  </a:extLst>
                </p:cNvPr>
                <p:cNvGrpSpPr/>
                <p:nvPr userDrawn="1"/>
              </p:nvGrpSpPr>
              <p:grpSpPr>
                <a:xfrm>
                  <a:off x="-2866744" y="518074"/>
                  <a:ext cx="168701" cy="132575"/>
                  <a:chOff x="-2866744" y="518074"/>
                  <a:chExt cx="168701" cy="132575"/>
                </a:xfrm>
              </p:grpSpPr>
              <p:cxnSp>
                <p:nvCxnSpPr>
                  <p:cNvPr id="50" name="Rechte verbindingslijn 49">
                    <a:extLst>
                      <a:ext uri="{FF2B5EF4-FFF2-40B4-BE49-F238E27FC236}">
                        <a16:creationId xmlns:a16="http://schemas.microsoft.com/office/drawing/2014/main" id="{BF0C2197-CACB-B4E4-A2E4-566797CD7E2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190BDEE9-CF49-BE46-5188-5D10ACDA5F2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C52FB0A9-A081-6ABD-0104-4D69BC6047C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90AADF44-5DAD-C621-08AF-BA2CECCC286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4" name="Rechte verbindingslijn 53">
                    <a:extLst>
                      <a:ext uri="{FF2B5EF4-FFF2-40B4-BE49-F238E27FC236}">
                        <a16:creationId xmlns:a16="http://schemas.microsoft.com/office/drawing/2014/main" id="{F34EBD70-3E9F-6F1F-5976-97222BD624C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9" name="Pijl: rechts 48">
                  <a:extLst>
                    <a:ext uri="{FF2B5EF4-FFF2-40B4-BE49-F238E27FC236}">
                      <a16:creationId xmlns:a16="http://schemas.microsoft.com/office/drawing/2014/main" id="{F2DF7555-0BAD-5E82-C70F-311AF2D096A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nvGrpSpPr>
            <p:cNvPr id="31" name="Groep 30">
              <a:extLst>
                <a:ext uri="{FF2B5EF4-FFF2-40B4-BE49-F238E27FC236}">
                  <a16:creationId xmlns:a16="http://schemas.microsoft.com/office/drawing/2014/main" id="{F5190837-775F-410C-906A-BB5FCA95E368}"/>
                </a:ext>
              </a:extLst>
            </p:cNvPr>
            <p:cNvGrpSpPr/>
            <p:nvPr userDrawn="1"/>
          </p:nvGrpSpPr>
          <p:grpSpPr>
            <a:xfrm>
              <a:off x="-938434" y="4663037"/>
              <a:ext cx="627798" cy="576693"/>
              <a:chOff x="-1753862" y="6112775"/>
              <a:chExt cx="759635" cy="697798"/>
            </a:xfrm>
          </p:grpSpPr>
          <p:grpSp>
            <p:nvGrpSpPr>
              <p:cNvPr id="32" name="Inspireren">
                <a:extLst>
                  <a:ext uri="{FF2B5EF4-FFF2-40B4-BE49-F238E27FC236}">
                    <a16:creationId xmlns:a16="http://schemas.microsoft.com/office/drawing/2014/main" id="{D30132C9-2025-5C44-46AE-221ABEFB5E0F}"/>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34" name="Freeform 12">
                  <a:extLst>
                    <a:ext uri="{FF2B5EF4-FFF2-40B4-BE49-F238E27FC236}">
                      <a16:creationId xmlns:a16="http://schemas.microsoft.com/office/drawing/2014/main" id="{DCDB8C4F-1930-4C7B-600F-9099358475E1}"/>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5" name="Freeform 13">
                  <a:extLst>
                    <a:ext uri="{FF2B5EF4-FFF2-40B4-BE49-F238E27FC236}">
                      <a16:creationId xmlns:a16="http://schemas.microsoft.com/office/drawing/2014/main" id="{0F4655FA-5BCA-5C0C-7839-6BDE067F0D8D}"/>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6" name="Freeform 14">
                  <a:extLst>
                    <a:ext uri="{FF2B5EF4-FFF2-40B4-BE49-F238E27FC236}">
                      <a16:creationId xmlns:a16="http://schemas.microsoft.com/office/drawing/2014/main" id="{4C8E76B0-8063-A13C-8266-95910CE7688C}"/>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3" name="Tekstvak 32">
                <a:extLst>
                  <a:ext uri="{FF2B5EF4-FFF2-40B4-BE49-F238E27FC236}">
                    <a16:creationId xmlns:a16="http://schemas.microsoft.com/office/drawing/2014/main" id="{771AE7A1-D522-5F70-E69D-F82BBBDBD65D}"/>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spTree>
    <p:extLst>
      <p:ext uri="{BB962C8B-B14F-4D97-AF65-F5344CB8AC3E}">
        <p14:creationId xmlns:p14="http://schemas.microsoft.com/office/powerpoint/2010/main" val="400069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S) + text | light mode">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16">
            <a:extLst>
              <a:ext uri="{FF2B5EF4-FFF2-40B4-BE49-F238E27FC236}">
                <a16:creationId xmlns:a16="http://schemas.microsoft.com/office/drawing/2014/main" id="{01448C0E-861A-455D-A196-874AFA9BF79C}"/>
              </a:ext>
            </a:extLst>
          </p:cNvPr>
          <p:cNvSpPr>
            <a:spLocks noGrp="1"/>
          </p:cNvSpPr>
          <p:nvPr>
            <p:ph type="pic" sz="quarter" idx="13" hasCustomPrompt="1"/>
          </p:nvPr>
        </p:nvSpPr>
        <p:spPr>
          <a:xfrm>
            <a:off x="-1" y="0"/>
            <a:ext cx="3735859" cy="685800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br>
              <a:rPr lang="en-GB" noProof="0" dirty="0"/>
            </a:br>
            <a:r>
              <a:rPr lang="en-GB" noProof="0" dirty="0"/>
              <a:t>‘</a:t>
            </a:r>
            <a:r>
              <a:rPr lang="en-GB" noProof="0" dirty="0" err="1"/>
              <a:t>Slidebuilder</a:t>
            </a:r>
            <a:r>
              <a:rPr lang="en-GB" noProof="0" dirty="0"/>
              <a:t>’, click on ‘</a:t>
            </a:r>
            <a:r>
              <a:rPr lang="en-GB" noProof="0" dirty="0" err="1"/>
              <a:t>Images’,select</a:t>
            </a:r>
            <a:r>
              <a:rPr lang="en-GB" noProof="0" dirty="0"/>
              <a:t> </a:t>
            </a:r>
            <a:br>
              <a:rPr lang="en-GB" noProof="0" dirty="0"/>
            </a:br>
            <a:r>
              <a:rPr lang="en-GB" noProof="0" dirty="0"/>
              <a:t>the preferred image and click on ‘Insert’.</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4453622" y="1569104"/>
            <a:ext cx="7016140" cy="44316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a:p>
            <a:pPr lvl="8"/>
            <a:endParaRPr lang="en-GB" noProof="0" dirty="0"/>
          </a:p>
        </p:txBody>
      </p:sp>
      <p:sp>
        <p:nvSpPr>
          <p:cNvPr id="8" name="Rechthoek 7">
            <a:extLst>
              <a:ext uri="{FF2B5EF4-FFF2-40B4-BE49-F238E27FC236}">
                <a16:creationId xmlns:a16="http://schemas.microsoft.com/office/drawing/2014/main" id="{0F5F4741-7E9A-4CAB-94EB-11EAC243E80F}"/>
              </a:ext>
            </a:extLst>
          </p:cNvPr>
          <p:cNvSpPr/>
          <p:nvPr userDrawn="1"/>
        </p:nvSpPr>
        <p:spPr>
          <a:xfrm>
            <a:off x="0" y="-441330"/>
            <a:ext cx="3109826"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Image (S) + text | light mode</a:t>
            </a:r>
          </a:p>
        </p:txBody>
      </p:sp>
      <p:sp>
        <p:nvSpPr>
          <p:cNvPr id="2" name="Tijdelijke aanduiding voor datum 1">
            <a:extLst>
              <a:ext uri="{FF2B5EF4-FFF2-40B4-BE49-F238E27FC236}">
                <a16:creationId xmlns:a16="http://schemas.microsoft.com/office/drawing/2014/main" id="{D2CC7142-B29C-44C0-A766-50C559F83F0D}"/>
              </a:ext>
            </a:extLst>
          </p:cNvPr>
          <p:cNvSpPr>
            <a:spLocks noGrp="1"/>
          </p:cNvSpPr>
          <p:nvPr>
            <p:ph type="dt" sz="half" idx="14"/>
          </p:nvPr>
        </p:nvSpPr>
        <p:spPr/>
        <p:txBody>
          <a:bodyPr/>
          <a:lstStyle>
            <a:lvl1pPr>
              <a:defRPr>
                <a:solidFill>
                  <a:schemeClr val="tx2"/>
                </a:solidFill>
              </a:defRPr>
            </a:lvl1pPr>
          </a:lstStyle>
          <a:p>
            <a:fld id="{9B7BD317-F894-490B-8E6F-4B6041A41485}"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CA4D5831-898C-467F-9278-A1AE8AFEACB0}"/>
              </a:ext>
            </a:extLst>
          </p:cNvPr>
          <p:cNvSpPr>
            <a:spLocks noGrp="1"/>
          </p:cNvSpPr>
          <p:nvPr>
            <p:ph type="sldNum" sz="quarter" idx="16"/>
          </p:nvPr>
        </p:nvSpPr>
        <p:spPr/>
        <p:txBody>
          <a:bodyPr/>
          <a:lstStyle>
            <a:lvl1pPr>
              <a:defRPr>
                <a:solidFill>
                  <a:schemeClr val="tx2"/>
                </a:solidFill>
              </a:defRPr>
            </a:lvl1pPr>
          </a:lstStyle>
          <a:p>
            <a:fld id="{9E843DB9-9987-4157-AB9C-CEA8D7D910BB}" type="slidenum">
              <a:rPr lang="en-GB" smtClean="0"/>
              <a:pPr/>
              <a:t>‹#›</a:t>
            </a:fld>
            <a:endParaRPr lang="en-GB" dirty="0"/>
          </a:p>
        </p:txBody>
      </p:sp>
      <p:sp>
        <p:nvSpPr>
          <p:cNvPr id="6" name="Titel 5">
            <a:extLst>
              <a:ext uri="{FF2B5EF4-FFF2-40B4-BE49-F238E27FC236}">
                <a16:creationId xmlns:a16="http://schemas.microsoft.com/office/drawing/2014/main" id="{E05E34B7-2C9E-9A98-E207-B06777DF2086}"/>
              </a:ext>
            </a:extLst>
          </p:cNvPr>
          <p:cNvSpPr>
            <a:spLocks noGrp="1"/>
          </p:cNvSpPr>
          <p:nvPr>
            <p:ph type="title" hasCustomPrompt="1"/>
          </p:nvPr>
        </p:nvSpPr>
        <p:spPr>
          <a:xfrm>
            <a:off x="4454057" y="722454"/>
            <a:ext cx="7015484" cy="323709"/>
          </a:xfrm>
        </p:spPr>
        <p:txBody>
          <a:bodyPr/>
          <a:lstStyle/>
          <a:p>
            <a:r>
              <a:rPr lang="en-GB" noProof="0" dirty="0"/>
              <a:t>Title goes here</a:t>
            </a:r>
            <a:endParaRPr lang="en-GB" dirty="0"/>
          </a:p>
        </p:txBody>
      </p:sp>
      <p:sp>
        <p:nvSpPr>
          <p:cNvPr id="20" name="Tijdelijke aanduiding voor tekst 18">
            <a:extLst>
              <a:ext uri="{FF2B5EF4-FFF2-40B4-BE49-F238E27FC236}">
                <a16:creationId xmlns:a16="http://schemas.microsoft.com/office/drawing/2014/main" id="{D67C0CDF-DF54-BAD6-CE34-0D10178A4EC3}"/>
              </a:ext>
            </a:extLst>
          </p:cNvPr>
          <p:cNvSpPr>
            <a:spLocks noGrp="1"/>
          </p:cNvSpPr>
          <p:nvPr>
            <p:ph type="body" sz="quarter" idx="18" hasCustomPrompt="1"/>
          </p:nvPr>
        </p:nvSpPr>
        <p:spPr>
          <a:xfrm>
            <a:off x="-1" y="4094329"/>
            <a:ext cx="3735859" cy="2763672"/>
          </a:xfrm>
          <a:gradFill flip="none" rotWithShape="1">
            <a:gsLst>
              <a:gs pos="0">
                <a:schemeClr val="tx1">
                  <a:alpha val="29000"/>
                </a:schemeClr>
              </a:gs>
              <a:gs pos="48000">
                <a:schemeClr val="tx1">
                  <a:alpha val="0"/>
                </a:schemeClr>
              </a:gs>
            </a:gsLst>
            <a:lin ang="16200000" scaled="1"/>
            <a:tileRect/>
          </a:gradFill>
        </p:spPr>
        <p:txBody>
          <a:bodyPr/>
          <a:lstStyle>
            <a:lvl1pPr marL="0" indent="0">
              <a:buNone/>
              <a:defRPr sz="100">
                <a:solidFill>
                  <a:schemeClr val="tx2">
                    <a:alpha val="0"/>
                  </a:schemeClr>
                </a:solidFill>
              </a:defRPr>
            </a:lvl1pPr>
          </a:lstStyle>
          <a:p>
            <a:pPr lvl="0"/>
            <a:r>
              <a:rPr lang="en-GB" dirty="0"/>
              <a:t> </a:t>
            </a:r>
          </a:p>
        </p:txBody>
      </p:sp>
      <p:sp>
        <p:nvSpPr>
          <p:cNvPr id="19" name="Tijdelijke aanduiding voor tekst 18">
            <a:extLst>
              <a:ext uri="{FF2B5EF4-FFF2-40B4-BE49-F238E27FC236}">
                <a16:creationId xmlns:a16="http://schemas.microsoft.com/office/drawing/2014/main" id="{BE9B9236-02AD-4FF6-37E4-BA4CB5E71A38}"/>
              </a:ext>
            </a:extLst>
          </p:cNvPr>
          <p:cNvSpPr>
            <a:spLocks noGrp="1" noRot="1" noMove="1" noResize="1" noEditPoints="1" noAdjustHandles="1" noChangeArrowheads="1" noChangeShapeType="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grpSp>
        <p:nvGrpSpPr>
          <p:cNvPr id="4" name="INSTRUCTION">
            <a:extLst>
              <a:ext uri="{FF2B5EF4-FFF2-40B4-BE49-F238E27FC236}">
                <a16:creationId xmlns:a16="http://schemas.microsoft.com/office/drawing/2014/main" id="{F2D62E5B-2074-698F-2ECC-2F629ED1F9D9}"/>
              </a:ext>
            </a:extLst>
          </p:cNvPr>
          <p:cNvGrpSpPr/>
          <p:nvPr userDrawn="1"/>
        </p:nvGrpSpPr>
        <p:grpSpPr>
          <a:xfrm>
            <a:off x="12377595" y="0"/>
            <a:ext cx="3693386" cy="5359349"/>
            <a:chOff x="-3786437" y="0"/>
            <a:chExt cx="3693386" cy="5359349"/>
          </a:xfrm>
        </p:grpSpPr>
        <p:sp>
          <p:nvSpPr>
            <p:cNvPr id="7" name="Rechthoek 6">
              <a:extLst>
                <a:ext uri="{FF2B5EF4-FFF2-40B4-BE49-F238E27FC236}">
                  <a16:creationId xmlns:a16="http://schemas.microsoft.com/office/drawing/2014/main" id="{DB779EAF-1727-F745-6A6C-C9D3A21E85FB}"/>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 name="Ovaal 9">
              <a:extLst>
                <a:ext uri="{FF2B5EF4-FFF2-40B4-BE49-F238E27FC236}">
                  <a16:creationId xmlns:a16="http://schemas.microsoft.com/office/drawing/2014/main" id="{D061AF3C-542B-3065-D7FA-87C187BFF5B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1" name="Rechthoek 10">
              <a:extLst>
                <a:ext uri="{FF2B5EF4-FFF2-40B4-BE49-F238E27FC236}">
                  <a16:creationId xmlns:a16="http://schemas.microsoft.com/office/drawing/2014/main" id="{7DF58987-30D3-B3E7-6656-59120C32F32C}"/>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Bullet</a:t>
              </a:r>
            </a:p>
          </p:txBody>
        </p:sp>
        <p:sp>
          <p:nvSpPr>
            <p:cNvPr id="12" name="Ovaal 11">
              <a:extLst>
                <a:ext uri="{FF2B5EF4-FFF2-40B4-BE49-F238E27FC236}">
                  <a16:creationId xmlns:a16="http://schemas.microsoft.com/office/drawing/2014/main" id="{E3E31377-AA32-F0E7-8FF5-8568C5F3723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 name="Rechthoek 12">
              <a:extLst>
                <a:ext uri="{FF2B5EF4-FFF2-40B4-BE49-F238E27FC236}">
                  <a16:creationId xmlns:a16="http://schemas.microsoft.com/office/drawing/2014/main" id="{15530573-E1FC-465C-55E0-FD584D31F42C}"/>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4" name="Rechthoek 13">
              <a:extLst>
                <a:ext uri="{FF2B5EF4-FFF2-40B4-BE49-F238E27FC236}">
                  <a16:creationId xmlns:a16="http://schemas.microsoft.com/office/drawing/2014/main" id="{1AEB255B-2AE6-F3C5-A98C-707217F48EE1}"/>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715963" marR="0" lvl="0" indent="-358775"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Sub-bullet </a:t>
              </a:r>
            </a:p>
          </p:txBody>
        </p:sp>
        <p:sp>
          <p:nvSpPr>
            <p:cNvPr id="15" name="Ovaal 14">
              <a:extLst>
                <a:ext uri="{FF2B5EF4-FFF2-40B4-BE49-F238E27FC236}">
                  <a16:creationId xmlns:a16="http://schemas.microsoft.com/office/drawing/2014/main" id="{317F4415-A25D-5BE7-8828-3AF1F7DAA698}"/>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 name="Rechthoek 15">
              <a:extLst>
                <a:ext uri="{FF2B5EF4-FFF2-40B4-BE49-F238E27FC236}">
                  <a16:creationId xmlns:a16="http://schemas.microsoft.com/office/drawing/2014/main" id="{F48334B0-BF47-BCFA-0C40-E1F429EE42EF}"/>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Default text</a:t>
              </a:r>
            </a:p>
          </p:txBody>
        </p:sp>
        <p:sp>
          <p:nvSpPr>
            <p:cNvPr id="17" name="Ovaal 16">
              <a:extLst>
                <a:ext uri="{FF2B5EF4-FFF2-40B4-BE49-F238E27FC236}">
                  <a16:creationId xmlns:a16="http://schemas.microsoft.com/office/drawing/2014/main" id="{DC6FD95F-976B-269D-4186-B75729CD714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8" name="Rechthoek 17">
              <a:extLst>
                <a:ext uri="{FF2B5EF4-FFF2-40B4-BE49-F238E27FC236}">
                  <a16:creationId xmlns:a16="http://schemas.microsoft.com/office/drawing/2014/main" id="{84B7A3AA-4D64-87DF-FBFA-A59A9F96F08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2400" b="1" i="0" u="none" strike="noStrike" kern="0" cap="none" spc="0" normalizeH="0" baseline="0" noProof="0" dirty="0">
                  <a:ln>
                    <a:noFill/>
                  </a:ln>
                  <a:solidFill>
                    <a:schemeClr val="tx1"/>
                  </a:solidFill>
                  <a:effectLst/>
                  <a:uLnTx/>
                  <a:uFillTx/>
                  <a:latin typeface="+mj-lt"/>
                  <a:cs typeface="Calibri" panose="020F0502020204030204" pitchFamily="34" charset="0"/>
                </a:rPr>
                <a:t>Title/Quote</a:t>
              </a:r>
            </a:p>
          </p:txBody>
        </p:sp>
        <p:sp>
          <p:nvSpPr>
            <p:cNvPr id="21" name="Ovaal 20">
              <a:extLst>
                <a:ext uri="{FF2B5EF4-FFF2-40B4-BE49-F238E27FC236}">
                  <a16:creationId xmlns:a16="http://schemas.microsoft.com/office/drawing/2014/main" id="{28533E2A-FD24-9778-2EDC-E3D3CD9D60A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2" name="Rechthoek 21">
              <a:extLst>
                <a:ext uri="{FF2B5EF4-FFF2-40B4-BE49-F238E27FC236}">
                  <a16:creationId xmlns:a16="http://schemas.microsoft.com/office/drawing/2014/main" id="{4083A13B-CAE8-A226-9C18-F8829598B96A}"/>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800" b="0" i="0" u="none" strike="noStrike" kern="0" cap="none" spc="0" normalizeH="0" baseline="0" noProof="0" dirty="0">
                  <a:ln>
                    <a:noFill/>
                  </a:ln>
                  <a:solidFill>
                    <a:schemeClr val="accent1"/>
                  </a:solidFill>
                  <a:effectLst/>
                  <a:uLnTx/>
                  <a:uFillTx/>
                  <a:latin typeface="+mj-lt"/>
                  <a:cs typeface="Calibri" panose="020F0502020204030204" pitchFamily="34" charset="0"/>
                </a:rPr>
                <a:t>Subtitle</a:t>
              </a:r>
            </a:p>
          </p:txBody>
        </p:sp>
        <p:sp>
          <p:nvSpPr>
            <p:cNvPr id="23" name="Ovaal 22">
              <a:extLst>
                <a:ext uri="{FF2B5EF4-FFF2-40B4-BE49-F238E27FC236}">
                  <a16:creationId xmlns:a16="http://schemas.microsoft.com/office/drawing/2014/main" id="{294AC230-1397-3FB7-B911-34A02D739D7A}"/>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4" name="Rechthoek 23">
              <a:extLst>
                <a:ext uri="{FF2B5EF4-FFF2-40B4-BE49-F238E27FC236}">
                  <a16:creationId xmlns:a16="http://schemas.microsoft.com/office/drawing/2014/main" id="{42037223-D6EC-4526-061E-7A21582C2C7B}"/>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400" b="0" i="0" u="none" strike="noStrike" kern="0" cap="none" spc="0" normalizeH="0" baseline="0" noProof="0" dirty="0">
                  <a:ln>
                    <a:noFill/>
                  </a:ln>
                  <a:solidFill>
                    <a:schemeClr val="tx1"/>
                  </a:solidFill>
                  <a:effectLst/>
                  <a:uLnTx/>
                  <a:uFillTx/>
                  <a:latin typeface="+mj-lt"/>
                  <a:cs typeface="Calibri" panose="020F0502020204030204" pitchFamily="34" charset="0"/>
                </a:rPr>
                <a:t>Numerical bullet</a:t>
              </a:r>
            </a:p>
          </p:txBody>
        </p:sp>
        <p:sp>
          <p:nvSpPr>
            <p:cNvPr id="25" name="Ovaal 24">
              <a:extLst>
                <a:ext uri="{FF2B5EF4-FFF2-40B4-BE49-F238E27FC236}">
                  <a16:creationId xmlns:a16="http://schemas.microsoft.com/office/drawing/2014/main" id="{C9D60FED-AFA3-9011-59E2-9AB9DDB70A9F}"/>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6" name="Rechthoek 25">
              <a:extLst>
                <a:ext uri="{FF2B5EF4-FFF2-40B4-BE49-F238E27FC236}">
                  <a16:creationId xmlns:a16="http://schemas.microsoft.com/office/drawing/2014/main" id="{EF2D8110-1AB1-E82E-7D0B-8005EE7C98BF}"/>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342900" marR="0" lvl="0" indent="-342900" defTabSz="914400" eaLnBrk="1" fontAlgn="auto" latinLnBrk="0" hangingPunct="1">
                <a:lnSpc>
                  <a:spcPct val="100000"/>
                </a:lnSpc>
                <a:spcBef>
                  <a:spcPts val="600"/>
                </a:spcBef>
                <a:spcAft>
                  <a:spcPts val="600"/>
                </a:spcAft>
                <a:buClr>
                  <a:schemeClr val="accent1"/>
                </a:buClr>
                <a:buSzTx/>
                <a:buFont typeface="+mj-lt"/>
                <a:buAutoNum type="alphaLcPeriod"/>
                <a:tabLst/>
                <a:defRPr/>
              </a:pPr>
              <a:r>
                <a:rPr kumimoji="0" lang="en-GB" sz="1400" b="0" i="0" u="none" strike="noStrike" kern="0" cap="none" spc="0" normalizeH="0" baseline="0" noProof="0" dirty="0">
                  <a:ln>
                    <a:noFill/>
                  </a:ln>
                  <a:solidFill>
                    <a:schemeClr val="tx1"/>
                  </a:solidFill>
                  <a:effectLst/>
                  <a:uLnTx/>
                  <a:uFillTx/>
                  <a:latin typeface="+mj-lt"/>
                  <a:cs typeface="Calibri" panose="020F0502020204030204" pitchFamily="34" charset="0"/>
                </a:rPr>
                <a:t>Alphabetical bullet</a:t>
              </a:r>
            </a:p>
          </p:txBody>
        </p:sp>
        <p:sp>
          <p:nvSpPr>
            <p:cNvPr id="27" name="Ovaal 26">
              <a:extLst>
                <a:ext uri="{FF2B5EF4-FFF2-40B4-BE49-F238E27FC236}">
                  <a16:creationId xmlns:a16="http://schemas.microsoft.com/office/drawing/2014/main" id="{92EE8558-8338-C4E8-72FE-284A99CD299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8" name="Rechthoek 27">
              <a:extLst>
                <a:ext uri="{FF2B5EF4-FFF2-40B4-BE49-F238E27FC236}">
                  <a16:creationId xmlns:a16="http://schemas.microsoft.com/office/drawing/2014/main" id="{71413106-EBB7-D694-601B-91490FE31E5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tx1"/>
                </a:buClr>
                <a:buSzTx/>
                <a:buFont typeface="Calibri" panose="020F0502020204030204" pitchFamily="34" charset="0"/>
                <a:buNone/>
                <a:tabLst/>
                <a:defRPr/>
              </a:pPr>
              <a:r>
                <a:rPr kumimoji="0" lang="en-GB" sz="1200" b="0" i="1" u="none" strike="noStrike" kern="0" cap="none" spc="0" normalizeH="0" baseline="0" noProof="0" dirty="0">
                  <a:ln>
                    <a:noFill/>
                  </a:ln>
                  <a:solidFill>
                    <a:srgbClr val="000000"/>
                  </a:solidFill>
                  <a:effectLst/>
                  <a:uLnTx/>
                  <a:uFillTx/>
                  <a:latin typeface="+mj-lt"/>
                  <a:cs typeface="Calibri" panose="020F0502020204030204" pitchFamily="34" charset="0"/>
                </a:rPr>
                <a:t>Source</a:t>
              </a:r>
            </a:p>
          </p:txBody>
        </p:sp>
        <p:sp>
          <p:nvSpPr>
            <p:cNvPr id="29" name="Ovaal 28">
              <a:extLst>
                <a:ext uri="{FF2B5EF4-FFF2-40B4-BE49-F238E27FC236}">
                  <a16:creationId xmlns:a16="http://schemas.microsoft.com/office/drawing/2014/main" id="{EA319190-B9BE-0765-C13B-F85B2BB46D46}"/>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0" name="Rechthoek 29">
              <a:extLst>
                <a:ext uri="{FF2B5EF4-FFF2-40B4-BE49-F238E27FC236}">
                  <a16:creationId xmlns:a16="http://schemas.microsoft.com/office/drawing/2014/main" id="{1A39CB4E-B08D-2C2D-4E41-C42BEA024B5E}"/>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Default text</a:t>
              </a:r>
            </a:p>
          </p:txBody>
        </p:sp>
        <p:sp>
          <p:nvSpPr>
            <p:cNvPr id="31" name="Rechthoek 30">
              <a:extLst>
                <a:ext uri="{FF2B5EF4-FFF2-40B4-BE49-F238E27FC236}">
                  <a16:creationId xmlns:a16="http://schemas.microsoft.com/office/drawing/2014/main" id="{464F77B1-FBCC-549F-1253-55858E0F5F1F}"/>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32" name="ICOON_info">
              <a:extLst>
                <a:ext uri="{FF2B5EF4-FFF2-40B4-BE49-F238E27FC236}">
                  <a16:creationId xmlns:a16="http://schemas.microsoft.com/office/drawing/2014/main" id="{55C141B3-F47C-1AEC-3847-96FF2961C57F}"/>
                </a:ext>
              </a:extLst>
            </p:cNvPr>
            <p:cNvGrpSpPr/>
            <p:nvPr userDrawn="1"/>
          </p:nvGrpSpPr>
          <p:grpSpPr>
            <a:xfrm>
              <a:off x="-376736" y="4400186"/>
              <a:ext cx="283685" cy="283685"/>
              <a:chOff x="-510741" y="5913713"/>
              <a:chExt cx="267555" cy="267555"/>
            </a:xfrm>
          </p:grpSpPr>
          <p:sp>
            <p:nvSpPr>
              <p:cNvPr id="80" name="Ovaal 79">
                <a:extLst>
                  <a:ext uri="{FF2B5EF4-FFF2-40B4-BE49-F238E27FC236}">
                    <a16:creationId xmlns:a16="http://schemas.microsoft.com/office/drawing/2014/main" id="{91F5BDB0-552B-D2B8-4B2E-57D49CC53BE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81" name="Graphic 163" descr="Informatie">
                <a:extLst>
                  <a:ext uri="{FF2B5EF4-FFF2-40B4-BE49-F238E27FC236}">
                    <a16:creationId xmlns:a16="http://schemas.microsoft.com/office/drawing/2014/main" id="{A6DAFFFB-B084-4DB9-A933-9F5B16D9237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3" name="VOORBEELD">
              <a:extLst>
                <a:ext uri="{FF2B5EF4-FFF2-40B4-BE49-F238E27FC236}">
                  <a16:creationId xmlns:a16="http://schemas.microsoft.com/office/drawing/2014/main" id="{50AAA542-4BCC-0EE0-976F-1781EB9510BE}"/>
                </a:ext>
              </a:extLst>
            </p:cNvPr>
            <p:cNvGrpSpPr/>
            <p:nvPr userDrawn="1"/>
          </p:nvGrpSpPr>
          <p:grpSpPr>
            <a:xfrm>
              <a:off x="-3605171" y="458674"/>
              <a:ext cx="3234311" cy="558875"/>
              <a:chOff x="-3605171" y="458674"/>
              <a:chExt cx="3234311" cy="558875"/>
            </a:xfrm>
          </p:grpSpPr>
          <p:sp>
            <p:nvSpPr>
              <p:cNvPr id="40" name="Rechthoek 39">
                <a:extLst>
                  <a:ext uri="{FF2B5EF4-FFF2-40B4-BE49-F238E27FC236}">
                    <a16:creationId xmlns:a16="http://schemas.microsoft.com/office/drawing/2014/main" id="{BCDAF1CB-FD29-2263-7B57-995F325160B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41" name="Rechthoek 40">
                <a:extLst>
                  <a:ext uri="{FF2B5EF4-FFF2-40B4-BE49-F238E27FC236}">
                    <a16:creationId xmlns:a16="http://schemas.microsoft.com/office/drawing/2014/main" id="{5DD665FC-CAB4-DB70-8A26-F70A68BA262D}"/>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42" name="Groep 41">
                <a:extLst>
                  <a:ext uri="{FF2B5EF4-FFF2-40B4-BE49-F238E27FC236}">
                    <a16:creationId xmlns:a16="http://schemas.microsoft.com/office/drawing/2014/main" id="{F9570531-D919-CF89-891C-71147CB20968}"/>
                  </a:ext>
                </a:extLst>
              </p:cNvPr>
              <p:cNvGrpSpPr/>
              <p:nvPr userDrawn="1"/>
            </p:nvGrpSpPr>
            <p:grpSpPr>
              <a:xfrm>
                <a:off x="-3386247" y="830871"/>
                <a:ext cx="139423" cy="109566"/>
                <a:chOff x="-2866744" y="827071"/>
                <a:chExt cx="168701" cy="132575"/>
              </a:xfrm>
            </p:grpSpPr>
            <p:grpSp>
              <p:nvGrpSpPr>
                <p:cNvPr id="73" name="Groep 72">
                  <a:extLst>
                    <a:ext uri="{FF2B5EF4-FFF2-40B4-BE49-F238E27FC236}">
                      <a16:creationId xmlns:a16="http://schemas.microsoft.com/office/drawing/2014/main" id="{F1F37F6E-097D-A403-BBA8-FCF9377B18AE}"/>
                    </a:ext>
                  </a:extLst>
                </p:cNvPr>
                <p:cNvGrpSpPr/>
                <p:nvPr userDrawn="1"/>
              </p:nvGrpSpPr>
              <p:grpSpPr>
                <a:xfrm>
                  <a:off x="-2866744" y="827071"/>
                  <a:ext cx="168701" cy="132575"/>
                  <a:chOff x="-2866744" y="827071"/>
                  <a:chExt cx="168701" cy="132575"/>
                </a:xfrm>
              </p:grpSpPr>
              <p:cxnSp>
                <p:nvCxnSpPr>
                  <p:cNvPr id="75" name="Rechte verbindingslijn 74">
                    <a:extLst>
                      <a:ext uri="{FF2B5EF4-FFF2-40B4-BE49-F238E27FC236}">
                        <a16:creationId xmlns:a16="http://schemas.microsoft.com/office/drawing/2014/main" id="{488DE7C6-9E72-2A7E-08AD-EB0AC37375C2}"/>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6" name="Rechte verbindingslijn 75">
                    <a:extLst>
                      <a:ext uri="{FF2B5EF4-FFF2-40B4-BE49-F238E27FC236}">
                        <a16:creationId xmlns:a16="http://schemas.microsoft.com/office/drawing/2014/main" id="{9C692C52-74F3-FBF3-3373-EB0A29B6055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6D93FD4F-8A93-D0ED-D4CA-9C0255BE0BA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F353B41E-D9EE-26D1-D438-72FE51B8B33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A3ECC67C-0DD9-A05E-0B91-B1A82E8A034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4" name="Pijl: rechts 73">
                  <a:extLst>
                    <a:ext uri="{FF2B5EF4-FFF2-40B4-BE49-F238E27FC236}">
                      <a16:creationId xmlns:a16="http://schemas.microsoft.com/office/drawing/2014/main" id="{8B98149A-7494-152C-47AE-EF176E48D06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3" name="Groep 42">
                <a:extLst>
                  <a:ext uri="{FF2B5EF4-FFF2-40B4-BE49-F238E27FC236}">
                    <a16:creationId xmlns:a16="http://schemas.microsoft.com/office/drawing/2014/main" id="{D8EA0292-CA67-2E7E-89E6-5A78AFA08573}"/>
                  </a:ext>
                </a:extLst>
              </p:cNvPr>
              <p:cNvGrpSpPr/>
              <p:nvPr userDrawn="1"/>
            </p:nvGrpSpPr>
            <p:grpSpPr>
              <a:xfrm>
                <a:off x="-3605171" y="830871"/>
                <a:ext cx="139423" cy="109566"/>
                <a:chOff x="-2866744" y="518074"/>
                <a:chExt cx="168701" cy="132575"/>
              </a:xfrm>
            </p:grpSpPr>
            <p:grpSp>
              <p:nvGrpSpPr>
                <p:cNvPr id="66" name="Groep 65">
                  <a:extLst>
                    <a:ext uri="{FF2B5EF4-FFF2-40B4-BE49-F238E27FC236}">
                      <a16:creationId xmlns:a16="http://schemas.microsoft.com/office/drawing/2014/main" id="{FA30CDC8-AECF-2585-86CA-DD4B5AB86D86}"/>
                    </a:ext>
                  </a:extLst>
                </p:cNvPr>
                <p:cNvGrpSpPr/>
                <p:nvPr userDrawn="1"/>
              </p:nvGrpSpPr>
              <p:grpSpPr>
                <a:xfrm>
                  <a:off x="-2866744" y="518074"/>
                  <a:ext cx="168701" cy="132575"/>
                  <a:chOff x="-2866744" y="518074"/>
                  <a:chExt cx="168701" cy="132575"/>
                </a:xfrm>
              </p:grpSpPr>
              <p:cxnSp>
                <p:nvCxnSpPr>
                  <p:cNvPr id="68" name="Rechte verbindingslijn 67">
                    <a:extLst>
                      <a:ext uri="{FF2B5EF4-FFF2-40B4-BE49-F238E27FC236}">
                        <a16:creationId xmlns:a16="http://schemas.microsoft.com/office/drawing/2014/main" id="{7FD9C2AC-B4D1-1B71-8523-FC60799DFAF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68">
                    <a:extLst>
                      <a:ext uri="{FF2B5EF4-FFF2-40B4-BE49-F238E27FC236}">
                        <a16:creationId xmlns:a16="http://schemas.microsoft.com/office/drawing/2014/main" id="{F86668BF-D2CF-56F5-4A47-4C43628627C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96F08D18-FB9D-3A6E-6333-C7C9A9CD420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20245CC1-B341-F028-9E70-C08D3965B8A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1A96C893-3927-1C51-62A0-86D2109CAAB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7" name="Pijl: rechts 66">
                  <a:extLst>
                    <a:ext uri="{FF2B5EF4-FFF2-40B4-BE49-F238E27FC236}">
                      <a16:creationId xmlns:a16="http://schemas.microsoft.com/office/drawing/2014/main" id="{778D3D8A-59D1-08E1-1A76-CA152634440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44" name="Rechte verbindingslijn 43">
                <a:extLst>
                  <a:ext uri="{FF2B5EF4-FFF2-40B4-BE49-F238E27FC236}">
                    <a16:creationId xmlns:a16="http://schemas.microsoft.com/office/drawing/2014/main" id="{E9D561C4-FC9F-608D-0E76-FD88B154459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5" name="Rechte verbindingslijn 44">
                <a:extLst>
                  <a:ext uri="{FF2B5EF4-FFF2-40B4-BE49-F238E27FC236}">
                    <a16:creationId xmlns:a16="http://schemas.microsoft.com/office/drawing/2014/main" id="{754303A0-9AB8-0CA0-0963-A77BB2930FB5}"/>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6" name="Rechthoek 45">
                <a:extLst>
                  <a:ext uri="{FF2B5EF4-FFF2-40B4-BE49-F238E27FC236}">
                    <a16:creationId xmlns:a16="http://schemas.microsoft.com/office/drawing/2014/main" id="{E6BD6786-4ABE-4397-EE12-7117D1A4F10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sp>
            <p:nvSpPr>
              <p:cNvPr id="47" name="Rechthoek 46">
                <a:extLst>
                  <a:ext uri="{FF2B5EF4-FFF2-40B4-BE49-F238E27FC236}">
                    <a16:creationId xmlns:a16="http://schemas.microsoft.com/office/drawing/2014/main" id="{7730A5A6-8748-9212-B6AF-39CA7E01BC2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grpSp>
            <p:nvGrpSpPr>
              <p:cNvPr id="48" name="Groep 47">
                <a:extLst>
                  <a:ext uri="{FF2B5EF4-FFF2-40B4-BE49-F238E27FC236}">
                    <a16:creationId xmlns:a16="http://schemas.microsoft.com/office/drawing/2014/main" id="{B7F9FEB9-F7C3-B4A0-E7E0-9A519EC68BD5}"/>
                  </a:ext>
                </a:extLst>
              </p:cNvPr>
              <p:cNvGrpSpPr/>
              <p:nvPr userDrawn="1"/>
            </p:nvGrpSpPr>
            <p:grpSpPr>
              <a:xfrm>
                <a:off x="-2916763" y="769168"/>
                <a:ext cx="268738" cy="248381"/>
                <a:chOff x="-2916763" y="769168"/>
                <a:chExt cx="268738" cy="248381"/>
              </a:xfrm>
            </p:grpSpPr>
            <p:sp>
              <p:nvSpPr>
                <p:cNvPr id="58" name="Rechthoek 57">
                  <a:extLst>
                    <a:ext uri="{FF2B5EF4-FFF2-40B4-BE49-F238E27FC236}">
                      <a16:creationId xmlns:a16="http://schemas.microsoft.com/office/drawing/2014/main" id="{0D6878FC-941E-F472-7B87-8025D7C5049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9" name="Groep 58">
                  <a:extLst>
                    <a:ext uri="{FF2B5EF4-FFF2-40B4-BE49-F238E27FC236}">
                      <a16:creationId xmlns:a16="http://schemas.microsoft.com/office/drawing/2014/main" id="{24C80858-D8B5-0624-1A8D-04D62D7EAD5C}"/>
                    </a:ext>
                  </a:extLst>
                </p:cNvPr>
                <p:cNvGrpSpPr/>
                <p:nvPr userDrawn="1"/>
              </p:nvGrpSpPr>
              <p:grpSpPr>
                <a:xfrm>
                  <a:off x="-2866744" y="827071"/>
                  <a:ext cx="168701" cy="132575"/>
                  <a:chOff x="-2866744" y="827071"/>
                  <a:chExt cx="168701" cy="132575"/>
                </a:xfrm>
              </p:grpSpPr>
              <p:cxnSp>
                <p:nvCxnSpPr>
                  <p:cNvPr id="61" name="Rechte verbindingslijn 60">
                    <a:extLst>
                      <a:ext uri="{FF2B5EF4-FFF2-40B4-BE49-F238E27FC236}">
                        <a16:creationId xmlns:a16="http://schemas.microsoft.com/office/drawing/2014/main" id="{DC020272-888E-6CC3-62D6-0C63BBCF75F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61">
                    <a:extLst>
                      <a:ext uri="{FF2B5EF4-FFF2-40B4-BE49-F238E27FC236}">
                        <a16:creationId xmlns:a16="http://schemas.microsoft.com/office/drawing/2014/main" id="{09CAEFA9-C16D-4F89-DF93-815E8EC9EFA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FC889B46-F148-A595-F04F-EA4F0FDD30D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88328551-B190-B7EC-20F4-338C9331173E}"/>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67600FAD-2744-E9ED-A5B3-A6971000E25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0" name="Pijl: rechts 59">
                  <a:extLst>
                    <a:ext uri="{FF2B5EF4-FFF2-40B4-BE49-F238E27FC236}">
                      <a16:creationId xmlns:a16="http://schemas.microsoft.com/office/drawing/2014/main" id="{CD6CDAA6-ADD0-4B3D-98F9-E192F5004245}"/>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9" name="Groep 48">
                <a:extLst>
                  <a:ext uri="{FF2B5EF4-FFF2-40B4-BE49-F238E27FC236}">
                    <a16:creationId xmlns:a16="http://schemas.microsoft.com/office/drawing/2014/main" id="{ECA40C87-7E11-EAEF-1C26-96C44996BECA}"/>
                  </a:ext>
                </a:extLst>
              </p:cNvPr>
              <p:cNvGrpSpPr/>
              <p:nvPr userDrawn="1"/>
            </p:nvGrpSpPr>
            <p:grpSpPr>
              <a:xfrm>
                <a:off x="-2916763" y="460171"/>
                <a:ext cx="268738" cy="248381"/>
                <a:chOff x="-2916763" y="460171"/>
                <a:chExt cx="268738" cy="248381"/>
              </a:xfrm>
            </p:grpSpPr>
            <p:sp>
              <p:nvSpPr>
                <p:cNvPr id="50" name="Rechthoek 49">
                  <a:extLst>
                    <a:ext uri="{FF2B5EF4-FFF2-40B4-BE49-F238E27FC236}">
                      <a16:creationId xmlns:a16="http://schemas.microsoft.com/office/drawing/2014/main" id="{C158E530-CE1B-0D0F-B973-F9D0071411CD}"/>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1" name="Groep 50">
                  <a:extLst>
                    <a:ext uri="{FF2B5EF4-FFF2-40B4-BE49-F238E27FC236}">
                      <a16:creationId xmlns:a16="http://schemas.microsoft.com/office/drawing/2014/main" id="{05FCA82F-943B-8BDB-531B-DBD99C044943}"/>
                    </a:ext>
                  </a:extLst>
                </p:cNvPr>
                <p:cNvGrpSpPr/>
                <p:nvPr userDrawn="1"/>
              </p:nvGrpSpPr>
              <p:grpSpPr>
                <a:xfrm>
                  <a:off x="-2866744" y="518074"/>
                  <a:ext cx="168701" cy="132575"/>
                  <a:chOff x="-2866744" y="518074"/>
                  <a:chExt cx="168701" cy="132575"/>
                </a:xfrm>
              </p:grpSpPr>
              <p:cxnSp>
                <p:nvCxnSpPr>
                  <p:cNvPr id="53" name="Rechte verbindingslijn 52">
                    <a:extLst>
                      <a:ext uri="{FF2B5EF4-FFF2-40B4-BE49-F238E27FC236}">
                        <a16:creationId xmlns:a16="http://schemas.microsoft.com/office/drawing/2014/main" id="{480088CD-0B77-0C4D-2704-6915EE31288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4" name="Rechte verbindingslijn 53">
                    <a:extLst>
                      <a:ext uri="{FF2B5EF4-FFF2-40B4-BE49-F238E27FC236}">
                        <a16:creationId xmlns:a16="http://schemas.microsoft.com/office/drawing/2014/main" id="{5BA688F1-F6FB-8D20-F0F0-2ABD7500CE0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54">
                    <a:extLst>
                      <a:ext uri="{FF2B5EF4-FFF2-40B4-BE49-F238E27FC236}">
                        <a16:creationId xmlns:a16="http://schemas.microsoft.com/office/drawing/2014/main" id="{B1A8F60E-4621-4E5F-D36D-B9D2EF5EEBF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CE24B179-D800-3170-2E8F-97C08D9083F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56">
                    <a:extLst>
                      <a:ext uri="{FF2B5EF4-FFF2-40B4-BE49-F238E27FC236}">
                        <a16:creationId xmlns:a16="http://schemas.microsoft.com/office/drawing/2014/main" id="{94B07A75-449D-F416-8485-796FF9BBF97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2" name="Pijl: rechts 51">
                  <a:extLst>
                    <a:ext uri="{FF2B5EF4-FFF2-40B4-BE49-F238E27FC236}">
                      <a16:creationId xmlns:a16="http://schemas.microsoft.com/office/drawing/2014/main" id="{080E1A40-A48B-2DB2-8EA6-E65F41FC3E9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nvGrpSpPr>
            <p:cNvPr id="34" name="Groep 33">
              <a:extLst>
                <a:ext uri="{FF2B5EF4-FFF2-40B4-BE49-F238E27FC236}">
                  <a16:creationId xmlns:a16="http://schemas.microsoft.com/office/drawing/2014/main" id="{F2ED51CD-EB01-CFE1-07C3-1BD9CF4C82FA}"/>
                </a:ext>
              </a:extLst>
            </p:cNvPr>
            <p:cNvGrpSpPr/>
            <p:nvPr userDrawn="1"/>
          </p:nvGrpSpPr>
          <p:grpSpPr>
            <a:xfrm>
              <a:off x="-938434" y="4663037"/>
              <a:ext cx="627798" cy="576693"/>
              <a:chOff x="-1753862" y="6112775"/>
              <a:chExt cx="759635" cy="697798"/>
            </a:xfrm>
          </p:grpSpPr>
          <p:grpSp>
            <p:nvGrpSpPr>
              <p:cNvPr id="35" name="Inspireren">
                <a:extLst>
                  <a:ext uri="{FF2B5EF4-FFF2-40B4-BE49-F238E27FC236}">
                    <a16:creationId xmlns:a16="http://schemas.microsoft.com/office/drawing/2014/main" id="{01F1314B-A7B8-951F-51BA-663A8BEC98B0}"/>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37" name="Freeform 12">
                  <a:extLst>
                    <a:ext uri="{FF2B5EF4-FFF2-40B4-BE49-F238E27FC236}">
                      <a16:creationId xmlns:a16="http://schemas.microsoft.com/office/drawing/2014/main" id="{10FDD520-CC5F-3212-B855-10D0F2E4F0C9}"/>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8" name="Freeform 13">
                  <a:extLst>
                    <a:ext uri="{FF2B5EF4-FFF2-40B4-BE49-F238E27FC236}">
                      <a16:creationId xmlns:a16="http://schemas.microsoft.com/office/drawing/2014/main" id="{52170D27-2311-BE61-A8E0-C51958F08AD0}"/>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9" name="Freeform 14">
                  <a:extLst>
                    <a:ext uri="{FF2B5EF4-FFF2-40B4-BE49-F238E27FC236}">
                      <a16:creationId xmlns:a16="http://schemas.microsoft.com/office/drawing/2014/main" id="{BAFB5E16-14AB-BC95-6E55-69B28145E229}"/>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6" name="Tekstvak 35">
                <a:extLst>
                  <a:ext uri="{FF2B5EF4-FFF2-40B4-BE49-F238E27FC236}">
                    <a16:creationId xmlns:a16="http://schemas.microsoft.com/office/drawing/2014/main" id="{BD52C0B8-3072-B9F1-6646-4D194EF8734D}"/>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154" name="INSTRUCTION">
            <a:extLst>
              <a:ext uri="{FF2B5EF4-FFF2-40B4-BE49-F238E27FC236}">
                <a16:creationId xmlns:a16="http://schemas.microsoft.com/office/drawing/2014/main" id="{AEDF01EE-0106-4162-27F4-6555CE7C7874}"/>
              </a:ext>
            </a:extLst>
          </p:cNvPr>
          <p:cNvGrpSpPr/>
          <p:nvPr userDrawn="1"/>
        </p:nvGrpSpPr>
        <p:grpSpPr>
          <a:xfrm>
            <a:off x="-3786165" y="-1"/>
            <a:ext cx="3693386" cy="6640349"/>
            <a:chOff x="-3786165" y="-1"/>
            <a:chExt cx="3693386" cy="6640349"/>
          </a:xfrm>
        </p:grpSpPr>
        <p:sp>
          <p:nvSpPr>
            <p:cNvPr id="155" name="Rechthoek 154">
              <a:extLst>
                <a:ext uri="{FF2B5EF4-FFF2-40B4-BE49-F238E27FC236}">
                  <a16:creationId xmlns:a16="http://schemas.microsoft.com/office/drawing/2014/main" id="{A7DBA7C6-1EBD-F527-AF22-C450B9652195}"/>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156" name="Ovaal 155">
              <a:extLst>
                <a:ext uri="{FF2B5EF4-FFF2-40B4-BE49-F238E27FC236}">
                  <a16:creationId xmlns:a16="http://schemas.microsoft.com/office/drawing/2014/main" id="{9B1C743E-0910-B66F-1FA7-51BBE01C1C6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7" name="Rechthoek 156">
              <a:extLst>
                <a:ext uri="{FF2B5EF4-FFF2-40B4-BE49-F238E27FC236}">
                  <a16:creationId xmlns:a16="http://schemas.microsoft.com/office/drawing/2014/main" id="{7BCB2128-684A-4EFE-E69D-1CA11EC2D83D}"/>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58" name="Ovaal 157">
              <a:extLst>
                <a:ext uri="{FF2B5EF4-FFF2-40B4-BE49-F238E27FC236}">
                  <a16:creationId xmlns:a16="http://schemas.microsoft.com/office/drawing/2014/main" id="{76AC11AA-C724-A455-9C7E-CE27C2B005AE}"/>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59" name="Rechthoek 158">
              <a:extLst>
                <a:ext uri="{FF2B5EF4-FFF2-40B4-BE49-F238E27FC236}">
                  <a16:creationId xmlns:a16="http://schemas.microsoft.com/office/drawing/2014/main" id="{9A2C3CE8-172F-3EAE-6352-C9C92B5AAF65}"/>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60" name="Ovaal 159">
              <a:extLst>
                <a:ext uri="{FF2B5EF4-FFF2-40B4-BE49-F238E27FC236}">
                  <a16:creationId xmlns:a16="http://schemas.microsoft.com/office/drawing/2014/main" id="{0690548B-7700-D72B-2728-896750195804}"/>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61" name="Rechthoek 160">
              <a:extLst>
                <a:ext uri="{FF2B5EF4-FFF2-40B4-BE49-F238E27FC236}">
                  <a16:creationId xmlns:a16="http://schemas.microsoft.com/office/drawing/2014/main" id="{3D13594F-EAE3-5152-F310-3471C0753D6B}"/>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162" name="Rechthoek 161">
              <a:extLst>
                <a:ext uri="{FF2B5EF4-FFF2-40B4-BE49-F238E27FC236}">
                  <a16:creationId xmlns:a16="http://schemas.microsoft.com/office/drawing/2014/main" id="{9AE496F3-7F4F-D464-7681-5C204E437F30}"/>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163" name="Groep 162">
              <a:extLst>
                <a:ext uri="{FF2B5EF4-FFF2-40B4-BE49-F238E27FC236}">
                  <a16:creationId xmlns:a16="http://schemas.microsoft.com/office/drawing/2014/main" id="{5A3ED984-533E-D084-0A98-66490E424A81}"/>
                </a:ext>
              </a:extLst>
            </p:cNvPr>
            <p:cNvGrpSpPr/>
            <p:nvPr userDrawn="1"/>
          </p:nvGrpSpPr>
          <p:grpSpPr>
            <a:xfrm>
              <a:off x="-2485819" y="3479783"/>
              <a:ext cx="1222990" cy="563933"/>
              <a:chOff x="-2485819" y="3399207"/>
              <a:chExt cx="1222990" cy="563933"/>
            </a:xfrm>
          </p:grpSpPr>
          <p:sp>
            <p:nvSpPr>
              <p:cNvPr id="202" name="Rechthoek 201">
                <a:extLst>
                  <a:ext uri="{FF2B5EF4-FFF2-40B4-BE49-F238E27FC236}">
                    <a16:creationId xmlns:a16="http://schemas.microsoft.com/office/drawing/2014/main" id="{608160CE-4124-1405-D2C3-9F27805BAF84}"/>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3" name="Rechthoek 202">
                <a:extLst>
                  <a:ext uri="{FF2B5EF4-FFF2-40B4-BE49-F238E27FC236}">
                    <a16:creationId xmlns:a16="http://schemas.microsoft.com/office/drawing/2014/main" id="{357544C1-8E16-FD08-5667-598CD49F291F}"/>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04" name="Groep 203">
                <a:extLst>
                  <a:ext uri="{FF2B5EF4-FFF2-40B4-BE49-F238E27FC236}">
                    <a16:creationId xmlns:a16="http://schemas.microsoft.com/office/drawing/2014/main" id="{5E70F474-6682-0844-8E52-F40B95E26B1D}"/>
                  </a:ext>
                </a:extLst>
              </p:cNvPr>
              <p:cNvGrpSpPr/>
              <p:nvPr userDrawn="1"/>
            </p:nvGrpSpPr>
            <p:grpSpPr>
              <a:xfrm>
                <a:off x="-2403869" y="3460544"/>
                <a:ext cx="155951" cy="131922"/>
                <a:chOff x="12968836" y="3354170"/>
                <a:chExt cx="404806" cy="342433"/>
              </a:xfrm>
            </p:grpSpPr>
            <p:sp>
              <p:nvSpPr>
                <p:cNvPr id="217" name="Rechthoek: afgeronde hoeken 216">
                  <a:extLst>
                    <a:ext uri="{FF2B5EF4-FFF2-40B4-BE49-F238E27FC236}">
                      <a16:creationId xmlns:a16="http://schemas.microsoft.com/office/drawing/2014/main" id="{807E0271-3133-E4BD-18F8-48057DBD1B5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18" name="Rechthoek 217">
                  <a:extLst>
                    <a:ext uri="{FF2B5EF4-FFF2-40B4-BE49-F238E27FC236}">
                      <a16:creationId xmlns:a16="http://schemas.microsoft.com/office/drawing/2014/main" id="{794DA430-249C-C317-D93E-AF2B423DC6CF}"/>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9" name="Rechthoek 218">
                  <a:extLst>
                    <a:ext uri="{FF2B5EF4-FFF2-40B4-BE49-F238E27FC236}">
                      <a16:creationId xmlns:a16="http://schemas.microsoft.com/office/drawing/2014/main" id="{383EA3D7-16DE-EEBB-E500-EFB010D2821F}"/>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20" name="Rechthoek 219">
                  <a:extLst>
                    <a:ext uri="{FF2B5EF4-FFF2-40B4-BE49-F238E27FC236}">
                      <a16:creationId xmlns:a16="http://schemas.microsoft.com/office/drawing/2014/main" id="{DDE1B982-75D4-8DE8-C1A5-580C8F0C468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21" name="Rechthoek 220">
                  <a:extLst>
                    <a:ext uri="{FF2B5EF4-FFF2-40B4-BE49-F238E27FC236}">
                      <a16:creationId xmlns:a16="http://schemas.microsoft.com/office/drawing/2014/main" id="{0ECC5E71-A908-F04D-D13A-306F9B5FC47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22" name="Rechthoek 221">
                  <a:extLst>
                    <a:ext uri="{FF2B5EF4-FFF2-40B4-BE49-F238E27FC236}">
                      <a16:creationId xmlns:a16="http://schemas.microsoft.com/office/drawing/2014/main" id="{17FEB298-C4BF-5689-1723-52BB4DF0256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5" name="Groep 204">
                <a:extLst>
                  <a:ext uri="{FF2B5EF4-FFF2-40B4-BE49-F238E27FC236}">
                    <a16:creationId xmlns:a16="http://schemas.microsoft.com/office/drawing/2014/main" id="{3631E47D-3D52-7E0E-59E8-C4AB92EB4AD4}"/>
                  </a:ext>
                </a:extLst>
              </p:cNvPr>
              <p:cNvGrpSpPr/>
              <p:nvPr userDrawn="1"/>
            </p:nvGrpSpPr>
            <p:grpSpPr>
              <a:xfrm>
                <a:off x="-2423424" y="3690208"/>
                <a:ext cx="166739" cy="218963"/>
                <a:chOff x="12940828" y="3950597"/>
                <a:chExt cx="432813" cy="568367"/>
              </a:xfrm>
            </p:grpSpPr>
            <p:grpSp>
              <p:nvGrpSpPr>
                <p:cNvPr id="209" name="Groep 208">
                  <a:extLst>
                    <a:ext uri="{FF2B5EF4-FFF2-40B4-BE49-F238E27FC236}">
                      <a16:creationId xmlns:a16="http://schemas.microsoft.com/office/drawing/2014/main" id="{E5B2A353-ED37-3D31-82B3-6813DFD8AE01}"/>
                    </a:ext>
                  </a:extLst>
                </p:cNvPr>
                <p:cNvGrpSpPr/>
                <p:nvPr userDrawn="1"/>
              </p:nvGrpSpPr>
              <p:grpSpPr>
                <a:xfrm>
                  <a:off x="13000382" y="4006891"/>
                  <a:ext cx="373259" cy="315747"/>
                  <a:chOff x="12968836" y="3354170"/>
                  <a:chExt cx="404806" cy="342433"/>
                </a:xfrm>
              </p:grpSpPr>
              <p:sp>
                <p:nvSpPr>
                  <p:cNvPr id="211" name="Rechthoek: afgeronde hoeken 210">
                    <a:extLst>
                      <a:ext uri="{FF2B5EF4-FFF2-40B4-BE49-F238E27FC236}">
                        <a16:creationId xmlns:a16="http://schemas.microsoft.com/office/drawing/2014/main" id="{9C37C452-A579-D643-1581-216BEABC4BE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12" name="Rechthoek 211">
                    <a:extLst>
                      <a:ext uri="{FF2B5EF4-FFF2-40B4-BE49-F238E27FC236}">
                        <a16:creationId xmlns:a16="http://schemas.microsoft.com/office/drawing/2014/main" id="{743249E8-3DA3-10B7-F358-4A85465DD21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3" name="Rechthoek 212">
                    <a:extLst>
                      <a:ext uri="{FF2B5EF4-FFF2-40B4-BE49-F238E27FC236}">
                        <a16:creationId xmlns:a16="http://schemas.microsoft.com/office/drawing/2014/main" id="{32206FB8-B56D-A49E-2A72-82E6D978B44F}"/>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4" name="Rechthoek 213">
                    <a:extLst>
                      <a:ext uri="{FF2B5EF4-FFF2-40B4-BE49-F238E27FC236}">
                        <a16:creationId xmlns:a16="http://schemas.microsoft.com/office/drawing/2014/main" id="{B3D132A6-13DE-D312-C5D0-BEA8A27A4B7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5" name="Rechthoek 214">
                    <a:extLst>
                      <a:ext uri="{FF2B5EF4-FFF2-40B4-BE49-F238E27FC236}">
                        <a16:creationId xmlns:a16="http://schemas.microsoft.com/office/drawing/2014/main" id="{67F167F3-D3B3-2A32-900D-4DEB95B1D95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6" name="Rechthoek 215">
                    <a:extLst>
                      <a:ext uri="{FF2B5EF4-FFF2-40B4-BE49-F238E27FC236}">
                        <a16:creationId xmlns:a16="http://schemas.microsoft.com/office/drawing/2014/main" id="{ADBE5A09-83B7-10BB-CF6C-877F3189FAAF}"/>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10" name="Boog 209">
                  <a:extLst>
                    <a:ext uri="{FF2B5EF4-FFF2-40B4-BE49-F238E27FC236}">
                      <a16:creationId xmlns:a16="http://schemas.microsoft.com/office/drawing/2014/main" id="{9510AC96-0A9F-B11E-AA15-DF7206B4DC2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06" name="Tekstvak 205">
                <a:extLst>
                  <a:ext uri="{FF2B5EF4-FFF2-40B4-BE49-F238E27FC236}">
                    <a16:creationId xmlns:a16="http://schemas.microsoft.com/office/drawing/2014/main" id="{D5BB96CC-B91B-703B-84EA-B7EDA84490F8}"/>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07" name="Tekstvak 206">
                <a:extLst>
                  <a:ext uri="{FF2B5EF4-FFF2-40B4-BE49-F238E27FC236}">
                    <a16:creationId xmlns:a16="http://schemas.microsoft.com/office/drawing/2014/main" id="{87AA12A6-A8A1-BD00-EE89-881D937504A2}"/>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08" name="Vrije vorm: vorm 207">
                <a:extLst>
                  <a:ext uri="{FF2B5EF4-FFF2-40B4-BE49-F238E27FC236}">
                    <a16:creationId xmlns:a16="http://schemas.microsoft.com/office/drawing/2014/main" id="{6A20EAF3-4320-C094-D78B-1BC11FD31359}"/>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164" name="Groep 163">
              <a:extLst>
                <a:ext uri="{FF2B5EF4-FFF2-40B4-BE49-F238E27FC236}">
                  <a16:creationId xmlns:a16="http://schemas.microsoft.com/office/drawing/2014/main" id="{50AA196A-548A-A1AF-556C-A158C265DBFE}"/>
                </a:ext>
              </a:extLst>
            </p:cNvPr>
            <p:cNvGrpSpPr/>
            <p:nvPr userDrawn="1"/>
          </p:nvGrpSpPr>
          <p:grpSpPr>
            <a:xfrm>
              <a:off x="-3786165" y="5680652"/>
              <a:ext cx="3693386" cy="959696"/>
              <a:chOff x="-3786437" y="6163468"/>
              <a:chExt cx="3693386" cy="959696"/>
            </a:xfrm>
          </p:grpSpPr>
          <p:sp>
            <p:nvSpPr>
              <p:cNvPr id="192" name="Rechthoek 191">
                <a:extLst>
                  <a:ext uri="{FF2B5EF4-FFF2-40B4-BE49-F238E27FC236}">
                    <a16:creationId xmlns:a16="http://schemas.microsoft.com/office/drawing/2014/main" id="{60F9E4E8-8BF9-0B67-4B78-2EEB1AFE14FC}"/>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193" name="ICOON_info">
                <a:extLst>
                  <a:ext uri="{FF2B5EF4-FFF2-40B4-BE49-F238E27FC236}">
                    <a16:creationId xmlns:a16="http://schemas.microsoft.com/office/drawing/2014/main" id="{1CD9022C-3003-25E9-E0F8-1E3033CDD749}"/>
                  </a:ext>
                </a:extLst>
              </p:cNvPr>
              <p:cNvGrpSpPr/>
              <p:nvPr userDrawn="1"/>
            </p:nvGrpSpPr>
            <p:grpSpPr>
              <a:xfrm>
                <a:off x="-376736" y="6163468"/>
                <a:ext cx="283685" cy="283685"/>
                <a:chOff x="-510741" y="5913713"/>
                <a:chExt cx="267555" cy="267555"/>
              </a:xfrm>
            </p:grpSpPr>
            <p:sp>
              <p:nvSpPr>
                <p:cNvPr id="200" name="Ovaal 199">
                  <a:extLst>
                    <a:ext uri="{FF2B5EF4-FFF2-40B4-BE49-F238E27FC236}">
                      <a16:creationId xmlns:a16="http://schemas.microsoft.com/office/drawing/2014/main" id="{7867242F-3D65-349B-AB92-0B62654CDC2E}"/>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1" name="Graphic 163" descr="Informatie">
                  <a:extLst>
                    <a:ext uri="{FF2B5EF4-FFF2-40B4-BE49-F238E27FC236}">
                      <a16:creationId xmlns:a16="http://schemas.microsoft.com/office/drawing/2014/main" id="{8A3777D6-A1EB-5CFE-1504-ACE2FB4A062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4" name="Groep 193">
                <a:extLst>
                  <a:ext uri="{FF2B5EF4-FFF2-40B4-BE49-F238E27FC236}">
                    <a16:creationId xmlns:a16="http://schemas.microsoft.com/office/drawing/2014/main" id="{A9749D19-5EEB-5F95-0635-013B64914270}"/>
                  </a:ext>
                </a:extLst>
              </p:cNvPr>
              <p:cNvGrpSpPr/>
              <p:nvPr userDrawn="1"/>
            </p:nvGrpSpPr>
            <p:grpSpPr>
              <a:xfrm>
                <a:off x="-938434" y="6420818"/>
                <a:ext cx="627798" cy="576693"/>
                <a:chOff x="-938434" y="4570310"/>
                <a:chExt cx="627798" cy="576693"/>
              </a:xfrm>
            </p:grpSpPr>
            <p:grpSp>
              <p:nvGrpSpPr>
                <p:cNvPr id="195" name="Inspireren">
                  <a:extLst>
                    <a:ext uri="{FF2B5EF4-FFF2-40B4-BE49-F238E27FC236}">
                      <a16:creationId xmlns:a16="http://schemas.microsoft.com/office/drawing/2014/main" id="{F449D423-055B-89BE-3E65-35742355633B}"/>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197" name="Freeform 12">
                    <a:extLst>
                      <a:ext uri="{FF2B5EF4-FFF2-40B4-BE49-F238E27FC236}">
                        <a16:creationId xmlns:a16="http://schemas.microsoft.com/office/drawing/2014/main" id="{EBAD858F-3990-35E7-4D4C-CB4929E7C8A3}"/>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98" name="Freeform 13">
                    <a:extLst>
                      <a:ext uri="{FF2B5EF4-FFF2-40B4-BE49-F238E27FC236}">
                        <a16:creationId xmlns:a16="http://schemas.microsoft.com/office/drawing/2014/main" id="{01EC15E9-7F03-36B1-5E8B-35940F8786F3}"/>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99" name="Freeform 14">
                    <a:extLst>
                      <a:ext uri="{FF2B5EF4-FFF2-40B4-BE49-F238E27FC236}">
                        <a16:creationId xmlns:a16="http://schemas.microsoft.com/office/drawing/2014/main" id="{D827E11A-C39B-D3A4-EC2A-0A5F65C99EEA}"/>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196" name="Tekstvak 195">
                  <a:extLst>
                    <a:ext uri="{FF2B5EF4-FFF2-40B4-BE49-F238E27FC236}">
                      <a16:creationId xmlns:a16="http://schemas.microsoft.com/office/drawing/2014/main" id="{94CDDA7F-1AEC-40FA-A8B9-652D299A961A}"/>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165" name="Groep 164">
              <a:extLst>
                <a:ext uri="{FF2B5EF4-FFF2-40B4-BE49-F238E27FC236}">
                  <a16:creationId xmlns:a16="http://schemas.microsoft.com/office/drawing/2014/main" id="{A534071F-493F-E5C1-7FF4-76BD5B39DE95}"/>
                </a:ext>
              </a:extLst>
            </p:cNvPr>
            <p:cNvGrpSpPr/>
            <p:nvPr userDrawn="1"/>
          </p:nvGrpSpPr>
          <p:grpSpPr>
            <a:xfrm>
              <a:off x="-3426806" y="5129582"/>
              <a:ext cx="514284" cy="506545"/>
              <a:chOff x="12617641" y="3403239"/>
              <a:chExt cx="752963" cy="741634"/>
            </a:xfrm>
          </p:grpSpPr>
          <p:grpSp>
            <p:nvGrpSpPr>
              <p:cNvPr id="176" name="Groep 175">
                <a:extLst>
                  <a:ext uri="{FF2B5EF4-FFF2-40B4-BE49-F238E27FC236}">
                    <a16:creationId xmlns:a16="http://schemas.microsoft.com/office/drawing/2014/main" id="{E913446D-A519-D1A6-F1DC-D4BB144D8CBC}"/>
                  </a:ext>
                </a:extLst>
              </p:cNvPr>
              <p:cNvGrpSpPr/>
              <p:nvPr userDrawn="1"/>
            </p:nvGrpSpPr>
            <p:grpSpPr>
              <a:xfrm>
                <a:off x="12771530" y="3403239"/>
                <a:ext cx="467176" cy="448491"/>
                <a:chOff x="12782157" y="3403239"/>
                <a:chExt cx="467176" cy="448491"/>
              </a:xfrm>
            </p:grpSpPr>
            <p:grpSp>
              <p:nvGrpSpPr>
                <p:cNvPr id="179" name="Groep 178">
                  <a:extLst>
                    <a:ext uri="{FF2B5EF4-FFF2-40B4-BE49-F238E27FC236}">
                      <a16:creationId xmlns:a16="http://schemas.microsoft.com/office/drawing/2014/main" id="{5B22225C-E16F-B4FA-7E3C-4FB64A5795C4}"/>
                    </a:ext>
                  </a:extLst>
                </p:cNvPr>
                <p:cNvGrpSpPr/>
                <p:nvPr userDrawn="1"/>
              </p:nvGrpSpPr>
              <p:grpSpPr>
                <a:xfrm>
                  <a:off x="12782157" y="3403239"/>
                  <a:ext cx="412976" cy="396132"/>
                  <a:chOff x="13554906" y="3320109"/>
                  <a:chExt cx="443917" cy="425811"/>
                </a:xfrm>
              </p:grpSpPr>
              <p:grpSp>
                <p:nvGrpSpPr>
                  <p:cNvPr id="186" name="Groep 185">
                    <a:extLst>
                      <a:ext uri="{FF2B5EF4-FFF2-40B4-BE49-F238E27FC236}">
                        <a16:creationId xmlns:a16="http://schemas.microsoft.com/office/drawing/2014/main" id="{5645C2E9-0E3F-493C-06F5-4DBACD1C76DF}"/>
                      </a:ext>
                    </a:extLst>
                  </p:cNvPr>
                  <p:cNvGrpSpPr/>
                  <p:nvPr userDrawn="1"/>
                </p:nvGrpSpPr>
                <p:grpSpPr>
                  <a:xfrm>
                    <a:off x="13554906" y="3320109"/>
                    <a:ext cx="443917" cy="425811"/>
                    <a:chOff x="12909684" y="1276143"/>
                    <a:chExt cx="443917" cy="425811"/>
                  </a:xfrm>
                </p:grpSpPr>
                <p:sp>
                  <p:nvSpPr>
                    <p:cNvPr id="189" name="Rechthoek 188">
                      <a:extLst>
                        <a:ext uri="{FF2B5EF4-FFF2-40B4-BE49-F238E27FC236}">
                          <a16:creationId xmlns:a16="http://schemas.microsoft.com/office/drawing/2014/main" id="{62284D8C-3900-974C-E1A6-1B0B14A182C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0" name="Rechthoek 189">
                      <a:extLst>
                        <a:ext uri="{FF2B5EF4-FFF2-40B4-BE49-F238E27FC236}">
                          <a16:creationId xmlns:a16="http://schemas.microsoft.com/office/drawing/2014/main" id="{FB464925-6F21-3244-5313-27DEC6A5FBA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1" name="Ovaal 190">
                      <a:extLst>
                        <a:ext uri="{FF2B5EF4-FFF2-40B4-BE49-F238E27FC236}">
                          <a16:creationId xmlns:a16="http://schemas.microsoft.com/office/drawing/2014/main" id="{E0B800B4-F4E4-9D7F-44A3-E8D451B28CE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87" name="Afbeelding 186">
                    <a:extLst>
                      <a:ext uri="{FF2B5EF4-FFF2-40B4-BE49-F238E27FC236}">
                        <a16:creationId xmlns:a16="http://schemas.microsoft.com/office/drawing/2014/main" id="{638CDF03-CBE0-F53E-AC37-0614050110C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88" name="Afbeelding 187">
                    <a:extLst>
                      <a:ext uri="{FF2B5EF4-FFF2-40B4-BE49-F238E27FC236}">
                        <a16:creationId xmlns:a16="http://schemas.microsoft.com/office/drawing/2014/main" id="{68687D1D-E631-54D4-86D2-FEC778DF6026}"/>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80" name="Groep 179">
                  <a:extLst>
                    <a:ext uri="{FF2B5EF4-FFF2-40B4-BE49-F238E27FC236}">
                      <a16:creationId xmlns:a16="http://schemas.microsoft.com/office/drawing/2014/main" id="{433EE0ED-9FFD-3CEE-CBDB-FC718D98A869}"/>
                    </a:ext>
                  </a:extLst>
                </p:cNvPr>
                <p:cNvGrpSpPr/>
                <p:nvPr userDrawn="1"/>
              </p:nvGrpSpPr>
              <p:grpSpPr>
                <a:xfrm>
                  <a:off x="13103513" y="3705268"/>
                  <a:ext cx="145820" cy="146462"/>
                  <a:chOff x="13096169" y="3602278"/>
                  <a:chExt cx="145820" cy="146462"/>
                </a:xfrm>
              </p:grpSpPr>
              <p:sp>
                <p:nvSpPr>
                  <p:cNvPr id="184" name="Rechthoek 183">
                    <a:extLst>
                      <a:ext uri="{FF2B5EF4-FFF2-40B4-BE49-F238E27FC236}">
                        <a16:creationId xmlns:a16="http://schemas.microsoft.com/office/drawing/2014/main" id="{E24F3181-9B5D-2BBD-59F6-7001EB2B0BD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5" name="Rechthoek 184">
                    <a:extLst>
                      <a:ext uri="{FF2B5EF4-FFF2-40B4-BE49-F238E27FC236}">
                        <a16:creationId xmlns:a16="http://schemas.microsoft.com/office/drawing/2014/main" id="{D3B7F4F0-EFE0-76F3-8696-4C72926E57A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1" name="Groep 180">
                  <a:extLst>
                    <a:ext uri="{FF2B5EF4-FFF2-40B4-BE49-F238E27FC236}">
                      <a16:creationId xmlns:a16="http://schemas.microsoft.com/office/drawing/2014/main" id="{3F890A04-B977-1C31-B5E5-B92E2FE43978}"/>
                    </a:ext>
                  </a:extLst>
                </p:cNvPr>
                <p:cNvGrpSpPr/>
                <p:nvPr userDrawn="1"/>
              </p:nvGrpSpPr>
              <p:grpSpPr>
                <a:xfrm rot="10800000">
                  <a:off x="13061402" y="3665637"/>
                  <a:ext cx="145820" cy="146462"/>
                  <a:chOff x="13096169" y="3602278"/>
                  <a:chExt cx="145820" cy="146462"/>
                </a:xfrm>
              </p:grpSpPr>
              <p:sp>
                <p:nvSpPr>
                  <p:cNvPr id="182" name="Rechthoek 181">
                    <a:extLst>
                      <a:ext uri="{FF2B5EF4-FFF2-40B4-BE49-F238E27FC236}">
                        <a16:creationId xmlns:a16="http://schemas.microsoft.com/office/drawing/2014/main" id="{6A4500C2-416B-B3ED-E007-0A8CE9C96E9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3" name="Rechthoek 182">
                    <a:extLst>
                      <a:ext uri="{FF2B5EF4-FFF2-40B4-BE49-F238E27FC236}">
                        <a16:creationId xmlns:a16="http://schemas.microsoft.com/office/drawing/2014/main" id="{3456EAC2-F9F3-1007-A2FF-AEB38A23C85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77" name="Rechthoek 176">
                <a:extLst>
                  <a:ext uri="{FF2B5EF4-FFF2-40B4-BE49-F238E27FC236}">
                    <a16:creationId xmlns:a16="http://schemas.microsoft.com/office/drawing/2014/main" id="{ED81E4D8-20EA-C456-2544-F2EB1139CD7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78" name="Gelijkbenige driehoek 177">
                <a:extLst>
                  <a:ext uri="{FF2B5EF4-FFF2-40B4-BE49-F238E27FC236}">
                    <a16:creationId xmlns:a16="http://schemas.microsoft.com/office/drawing/2014/main" id="{F85CA207-58FD-8750-75F2-94097F91D07F}"/>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66" name="Ovaal 165">
              <a:extLst>
                <a:ext uri="{FF2B5EF4-FFF2-40B4-BE49-F238E27FC236}">
                  <a16:creationId xmlns:a16="http://schemas.microsoft.com/office/drawing/2014/main" id="{A2E2AE58-B5A8-4177-51AF-486C40C2D377}"/>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7" name="Rechthoek 166">
              <a:extLst>
                <a:ext uri="{FF2B5EF4-FFF2-40B4-BE49-F238E27FC236}">
                  <a16:creationId xmlns:a16="http://schemas.microsoft.com/office/drawing/2014/main" id="{98CB1725-6A40-28C5-4D29-1125808D1F53}"/>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68" name="Rechthoek 167">
              <a:extLst>
                <a:ext uri="{FF2B5EF4-FFF2-40B4-BE49-F238E27FC236}">
                  <a16:creationId xmlns:a16="http://schemas.microsoft.com/office/drawing/2014/main" id="{CAF34E4C-9143-60EE-B37F-F634647FDF0D}"/>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169" name="Groep 168">
              <a:extLst>
                <a:ext uri="{FF2B5EF4-FFF2-40B4-BE49-F238E27FC236}">
                  <a16:creationId xmlns:a16="http://schemas.microsoft.com/office/drawing/2014/main" id="{3F345693-1496-5D36-D8A4-3BD8577C7A8C}"/>
                </a:ext>
              </a:extLst>
            </p:cNvPr>
            <p:cNvGrpSpPr/>
            <p:nvPr userDrawn="1"/>
          </p:nvGrpSpPr>
          <p:grpSpPr>
            <a:xfrm>
              <a:off x="-3365484" y="1226982"/>
              <a:ext cx="446937" cy="406485"/>
              <a:chOff x="-3563526" y="1409294"/>
              <a:chExt cx="354190" cy="322133"/>
            </a:xfrm>
          </p:grpSpPr>
          <p:grpSp>
            <p:nvGrpSpPr>
              <p:cNvPr id="170" name="Groep 169">
                <a:extLst>
                  <a:ext uri="{FF2B5EF4-FFF2-40B4-BE49-F238E27FC236}">
                    <a16:creationId xmlns:a16="http://schemas.microsoft.com/office/drawing/2014/main" id="{3765ABC2-1D66-7EB0-7484-D404D39E572D}"/>
                  </a:ext>
                </a:extLst>
              </p:cNvPr>
              <p:cNvGrpSpPr/>
              <p:nvPr userDrawn="1"/>
            </p:nvGrpSpPr>
            <p:grpSpPr>
              <a:xfrm>
                <a:off x="-3499992" y="1409294"/>
                <a:ext cx="225195" cy="195499"/>
                <a:chOff x="8987389" y="1361199"/>
                <a:chExt cx="2200275" cy="1914525"/>
              </a:xfrm>
            </p:grpSpPr>
            <p:sp>
              <p:nvSpPr>
                <p:cNvPr id="172" name="Vrije vorm: vorm 171">
                  <a:extLst>
                    <a:ext uri="{FF2B5EF4-FFF2-40B4-BE49-F238E27FC236}">
                      <a16:creationId xmlns:a16="http://schemas.microsoft.com/office/drawing/2014/main" id="{6105C4EC-C48C-C099-35D5-B7B2CE69865F}"/>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173" name="Groep 172">
                  <a:extLst>
                    <a:ext uri="{FF2B5EF4-FFF2-40B4-BE49-F238E27FC236}">
                      <a16:creationId xmlns:a16="http://schemas.microsoft.com/office/drawing/2014/main" id="{70BC74F2-6C9C-64AB-51E0-D12D079EAE8E}"/>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174" name="Vrije vorm: vorm 173">
                    <a:extLst>
                      <a:ext uri="{FF2B5EF4-FFF2-40B4-BE49-F238E27FC236}">
                        <a16:creationId xmlns:a16="http://schemas.microsoft.com/office/drawing/2014/main" id="{26EB3650-9C0A-4889-5E25-74A14FA6063C}"/>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175" name="Vrije vorm: vorm 174">
                    <a:extLst>
                      <a:ext uri="{FF2B5EF4-FFF2-40B4-BE49-F238E27FC236}">
                        <a16:creationId xmlns:a16="http://schemas.microsoft.com/office/drawing/2014/main" id="{37AE32A1-A930-83DF-3861-6C4E7683F177}"/>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171" name="Tekstvak 170">
                <a:extLst>
                  <a:ext uri="{FF2B5EF4-FFF2-40B4-BE49-F238E27FC236}">
                    <a16:creationId xmlns:a16="http://schemas.microsoft.com/office/drawing/2014/main" id="{8976F661-9C74-4EEE-5E1B-643ADE70D526}"/>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267006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S) + text | blue mode">
    <p:bg>
      <p:bgPr>
        <a:solidFill>
          <a:schemeClr val="accent1"/>
        </a:solidFill>
        <a:effectLst/>
      </p:bgPr>
    </p:bg>
    <p:spTree>
      <p:nvGrpSpPr>
        <p:cNvPr id="1" name=""/>
        <p:cNvGrpSpPr/>
        <p:nvPr/>
      </p:nvGrpSpPr>
      <p:grpSpPr>
        <a:xfrm>
          <a:off x="0" y="0"/>
          <a:ext cx="0" cy="0"/>
          <a:chOff x="0" y="0"/>
          <a:chExt cx="0" cy="0"/>
        </a:xfrm>
      </p:grpSpPr>
      <p:sp>
        <p:nvSpPr>
          <p:cNvPr id="4" name="Tijdelijke aanduiding voor afbeelding 16">
            <a:extLst>
              <a:ext uri="{FF2B5EF4-FFF2-40B4-BE49-F238E27FC236}">
                <a16:creationId xmlns:a16="http://schemas.microsoft.com/office/drawing/2014/main" id="{61F36D1D-AE33-D8F4-F1EC-9C92E82AD61F}"/>
              </a:ext>
            </a:extLst>
          </p:cNvPr>
          <p:cNvSpPr>
            <a:spLocks noGrp="1"/>
          </p:cNvSpPr>
          <p:nvPr>
            <p:ph type="pic" sz="quarter" idx="13" hasCustomPrompt="1"/>
          </p:nvPr>
        </p:nvSpPr>
        <p:spPr>
          <a:xfrm>
            <a:off x="-1" y="0"/>
            <a:ext cx="3735859" cy="685800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br>
              <a:rPr lang="en-GB" noProof="0" dirty="0"/>
            </a:br>
            <a:r>
              <a:rPr lang="en-GB" noProof="0" dirty="0"/>
              <a:t>‘</a:t>
            </a:r>
            <a:r>
              <a:rPr lang="en-GB" noProof="0" dirty="0" err="1"/>
              <a:t>Slidebuilder</a:t>
            </a:r>
            <a:r>
              <a:rPr lang="en-GB" noProof="0" dirty="0"/>
              <a:t>’, click on ‘</a:t>
            </a:r>
            <a:r>
              <a:rPr lang="en-GB" noProof="0" dirty="0" err="1"/>
              <a:t>Images’,select</a:t>
            </a:r>
            <a:r>
              <a:rPr lang="en-GB" noProof="0" dirty="0"/>
              <a:t> </a:t>
            </a:r>
            <a:br>
              <a:rPr lang="en-GB" noProof="0" dirty="0"/>
            </a:br>
            <a:r>
              <a:rPr lang="en-GB" noProof="0" dirty="0"/>
              <a:t>the preferred image and click on ‘Insert’.</a:t>
            </a:r>
          </a:p>
        </p:txBody>
      </p:sp>
      <p:sp>
        <p:nvSpPr>
          <p:cNvPr id="7" name="Tijdelijke aanduiding voor tekst 18">
            <a:extLst>
              <a:ext uri="{FF2B5EF4-FFF2-40B4-BE49-F238E27FC236}">
                <a16:creationId xmlns:a16="http://schemas.microsoft.com/office/drawing/2014/main" id="{AA9F6C2C-6967-33E9-B1F2-D2151E251AEA}"/>
              </a:ext>
            </a:extLst>
          </p:cNvPr>
          <p:cNvSpPr>
            <a:spLocks noGrp="1"/>
          </p:cNvSpPr>
          <p:nvPr>
            <p:ph type="body" sz="quarter" idx="18" hasCustomPrompt="1"/>
          </p:nvPr>
        </p:nvSpPr>
        <p:spPr>
          <a:xfrm>
            <a:off x="-1" y="4094329"/>
            <a:ext cx="3735859" cy="2763672"/>
          </a:xfrm>
          <a:gradFill flip="none" rotWithShape="1">
            <a:gsLst>
              <a:gs pos="0">
                <a:schemeClr val="tx1">
                  <a:alpha val="29000"/>
                </a:schemeClr>
              </a:gs>
              <a:gs pos="48000">
                <a:schemeClr val="tx1">
                  <a:alpha val="0"/>
                </a:schemeClr>
              </a:gs>
            </a:gsLst>
            <a:lin ang="16200000" scaled="1"/>
            <a:tileRect/>
          </a:gradFill>
        </p:spPr>
        <p:txBody>
          <a:bodyPr/>
          <a:lstStyle>
            <a:lvl1pPr marL="0" indent="0">
              <a:buNone/>
              <a:defRPr sz="100">
                <a:solidFill>
                  <a:schemeClr val="tx2">
                    <a:alpha val="0"/>
                  </a:schemeClr>
                </a:solidFill>
              </a:defRPr>
            </a:lvl1pPr>
          </a:lstStyle>
          <a:p>
            <a:pPr lvl="0"/>
            <a:r>
              <a:rPr lang="en-GB" dirty="0"/>
              <a:t> </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4453623" y="1569104"/>
            <a:ext cx="7016140" cy="4431646"/>
          </a:xfrm>
        </p:spPr>
        <p:txBody>
          <a:bodyPr vert="horz"/>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tx2"/>
                </a:solidFill>
              </a:defRPr>
            </a:lvl4pPr>
            <a:lvl5pPr>
              <a:defRPr b="0">
                <a:solidFill>
                  <a:schemeClr val="tx2"/>
                </a:solidFill>
              </a:defRPr>
            </a:lvl5pPr>
            <a:lvl6pPr>
              <a:defRPr b="0">
                <a:solidFill>
                  <a:schemeClr val="bg1"/>
                </a:solidFill>
              </a:defRPr>
            </a:lvl6pPr>
            <a:lvl7pPr>
              <a:buClr>
                <a:schemeClr val="bg1"/>
              </a:buClr>
              <a:defRPr>
                <a:solidFill>
                  <a:schemeClr val="bg1"/>
                </a:solidFill>
              </a:defRPr>
            </a:lvl7pPr>
            <a:lvl8pPr>
              <a:buClr>
                <a:schemeClr val="bg2"/>
              </a:buClr>
              <a:defRPr>
                <a:solidFill>
                  <a:schemeClr val="bg1"/>
                </a:solidFill>
              </a:defRPr>
            </a:lvl8pPr>
            <a:lvl9pPr>
              <a:defRPr>
                <a:solidFill>
                  <a:schemeClr val="bg1"/>
                </a:solidFill>
              </a:defRPr>
            </a:lvl9p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p:txBody>
      </p:sp>
      <p:sp>
        <p:nvSpPr>
          <p:cNvPr id="8" name="Rechthoek 7">
            <a:extLst>
              <a:ext uri="{FF2B5EF4-FFF2-40B4-BE49-F238E27FC236}">
                <a16:creationId xmlns:a16="http://schemas.microsoft.com/office/drawing/2014/main" id="{0F5F4741-7E9A-4CAB-94EB-11EAC243E80F}"/>
              </a:ext>
            </a:extLst>
          </p:cNvPr>
          <p:cNvSpPr/>
          <p:nvPr userDrawn="1"/>
        </p:nvSpPr>
        <p:spPr>
          <a:xfrm>
            <a:off x="0" y="-441330"/>
            <a:ext cx="3097002"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Image (S) + text | blue mode</a:t>
            </a:r>
          </a:p>
        </p:txBody>
      </p:sp>
      <p:sp>
        <p:nvSpPr>
          <p:cNvPr id="2" name="Tijdelijke aanduiding voor datum 1">
            <a:extLst>
              <a:ext uri="{FF2B5EF4-FFF2-40B4-BE49-F238E27FC236}">
                <a16:creationId xmlns:a16="http://schemas.microsoft.com/office/drawing/2014/main" id="{D2CC7142-B29C-44C0-A766-50C559F83F0D}"/>
              </a:ext>
            </a:extLst>
          </p:cNvPr>
          <p:cNvSpPr>
            <a:spLocks noGrp="1"/>
          </p:cNvSpPr>
          <p:nvPr>
            <p:ph type="dt" sz="half" idx="14"/>
          </p:nvPr>
        </p:nvSpPr>
        <p:spPr/>
        <p:txBody>
          <a:bodyPr/>
          <a:lstStyle>
            <a:lvl1pPr>
              <a:defRPr>
                <a:solidFill>
                  <a:schemeClr val="bg1"/>
                </a:solidFill>
              </a:defRPr>
            </a:lvl1pPr>
          </a:lstStyle>
          <a:p>
            <a:fld id="{9B5B241B-9737-4E4D-AE95-240A2B2A4420}"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CA4D5831-898C-467F-9278-A1AE8AFEACB0}"/>
              </a:ext>
            </a:extLst>
          </p:cNvPr>
          <p:cNvSpPr>
            <a:spLocks noGrp="1"/>
          </p:cNvSpPr>
          <p:nvPr>
            <p:ph type="sldNum" sz="quarter" idx="16"/>
          </p:nvPr>
        </p:nvSpPr>
        <p:spPr/>
        <p:txBody>
          <a:bodyPr/>
          <a:lstStyle>
            <a:lvl1pPr>
              <a:defRPr>
                <a:solidFill>
                  <a:schemeClr val="bg1"/>
                </a:solidFill>
              </a:defRPr>
            </a:lvl1pPr>
          </a:lstStyle>
          <a:p>
            <a:fld id="{9E843DB9-9987-4157-AB9C-CEA8D7D910BB}" type="slidenum">
              <a:rPr lang="en-GB" smtClean="0"/>
              <a:pPr/>
              <a:t>‹#›</a:t>
            </a:fld>
            <a:endParaRPr lang="en-GB" dirty="0"/>
          </a:p>
        </p:txBody>
      </p:sp>
      <p:sp>
        <p:nvSpPr>
          <p:cNvPr id="6" name="Titel 5">
            <a:extLst>
              <a:ext uri="{FF2B5EF4-FFF2-40B4-BE49-F238E27FC236}">
                <a16:creationId xmlns:a16="http://schemas.microsoft.com/office/drawing/2014/main" id="{E05E34B7-2C9E-9A98-E207-B06777DF2086}"/>
              </a:ext>
            </a:extLst>
          </p:cNvPr>
          <p:cNvSpPr>
            <a:spLocks noGrp="1"/>
          </p:cNvSpPr>
          <p:nvPr>
            <p:ph type="title" hasCustomPrompt="1"/>
          </p:nvPr>
        </p:nvSpPr>
        <p:spPr>
          <a:xfrm>
            <a:off x="4453622" y="722454"/>
            <a:ext cx="7016140" cy="323709"/>
          </a:xfrm>
        </p:spPr>
        <p:txBody>
          <a:bodyPr/>
          <a:lstStyle>
            <a:lvl1pPr>
              <a:defRPr>
                <a:solidFill>
                  <a:schemeClr val="tx2"/>
                </a:solidFill>
              </a:defRPr>
            </a:lvl1pPr>
          </a:lstStyle>
          <a:p>
            <a:r>
              <a:rPr lang="en-GB" noProof="0" dirty="0"/>
              <a:t>Title goes here</a:t>
            </a:r>
            <a:endParaRPr lang="en-GB" dirty="0"/>
          </a:p>
        </p:txBody>
      </p:sp>
      <p:sp>
        <p:nvSpPr>
          <p:cNvPr id="19" name="Tijdelijke aanduiding voor tekst 18">
            <a:extLst>
              <a:ext uri="{FF2B5EF4-FFF2-40B4-BE49-F238E27FC236}">
                <a16:creationId xmlns:a16="http://schemas.microsoft.com/office/drawing/2014/main" id="{BE9B9236-02AD-4FF6-37E4-BA4CB5E71A38}"/>
              </a:ext>
            </a:extLst>
          </p:cNvPr>
          <p:cNvSpPr>
            <a:spLocks noGrp="1" noRot="1" noMove="1" noResize="1" noEditPoints="1" noAdjustHandles="1" noChangeArrowheads="1" noChangeShapeType="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grpSp>
        <p:nvGrpSpPr>
          <p:cNvPr id="9" name="INSTRUCTION">
            <a:extLst>
              <a:ext uri="{FF2B5EF4-FFF2-40B4-BE49-F238E27FC236}">
                <a16:creationId xmlns:a16="http://schemas.microsoft.com/office/drawing/2014/main" id="{6D07E421-802D-1AE7-499D-23D2A87E021E}"/>
              </a:ext>
            </a:extLst>
          </p:cNvPr>
          <p:cNvGrpSpPr/>
          <p:nvPr userDrawn="1"/>
        </p:nvGrpSpPr>
        <p:grpSpPr>
          <a:xfrm>
            <a:off x="12377595" y="0"/>
            <a:ext cx="3693386" cy="5359349"/>
            <a:chOff x="-3786437" y="0"/>
            <a:chExt cx="3693386" cy="5359349"/>
          </a:xfrm>
        </p:grpSpPr>
        <p:sp>
          <p:nvSpPr>
            <p:cNvPr id="10" name="Rechthoek 9">
              <a:extLst>
                <a:ext uri="{FF2B5EF4-FFF2-40B4-BE49-F238E27FC236}">
                  <a16:creationId xmlns:a16="http://schemas.microsoft.com/office/drawing/2014/main" id="{91FC304D-357C-06BF-C5FF-3D046F7F6AB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2" name="Rechthoek 81">
              <a:extLst>
                <a:ext uri="{FF2B5EF4-FFF2-40B4-BE49-F238E27FC236}">
                  <a16:creationId xmlns:a16="http://schemas.microsoft.com/office/drawing/2014/main" id="{F9882C7C-88A1-41F0-7D86-1B6585FB08A2}"/>
                </a:ext>
              </a:extLst>
            </p:cNvPr>
            <p:cNvSpPr/>
            <p:nvPr userDrawn="1"/>
          </p:nvSpPr>
          <p:spPr>
            <a:xfrm>
              <a:off x="-3786165" y="1707400"/>
              <a:ext cx="3593091" cy="2836018"/>
            </a:xfrm>
            <a:prstGeom prst="rect">
              <a:avLst/>
            </a:prstGeom>
            <a:solidFill>
              <a:schemeClr val="accent1"/>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 </a:t>
              </a:r>
            </a:p>
          </p:txBody>
        </p:sp>
        <p:sp>
          <p:nvSpPr>
            <p:cNvPr id="11" name="Ovaal 10">
              <a:extLst>
                <a:ext uri="{FF2B5EF4-FFF2-40B4-BE49-F238E27FC236}">
                  <a16:creationId xmlns:a16="http://schemas.microsoft.com/office/drawing/2014/main" id="{532503FE-9BFB-4451-9202-2AE4E0C89B34}"/>
                </a:ext>
              </a:extLst>
            </p:cNvPr>
            <p:cNvSpPr/>
            <p:nvPr userDrawn="1"/>
          </p:nvSpPr>
          <p:spPr>
            <a:xfrm>
              <a:off x="-3604183" y="183748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1</a:t>
              </a:r>
            </a:p>
          </p:txBody>
        </p:sp>
        <p:sp>
          <p:nvSpPr>
            <p:cNvPr id="12" name="Rechthoek 11">
              <a:extLst>
                <a:ext uri="{FF2B5EF4-FFF2-40B4-BE49-F238E27FC236}">
                  <a16:creationId xmlns:a16="http://schemas.microsoft.com/office/drawing/2014/main" id="{22129915-D12A-A7CF-B1BD-52E3FCC93E3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Bullet</a:t>
              </a:r>
            </a:p>
          </p:txBody>
        </p:sp>
        <p:sp>
          <p:nvSpPr>
            <p:cNvPr id="13" name="Ovaal 12">
              <a:extLst>
                <a:ext uri="{FF2B5EF4-FFF2-40B4-BE49-F238E27FC236}">
                  <a16:creationId xmlns:a16="http://schemas.microsoft.com/office/drawing/2014/main" id="{8B02F4ED-FD93-570B-17D1-E244D19CC3FE}"/>
                </a:ext>
              </a:extLst>
            </p:cNvPr>
            <p:cNvSpPr/>
            <p:nvPr userDrawn="1"/>
          </p:nvSpPr>
          <p:spPr>
            <a:xfrm>
              <a:off x="-3604183" y="212876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2</a:t>
              </a:r>
            </a:p>
          </p:txBody>
        </p:sp>
        <p:sp>
          <p:nvSpPr>
            <p:cNvPr id="14" name="Rechthoek 13">
              <a:extLst>
                <a:ext uri="{FF2B5EF4-FFF2-40B4-BE49-F238E27FC236}">
                  <a16:creationId xmlns:a16="http://schemas.microsoft.com/office/drawing/2014/main" id="{83401FAF-502A-5A46-E8BB-F5E46D87AC8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5" name="Rechthoek 14">
              <a:extLst>
                <a:ext uri="{FF2B5EF4-FFF2-40B4-BE49-F238E27FC236}">
                  <a16:creationId xmlns:a16="http://schemas.microsoft.com/office/drawing/2014/main" id="{8C57B91E-0D76-DAF7-7D66-B21823D7C333}"/>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715963" marR="0" lvl="0" indent="-358775"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Sub-bullet </a:t>
              </a:r>
            </a:p>
          </p:txBody>
        </p:sp>
        <p:sp>
          <p:nvSpPr>
            <p:cNvPr id="16" name="Ovaal 15">
              <a:extLst>
                <a:ext uri="{FF2B5EF4-FFF2-40B4-BE49-F238E27FC236}">
                  <a16:creationId xmlns:a16="http://schemas.microsoft.com/office/drawing/2014/main" id="{06699EF6-D2E5-2AC2-4F8F-06B0B8C23BC7}"/>
                </a:ext>
              </a:extLst>
            </p:cNvPr>
            <p:cNvSpPr/>
            <p:nvPr userDrawn="1"/>
          </p:nvSpPr>
          <p:spPr>
            <a:xfrm>
              <a:off x="-3604183" y="242005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3</a:t>
              </a:r>
            </a:p>
          </p:txBody>
        </p:sp>
        <p:sp>
          <p:nvSpPr>
            <p:cNvPr id="17" name="Rechthoek 16">
              <a:extLst>
                <a:ext uri="{FF2B5EF4-FFF2-40B4-BE49-F238E27FC236}">
                  <a16:creationId xmlns:a16="http://schemas.microsoft.com/office/drawing/2014/main" id="{0F6C70FD-81C5-B018-8CB3-6D0E09345DB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18" name="Ovaal 17">
              <a:extLst>
                <a:ext uri="{FF2B5EF4-FFF2-40B4-BE49-F238E27FC236}">
                  <a16:creationId xmlns:a16="http://schemas.microsoft.com/office/drawing/2014/main" id="{A4FF5F39-B742-ECAF-D28B-FDEBB8078336}"/>
                </a:ext>
              </a:extLst>
            </p:cNvPr>
            <p:cNvSpPr/>
            <p:nvPr userDrawn="1"/>
          </p:nvSpPr>
          <p:spPr>
            <a:xfrm>
              <a:off x="-3604183" y="2711336"/>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4</a:t>
              </a:r>
            </a:p>
          </p:txBody>
        </p:sp>
        <p:sp>
          <p:nvSpPr>
            <p:cNvPr id="20" name="Rechthoek 19">
              <a:extLst>
                <a:ext uri="{FF2B5EF4-FFF2-40B4-BE49-F238E27FC236}">
                  <a16:creationId xmlns:a16="http://schemas.microsoft.com/office/drawing/2014/main" id="{A8A7A46B-021E-6D64-C7A9-910DA38CD0A2}"/>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2400" b="1" i="0" u="none" strike="noStrike" kern="0" cap="none" spc="0" normalizeH="0" baseline="0" noProof="0" dirty="0">
                  <a:ln>
                    <a:noFill/>
                  </a:ln>
                  <a:solidFill>
                    <a:schemeClr val="tx1"/>
                  </a:solidFill>
                  <a:effectLst/>
                  <a:uLnTx/>
                  <a:uFillTx/>
                  <a:latin typeface="+mj-lt"/>
                  <a:cs typeface="Calibri" panose="020F0502020204030204" pitchFamily="34" charset="0"/>
                </a:rPr>
                <a:t>Title/Quote</a:t>
              </a:r>
            </a:p>
          </p:txBody>
        </p:sp>
        <p:sp>
          <p:nvSpPr>
            <p:cNvPr id="21" name="Ovaal 20">
              <a:extLst>
                <a:ext uri="{FF2B5EF4-FFF2-40B4-BE49-F238E27FC236}">
                  <a16:creationId xmlns:a16="http://schemas.microsoft.com/office/drawing/2014/main" id="{34E32B02-2B80-1814-047E-6972593C3A10}"/>
                </a:ext>
              </a:extLst>
            </p:cNvPr>
            <p:cNvSpPr/>
            <p:nvPr userDrawn="1"/>
          </p:nvSpPr>
          <p:spPr>
            <a:xfrm>
              <a:off x="-3604183" y="3002620"/>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5</a:t>
              </a:r>
            </a:p>
          </p:txBody>
        </p:sp>
        <p:sp>
          <p:nvSpPr>
            <p:cNvPr id="22" name="Rechthoek 21">
              <a:extLst>
                <a:ext uri="{FF2B5EF4-FFF2-40B4-BE49-F238E27FC236}">
                  <a16:creationId xmlns:a16="http://schemas.microsoft.com/office/drawing/2014/main" id="{DB06FD1D-1C1C-7292-3998-AC099DC3E9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800" b="0" i="0" u="none" strike="noStrike" kern="0" cap="none" spc="0" normalizeH="0" baseline="0" noProof="0" dirty="0">
                  <a:ln>
                    <a:noFill/>
                  </a:ln>
                  <a:solidFill>
                    <a:schemeClr val="tx1"/>
                  </a:solidFill>
                  <a:effectLst/>
                  <a:uLnTx/>
                  <a:uFillTx/>
                  <a:latin typeface="+mj-lt"/>
                  <a:cs typeface="Calibri" panose="020F0502020204030204" pitchFamily="34" charset="0"/>
                </a:rPr>
                <a:t>Subtitle</a:t>
              </a:r>
            </a:p>
          </p:txBody>
        </p:sp>
        <p:sp>
          <p:nvSpPr>
            <p:cNvPr id="23" name="Ovaal 22">
              <a:extLst>
                <a:ext uri="{FF2B5EF4-FFF2-40B4-BE49-F238E27FC236}">
                  <a16:creationId xmlns:a16="http://schemas.microsoft.com/office/drawing/2014/main" id="{4B43B46C-4318-9F2E-4FAD-30021A080B6A}"/>
                </a:ext>
              </a:extLst>
            </p:cNvPr>
            <p:cNvSpPr/>
            <p:nvPr userDrawn="1"/>
          </p:nvSpPr>
          <p:spPr>
            <a:xfrm>
              <a:off x="-3604183" y="329390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6</a:t>
              </a:r>
            </a:p>
          </p:txBody>
        </p:sp>
        <p:sp>
          <p:nvSpPr>
            <p:cNvPr id="24" name="Rechthoek 23">
              <a:extLst>
                <a:ext uri="{FF2B5EF4-FFF2-40B4-BE49-F238E27FC236}">
                  <a16:creationId xmlns:a16="http://schemas.microsoft.com/office/drawing/2014/main" id="{CF1D1366-7BC2-689C-C4C4-BC7A183FD177}"/>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mj-lt"/>
                <a:buAutoNum type="arabi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Numerical bullet</a:t>
              </a:r>
            </a:p>
          </p:txBody>
        </p:sp>
        <p:sp>
          <p:nvSpPr>
            <p:cNvPr id="25" name="Ovaal 24">
              <a:extLst>
                <a:ext uri="{FF2B5EF4-FFF2-40B4-BE49-F238E27FC236}">
                  <a16:creationId xmlns:a16="http://schemas.microsoft.com/office/drawing/2014/main" id="{5BBF4D97-EADD-24E9-C347-62C2D8E7C0FD}"/>
                </a:ext>
              </a:extLst>
            </p:cNvPr>
            <p:cNvSpPr/>
            <p:nvPr userDrawn="1"/>
          </p:nvSpPr>
          <p:spPr>
            <a:xfrm>
              <a:off x="-3604183" y="358518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7</a:t>
              </a:r>
            </a:p>
          </p:txBody>
        </p:sp>
        <p:sp>
          <p:nvSpPr>
            <p:cNvPr id="26" name="Rechthoek 25">
              <a:extLst>
                <a:ext uri="{FF2B5EF4-FFF2-40B4-BE49-F238E27FC236}">
                  <a16:creationId xmlns:a16="http://schemas.microsoft.com/office/drawing/2014/main" id="{D2791377-8520-FDD1-637F-421761309944}"/>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342900" marR="0" lvl="0" indent="-342900" defTabSz="914400" eaLnBrk="1" fontAlgn="auto" latinLnBrk="0" hangingPunct="1">
                <a:lnSpc>
                  <a:spcPct val="100000"/>
                </a:lnSpc>
                <a:spcBef>
                  <a:spcPts val="600"/>
                </a:spcBef>
                <a:spcAft>
                  <a:spcPts val="600"/>
                </a:spcAft>
                <a:buClr>
                  <a:schemeClr val="bg1"/>
                </a:buClr>
                <a:buSzTx/>
                <a:buFont typeface="+mj-lt"/>
                <a:buAutoNum type="alphaL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Alphabetical bullet</a:t>
              </a:r>
            </a:p>
          </p:txBody>
        </p:sp>
        <p:sp>
          <p:nvSpPr>
            <p:cNvPr id="27" name="Ovaal 26">
              <a:extLst>
                <a:ext uri="{FF2B5EF4-FFF2-40B4-BE49-F238E27FC236}">
                  <a16:creationId xmlns:a16="http://schemas.microsoft.com/office/drawing/2014/main" id="{3381929D-B36F-C1D9-67D7-4CF11EFD66B2}"/>
                </a:ext>
              </a:extLst>
            </p:cNvPr>
            <p:cNvSpPr/>
            <p:nvPr userDrawn="1"/>
          </p:nvSpPr>
          <p:spPr>
            <a:xfrm>
              <a:off x="-3604183" y="387647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8</a:t>
              </a:r>
            </a:p>
          </p:txBody>
        </p:sp>
        <p:sp>
          <p:nvSpPr>
            <p:cNvPr id="28" name="Rechthoek 27">
              <a:extLst>
                <a:ext uri="{FF2B5EF4-FFF2-40B4-BE49-F238E27FC236}">
                  <a16:creationId xmlns:a16="http://schemas.microsoft.com/office/drawing/2014/main" id="{D29F4CE9-70F9-1DC7-2B76-2F8551EA532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tx1"/>
                </a:buClr>
                <a:buSzTx/>
                <a:buFont typeface="Calibri" panose="020F0502020204030204" pitchFamily="34" charset="0"/>
                <a:buNone/>
                <a:tabLst/>
                <a:defRPr/>
              </a:pPr>
              <a:r>
                <a:rPr kumimoji="0" lang="en-GB" sz="1200" b="0" i="1" u="none" strike="noStrike" kern="0" cap="none" spc="0" normalizeH="0" baseline="0" noProof="0" dirty="0">
                  <a:ln>
                    <a:noFill/>
                  </a:ln>
                  <a:solidFill>
                    <a:schemeClr val="bg1"/>
                  </a:solidFill>
                  <a:effectLst/>
                  <a:uLnTx/>
                  <a:uFillTx/>
                  <a:latin typeface="+mj-lt"/>
                  <a:cs typeface="Calibri" panose="020F0502020204030204" pitchFamily="34" charset="0"/>
                </a:rPr>
                <a:t>Source</a:t>
              </a:r>
            </a:p>
          </p:txBody>
        </p:sp>
        <p:sp>
          <p:nvSpPr>
            <p:cNvPr id="29" name="Ovaal 28">
              <a:extLst>
                <a:ext uri="{FF2B5EF4-FFF2-40B4-BE49-F238E27FC236}">
                  <a16:creationId xmlns:a16="http://schemas.microsoft.com/office/drawing/2014/main" id="{4F431478-31A3-5F7E-1005-27B065D86053}"/>
                </a:ext>
              </a:extLst>
            </p:cNvPr>
            <p:cNvSpPr/>
            <p:nvPr userDrawn="1"/>
          </p:nvSpPr>
          <p:spPr>
            <a:xfrm>
              <a:off x="-3604183" y="416859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9</a:t>
              </a:r>
            </a:p>
          </p:txBody>
        </p:sp>
        <p:sp>
          <p:nvSpPr>
            <p:cNvPr id="30" name="Rechthoek 29">
              <a:extLst>
                <a:ext uri="{FF2B5EF4-FFF2-40B4-BE49-F238E27FC236}">
                  <a16:creationId xmlns:a16="http://schemas.microsoft.com/office/drawing/2014/main" id="{C6771B1E-60C7-A57D-3192-B6AC419B8AD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31" name="Rechthoek 30">
              <a:extLst>
                <a:ext uri="{FF2B5EF4-FFF2-40B4-BE49-F238E27FC236}">
                  <a16:creationId xmlns:a16="http://schemas.microsoft.com/office/drawing/2014/main" id="{7B0A68CE-9999-1948-4E7B-6A080CC532DD}"/>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32" name="ICOON_info">
              <a:extLst>
                <a:ext uri="{FF2B5EF4-FFF2-40B4-BE49-F238E27FC236}">
                  <a16:creationId xmlns:a16="http://schemas.microsoft.com/office/drawing/2014/main" id="{80B157DB-68E0-624E-B7A0-5221729D590E}"/>
                </a:ext>
              </a:extLst>
            </p:cNvPr>
            <p:cNvGrpSpPr/>
            <p:nvPr userDrawn="1"/>
          </p:nvGrpSpPr>
          <p:grpSpPr>
            <a:xfrm>
              <a:off x="-376736" y="4400186"/>
              <a:ext cx="283685" cy="283685"/>
              <a:chOff x="-510741" y="5913713"/>
              <a:chExt cx="267555" cy="267555"/>
            </a:xfrm>
          </p:grpSpPr>
          <p:sp>
            <p:nvSpPr>
              <p:cNvPr id="80" name="Ovaal 79">
                <a:extLst>
                  <a:ext uri="{FF2B5EF4-FFF2-40B4-BE49-F238E27FC236}">
                    <a16:creationId xmlns:a16="http://schemas.microsoft.com/office/drawing/2014/main" id="{D7B01AB8-F34A-82EF-E2E9-61803E45852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81" name="Graphic 163" descr="Informatie">
                <a:extLst>
                  <a:ext uri="{FF2B5EF4-FFF2-40B4-BE49-F238E27FC236}">
                    <a16:creationId xmlns:a16="http://schemas.microsoft.com/office/drawing/2014/main" id="{156A4BC5-042D-A6FB-AD3F-1F2BB8D09C8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3" name="VOORBEELD">
              <a:extLst>
                <a:ext uri="{FF2B5EF4-FFF2-40B4-BE49-F238E27FC236}">
                  <a16:creationId xmlns:a16="http://schemas.microsoft.com/office/drawing/2014/main" id="{691BCF54-16AB-6BE6-0C54-A41085B73309}"/>
                </a:ext>
              </a:extLst>
            </p:cNvPr>
            <p:cNvGrpSpPr/>
            <p:nvPr userDrawn="1"/>
          </p:nvGrpSpPr>
          <p:grpSpPr>
            <a:xfrm>
              <a:off x="-3605171" y="458674"/>
              <a:ext cx="3234311" cy="558875"/>
              <a:chOff x="-3605171" y="458674"/>
              <a:chExt cx="3234311" cy="558875"/>
            </a:xfrm>
          </p:grpSpPr>
          <p:sp>
            <p:nvSpPr>
              <p:cNvPr id="40" name="Rechthoek 39">
                <a:extLst>
                  <a:ext uri="{FF2B5EF4-FFF2-40B4-BE49-F238E27FC236}">
                    <a16:creationId xmlns:a16="http://schemas.microsoft.com/office/drawing/2014/main" id="{E771F974-DDFD-E578-4A2A-9385135C24C6}"/>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41" name="Rechthoek 40">
                <a:extLst>
                  <a:ext uri="{FF2B5EF4-FFF2-40B4-BE49-F238E27FC236}">
                    <a16:creationId xmlns:a16="http://schemas.microsoft.com/office/drawing/2014/main" id="{F3B6CBF2-A72E-BC3A-CB4B-A2FFA8ED24B9}"/>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42" name="Groep 41">
                <a:extLst>
                  <a:ext uri="{FF2B5EF4-FFF2-40B4-BE49-F238E27FC236}">
                    <a16:creationId xmlns:a16="http://schemas.microsoft.com/office/drawing/2014/main" id="{075421AE-7C9C-FD82-340B-670C0FC7AB38}"/>
                  </a:ext>
                </a:extLst>
              </p:cNvPr>
              <p:cNvGrpSpPr/>
              <p:nvPr userDrawn="1"/>
            </p:nvGrpSpPr>
            <p:grpSpPr>
              <a:xfrm>
                <a:off x="-3386247" y="830871"/>
                <a:ext cx="139423" cy="109566"/>
                <a:chOff x="-2866744" y="827071"/>
                <a:chExt cx="168701" cy="132575"/>
              </a:xfrm>
            </p:grpSpPr>
            <p:grpSp>
              <p:nvGrpSpPr>
                <p:cNvPr id="73" name="Groep 72">
                  <a:extLst>
                    <a:ext uri="{FF2B5EF4-FFF2-40B4-BE49-F238E27FC236}">
                      <a16:creationId xmlns:a16="http://schemas.microsoft.com/office/drawing/2014/main" id="{DDA0F6E1-7EDC-B2C0-788D-C621BD4F24D8}"/>
                    </a:ext>
                  </a:extLst>
                </p:cNvPr>
                <p:cNvGrpSpPr/>
                <p:nvPr userDrawn="1"/>
              </p:nvGrpSpPr>
              <p:grpSpPr>
                <a:xfrm>
                  <a:off x="-2866744" y="827071"/>
                  <a:ext cx="168701" cy="132575"/>
                  <a:chOff x="-2866744" y="827071"/>
                  <a:chExt cx="168701" cy="132575"/>
                </a:xfrm>
              </p:grpSpPr>
              <p:cxnSp>
                <p:nvCxnSpPr>
                  <p:cNvPr id="75" name="Rechte verbindingslijn 74">
                    <a:extLst>
                      <a:ext uri="{FF2B5EF4-FFF2-40B4-BE49-F238E27FC236}">
                        <a16:creationId xmlns:a16="http://schemas.microsoft.com/office/drawing/2014/main" id="{E1FCD5C1-7ECC-F6D5-26DF-2CD82787059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6" name="Rechte verbindingslijn 75">
                    <a:extLst>
                      <a:ext uri="{FF2B5EF4-FFF2-40B4-BE49-F238E27FC236}">
                        <a16:creationId xmlns:a16="http://schemas.microsoft.com/office/drawing/2014/main" id="{A8466D84-E30A-6566-1B67-6F73EE0F37B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B8EB5C4C-19EB-6AEB-9855-B20C411C48B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46981410-460A-3D40-F5A5-591C091EFB3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D7B8B9C0-5569-60E3-3058-06240A39FA5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4" name="Pijl: rechts 73">
                  <a:extLst>
                    <a:ext uri="{FF2B5EF4-FFF2-40B4-BE49-F238E27FC236}">
                      <a16:creationId xmlns:a16="http://schemas.microsoft.com/office/drawing/2014/main" id="{A5B1B2EF-46B6-8DE1-55DC-A6FDE718FF35}"/>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3" name="Groep 42">
                <a:extLst>
                  <a:ext uri="{FF2B5EF4-FFF2-40B4-BE49-F238E27FC236}">
                    <a16:creationId xmlns:a16="http://schemas.microsoft.com/office/drawing/2014/main" id="{4ABBCECB-3951-3D8A-8851-11DEBA960BB6}"/>
                  </a:ext>
                </a:extLst>
              </p:cNvPr>
              <p:cNvGrpSpPr/>
              <p:nvPr userDrawn="1"/>
            </p:nvGrpSpPr>
            <p:grpSpPr>
              <a:xfrm>
                <a:off x="-3605171" y="830871"/>
                <a:ext cx="139423" cy="109566"/>
                <a:chOff x="-2866744" y="518074"/>
                <a:chExt cx="168701" cy="132575"/>
              </a:xfrm>
            </p:grpSpPr>
            <p:grpSp>
              <p:nvGrpSpPr>
                <p:cNvPr id="66" name="Groep 65">
                  <a:extLst>
                    <a:ext uri="{FF2B5EF4-FFF2-40B4-BE49-F238E27FC236}">
                      <a16:creationId xmlns:a16="http://schemas.microsoft.com/office/drawing/2014/main" id="{212BF66F-3648-2DA0-7602-FA3AE21E2EB0}"/>
                    </a:ext>
                  </a:extLst>
                </p:cNvPr>
                <p:cNvGrpSpPr/>
                <p:nvPr userDrawn="1"/>
              </p:nvGrpSpPr>
              <p:grpSpPr>
                <a:xfrm>
                  <a:off x="-2866744" y="518074"/>
                  <a:ext cx="168701" cy="132575"/>
                  <a:chOff x="-2866744" y="518074"/>
                  <a:chExt cx="168701" cy="132575"/>
                </a:xfrm>
              </p:grpSpPr>
              <p:cxnSp>
                <p:nvCxnSpPr>
                  <p:cNvPr id="68" name="Rechte verbindingslijn 67">
                    <a:extLst>
                      <a:ext uri="{FF2B5EF4-FFF2-40B4-BE49-F238E27FC236}">
                        <a16:creationId xmlns:a16="http://schemas.microsoft.com/office/drawing/2014/main" id="{F5F3A2A6-6447-E940-CF7D-FB682A15FB4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68">
                    <a:extLst>
                      <a:ext uri="{FF2B5EF4-FFF2-40B4-BE49-F238E27FC236}">
                        <a16:creationId xmlns:a16="http://schemas.microsoft.com/office/drawing/2014/main" id="{976FB9F5-7CC9-5C58-F011-1E7C6E18E79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C235DFE0-B5C3-D285-613B-772E7C8811BA}"/>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26875F0E-2B10-D647-DD3C-7794D1252F8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02252262-8D30-D6FB-4CD2-A26513DFF0C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7" name="Pijl: rechts 66">
                  <a:extLst>
                    <a:ext uri="{FF2B5EF4-FFF2-40B4-BE49-F238E27FC236}">
                      <a16:creationId xmlns:a16="http://schemas.microsoft.com/office/drawing/2014/main" id="{309C41FF-5EC9-FC9D-B5CE-055235B7B57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44" name="Rechte verbindingslijn 43">
                <a:extLst>
                  <a:ext uri="{FF2B5EF4-FFF2-40B4-BE49-F238E27FC236}">
                    <a16:creationId xmlns:a16="http://schemas.microsoft.com/office/drawing/2014/main" id="{F8E44A1F-BD52-F362-7C32-65470E1E470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5" name="Rechte verbindingslijn 44">
                <a:extLst>
                  <a:ext uri="{FF2B5EF4-FFF2-40B4-BE49-F238E27FC236}">
                    <a16:creationId xmlns:a16="http://schemas.microsoft.com/office/drawing/2014/main" id="{807E99BB-32BB-D89C-8876-BA033ED9FA4A}"/>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6" name="Rechthoek 45">
                <a:extLst>
                  <a:ext uri="{FF2B5EF4-FFF2-40B4-BE49-F238E27FC236}">
                    <a16:creationId xmlns:a16="http://schemas.microsoft.com/office/drawing/2014/main" id="{D1D609C5-FA7F-D727-0F1A-12BB53276201}"/>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sp>
            <p:nvSpPr>
              <p:cNvPr id="47" name="Rechthoek 46">
                <a:extLst>
                  <a:ext uri="{FF2B5EF4-FFF2-40B4-BE49-F238E27FC236}">
                    <a16:creationId xmlns:a16="http://schemas.microsoft.com/office/drawing/2014/main" id="{1ECF685B-28B9-2E7E-D2AE-9B364B516428}"/>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grpSp>
            <p:nvGrpSpPr>
              <p:cNvPr id="48" name="Groep 47">
                <a:extLst>
                  <a:ext uri="{FF2B5EF4-FFF2-40B4-BE49-F238E27FC236}">
                    <a16:creationId xmlns:a16="http://schemas.microsoft.com/office/drawing/2014/main" id="{E36E85C9-6C5D-821E-F549-D537CDB59CC9}"/>
                  </a:ext>
                </a:extLst>
              </p:cNvPr>
              <p:cNvGrpSpPr/>
              <p:nvPr userDrawn="1"/>
            </p:nvGrpSpPr>
            <p:grpSpPr>
              <a:xfrm>
                <a:off x="-2916763" y="769168"/>
                <a:ext cx="268738" cy="248381"/>
                <a:chOff x="-2916763" y="769168"/>
                <a:chExt cx="268738" cy="248381"/>
              </a:xfrm>
            </p:grpSpPr>
            <p:sp>
              <p:nvSpPr>
                <p:cNvPr id="58" name="Rechthoek 57">
                  <a:extLst>
                    <a:ext uri="{FF2B5EF4-FFF2-40B4-BE49-F238E27FC236}">
                      <a16:creationId xmlns:a16="http://schemas.microsoft.com/office/drawing/2014/main" id="{6458F2AE-2DBB-E310-61EE-12958360DDBA}"/>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9" name="Groep 58">
                  <a:extLst>
                    <a:ext uri="{FF2B5EF4-FFF2-40B4-BE49-F238E27FC236}">
                      <a16:creationId xmlns:a16="http://schemas.microsoft.com/office/drawing/2014/main" id="{BDD0D37F-E4CF-02CF-CAF3-C287E1CC7B80}"/>
                    </a:ext>
                  </a:extLst>
                </p:cNvPr>
                <p:cNvGrpSpPr/>
                <p:nvPr userDrawn="1"/>
              </p:nvGrpSpPr>
              <p:grpSpPr>
                <a:xfrm>
                  <a:off x="-2866744" y="827071"/>
                  <a:ext cx="168701" cy="132575"/>
                  <a:chOff x="-2866744" y="827071"/>
                  <a:chExt cx="168701" cy="132575"/>
                </a:xfrm>
              </p:grpSpPr>
              <p:cxnSp>
                <p:nvCxnSpPr>
                  <p:cNvPr id="61" name="Rechte verbindingslijn 60">
                    <a:extLst>
                      <a:ext uri="{FF2B5EF4-FFF2-40B4-BE49-F238E27FC236}">
                        <a16:creationId xmlns:a16="http://schemas.microsoft.com/office/drawing/2014/main" id="{F11F41CA-0A24-5396-9777-96B78145CD6B}"/>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61">
                    <a:extLst>
                      <a:ext uri="{FF2B5EF4-FFF2-40B4-BE49-F238E27FC236}">
                        <a16:creationId xmlns:a16="http://schemas.microsoft.com/office/drawing/2014/main" id="{921C930B-F1C1-2535-4B4E-39BC524E33A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36C11671-7728-E07E-893C-25BB3E54552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C72ADC80-B7FB-F003-21EA-E8B732D2DFB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07F1F97D-A5BF-EF8E-5D3B-DB27EB5FEB7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0" name="Pijl: rechts 59">
                  <a:extLst>
                    <a:ext uri="{FF2B5EF4-FFF2-40B4-BE49-F238E27FC236}">
                      <a16:creationId xmlns:a16="http://schemas.microsoft.com/office/drawing/2014/main" id="{4E29640E-CB6D-7E8D-2B65-8CF0ED5FEF3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9" name="Groep 48">
                <a:extLst>
                  <a:ext uri="{FF2B5EF4-FFF2-40B4-BE49-F238E27FC236}">
                    <a16:creationId xmlns:a16="http://schemas.microsoft.com/office/drawing/2014/main" id="{EFD05B29-DA41-992B-56A6-470CDDB647BE}"/>
                  </a:ext>
                </a:extLst>
              </p:cNvPr>
              <p:cNvGrpSpPr/>
              <p:nvPr userDrawn="1"/>
            </p:nvGrpSpPr>
            <p:grpSpPr>
              <a:xfrm>
                <a:off x="-2916763" y="460171"/>
                <a:ext cx="268738" cy="248381"/>
                <a:chOff x="-2916763" y="460171"/>
                <a:chExt cx="268738" cy="248381"/>
              </a:xfrm>
            </p:grpSpPr>
            <p:sp>
              <p:nvSpPr>
                <p:cNvPr id="50" name="Rechthoek 49">
                  <a:extLst>
                    <a:ext uri="{FF2B5EF4-FFF2-40B4-BE49-F238E27FC236}">
                      <a16:creationId xmlns:a16="http://schemas.microsoft.com/office/drawing/2014/main" id="{D5953846-2FC0-5DFA-0DB3-69118675D6B8}"/>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1" name="Groep 50">
                  <a:extLst>
                    <a:ext uri="{FF2B5EF4-FFF2-40B4-BE49-F238E27FC236}">
                      <a16:creationId xmlns:a16="http://schemas.microsoft.com/office/drawing/2014/main" id="{1E4054AC-711D-11A1-FADF-4F2DFC4C5672}"/>
                    </a:ext>
                  </a:extLst>
                </p:cNvPr>
                <p:cNvGrpSpPr/>
                <p:nvPr userDrawn="1"/>
              </p:nvGrpSpPr>
              <p:grpSpPr>
                <a:xfrm>
                  <a:off x="-2866744" y="518074"/>
                  <a:ext cx="168701" cy="132575"/>
                  <a:chOff x="-2866744" y="518074"/>
                  <a:chExt cx="168701" cy="132575"/>
                </a:xfrm>
              </p:grpSpPr>
              <p:cxnSp>
                <p:nvCxnSpPr>
                  <p:cNvPr id="53" name="Rechte verbindingslijn 52">
                    <a:extLst>
                      <a:ext uri="{FF2B5EF4-FFF2-40B4-BE49-F238E27FC236}">
                        <a16:creationId xmlns:a16="http://schemas.microsoft.com/office/drawing/2014/main" id="{31C174A1-6DDD-4538-83AD-012057C2C2B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4" name="Rechte verbindingslijn 53">
                    <a:extLst>
                      <a:ext uri="{FF2B5EF4-FFF2-40B4-BE49-F238E27FC236}">
                        <a16:creationId xmlns:a16="http://schemas.microsoft.com/office/drawing/2014/main" id="{160297FD-6A0A-25D9-1E9B-CF8C2AC6233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54">
                    <a:extLst>
                      <a:ext uri="{FF2B5EF4-FFF2-40B4-BE49-F238E27FC236}">
                        <a16:creationId xmlns:a16="http://schemas.microsoft.com/office/drawing/2014/main" id="{61D28259-FF64-05A0-9DF5-FF441981BED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6C86C6E9-73B9-FC12-1A19-9FCB3FFE34D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56">
                    <a:extLst>
                      <a:ext uri="{FF2B5EF4-FFF2-40B4-BE49-F238E27FC236}">
                        <a16:creationId xmlns:a16="http://schemas.microsoft.com/office/drawing/2014/main" id="{530B3578-71E4-B7C9-49F6-B345E2FA6AF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2" name="Pijl: rechts 51">
                  <a:extLst>
                    <a:ext uri="{FF2B5EF4-FFF2-40B4-BE49-F238E27FC236}">
                      <a16:creationId xmlns:a16="http://schemas.microsoft.com/office/drawing/2014/main" id="{E4B02E61-A882-F065-FF7C-B735D5D923D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nvGrpSpPr>
            <p:cNvPr id="34" name="Groep 33">
              <a:extLst>
                <a:ext uri="{FF2B5EF4-FFF2-40B4-BE49-F238E27FC236}">
                  <a16:creationId xmlns:a16="http://schemas.microsoft.com/office/drawing/2014/main" id="{44A2C5E5-9032-0B25-BF2B-3CA33CC20173}"/>
                </a:ext>
              </a:extLst>
            </p:cNvPr>
            <p:cNvGrpSpPr/>
            <p:nvPr userDrawn="1"/>
          </p:nvGrpSpPr>
          <p:grpSpPr>
            <a:xfrm>
              <a:off x="-938434" y="4663037"/>
              <a:ext cx="627798" cy="576693"/>
              <a:chOff x="-1753862" y="6112775"/>
              <a:chExt cx="759635" cy="697798"/>
            </a:xfrm>
          </p:grpSpPr>
          <p:grpSp>
            <p:nvGrpSpPr>
              <p:cNvPr id="35" name="Inspireren">
                <a:extLst>
                  <a:ext uri="{FF2B5EF4-FFF2-40B4-BE49-F238E27FC236}">
                    <a16:creationId xmlns:a16="http://schemas.microsoft.com/office/drawing/2014/main" id="{03006E55-7C53-8453-CE0E-3D9347BDB772}"/>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37" name="Freeform 12">
                  <a:extLst>
                    <a:ext uri="{FF2B5EF4-FFF2-40B4-BE49-F238E27FC236}">
                      <a16:creationId xmlns:a16="http://schemas.microsoft.com/office/drawing/2014/main" id="{378A8968-EA95-A0C2-DC98-5EDA20D776C7}"/>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8" name="Freeform 13">
                  <a:extLst>
                    <a:ext uri="{FF2B5EF4-FFF2-40B4-BE49-F238E27FC236}">
                      <a16:creationId xmlns:a16="http://schemas.microsoft.com/office/drawing/2014/main" id="{10D57F30-040E-5883-E14C-22FBFBB37ACF}"/>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9" name="Freeform 14">
                  <a:extLst>
                    <a:ext uri="{FF2B5EF4-FFF2-40B4-BE49-F238E27FC236}">
                      <a16:creationId xmlns:a16="http://schemas.microsoft.com/office/drawing/2014/main" id="{2295BB9D-159A-5B44-CF42-3229905449FD}"/>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6" name="Tekstvak 35">
                <a:extLst>
                  <a:ext uri="{FF2B5EF4-FFF2-40B4-BE49-F238E27FC236}">
                    <a16:creationId xmlns:a16="http://schemas.microsoft.com/office/drawing/2014/main" id="{C81A82DB-0786-98FB-4C70-1D5252036186}"/>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83" name="INSTRUCTION">
            <a:extLst>
              <a:ext uri="{FF2B5EF4-FFF2-40B4-BE49-F238E27FC236}">
                <a16:creationId xmlns:a16="http://schemas.microsoft.com/office/drawing/2014/main" id="{E5FA1DB2-0A2B-1411-8977-F91C2D831D5B}"/>
              </a:ext>
            </a:extLst>
          </p:cNvPr>
          <p:cNvGrpSpPr/>
          <p:nvPr userDrawn="1"/>
        </p:nvGrpSpPr>
        <p:grpSpPr>
          <a:xfrm>
            <a:off x="-3786165" y="-1"/>
            <a:ext cx="3693386" cy="6640349"/>
            <a:chOff x="-3786165" y="-1"/>
            <a:chExt cx="3693386" cy="6640349"/>
          </a:xfrm>
        </p:grpSpPr>
        <p:sp>
          <p:nvSpPr>
            <p:cNvPr id="84" name="Rechthoek 83">
              <a:extLst>
                <a:ext uri="{FF2B5EF4-FFF2-40B4-BE49-F238E27FC236}">
                  <a16:creationId xmlns:a16="http://schemas.microsoft.com/office/drawing/2014/main" id="{744ED7B5-EA83-C1FB-D901-E1DB97D37BF2}"/>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85" name="Ovaal 84">
              <a:extLst>
                <a:ext uri="{FF2B5EF4-FFF2-40B4-BE49-F238E27FC236}">
                  <a16:creationId xmlns:a16="http://schemas.microsoft.com/office/drawing/2014/main" id="{6EEC1556-9467-3873-4110-19148DE7F8D5}"/>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6" name="Rechthoek 85">
              <a:extLst>
                <a:ext uri="{FF2B5EF4-FFF2-40B4-BE49-F238E27FC236}">
                  <a16:creationId xmlns:a16="http://schemas.microsoft.com/office/drawing/2014/main" id="{473AD748-C8C8-79D7-7AD3-441EF77E4737}"/>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87" name="Ovaal 86">
              <a:extLst>
                <a:ext uri="{FF2B5EF4-FFF2-40B4-BE49-F238E27FC236}">
                  <a16:creationId xmlns:a16="http://schemas.microsoft.com/office/drawing/2014/main" id="{82A3C38D-869D-C883-6F26-8BBFCAB2C799}"/>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2F40731F-D730-8186-DF20-778671B1F9BD}"/>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9" name="Ovaal 88">
              <a:extLst>
                <a:ext uri="{FF2B5EF4-FFF2-40B4-BE49-F238E27FC236}">
                  <a16:creationId xmlns:a16="http://schemas.microsoft.com/office/drawing/2014/main" id="{503F90D2-7B58-CE04-99D7-98987CC148B6}"/>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0" name="Rechthoek 89">
              <a:extLst>
                <a:ext uri="{FF2B5EF4-FFF2-40B4-BE49-F238E27FC236}">
                  <a16:creationId xmlns:a16="http://schemas.microsoft.com/office/drawing/2014/main" id="{938DE611-C579-69E1-3022-D7AAB44DADA3}"/>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91" name="Rechthoek 90">
              <a:extLst>
                <a:ext uri="{FF2B5EF4-FFF2-40B4-BE49-F238E27FC236}">
                  <a16:creationId xmlns:a16="http://schemas.microsoft.com/office/drawing/2014/main" id="{346656C8-922B-910F-D66B-D42489DB6D5C}"/>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2" name="Groep 91">
              <a:extLst>
                <a:ext uri="{FF2B5EF4-FFF2-40B4-BE49-F238E27FC236}">
                  <a16:creationId xmlns:a16="http://schemas.microsoft.com/office/drawing/2014/main" id="{36175948-B77F-494D-0547-22A0318A9306}"/>
                </a:ext>
              </a:extLst>
            </p:cNvPr>
            <p:cNvGrpSpPr/>
            <p:nvPr userDrawn="1"/>
          </p:nvGrpSpPr>
          <p:grpSpPr>
            <a:xfrm>
              <a:off x="-2485819" y="3479783"/>
              <a:ext cx="1222990" cy="563933"/>
              <a:chOff x="-2485819" y="3399207"/>
              <a:chExt cx="1222990" cy="563933"/>
            </a:xfrm>
          </p:grpSpPr>
          <p:sp>
            <p:nvSpPr>
              <p:cNvPr id="131" name="Rechthoek 130">
                <a:extLst>
                  <a:ext uri="{FF2B5EF4-FFF2-40B4-BE49-F238E27FC236}">
                    <a16:creationId xmlns:a16="http://schemas.microsoft.com/office/drawing/2014/main" id="{3384AFE0-31FD-C9DB-4BDF-673177ACEE49}"/>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2" name="Rechthoek 131">
                <a:extLst>
                  <a:ext uri="{FF2B5EF4-FFF2-40B4-BE49-F238E27FC236}">
                    <a16:creationId xmlns:a16="http://schemas.microsoft.com/office/drawing/2014/main" id="{A27E0397-783F-6578-3EA4-7322DE621D3F}"/>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3" name="Groep 132">
                <a:extLst>
                  <a:ext uri="{FF2B5EF4-FFF2-40B4-BE49-F238E27FC236}">
                    <a16:creationId xmlns:a16="http://schemas.microsoft.com/office/drawing/2014/main" id="{2685C4F1-8A77-8476-23C3-EA9CD1ECD2AD}"/>
                  </a:ext>
                </a:extLst>
              </p:cNvPr>
              <p:cNvGrpSpPr/>
              <p:nvPr userDrawn="1"/>
            </p:nvGrpSpPr>
            <p:grpSpPr>
              <a:xfrm>
                <a:off x="-2403869" y="3460544"/>
                <a:ext cx="155951" cy="131922"/>
                <a:chOff x="12968836" y="3354170"/>
                <a:chExt cx="404806" cy="342433"/>
              </a:xfrm>
            </p:grpSpPr>
            <p:sp>
              <p:nvSpPr>
                <p:cNvPr id="146" name="Rechthoek: afgeronde hoeken 145">
                  <a:extLst>
                    <a:ext uri="{FF2B5EF4-FFF2-40B4-BE49-F238E27FC236}">
                      <a16:creationId xmlns:a16="http://schemas.microsoft.com/office/drawing/2014/main" id="{A38C77F5-5A2A-2223-C841-9D059242ADB8}"/>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7" name="Rechthoek 146">
                  <a:extLst>
                    <a:ext uri="{FF2B5EF4-FFF2-40B4-BE49-F238E27FC236}">
                      <a16:creationId xmlns:a16="http://schemas.microsoft.com/office/drawing/2014/main" id="{6F2E5F66-77A4-984D-3A00-5493D37FC17F}"/>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8" name="Rechthoek 147">
                  <a:extLst>
                    <a:ext uri="{FF2B5EF4-FFF2-40B4-BE49-F238E27FC236}">
                      <a16:creationId xmlns:a16="http://schemas.microsoft.com/office/drawing/2014/main" id="{BEBB2900-152B-B205-77CE-05960C571BED}"/>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9" name="Rechthoek 148">
                  <a:extLst>
                    <a:ext uri="{FF2B5EF4-FFF2-40B4-BE49-F238E27FC236}">
                      <a16:creationId xmlns:a16="http://schemas.microsoft.com/office/drawing/2014/main" id="{CABF3876-D6EE-F465-983B-DE53C69EECB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50" name="Rechthoek 149">
                  <a:extLst>
                    <a:ext uri="{FF2B5EF4-FFF2-40B4-BE49-F238E27FC236}">
                      <a16:creationId xmlns:a16="http://schemas.microsoft.com/office/drawing/2014/main" id="{02C22475-AC20-D5C7-45AA-93A01FB4B1A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51" name="Rechthoek 150">
                  <a:extLst>
                    <a:ext uri="{FF2B5EF4-FFF2-40B4-BE49-F238E27FC236}">
                      <a16:creationId xmlns:a16="http://schemas.microsoft.com/office/drawing/2014/main" id="{8B710D46-5200-2D05-2D85-42D9761393D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4" name="Groep 133">
                <a:extLst>
                  <a:ext uri="{FF2B5EF4-FFF2-40B4-BE49-F238E27FC236}">
                    <a16:creationId xmlns:a16="http://schemas.microsoft.com/office/drawing/2014/main" id="{82F422D4-4061-D0A1-23EE-7EB368116A17}"/>
                  </a:ext>
                </a:extLst>
              </p:cNvPr>
              <p:cNvGrpSpPr/>
              <p:nvPr userDrawn="1"/>
            </p:nvGrpSpPr>
            <p:grpSpPr>
              <a:xfrm>
                <a:off x="-2423424" y="3690208"/>
                <a:ext cx="166739" cy="218963"/>
                <a:chOff x="12940828" y="3950597"/>
                <a:chExt cx="432813" cy="568367"/>
              </a:xfrm>
            </p:grpSpPr>
            <p:grpSp>
              <p:nvGrpSpPr>
                <p:cNvPr id="138" name="Groep 137">
                  <a:extLst>
                    <a:ext uri="{FF2B5EF4-FFF2-40B4-BE49-F238E27FC236}">
                      <a16:creationId xmlns:a16="http://schemas.microsoft.com/office/drawing/2014/main" id="{CAD1CD72-BB6F-907A-F464-1020B169C906}"/>
                    </a:ext>
                  </a:extLst>
                </p:cNvPr>
                <p:cNvGrpSpPr/>
                <p:nvPr userDrawn="1"/>
              </p:nvGrpSpPr>
              <p:grpSpPr>
                <a:xfrm>
                  <a:off x="13000382" y="4006891"/>
                  <a:ext cx="373259" cy="315747"/>
                  <a:chOff x="12968836" y="3354170"/>
                  <a:chExt cx="404806" cy="342433"/>
                </a:xfrm>
              </p:grpSpPr>
              <p:sp>
                <p:nvSpPr>
                  <p:cNvPr id="140" name="Rechthoek: afgeronde hoeken 139">
                    <a:extLst>
                      <a:ext uri="{FF2B5EF4-FFF2-40B4-BE49-F238E27FC236}">
                        <a16:creationId xmlns:a16="http://schemas.microsoft.com/office/drawing/2014/main" id="{09A4519E-89B6-B10F-2881-C62BDE37BB0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1" name="Rechthoek 140">
                    <a:extLst>
                      <a:ext uri="{FF2B5EF4-FFF2-40B4-BE49-F238E27FC236}">
                        <a16:creationId xmlns:a16="http://schemas.microsoft.com/office/drawing/2014/main" id="{21D72C5C-3F61-3156-F613-D5FFEBBCEC7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2" name="Rechthoek 141">
                    <a:extLst>
                      <a:ext uri="{FF2B5EF4-FFF2-40B4-BE49-F238E27FC236}">
                        <a16:creationId xmlns:a16="http://schemas.microsoft.com/office/drawing/2014/main" id="{25206289-9CBD-55C9-AF12-0BE599632A3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3" name="Rechthoek 142">
                    <a:extLst>
                      <a:ext uri="{FF2B5EF4-FFF2-40B4-BE49-F238E27FC236}">
                        <a16:creationId xmlns:a16="http://schemas.microsoft.com/office/drawing/2014/main" id="{9E4890D4-A620-6C49-7C7A-318D5974C30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4" name="Rechthoek 143">
                    <a:extLst>
                      <a:ext uri="{FF2B5EF4-FFF2-40B4-BE49-F238E27FC236}">
                        <a16:creationId xmlns:a16="http://schemas.microsoft.com/office/drawing/2014/main" id="{B50C3CCC-15F9-4C42-43E9-2F0EA7D7733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5" name="Rechthoek 144">
                    <a:extLst>
                      <a:ext uri="{FF2B5EF4-FFF2-40B4-BE49-F238E27FC236}">
                        <a16:creationId xmlns:a16="http://schemas.microsoft.com/office/drawing/2014/main" id="{D0347A76-0532-3B3F-A218-A793EFACACB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9" name="Boog 138">
                  <a:extLst>
                    <a:ext uri="{FF2B5EF4-FFF2-40B4-BE49-F238E27FC236}">
                      <a16:creationId xmlns:a16="http://schemas.microsoft.com/office/drawing/2014/main" id="{2BE66F2F-5D15-6AD6-2A9D-D44AE76E2F07}"/>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5" name="Tekstvak 134">
                <a:extLst>
                  <a:ext uri="{FF2B5EF4-FFF2-40B4-BE49-F238E27FC236}">
                    <a16:creationId xmlns:a16="http://schemas.microsoft.com/office/drawing/2014/main" id="{0FEA4718-4D4D-1617-D163-11132A8185B6}"/>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6" name="Tekstvak 135">
                <a:extLst>
                  <a:ext uri="{FF2B5EF4-FFF2-40B4-BE49-F238E27FC236}">
                    <a16:creationId xmlns:a16="http://schemas.microsoft.com/office/drawing/2014/main" id="{23B2506C-4AAF-36DF-E919-92EBD47D5761}"/>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7" name="Vrije vorm: vorm 136">
                <a:extLst>
                  <a:ext uri="{FF2B5EF4-FFF2-40B4-BE49-F238E27FC236}">
                    <a16:creationId xmlns:a16="http://schemas.microsoft.com/office/drawing/2014/main" id="{FBE37F18-6C87-D68A-227B-194D32FFD120}"/>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93" name="Groep 92">
              <a:extLst>
                <a:ext uri="{FF2B5EF4-FFF2-40B4-BE49-F238E27FC236}">
                  <a16:creationId xmlns:a16="http://schemas.microsoft.com/office/drawing/2014/main" id="{61376C46-51F8-C1B6-1F13-9C32C2553E91}"/>
                </a:ext>
              </a:extLst>
            </p:cNvPr>
            <p:cNvGrpSpPr/>
            <p:nvPr userDrawn="1"/>
          </p:nvGrpSpPr>
          <p:grpSpPr>
            <a:xfrm>
              <a:off x="-3786165" y="5680652"/>
              <a:ext cx="3693386" cy="959696"/>
              <a:chOff x="-3786437" y="6163468"/>
              <a:chExt cx="3693386" cy="959696"/>
            </a:xfrm>
          </p:grpSpPr>
          <p:sp>
            <p:nvSpPr>
              <p:cNvPr id="121" name="Rechthoek 120">
                <a:extLst>
                  <a:ext uri="{FF2B5EF4-FFF2-40B4-BE49-F238E27FC236}">
                    <a16:creationId xmlns:a16="http://schemas.microsoft.com/office/drawing/2014/main" id="{49F14BC0-ECE2-741D-3912-754D1A4F3A2C}"/>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122" name="ICOON_info">
                <a:extLst>
                  <a:ext uri="{FF2B5EF4-FFF2-40B4-BE49-F238E27FC236}">
                    <a16:creationId xmlns:a16="http://schemas.microsoft.com/office/drawing/2014/main" id="{4905C5D0-C2B5-571B-7B85-241A5F1C901E}"/>
                  </a:ext>
                </a:extLst>
              </p:cNvPr>
              <p:cNvGrpSpPr/>
              <p:nvPr userDrawn="1"/>
            </p:nvGrpSpPr>
            <p:grpSpPr>
              <a:xfrm>
                <a:off x="-376736" y="6163468"/>
                <a:ext cx="283685" cy="283685"/>
                <a:chOff x="-510741" y="5913713"/>
                <a:chExt cx="267555" cy="267555"/>
              </a:xfrm>
            </p:grpSpPr>
            <p:sp>
              <p:nvSpPr>
                <p:cNvPr id="129" name="Ovaal 128">
                  <a:extLst>
                    <a:ext uri="{FF2B5EF4-FFF2-40B4-BE49-F238E27FC236}">
                      <a16:creationId xmlns:a16="http://schemas.microsoft.com/office/drawing/2014/main" id="{4FD9ED76-7C2E-6024-1BEC-FABD48B9A56E}"/>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0" name="Graphic 163" descr="Informatie">
                  <a:extLst>
                    <a:ext uri="{FF2B5EF4-FFF2-40B4-BE49-F238E27FC236}">
                      <a16:creationId xmlns:a16="http://schemas.microsoft.com/office/drawing/2014/main" id="{8E1E99F7-4369-2234-B9F2-6660914B6B6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3" name="Groep 122">
                <a:extLst>
                  <a:ext uri="{FF2B5EF4-FFF2-40B4-BE49-F238E27FC236}">
                    <a16:creationId xmlns:a16="http://schemas.microsoft.com/office/drawing/2014/main" id="{83A9FC98-212B-0B17-5042-A24C87F0F5D6}"/>
                  </a:ext>
                </a:extLst>
              </p:cNvPr>
              <p:cNvGrpSpPr/>
              <p:nvPr userDrawn="1"/>
            </p:nvGrpSpPr>
            <p:grpSpPr>
              <a:xfrm>
                <a:off x="-938434" y="6420818"/>
                <a:ext cx="627798" cy="576693"/>
                <a:chOff x="-938434" y="4570310"/>
                <a:chExt cx="627798" cy="576693"/>
              </a:xfrm>
            </p:grpSpPr>
            <p:grpSp>
              <p:nvGrpSpPr>
                <p:cNvPr id="124" name="Inspireren">
                  <a:extLst>
                    <a:ext uri="{FF2B5EF4-FFF2-40B4-BE49-F238E27FC236}">
                      <a16:creationId xmlns:a16="http://schemas.microsoft.com/office/drawing/2014/main" id="{CA83A769-3DB9-9B3C-2605-65CD93F01063}"/>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126" name="Freeform 12">
                    <a:extLst>
                      <a:ext uri="{FF2B5EF4-FFF2-40B4-BE49-F238E27FC236}">
                        <a16:creationId xmlns:a16="http://schemas.microsoft.com/office/drawing/2014/main" id="{47519440-B415-9907-162A-E62EDF15F3CA}"/>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7" name="Freeform 13">
                    <a:extLst>
                      <a:ext uri="{FF2B5EF4-FFF2-40B4-BE49-F238E27FC236}">
                        <a16:creationId xmlns:a16="http://schemas.microsoft.com/office/drawing/2014/main" id="{804AFE93-0C44-E21D-8948-A4DBBFD1179C}"/>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8" name="Freeform 14">
                    <a:extLst>
                      <a:ext uri="{FF2B5EF4-FFF2-40B4-BE49-F238E27FC236}">
                        <a16:creationId xmlns:a16="http://schemas.microsoft.com/office/drawing/2014/main" id="{09E97041-6CFF-246D-0D18-DDEF17A8AA2F}"/>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125" name="Tekstvak 124">
                  <a:extLst>
                    <a:ext uri="{FF2B5EF4-FFF2-40B4-BE49-F238E27FC236}">
                      <a16:creationId xmlns:a16="http://schemas.microsoft.com/office/drawing/2014/main" id="{FF9BF36D-DE3D-8D8B-A514-44ADF9F44044}"/>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94" name="Groep 93">
              <a:extLst>
                <a:ext uri="{FF2B5EF4-FFF2-40B4-BE49-F238E27FC236}">
                  <a16:creationId xmlns:a16="http://schemas.microsoft.com/office/drawing/2014/main" id="{62C10834-E850-E2AF-C864-730029A1D800}"/>
                </a:ext>
              </a:extLst>
            </p:cNvPr>
            <p:cNvGrpSpPr/>
            <p:nvPr userDrawn="1"/>
          </p:nvGrpSpPr>
          <p:grpSpPr>
            <a:xfrm>
              <a:off x="-3426806" y="5129582"/>
              <a:ext cx="514284" cy="506545"/>
              <a:chOff x="12617641" y="3403239"/>
              <a:chExt cx="752963" cy="741634"/>
            </a:xfrm>
          </p:grpSpPr>
          <p:grpSp>
            <p:nvGrpSpPr>
              <p:cNvPr id="105" name="Groep 104">
                <a:extLst>
                  <a:ext uri="{FF2B5EF4-FFF2-40B4-BE49-F238E27FC236}">
                    <a16:creationId xmlns:a16="http://schemas.microsoft.com/office/drawing/2014/main" id="{10EF3C23-E070-74D0-83D7-6E229E657D0C}"/>
                  </a:ext>
                </a:extLst>
              </p:cNvPr>
              <p:cNvGrpSpPr/>
              <p:nvPr userDrawn="1"/>
            </p:nvGrpSpPr>
            <p:grpSpPr>
              <a:xfrm>
                <a:off x="12771530" y="3403239"/>
                <a:ext cx="467176" cy="448491"/>
                <a:chOff x="12782157" y="3403239"/>
                <a:chExt cx="467176" cy="448491"/>
              </a:xfrm>
            </p:grpSpPr>
            <p:grpSp>
              <p:nvGrpSpPr>
                <p:cNvPr id="108" name="Groep 107">
                  <a:extLst>
                    <a:ext uri="{FF2B5EF4-FFF2-40B4-BE49-F238E27FC236}">
                      <a16:creationId xmlns:a16="http://schemas.microsoft.com/office/drawing/2014/main" id="{D8D80824-3641-538A-27F0-AA145F3BF2FD}"/>
                    </a:ext>
                  </a:extLst>
                </p:cNvPr>
                <p:cNvGrpSpPr/>
                <p:nvPr userDrawn="1"/>
              </p:nvGrpSpPr>
              <p:grpSpPr>
                <a:xfrm>
                  <a:off x="12782157" y="3403239"/>
                  <a:ext cx="412976" cy="396132"/>
                  <a:chOff x="13554906" y="3320109"/>
                  <a:chExt cx="443917" cy="425811"/>
                </a:xfrm>
              </p:grpSpPr>
              <p:grpSp>
                <p:nvGrpSpPr>
                  <p:cNvPr id="115" name="Groep 114">
                    <a:extLst>
                      <a:ext uri="{FF2B5EF4-FFF2-40B4-BE49-F238E27FC236}">
                        <a16:creationId xmlns:a16="http://schemas.microsoft.com/office/drawing/2014/main" id="{9DCCDB47-19B1-49EF-D699-2A26C8AF55DE}"/>
                      </a:ext>
                    </a:extLst>
                  </p:cNvPr>
                  <p:cNvGrpSpPr/>
                  <p:nvPr userDrawn="1"/>
                </p:nvGrpSpPr>
                <p:grpSpPr>
                  <a:xfrm>
                    <a:off x="13554906" y="3320109"/>
                    <a:ext cx="443917" cy="425811"/>
                    <a:chOff x="12909684" y="1276143"/>
                    <a:chExt cx="443917" cy="425811"/>
                  </a:xfrm>
                </p:grpSpPr>
                <p:sp>
                  <p:nvSpPr>
                    <p:cNvPr id="118" name="Rechthoek 117">
                      <a:extLst>
                        <a:ext uri="{FF2B5EF4-FFF2-40B4-BE49-F238E27FC236}">
                          <a16:creationId xmlns:a16="http://schemas.microsoft.com/office/drawing/2014/main" id="{8D7AF03C-5ED2-A8C3-13A6-220E07E8261D}"/>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9" name="Rechthoek 118">
                      <a:extLst>
                        <a:ext uri="{FF2B5EF4-FFF2-40B4-BE49-F238E27FC236}">
                          <a16:creationId xmlns:a16="http://schemas.microsoft.com/office/drawing/2014/main" id="{7EFBEB2D-8F06-F546-6803-6C2B26BF8BE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20" name="Ovaal 119">
                      <a:extLst>
                        <a:ext uri="{FF2B5EF4-FFF2-40B4-BE49-F238E27FC236}">
                          <a16:creationId xmlns:a16="http://schemas.microsoft.com/office/drawing/2014/main" id="{81AE6F84-80BC-804F-A5AB-72BDB8FD79B2}"/>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16" name="Afbeelding 115">
                    <a:extLst>
                      <a:ext uri="{FF2B5EF4-FFF2-40B4-BE49-F238E27FC236}">
                        <a16:creationId xmlns:a16="http://schemas.microsoft.com/office/drawing/2014/main" id="{4A2DAF85-3539-604C-6247-322DDD154726}"/>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7" name="Afbeelding 116">
                    <a:extLst>
                      <a:ext uri="{FF2B5EF4-FFF2-40B4-BE49-F238E27FC236}">
                        <a16:creationId xmlns:a16="http://schemas.microsoft.com/office/drawing/2014/main" id="{063CD94F-E1E4-BE78-9700-1613594DE968}"/>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9" name="Groep 108">
                  <a:extLst>
                    <a:ext uri="{FF2B5EF4-FFF2-40B4-BE49-F238E27FC236}">
                      <a16:creationId xmlns:a16="http://schemas.microsoft.com/office/drawing/2014/main" id="{B2936B82-A285-59FC-C0E4-2B76D864291D}"/>
                    </a:ext>
                  </a:extLst>
                </p:cNvPr>
                <p:cNvGrpSpPr/>
                <p:nvPr userDrawn="1"/>
              </p:nvGrpSpPr>
              <p:grpSpPr>
                <a:xfrm>
                  <a:off x="13103513" y="3705268"/>
                  <a:ext cx="145820" cy="146462"/>
                  <a:chOff x="13096169" y="3602278"/>
                  <a:chExt cx="145820" cy="146462"/>
                </a:xfrm>
              </p:grpSpPr>
              <p:sp>
                <p:nvSpPr>
                  <p:cNvPr id="113" name="Rechthoek 112">
                    <a:extLst>
                      <a:ext uri="{FF2B5EF4-FFF2-40B4-BE49-F238E27FC236}">
                        <a16:creationId xmlns:a16="http://schemas.microsoft.com/office/drawing/2014/main" id="{86B52D1B-015E-8BF8-6B88-ED6B40CB321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4" name="Rechthoek 113">
                    <a:extLst>
                      <a:ext uri="{FF2B5EF4-FFF2-40B4-BE49-F238E27FC236}">
                        <a16:creationId xmlns:a16="http://schemas.microsoft.com/office/drawing/2014/main" id="{BBF9BECD-B461-A866-B746-30B72F9B317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0" name="Groep 109">
                  <a:extLst>
                    <a:ext uri="{FF2B5EF4-FFF2-40B4-BE49-F238E27FC236}">
                      <a16:creationId xmlns:a16="http://schemas.microsoft.com/office/drawing/2014/main" id="{3041923D-F8BD-65D6-B6B2-99A634560077}"/>
                    </a:ext>
                  </a:extLst>
                </p:cNvPr>
                <p:cNvGrpSpPr/>
                <p:nvPr userDrawn="1"/>
              </p:nvGrpSpPr>
              <p:grpSpPr>
                <a:xfrm rot="10800000">
                  <a:off x="13061402" y="3665637"/>
                  <a:ext cx="145820" cy="146462"/>
                  <a:chOff x="13096169" y="3602278"/>
                  <a:chExt cx="145820" cy="146462"/>
                </a:xfrm>
              </p:grpSpPr>
              <p:sp>
                <p:nvSpPr>
                  <p:cNvPr id="111" name="Rechthoek 110">
                    <a:extLst>
                      <a:ext uri="{FF2B5EF4-FFF2-40B4-BE49-F238E27FC236}">
                        <a16:creationId xmlns:a16="http://schemas.microsoft.com/office/drawing/2014/main" id="{A8FA6EF4-EFCD-03EE-1E60-923EA48DE1F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2" name="Rechthoek 111">
                    <a:extLst>
                      <a:ext uri="{FF2B5EF4-FFF2-40B4-BE49-F238E27FC236}">
                        <a16:creationId xmlns:a16="http://schemas.microsoft.com/office/drawing/2014/main" id="{24D2D25E-DD4D-B282-1EEF-23ADDB65A00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06" name="Rechthoek 105">
                <a:extLst>
                  <a:ext uri="{FF2B5EF4-FFF2-40B4-BE49-F238E27FC236}">
                    <a16:creationId xmlns:a16="http://schemas.microsoft.com/office/drawing/2014/main" id="{A8799E50-6A1E-5DFE-7FAC-79B2636E9BA2}"/>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07" name="Gelijkbenige driehoek 106">
                <a:extLst>
                  <a:ext uri="{FF2B5EF4-FFF2-40B4-BE49-F238E27FC236}">
                    <a16:creationId xmlns:a16="http://schemas.microsoft.com/office/drawing/2014/main" id="{832AC579-6DED-F7D4-2167-02164A03AAEA}"/>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95" name="Ovaal 94">
              <a:extLst>
                <a:ext uri="{FF2B5EF4-FFF2-40B4-BE49-F238E27FC236}">
                  <a16:creationId xmlns:a16="http://schemas.microsoft.com/office/drawing/2014/main" id="{D2324287-62C9-A1F0-FC2D-5C6429FD393B}"/>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95">
              <a:extLst>
                <a:ext uri="{FF2B5EF4-FFF2-40B4-BE49-F238E27FC236}">
                  <a16:creationId xmlns:a16="http://schemas.microsoft.com/office/drawing/2014/main" id="{51EB588A-AB08-816D-A6C3-2FD559EE269F}"/>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7" name="Rechthoek 96">
              <a:extLst>
                <a:ext uri="{FF2B5EF4-FFF2-40B4-BE49-F238E27FC236}">
                  <a16:creationId xmlns:a16="http://schemas.microsoft.com/office/drawing/2014/main" id="{1C465F6F-4E5A-1F0B-D07D-B51A988FAACA}"/>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98" name="Groep 97">
              <a:extLst>
                <a:ext uri="{FF2B5EF4-FFF2-40B4-BE49-F238E27FC236}">
                  <a16:creationId xmlns:a16="http://schemas.microsoft.com/office/drawing/2014/main" id="{F2DBA7EC-9F0D-7BFB-75DA-258D035FD2D9}"/>
                </a:ext>
              </a:extLst>
            </p:cNvPr>
            <p:cNvGrpSpPr/>
            <p:nvPr userDrawn="1"/>
          </p:nvGrpSpPr>
          <p:grpSpPr>
            <a:xfrm>
              <a:off x="-3365484" y="1226982"/>
              <a:ext cx="446937" cy="406485"/>
              <a:chOff x="-3563526" y="1409294"/>
              <a:chExt cx="354190" cy="322133"/>
            </a:xfrm>
          </p:grpSpPr>
          <p:grpSp>
            <p:nvGrpSpPr>
              <p:cNvPr id="99" name="Groep 98">
                <a:extLst>
                  <a:ext uri="{FF2B5EF4-FFF2-40B4-BE49-F238E27FC236}">
                    <a16:creationId xmlns:a16="http://schemas.microsoft.com/office/drawing/2014/main" id="{F4425EC9-7BF7-5605-128B-37C078FC47C3}"/>
                  </a:ext>
                </a:extLst>
              </p:cNvPr>
              <p:cNvGrpSpPr/>
              <p:nvPr userDrawn="1"/>
            </p:nvGrpSpPr>
            <p:grpSpPr>
              <a:xfrm>
                <a:off x="-3499992" y="1409294"/>
                <a:ext cx="225195" cy="195499"/>
                <a:chOff x="8987389" y="1361199"/>
                <a:chExt cx="2200275" cy="1914525"/>
              </a:xfrm>
            </p:grpSpPr>
            <p:sp>
              <p:nvSpPr>
                <p:cNvPr id="101" name="Vrije vorm: vorm 100">
                  <a:extLst>
                    <a:ext uri="{FF2B5EF4-FFF2-40B4-BE49-F238E27FC236}">
                      <a16:creationId xmlns:a16="http://schemas.microsoft.com/office/drawing/2014/main" id="{D0CEF8D7-F560-2C3F-EBD4-A55265C5960B}"/>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102" name="Groep 101">
                  <a:extLst>
                    <a:ext uri="{FF2B5EF4-FFF2-40B4-BE49-F238E27FC236}">
                      <a16:creationId xmlns:a16="http://schemas.microsoft.com/office/drawing/2014/main" id="{B5D0A59C-11E7-DEDB-343F-ADA8AE2FD1C4}"/>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103" name="Vrije vorm: vorm 102">
                    <a:extLst>
                      <a:ext uri="{FF2B5EF4-FFF2-40B4-BE49-F238E27FC236}">
                        <a16:creationId xmlns:a16="http://schemas.microsoft.com/office/drawing/2014/main" id="{17BCEF51-6EB2-17FD-1C06-346362FEF9FF}"/>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104" name="Vrije vorm: vorm 103">
                    <a:extLst>
                      <a:ext uri="{FF2B5EF4-FFF2-40B4-BE49-F238E27FC236}">
                        <a16:creationId xmlns:a16="http://schemas.microsoft.com/office/drawing/2014/main" id="{CA09521B-74E4-3240-53A1-C4A91709674A}"/>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100" name="Tekstvak 99">
                <a:extLst>
                  <a:ext uri="{FF2B5EF4-FFF2-40B4-BE49-F238E27FC236}">
                    <a16:creationId xmlns:a16="http://schemas.microsoft.com/office/drawing/2014/main" id="{600E0002-C4B5-BB83-0991-54BC74D25B9D}"/>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408075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 + text | dark mode">
    <p:bg>
      <p:bgPr>
        <a:solidFill>
          <a:schemeClr val="accent2"/>
        </a:solidFill>
        <a:effectLst/>
      </p:bgPr>
    </p:bg>
    <p:spTree>
      <p:nvGrpSpPr>
        <p:cNvPr id="1" name=""/>
        <p:cNvGrpSpPr/>
        <p:nvPr/>
      </p:nvGrpSpPr>
      <p:grpSpPr>
        <a:xfrm>
          <a:off x="0" y="0"/>
          <a:ext cx="0" cy="0"/>
          <a:chOff x="0" y="0"/>
          <a:chExt cx="0" cy="0"/>
        </a:xfrm>
      </p:grpSpPr>
      <p:sp>
        <p:nvSpPr>
          <p:cNvPr id="7" name="Tijdelijke aanduiding voor afbeelding 16">
            <a:extLst>
              <a:ext uri="{FF2B5EF4-FFF2-40B4-BE49-F238E27FC236}">
                <a16:creationId xmlns:a16="http://schemas.microsoft.com/office/drawing/2014/main" id="{998950D4-3158-5AF8-50A9-B3ED06B5711D}"/>
              </a:ext>
            </a:extLst>
          </p:cNvPr>
          <p:cNvSpPr>
            <a:spLocks noGrp="1"/>
          </p:cNvSpPr>
          <p:nvPr>
            <p:ph type="pic" sz="quarter" idx="13" hasCustomPrompt="1"/>
          </p:nvPr>
        </p:nvSpPr>
        <p:spPr>
          <a:xfrm>
            <a:off x="-1" y="0"/>
            <a:ext cx="3735859" cy="685800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br>
              <a:rPr lang="en-GB" noProof="0" dirty="0"/>
            </a:br>
            <a:r>
              <a:rPr lang="en-GB" noProof="0" dirty="0"/>
              <a:t>‘</a:t>
            </a:r>
            <a:r>
              <a:rPr lang="en-GB" noProof="0" dirty="0" err="1"/>
              <a:t>Slidebuilder</a:t>
            </a:r>
            <a:r>
              <a:rPr lang="en-GB" noProof="0" dirty="0"/>
              <a:t>’, click on ‘</a:t>
            </a:r>
            <a:r>
              <a:rPr lang="en-GB" noProof="0" dirty="0" err="1"/>
              <a:t>Images’,select</a:t>
            </a:r>
            <a:r>
              <a:rPr lang="en-GB" noProof="0" dirty="0"/>
              <a:t> </a:t>
            </a:r>
            <a:br>
              <a:rPr lang="en-GB" noProof="0" dirty="0"/>
            </a:br>
            <a:r>
              <a:rPr lang="en-GB" noProof="0" dirty="0"/>
              <a:t>the preferred image and click on ‘Insert’.</a:t>
            </a:r>
          </a:p>
        </p:txBody>
      </p:sp>
      <p:sp>
        <p:nvSpPr>
          <p:cNvPr id="10" name="Tijdelijke aanduiding voor tekst 18">
            <a:extLst>
              <a:ext uri="{FF2B5EF4-FFF2-40B4-BE49-F238E27FC236}">
                <a16:creationId xmlns:a16="http://schemas.microsoft.com/office/drawing/2014/main" id="{B08C0826-31A1-3DEF-7271-51202B96A14E}"/>
              </a:ext>
            </a:extLst>
          </p:cNvPr>
          <p:cNvSpPr>
            <a:spLocks noGrp="1"/>
          </p:cNvSpPr>
          <p:nvPr>
            <p:ph type="body" sz="quarter" idx="18" hasCustomPrompt="1"/>
          </p:nvPr>
        </p:nvSpPr>
        <p:spPr>
          <a:xfrm>
            <a:off x="-1" y="4094329"/>
            <a:ext cx="3735859" cy="2763672"/>
          </a:xfrm>
          <a:gradFill flip="none" rotWithShape="1">
            <a:gsLst>
              <a:gs pos="0">
                <a:schemeClr val="tx1">
                  <a:alpha val="29000"/>
                </a:schemeClr>
              </a:gs>
              <a:gs pos="48000">
                <a:schemeClr val="tx1">
                  <a:alpha val="0"/>
                </a:schemeClr>
              </a:gs>
            </a:gsLst>
            <a:lin ang="16200000" scaled="1"/>
            <a:tileRect/>
          </a:gradFill>
        </p:spPr>
        <p:txBody>
          <a:bodyPr/>
          <a:lstStyle>
            <a:lvl1pPr marL="0" indent="0">
              <a:buNone/>
              <a:defRPr sz="100">
                <a:solidFill>
                  <a:schemeClr val="tx2">
                    <a:alpha val="0"/>
                  </a:schemeClr>
                </a:solidFill>
              </a:defRPr>
            </a:lvl1pPr>
          </a:lstStyle>
          <a:p>
            <a:pPr lvl="0"/>
            <a:r>
              <a:rPr lang="en-GB" dirty="0"/>
              <a:t> </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4453623" y="1569104"/>
            <a:ext cx="7016140" cy="4431646"/>
          </a:xfrm>
        </p:spPr>
        <p:txBody>
          <a:bodyPr vert="horz"/>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b="0">
                <a:solidFill>
                  <a:schemeClr val="bg1"/>
                </a:solidFill>
              </a:defRPr>
            </a:lvl5pPr>
            <a:lvl6pPr>
              <a:defRPr b="0">
                <a:solidFill>
                  <a:schemeClr val="bg1"/>
                </a:solidFill>
              </a:defRPr>
            </a:lvl6pPr>
            <a:lvl7pPr>
              <a:buClr>
                <a:schemeClr val="bg1"/>
              </a:buClr>
              <a:defRPr>
                <a:solidFill>
                  <a:schemeClr val="bg1"/>
                </a:solidFill>
              </a:defRPr>
            </a:lvl7pPr>
            <a:lvl8pPr>
              <a:buClr>
                <a:schemeClr val="bg2"/>
              </a:buClr>
              <a:defRPr>
                <a:solidFill>
                  <a:schemeClr val="bg1"/>
                </a:solidFill>
              </a:defRPr>
            </a:lvl8pPr>
            <a:lvl9pPr>
              <a:defRPr>
                <a:solidFill>
                  <a:schemeClr val="bg1"/>
                </a:solidFill>
              </a:defRPr>
            </a:lvl9p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a:p>
            <a:pPr lvl="8"/>
            <a:endParaRPr lang="en-GB" noProof="0" dirty="0"/>
          </a:p>
        </p:txBody>
      </p:sp>
      <p:sp>
        <p:nvSpPr>
          <p:cNvPr id="8" name="Rechthoek 7">
            <a:extLst>
              <a:ext uri="{FF2B5EF4-FFF2-40B4-BE49-F238E27FC236}">
                <a16:creationId xmlns:a16="http://schemas.microsoft.com/office/drawing/2014/main" id="{0F5F4741-7E9A-4CAB-94EB-11EAC243E80F}"/>
              </a:ext>
            </a:extLst>
          </p:cNvPr>
          <p:cNvSpPr/>
          <p:nvPr userDrawn="1"/>
        </p:nvSpPr>
        <p:spPr>
          <a:xfrm>
            <a:off x="0" y="-441330"/>
            <a:ext cx="3109826"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fr-FR" sz="1800" b="1" cap="none" baseline="0" noProof="0" dirty="0">
                <a:solidFill>
                  <a:schemeClr val="accent1"/>
                </a:solidFill>
                <a:latin typeface="+mj-lt"/>
              </a:rPr>
              <a:t>Image (S) + text | dark mode</a:t>
            </a:r>
            <a:endParaRPr lang="en-GB" sz="1800" b="1" cap="none" baseline="0" noProof="0" dirty="0">
              <a:solidFill>
                <a:schemeClr val="accent1"/>
              </a:solidFill>
              <a:latin typeface="+mj-lt"/>
            </a:endParaRPr>
          </a:p>
        </p:txBody>
      </p:sp>
      <p:sp>
        <p:nvSpPr>
          <p:cNvPr id="2" name="Tijdelijke aanduiding voor datum 1">
            <a:extLst>
              <a:ext uri="{FF2B5EF4-FFF2-40B4-BE49-F238E27FC236}">
                <a16:creationId xmlns:a16="http://schemas.microsoft.com/office/drawing/2014/main" id="{D2CC7142-B29C-44C0-A766-50C559F83F0D}"/>
              </a:ext>
            </a:extLst>
          </p:cNvPr>
          <p:cNvSpPr>
            <a:spLocks noGrp="1"/>
          </p:cNvSpPr>
          <p:nvPr>
            <p:ph type="dt" sz="half" idx="14"/>
          </p:nvPr>
        </p:nvSpPr>
        <p:spPr/>
        <p:txBody>
          <a:bodyPr/>
          <a:lstStyle>
            <a:lvl1pPr>
              <a:defRPr>
                <a:solidFill>
                  <a:schemeClr val="bg1"/>
                </a:solidFill>
              </a:defRPr>
            </a:lvl1pPr>
          </a:lstStyle>
          <a:p>
            <a:fld id="{213FD8A6-1A56-466C-A3B1-8DD37067D17D}"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CA4D5831-898C-467F-9278-A1AE8AFEACB0}"/>
              </a:ext>
            </a:extLst>
          </p:cNvPr>
          <p:cNvSpPr>
            <a:spLocks noGrp="1"/>
          </p:cNvSpPr>
          <p:nvPr>
            <p:ph type="sldNum" sz="quarter" idx="16"/>
          </p:nvPr>
        </p:nvSpPr>
        <p:spPr/>
        <p:txBody>
          <a:bodyPr/>
          <a:lstStyle>
            <a:lvl1pPr>
              <a:defRPr>
                <a:solidFill>
                  <a:schemeClr val="bg1"/>
                </a:solidFill>
              </a:defRPr>
            </a:lvl1pPr>
          </a:lstStyle>
          <a:p>
            <a:fld id="{9E843DB9-9987-4157-AB9C-CEA8D7D910BB}" type="slidenum">
              <a:rPr lang="en-GB" smtClean="0"/>
              <a:pPr/>
              <a:t>‹#›</a:t>
            </a:fld>
            <a:endParaRPr lang="en-GB" dirty="0"/>
          </a:p>
        </p:txBody>
      </p:sp>
      <p:sp>
        <p:nvSpPr>
          <p:cNvPr id="6" name="Titel 5">
            <a:extLst>
              <a:ext uri="{FF2B5EF4-FFF2-40B4-BE49-F238E27FC236}">
                <a16:creationId xmlns:a16="http://schemas.microsoft.com/office/drawing/2014/main" id="{E05E34B7-2C9E-9A98-E207-B06777DF2086}"/>
              </a:ext>
            </a:extLst>
          </p:cNvPr>
          <p:cNvSpPr>
            <a:spLocks noGrp="1"/>
          </p:cNvSpPr>
          <p:nvPr>
            <p:ph type="title" hasCustomPrompt="1"/>
          </p:nvPr>
        </p:nvSpPr>
        <p:spPr>
          <a:xfrm>
            <a:off x="4453622" y="722454"/>
            <a:ext cx="7016140" cy="323709"/>
          </a:xfrm>
        </p:spPr>
        <p:txBody>
          <a:bodyPr/>
          <a:lstStyle>
            <a:lvl1pPr>
              <a:defRPr>
                <a:solidFill>
                  <a:schemeClr val="bg1"/>
                </a:solidFill>
              </a:defRPr>
            </a:lvl1pPr>
          </a:lstStyle>
          <a:p>
            <a:r>
              <a:rPr lang="en-GB" noProof="0" dirty="0"/>
              <a:t>Title goes here</a:t>
            </a:r>
            <a:endParaRPr lang="en-GB" dirty="0"/>
          </a:p>
        </p:txBody>
      </p:sp>
      <p:sp>
        <p:nvSpPr>
          <p:cNvPr id="19" name="Tijdelijke aanduiding voor tekst 18">
            <a:extLst>
              <a:ext uri="{FF2B5EF4-FFF2-40B4-BE49-F238E27FC236}">
                <a16:creationId xmlns:a16="http://schemas.microsoft.com/office/drawing/2014/main" id="{BE9B9236-02AD-4FF6-37E4-BA4CB5E71A38}"/>
              </a:ext>
            </a:extLst>
          </p:cNvPr>
          <p:cNvSpPr>
            <a:spLocks noGrp="1" noRot="1" noMove="1" noResize="1" noEditPoints="1" noAdjustHandles="1" noChangeArrowheads="1" noChangeShapeType="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grpSp>
        <p:nvGrpSpPr>
          <p:cNvPr id="4" name="INSTRUCTION">
            <a:extLst>
              <a:ext uri="{FF2B5EF4-FFF2-40B4-BE49-F238E27FC236}">
                <a16:creationId xmlns:a16="http://schemas.microsoft.com/office/drawing/2014/main" id="{029F8F8E-B66F-D84A-81C1-DBDA4B71F05C}"/>
              </a:ext>
            </a:extLst>
          </p:cNvPr>
          <p:cNvGrpSpPr/>
          <p:nvPr userDrawn="1"/>
        </p:nvGrpSpPr>
        <p:grpSpPr>
          <a:xfrm>
            <a:off x="12377595" y="0"/>
            <a:ext cx="3693386" cy="5359349"/>
            <a:chOff x="-3786437" y="0"/>
            <a:chExt cx="3693386" cy="5359349"/>
          </a:xfrm>
        </p:grpSpPr>
        <p:sp>
          <p:nvSpPr>
            <p:cNvPr id="9" name="Rechthoek 8">
              <a:extLst>
                <a:ext uri="{FF2B5EF4-FFF2-40B4-BE49-F238E27FC236}">
                  <a16:creationId xmlns:a16="http://schemas.microsoft.com/office/drawing/2014/main" id="{7ADF48FA-05FC-DF57-4E09-928C2BA513F5}"/>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1" name="Rechthoek 10">
              <a:extLst>
                <a:ext uri="{FF2B5EF4-FFF2-40B4-BE49-F238E27FC236}">
                  <a16:creationId xmlns:a16="http://schemas.microsoft.com/office/drawing/2014/main" id="{424E496F-C327-0011-F410-E6438146CA9B}"/>
                </a:ext>
              </a:extLst>
            </p:cNvPr>
            <p:cNvSpPr/>
            <p:nvPr userDrawn="1"/>
          </p:nvSpPr>
          <p:spPr>
            <a:xfrm>
              <a:off x="-3786165" y="1707400"/>
              <a:ext cx="3593091" cy="2836018"/>
            </a:xfrm>
            <a:prstGeom prst="rect">
              <a:avLst/>
            </a:prstGeom>
            <a:solidFill>
              <a:schemeClr val="accent2"/>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 </a:t>
              </a:r>
            </a:p>
          </p:txBody>
        </p:sp>
        <p:sp>
          <p:nvSpPr>
            <p:cNvPr id="12" name="Ovaal 11">
              <a:extLst>
                <a:ext uri="{FF2B5EF4-FFF2-40B4-BE49-F238E27FC236}">
                  <a16:creationId xmlns:a16="http://schemas.microsoft.com/office/drawing/2014/main" id="{F2155647-28C0-F888-EE81-A099B769859D}"/>
                </a:ext>
              </a:extLst>
            </p:cNvPr>
            <p:cNvSpPr/>
            <p:nvPr userDrawn="1"/>
          </p:nvSpPr>
          <p:spPr>
            <a:xfrm>
              <a:off x="-3604183" y="183748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1</a:t>
              </a:r>
            </a:p>
          </p:txBody>
        </p:sp>
        <p:sp>
          <p:nvSpPr>
            <p:cNvPr id="13" name="Rechthoek 12">
              <a:extLst>
                <a:ext uri="{FF2B5EF4-FFF2-40B4-BE49-F238E27FC236}">
                  <a16:creationId xmlns:a16="http://schemas.microsoft.com/office/drawing/2014/main" id="{B59057CE-9262-6BC0-323C-A78F545C1658}"/>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Bullet</a:t>
              </a:r>
            </a:p>
          </p:txBody>
        </p:sp>
        <p:sp>
          <p:nvSpPr>
            <p:cNvPr id="14" name="Ovaal 13">
              <a:extLst>
                <a:ext uri="{FF2B5EF4-FFF2-40B4-BE49-F238E27FC236}">
                  <a16:creationId xmlns:a16="http://schemas.microsoft.com/office/drawing/2014/main" id="{4EF1168F-E89C-E8BB-3E6F-F99E7A4F3BC7}"/>
                </a:ext>
              </a:extLst>
            </p:cNvPr>
            <p:cNvSpPr/>
            <p:nvPr userDrawn="1"/>
          </p:nvSpPr>
          <p:spPr>
            <a:xfrm>
              <a:off x="-3604183" y="212876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2</a:t>
              </a:r>
            </a:p>
          </p:txBody>
        </p:sp>
        <p:sp>
          <p:nvSpPr>
            <p:cNvPr id="15" name="Rechthoek 14">
              <a:extLst>
                <a:ext uri="{FF2B5EF4-FFF2-40B4-BE49-F238E27FC236}">
                  <a16:creationId xmlns:a16="http://schemas.microsoft.com/office/drawing/2014/main" id="{13D57669-F1E3-9778-8B1C-EEB64916CAA8}"/>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6" name="Rechthoek 15">
              <a:extLst>
                <a:ext uri="{FF2B5EF4-FFF2-40B4-BE49-F238E27FC236}">
                  <a16:creationId xmlns:a16="http://schemas.microsoft.com/office/drawing/2014/main" id="{45F2691A-894C-0BAD-A64E-90BF94FDFBD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715963" marR="0" lvl="0" indent="-358775"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Sub-bullet </a:t>
              </a:r>
            </a:p>
          </p:txBody>
        </p:sp>
        <p:sp>
          <p:nvSpPr>
            <p:cNvPr id="17" name="Ovaal 16">
              <a:extLst>
                <a:ext uri="{FF2B5EF4-FFF2-40B4-BE49-F238E27FC236}">
                  <a16:creationId xmlns:a16="http://schemas.microsoft.com/office/drawing/2014/main" id="{7B72370B-63C0-3FF6-CBA0-D0218F4DEB95}"/>
                </a:ext>
              </a:extLst>
            </p:cNvPr>
            <p:cNvSpPr/>
            <p:nvPr userDrawn="1"/>
          </p:nvSpPr>
          <p:spPr>
            <a:xfrm>
              <a:off x="-3604183" y="242005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3</a:t>
              </a:r>
            </a:p>
          </p:txBody>
        </p:sp>
        <p:sp>
          <p:nvSpPr>
            <p:cNvPr id="18" name="Rechthoek 17">
              <a:extLst>
                <a:ext uri="{FF2B5EF4-FFF2-40B4-BE49-F238E27FC236}">
                  <a16:creationId xmlns:a16="http://schemas.microsoft.com/office/drawing/2014/main" id="{008892AF-36E8-A4BF-34DF-E574D7DED7EF}"/>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20" name="Ovaal 19">
              <a:extLst>
                <a:ext uri="{FF2B5EF4-FFF2-40B4-BE49-F238E27FC236}">
                  <a16:creationId xmlns:a16="http://schemas.microsoft.com/office/drawing/2014/main" id="{AF9529F5-90D9-81C2-6542-EBD5AAF673CF}"/>
                </a:ext>
              </a:extLst>
            </p:cNvPr>
            <p:cNvSpPr/>
            <p:nvPr userDrawn="1"/>
          </p:nvSpPr>
          <p:spPr>
            <a:xfrm>
              <a:off x="-3604183" y="2711336"/>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4</a:t>
              </a:r>
            </a:p>
          </p:txBody>
        </p:sp>
        <p:sp>
          <p:nvSpPr>
            <p:cNvPr id="21" name="Rechthoek 20">
              <a:extLst>
                <a:ext uri="{FF2B5EF4-FFF2-40B4-BE49-F238E27FC236}">
                  <a16:creationId xmlns:a16="http://schemas.microsoft.com/office/drawing/2014/main" id="{B2668A43-8FB8-75AA-5B87-1040304E7DF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2400" b="1" i="0" u="none" strike="noStrike" kern="0" cap="none" spc="0" normalizeH="0" baseline="0" noProof="0" dirty="0">
                  <a:ln>
                    <a:noFill/>
                  </a:ln>
                  <a:solidFill>
                    <a:schemeClr val="bg1"/>
                  </a:solidFill>
                  <a:effectLst/>
                  <a:uLnTx/>
                  <a:uFillTx/>
                  <a:latin typeface="+mj-lt"/>
                  <a:cs typeface="Calibri" panose="020F0502020204030204" pitchFamily="34" charset="0"/>
                </a:rPr>
                <a:t>Title/Quote</a:t>
              </a:r>
            </a:p>
          </p:txBody>
        </p:sp>
        <p:sp>
          <p:nvSpPr>
            <p:cNvPr id="22" name="Ovaal 21">
              <a:extLst>
                <a:ext uri="{FF2B5EF4-FFF2-40B4-BE49-F238E27FC236}">
                  <a16:creationId xmlns:a16="http://schemas.microsoft.com/office/drawing/2014/main" id="{D75DEDC8-9AC6-A76C-074D-95E1A9147B8D}"/>
                </a:ext>
              </a:extLst>
            </p:cNvPr>
            <p:cNvSpPr/>
            <p:nvPr userDrawn="1"/>
          </p:nvSpPr>
          <p:spPr>
            <a:xfrm>
              <a:off x="-3604183" y="3002620"/>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5</a:t>
              </a:r>
            </a:p>
          </p:txBody>
        </p:sp>
        <p:sp>
          <p:nvSpPr>
            <p:cNvPr id="23" name="Rechthoek 22">
              <a:extLst>
                <a:ext uri="{FF2B5EF4-FFF2-40B4-BE49-F238E27FC236}">
                  <a16:creationId xmlns:a16="http://schemas.microsoft.com/office/drawing/2014/main" id="{D2D235DA-4BB4-6C21-1050-E849F54C28A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800" b="0" i="0" u="none" strike="noStrike" kern="0" cap="none" spc="0" normalizeH="0" baseline="0" noProof="0" dirty="0">
                  <a:ln>
                    <a:noFill/>
                  </a:ln>
                  <a:solidFill>
                    <a:schemeClr val="bg1"/>
                  </a:solidFill>
                  <a:effectLst/>
                  <a:uLnTx/>
                  <a:uFillTx/>
                  <a:latin typeface="+mj-lt"/>
                  <a:cs typeface="Calibri" panose="020F0502020204030204" pitchFamily="34" charset="0"/>
                </a:rPr>
                <a:t>Subtitle</a:t>
              </a:r>
            </a:p>
          </p:txBody>
        </p:sp>
        <p:sp>
          <p:nvSpPr>
            <p:cNvPr id="24" name="Ovaal 23">
              <a:extLst>
                <a:ext uri="{FF2B5EF4-FFF2-40B4-BE49-F238E27FC236}">
                  <a16:creationId xmlns:a16="http://schemas.microsoft.com/office/drawing/2014/main" id="{CA6F3E0C-DE5B-050C-2EA7-D80262B0D1F3}"/>
                </a:ext>
              </a:extLst>
            </p:cNvPr>
            <p:cNvSpPr/>
            <p:nvPr userDrawn="1"/>
          </p:nvSpPr>
          <p:spPr>
            <a:xfrm>
              <a:off x="-3604183" y="329390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6</a:t>
              </a:r>
            </a:p>
          </p:txBody>
        </p:sp>
        <p:sp>
          <p:nvSpPr>
            <p:cNvPr id="25" name="Rechthoek 24">
              <a:extLst>
                <a:ext uri="{FF2B5EF4-FFF2-40B4-BE49-F238E27FC236}">
                  <a16:creationId xmlns:a16="http://schemas.microsoft.com/office/drawing/2014/main" id="{023CB4A1-6963-FFA0-E469-F920BA155149}"/>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mj-lt"/>
                <a:buAutoNum type="arabi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Numerical bullet</a:t>
              </a:r>
            </a:p>
          </p:txBody>
        </p:sp>
        <p:sp>
          <p:nvSpPr>
            <p:cNvPr id="26" name="Ovaal 25">
              <a:extLst>
                <a:ext uri="{FF2B5EF4-FFF2-40B4-BE49-F238E27FC236}">
                  <a16:creationId xmlns:a16="http://schemas.microsoft.com/office/drawing/2014/main" id="{396DA48D-D558-61AF-14C5-38E968D93220}"/>
                </a:ext>
              </a:extLst>
            </p:cNvPr>
            <p:cNvSpPr/>
            <p:nvPr userDrawn="1"/>
          </p:nvSpPr>
          <p:spPr>
            <a:xfrm>
              <a:off x="-3604183" y="358518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7</a:t>
              </a:r>
            </a:p>
          </p:txBody>
        </p:sp>
        <p:sp>
          <p:nvSpPr>
            <p:cNvPr id="27" name="Rechthoek 26">
              <a:extLst>
                <a:ext uri="{FF2B5EF4-FFF2-40B4-BE49-F238E27FC236}">
                  <a16:creationId xmlns:a16="http://schemas.microsoft.com/office/drawing/2014/main" id="{69DD0256-BC55-70B6-9711-3F06745948A3}"/>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342900" marR="0" lvl="0" indent="-342900" defTabSz="914400" eaLnBrk="1" fontAlgn="auto" latinLnBrk="0" hangingPunct="1">
                <a:lnSpc>
                  <a:spcPct val="100000"/>
                </a:lnSpc>
                <a:spcBef>
                  <a:spcPts val="600"/>
                </a:spcBef>
                <a:spcAft>
                  <a:spcPts val="600"/>
                </a:spcAft>
                <a:buClr>
                  <a:schemeClr val="bg1"/>
                </a:buClr>
                <a:buSzTx/>
                <a:buFont typeface="+mj-lt"/>
                <a:buAutoNum type="alphaL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Alphabetical bullet</a:t>
              </a:r>
            </a:p>
          </p:txBody>
        </p:sp>
        <p:sp>
          <p:nvSpPr>
            <p:cNvPr id="28" name="Ovaal 27">
              <a:extLst>
                <a:ext uri="{FF2B5EF4-FFF2-40B4-BE49-F238E27FC236}">
                  <a16:creationId xmlns:a16="http://schemas.microsoft.com/office/drawing/2014/main" id="{2E593191-AEB1-EB79-EE36-D6B345301464}"/>
                </a:ext>
              </a:extLst>
            </p:cNvPr>
            <p:cNvSpPr/>
            <p:nvPr userDrawn="1"/>
          </p:nvSpPr>
          <p:spPr>
            <a:xfrm>
              <a:off x="-3604183" y="387647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8</a:t>
              </a:r>
            </a:p>
          </p:txBody>
        </p:sp>
        <p:sp>
          <p:nvSpPr>
            <p:cNvPr id="29" name="Rechthoek 28">
              <a:extLst>
                <a:ext uri="{FF2B5EF4-FFF2-40B4-BE49-F238E27FC236}">
                  <a16:creationId xmlns:a16="http://schemas.microsoft.com/office/drawing/2014/main" id="{E8FD4786-60C9-9486-2DC6-3D9B00E1CBEF}"/>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tx1"/>
                </a:buClr>
                <a:buSzTx/>
                <a:buFont typeface="Calibri" panose="020F0502020204030204" pitchFamily="34" charset="0"/>
                <a:buNone/>
                <a:tabLst/>
                <a:defRPr/>
              </a:pPr>
              <a:r>
                <a:rPr kumimoji="0" lang="en-GB" sz="1200" b="0" i="1" u="none" strike="noStrike" kern="0" cap="none" spc="0" normalizeH="0" baseline="0" noProof="0" dirty="0">
                  <a:ln>
                    <a:noFill/>
                  </a:ln>
                  <a:solidFill>
                    <a:schemeClr val="bg1"/>
                  </a:solidFill>
                  <a:effectLst/>
                  <a:uLnTx/>
                  <a:uFillTx/>
                  <a:latin typeface="+mj-lt"/>
                  <a:cs typeface="Calibri" panose="020F0502020204030204" pitchFamily="34" charset="0"/>
                </a:rPr>
                <a:t>Source</a:t>
              </a:r>
            </a:p>
          </p:txBody>
        </p:sp>
        <p:sp>
          <p:nvSpPr>
            <p:cNvPr id="30" name="Ovaal 29">
              <a:extLst>
                <a:ext uri="{FF2B5EF4-FFF2-40B4-BE49-F238E27FC236}">
                  <a16:creationId xmlns:a16="http://schemas.microsoft.com/office/drawing/2014/main" id="{523DA0C7-DBA9-8FE2-B931-01679B902CAC}"/>
                </a:ext>
              </a:extLst>
            </p:cNvPr>
            <p:cNvSpPr/>
            <p:nvPr userDrawn="1"/>
          </p:nvSpPr>
          <p:spPr>
            <a:xfrm>
              <a:off x="-3604183" y="416859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9</a:t>
              </a:r>
            </a:p>
          </p:txBody>
        </p:sp>
        <p:sp>
          <p:nvSpPr>
            <p:cNvPr id="31" name="Rechthoek 30">
              <a:extLst>
                <a:ext uri="{FF2B5EF4-FFF2-40B4-BE49-F238E27FC236}">
                  <a16:creationId xmlns:a16="http://schemas.microsoft.com/office/drawing/2014/main" id="{BAB3BD5C-FB06-9428-2AA1-20078828C5D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32" name="Rechthoek 31">
              <a:extLst>
                <a:ext uri="{FF2B5EF4-FFF2-40B4-BE49-F238E27FC236}">
                  <a16:creationId xmlns:a16="http://schemas.microsoft.com/office/drawing/2014/main" id="{EAEA86D1-B00E-3D8E-7B2C-0871C7934632}"/>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33" name="ICOON_info">
              <a:extLst>
                <a:ext uri="{FF2B5EF4-FFF2-40B4-BE49-F238E27FC236}">
                  <a16:creationId xmlns:a16="http://schemas.microsoft.com/office/drawing/2014/main" id="{2B60D8A9-3310-9810-08D8-CFBD1AC55BDB}"/>
                </a:ext>
              </a:extLst>
            </p:cNvPr>
            <p:cNvGrpSpPr/>
            <p:nvPr userDrawn="1"/>
          </p:nvGrpSpPr>
          <p:grpSpPr>
            <a:xfrm>
              <a:off x="-376736" y="4400186"/>
              <a:ext cx="283685" cy="283685"/>
              <a:chOff x="-510741" y="5913713"/>
              <a:chExt cx="267555" cy="267555"/>
            </a:xfrm>
          </p:grpSpPr>
          <p:sp>
            <p:nvSpPr>
              <p:cNvPr id="81" name="Ovaal 80">
                <a:extLst>
                  <a:ext uri="{FF2B5EF4-FFF2-40B4-BE49-F238E27FC236}">
                    <a16:creationId xmlns:a16="http://schemas.microsoft.com/office/drawing/2014/main" id="{0059BE4F-C466-EDF0-108B-5D92562BDEC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82" name="Graphic 163" descr="Informatie">
                <a:extLst>
                  <a:ext uri="{FF2B5EF4-FFF2-40B4-BE49-F238E27FC236}">
                    <a16:creationId xmlns:a16="http://schemas.microsoft.com/office/drawing/2014/main" id="{7921049A-F3B6-D3E0-4073-0B095AA691E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4" name="VOORBEELD">
              <a:extLst>
                <a:ext uri="{FF2B5EF4-FFF2-40B4-BE49-F238E27FC236}">
                  <a16:creationId xmlns:a16="http://schemas.microsoft.com/office/drawing/2014/main" id="{5BC10C1D-E1D4-4E29-4C13-249D3D62C253}"/>
                </a:ext>
              </a:extLst>
            </p:cNvPr>
            <p:cNvGrpSpPr/>
            <p:nvPr userDrawn="1"/>
          </p:nvGrpSpPr>
          <p:grpSpPr>
            <a:xfrm>
              <a:off x="-3605171" y="458674"/>
              <a:ext cx="3234311" cy="558875"/>
              <a:chOff x="-3605171" y="458674"/>
              <a:chExt cx="3234311" cy="558875"/>
            </a:xfrm>
          </p:grpSpPr>
          <p:sp>
            <p:nvSpPr>
              <p:cNvPr id="41" name="Rechthoek 40">
                <a:extLst>
                  <a:ext uri="{FF2B5EF4-FFF2-40B4-BE49-F238E27FC236}">
                    <a16:creationId xmlns:a16="http://schemas.microsoft.com/office/drawing/2014/main" id="{AF3EC131-7E63-C06C-7917-A3FF8A41114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42" name="Rechthoek 41">
                <a:extLst>
                  <a:ext uri="{FF2B5EF4-FFF2-40B4-BE49-F238E27FC236}">
                    <a16:creationId xmlns:a16="http://schemas.microsoft.com/office/drawing/2014/main" id="{914610E8-B757-0A30-9B28-61396977CD48}"/>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43" name="Groep 42">
                <a:extLst>
                  <a:ext uri="{FF2B5EF4-FFF2-40B4-BE49-F238E27FC236}">
                    <a16:creationId xmlns:a16="http://schemas.microsoft.com/office/drawing/2014/main" id="{EB4E2AC5-D400-8328-C7B2-BAE358134C1C}"/>
                  </a:ext>
                </a:extLst>
              </p:cNvPr>
              <p:cNvGrpSpPr/>
              <p:nvPr userDrawn="1"/>
            </p:nvGrpSpPr>
            <p:grpSpPr>
              <a:xfrm>
                <a:off x="-3386247" y="830871"/>
                <a:ext cx="139423" cy="109566"/>
                <a:chOff x="-2866744" y="827071"/>
                <a:chExt cx="168701" cy="132575"/>
              </a:xfrm>
            </p:grpSpPr>
            <p:grpSp>
              <p:nvGrpSpPr>
                <p:cNvPr id="74" name="Groep 73">
                  <a:extLst>
                    <a:ext uri="{FF2B5EF4-FFF2-40B4-BE49-F238E27FC236}">
                      <a16:creationId xmlns:a16="http://schemas.microsoft.com/office/drawing/2014/main" id="{BC3576CF-A7B1-17B1-D984-90AFF95BFE45}"/>
                    </a:ext>
                  </a:extLst>
                </p:cNvPr>
                <p:cNvGrpSpPr/>
                <p:nvPr userDrawn="1"/>
              </p:nvGrpSpPr>
              <p:grpSpPr>
                <a:xfrm>
                  <a:off x="-2866744" y="827071"/>
                  <a:ext cx="168701" cy="132575"/>
                  <a:chOff x="-2866744" y="827071"/>
                  <a:chExt cx="168701" cy="132575"/>
                </a:xfrm>
              </p:grpSpPr>
              <p:cxnSp>
                <p:nvCxnSpPr>
                  <p:cNvPr id="76" name="Rechte verbindingslijn 75">
                    <a:extLst>
                      <a:ext uri="{FF2B5EF4-FFF2-40B4-BE49-F238E27FC236}">
                        <a16:creationId xmlns:a16="http://schemas.microsoft.com/office/drawing/2014/main" id="{823F07FA-3156-C421-3B03-3B64529D97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ABD2612A-2576-8DF0-3F4D-08534B6182C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60EBB61E-1F76-853D-41A6-484939521A5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2073D5CB-EA62-759E-CC40-FDA085CC43A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3C80278B-8737-7B3C-1EF7-7047527172B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5" name="Pijl: rechts 74">
                  <a:extLst>
                    <a:ext uri="{FF2B5EF4-FFF2-40B4-BE49-F238E27FC236}">
                      <a16:creationId xmlns:a16="http://schemas.microsoft.com/office/drawing/2014/main" id="{701C7CFA-4BFB-5C65-2BF2-90987071C9F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4" name="Groep 43">
                <a:extLst>
                  <a:ext uri="{FF2B5EF4-FFF2-40B4-BE49-F238E27FC236}">
                    <a16:creationId xmlns:a16="http://schemas.microsoft.com/office/drawing/2014/main" id="{5D5AD55C-1878-1FBA-8585-25AFE3AF720B}"/>
                  </a:ext>
                </a:extLst>
              </p:cNvPr>
              <p:cNvGrpSpPr/>
              <p:nvPr userDrawn="1"/>
            </p:nvGrpSpPr>
            <p:grpSpPr>
              <a:xfrm>
                <a:off x="-3605171" y="830871"/>
                <a:ext cx="139423" cy="109566"/>
                <a:chOff x="-2866744" y="518074"/>
                <a:chExt cx="168701" cy="132575"/>
              </a:xfrm>
            </p:grpSpPr>
            <p:grpSp>
              <p:nvGrpSpPr>
                <p:cNvPr id="67" name="Groep 66">
                  <a:extLst>
                    <a:ext uri="{FF2B5EF4-FFF2-40B4-BE49-F238E27FC236}">
                      <a16:creationId xmlns:a16="http://schemas.microsoft.com/office/drawing/2014/main" id="{BC8A942C-6950-44FB-3A9D-068C5E9A0FA4}"/>
                    </a:ext>
                  </a:extLst>
                </p:cNvPr>
                <p:cNvGrpSpPr/>
                <p:nvPr userDrawn="1"/>
              </p:nvGrpSpPr>
              <p:grpSpPr>
                <a:xfrm>
                  <a:off x="-2866744" y="518074"/>
                  <a:ext cx="168701" cy="132575"/>
                  <a:chOff x="-2866744" y="518074"/>
                  <a:chExt cx="168701" cy="132575"/>
                </a:xfrm>
              </p:grpSpPr>
              <p:cxnSp>
                <p:nvCxnSpPr>
                  <p:cNvPr id="69" name="Rechte verbindingslijn 68">
                    <a:extLst>
                      <a:ext uri="{FF2B5EF4-FFF2-40B4-BE49-F238E27FC236}">
                        <a16:creationId xmlns:a16="http://schemas.microsoft.com/office/drawing/2014/main" id="{82A6C3D0-6C85-9B31-38A7-88C4338A1D5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8FC8623B-CEAE-E9A5-2244-112541F9523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46281FFE-331A-6BB8-A841-0F767919C62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F6B4E5CF-4D15-7FF7-A8D5-04A688445D4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8C263B9C-331C-8048-E4FF-8B47D9B1510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8" name="Pijl: rechts 67">
                  <a:extLst>
                    <a:ext uri="{FF2B5EF4-FFF2-40B4-BE49-F238E27FC236}">
                      <a16:creationId xmlns:a16="http://schemas.microsoft.com/office/drawing/2014/main" id="{B49CE55E-69FB-B9CC-001D-9F1F9BF1901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45" name="Rechte verbindingslijn 44">
                <a:extLst>
                  <a:ext uri="{FF2B5EF4-FFF2-40B4-BE49-F238E27FC236}">
                    <a16:creationId xmlns:a16="http://schemas.microsoft.com/office/drawing/2014/main" id="{9E585861-F94E-CD59-2EB9-5F485F3F4D4C}"/>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6" name="Rechte verbindingslijn 45">
                <a:extLst>
                  <a:ext uri="{FF2B5EF4-FFF2-40B4-BE49-F238E27FC236}">
                    <a16:creationId xmlns:a16="http://schemas.microsoft.com/office/drawing/2014/main" id="{9310290C-4527-DDE5-98F2-0BBE8E329976}"/>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7" name="Rechthoek 46">
                <a:extLst>
                  <a:ext uri="{FF2B5EF4-FFF2-40B4-BE49-F238E27FC236}">
                    <a16:creationId xmlns:a16="http://schemas.microsoft.com/office/drawing/2014/main" id="{D91BCBE2-245D-6BEA-3A96-F2069FCF272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sp>
            <p:nvSpPr>
              <p:cNvPr id="48" name="Rechthoek 47">
                <a:extLst>
                  <a:ext uri="{FF2B5EF4-FFF2-40B4-BE49-F238E27FC236}">
                    <a16:creationId xmlns:a16="http://schemas.microsoft.com/office/drawing/2014/main" id="{15E977E5-EF26-3107-BA42-02048DB28539}"/>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grpSp>
            <p:nvGrpSpPr>
              <p:cNvPr id="49" name="Groep 48">
                <a:extLst>
                  <a:ext uri="{FF2B5EF4-FFF2-40B4-BE49-F238E27FC236}">
                    <a16:creationId xmlns:a16="http://schemas.microsoft.com/office/drawing/2014/main" id="{1D24D345-7F5E-C4F9-ED55-D6B041C68DB6}"/>
                  </a:ext>
                </a:extLst>
              </p:cNvPr>
              <p:cNvGrpSpPr/>
              <p:nvPr userDrawn="1"/>
            </p:nvGrpSpPr>
            <p:grpSpPr>
              <a:xfrm>
                <a:off x="-2916763" y="769168"/>
                <a:ext cx="268738" cy="248381"/>
                <a:chOff x="-2916763" y="769168"/>
                <a:chExt cx="268738" cy="248381"/>
              </a:xfrm>
            </p:grpSpPr>
            <p:sp>
              <p:nvSpPr>
                <p:cNvPr id="59" name="Rechthoek 58">
                  <a:extLst>
                    <a:ext uri="{FF2B5EF4-FFF2-40B4-BE49-F238E27FC236}">
                      <a16:creationId xmlns:a16="http://schemas.microsoft.com/office/drawing/2014/main" id="{2AF027B3-D16D-1FC0-7B47-F317342C798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EF0A90F4-444A-4301-846D-7488DD28EA4E}"/>
                    </a:ext>
                  </a:extLst>
                </p:cNvPr>
                <p:cNvGrpSpPr/>
                <p:nvPr userDrawn="1"/>
              </p:nvGrpSpPr>
              <p:grpSpPr>
                <a:xfrm>
                  <a:off x="-2866744" y="827071"/>
                  <a:ext cx="168701" cy="132575"/>
                  <a:chOff x="-2866744" y="827071"/>
                  <a:chExt cx="168701" cy="132575"/>
                </a:xfrm>
              </p:grpSpPr>
              <p:cxnSp>
                <p:nvCxnSpPr>
                  <p:cNvPr id="62" name="Rechte verbindingslijn 61">
                    <a:extLst>
                      <a:ext uri="{FF2B5EF4-FFF2-40B4-BE49-F238E27FC236}">
                        <a16:creationId xmlns:a16="http://schemas.microsoft.com/office/drawing/2014/main" id="{3655EFAD-2E48-28EC-34B0-0E71AA7B03A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2E740BBE-4ACA-E77D-11F6-E3EC8EFA324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4CDF5780-534F-AAD2-D80D-B82DF93EAE1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849EABD2-5647-B9AC-2F3B-FF87A99EFD4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288A1F66-CBE0-5E1D-3BAC-39CCC49BB47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1" name="Pijl: rechts 60">
                  <a:extLst>
                    <a:ext uri="{FF2B5EF4-FFF2-40B4-BE49-F238E27FC236}">
                      <a16:creationId xmlns:a16="http://schemas.microsoft.com/office/drawing/2014/main" id="{1A8C63F1-E2B1-4882-2922-F9E134AFF73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50" name="Groep 49">
                <a:extLst>
                  <a:ext uri="{FF2B5EF4-FFF2-40B4-BE49-F238E27FC236}">
                    <a16:creationId xmlns:a16="http://schemas.microsoft.com/office/drawing/2014/main" id="{BF9ABF3C-8C2D-E4F6-5C27-1B0DC2A7AA39}"/>
                  </a:ext>
                </a:extLst>
              </p:cNvPr>
              <p:cNvGrpSpPr/>
              <p:nvPr userDrawn="1"/>
            </p:nvGrpSpPr>
            <p:grpSpPr>
              <a:xfrm>
                <a:off x="-2916763" y="460171"/>
                <a:ext cx="268738" cy="248381"/>
                <a:chOff x="-2916763" y="460171"/>
                <a:chExt cx="268738" cy="248381"/>
              </a:xfrm>
            </p:grpSpPr>
            <p:sp>
              <p:nvSpPr>
                <p:cNvPr id="51" name="Rechthoek 50">
                  <a:extLst>
                    <a:ext uri="{FF2B5EF4-FFF2-40B4-BE49-F238E27FC236}">
                      <a16:creationId xmlns:a16="http://schemas.microsoft.com/office/drawing/2014/main" id="{08E0DA45-CC90-9315-4654-C1A487262EA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2" name="Groep 51">
                  <a:extLst>
                    <a:ext uri="{FF2B5EF4-FFF2-40B4-BE49-F238E27FC236}">
                      <a16:creationId xmlns:a16="http://schemas.microsoft.com/office/drawing/2014/main" id="{25AA5B83-9366-2167-4789-97722C1A3747}"/>
                    </a:ext>
                  </a:extLst>
                </p:cNvPr>
                <p:cNvGrpSpPr/>
                <p:nvPr userDrawn="1"/>
              </p:nvGrpSpPr>
              <p:grpSpPr>
                <a:xfrm>
                  <a:off x="-2866744" y="518074"/>
                  <a:ext cx="168701" cy="132575"/>
                  <a:chOff x="-2866744" y="518074"/>
                  <a:chExt cx="168701" cy="132575"/>
                </a:xfrm>
              </p:grpSpPr>
              <p:cxnSp>
                <p:nvCxnSpPr>
                  <p:cNvPr id="54" name="Rechte verbindingslijn 53">
                    <a:extLst>
                      <a:ext uri="{FF2B5EF4-FFF2-40B4-BE49-F238E27FC236}">
                        <a16:creationId xmlns:a16="http://schemas.microsoft.com/office/drawing/2014/main" id="{CE0142AE-8E90-944D-CF85-D76224D49DF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54">
                    <a:extLst>
                      <a:ext uri="{FF2B5EF4-FFF2-40B4-BE49-F238E27FC236}">
                        <a16:creationId xmlns:a16="http://schemas.microsoft.com/office/drawing/2014/main" id="{259151C3-DFBE-E5EB-B5B2-0EDE2B8FE13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E83AC589-248C-D47E-FE78-91C446B9CC9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56">
                    <a:extLst>
                      <a:ext uri="{FF2B5EF4-FFF2-40B4-BE49-F238E27FC236}">
                        <a16:creationId xmlns:a16="http://schemas.microsoft.com/office/drawing/2014/main" id="{8F90724F-3E48-75F8-0EE7-4BCDBF76D10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FB434647-E4C7-E5E7-DAF5-1C1ED4834C04}"/>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3" name="Pijl: rechts 52">
                  <a:extLst>
                    <a:ext uri="{FF2B5EF4-FFF2-40B4-BE49-F238E27FC236}">
                      <a16:creationId xmlns:a16="http://schemas.microsoft.com/office/drawing/2014/main" id="{974723F2-A567-0B2C-1E19-3D58BF5F4EA1}"/>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nvGrpSpPr>
            <p:cNvPr id="35" name="Groep 34">
              <a:extLst>
                <a:ext uri="{FF2B5EF4-FFF2-40B4-BE49-F238E27FC236}">
                  <a16:creationId xmlns:a16="http://schemas.microsoft.com/office/drawing/2014/main" id="{4E92109E-7049-67B7-E711-D0E3C35FFABF}"/>
                </a:ext>
              </a:extLst>
            </p:cNvPr>
            <p:cNvGrpSpPr/>
            <p:nvPr userDrawn="1"/>
          </p:nvGrpSpPr>
          <p:grpSpPr>
            <a:xfrm>
              <a:off x="-938434" y="4663037"/>
              <a:ext cx="627798" cy="576693"/>
              <a:chOff x="-1753862" y="6112775"/>
              <a:chExt cx="759635" cy="697798"/>
            </a:xfrm>
          </p:grpSpPr>
          <p:grpSp>
            <p:nvGrpSpPr>
              <p:cNvPr id="36" name="Inspireren">
                <a:extLst>
                  <a:ext uri="{FF2B5EF4-FFF2-40B4-BE49-F238E27FC236}">
                    <a16:creationId xmlns:a16="http://schemas.microsoft.com/office/drawing/2014/main" id="{B6BB28E5-FC07-8660-D163-A81A2312AC22}"/>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38" name="Freeform 12">
                  <a:extLst>
                    <a:ext uri="{FF2B5EF4-FFF2-40B4-BE49-F238E27FC236}">
                      <a16:creationId xmlns:a16="http://schemas.microsoft.com/office/drawing/2014/main" id="{DDAE04FD-F181-3949-7D85-58325D157C0A}"/>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9" name="Freeform 13">
                  <a:extLst>
                    <a:ext uri="{FF2B5EF4-FFF2-40B4-BE49-F238E27FC236}">
                      <a16:creationId xmlns:a16="http://schemas.microsoft.com/office/drawing/2014/main" id="{95968914-FEA4-2AE8-E004-E96F339388BE}"/>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40" name="Freeform 14">
                  <a:extLst>
                    <a:ext uri="{FF2B5EF4-FFF2-40B4-BE49-F238E27FC236}">
                      <a16:creationId xmlns:a16="http://schemas.microsoft.com/office/drawing/2014/main" id="{AB79A8C7-FB3C-A442-3338-FC8FB2AE6033}"/>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7" name="Tekstvak 36">
                <a:extLst>
                  <a:ext uri="{FF2B5EF4-FFF2-40B4-BE49-F238E27FC236}">
                    <a16:creationId xmlns:a16="http://schemas.microsoft.com/office/drawing/2014/main" id="{8DF17050-91F9-6EE8-82AF-836B5EC13983}"/>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156" name="INSTRUCTION">
            <a:extLst>
              <a:ext uri="{FF2B5EF4-FFF2-40B4-BE49-F238E27FC236}">
                <a16:creationId xmlns:a16="http://schemas.microsoft.com/office/drawing/2014/main" id="{0F7A56C1-733C-A37F-4D3F-2213F982AE40}"/>
              </a:ext>
            </a:extLst>
          </p:cNvPr>
          <p:cNvGrpSpPr/>
          <p:nvPr userDrawn="1"/>
        </p:nvGrpSpPr>
        <p:grpSpPr>
          <a:xfrm>
            <a:off x="-3786165" y="-1"/>
            <a:ext cx="3693386" cy="6640349"/>
            <a:chOff x="-3786165" y="-1"/>
            <a:chExt cx="3693386" cy="6640349"/>
          </a:xfrm>
        </p:grpSpPr>
        <p:sp>
          <p:nvSpPr>
            <p:cNvPr id="157" name="Rechthoek 156">
              <a:extLst>
                <a:ext uri="{FF2B5EF4-FFF2-40B4-BE49-F238E27FC236}">
                  <a16:creationId xmlns:a16="http://schemas.microsoft.com/office/drawing/2014/main" id="{1CEDD57F-4BB9-FD9F-B3F7-E79C0320BA73}"/>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158" name="Ovaal 157">
              <a:extLst>
                <a:ext uri="{FF2B5EF4-FFF2-40B4-BE49-F238E27FC236}">
                  <a16:creationId xmlns:a16="http://schemas.microsoft.com/office/drawing/2014/main" id="{DCE54C07-4C43-F9E1-4B83-167B7B088805}"/>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9" name="Rechthoek 158">
              <a:extLst>
                <a:ext uri="{FF2B5EF4-FFF2-40B4-BE49-F238E27FC236}">
                  <a16:creationId xmlns:a16="http://schemas.microsoft.com/office/drawing/2014/main" id="{65886D6B-F586-7823-DBA0-98143291F751}"/>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60" name="Ovaal 159">
              <a:extLst>
                <a:ext uri="{FF2B5EF4-FFF2-40B4-BE49-F238E27FC236}">
                  <a16:creationId xmlns:a16="http://schemas.microsoft.com/office/drawing/2014/main" id="{1E526610-5710-6B63-4E90-4563E7AA859F}"/>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1" name="Rechthoek 160">
              <a:extLst>
                <a:ext uri="{FF2B5EF4-FFF2-40B4-BE49-F238E27FC236}">
                  <a16:creationId xmlns:a16="http://schemas.microsoft.com/office/drawing/2014/main" id="{6D115087-3C69-969D-E772-4723287E1F53}"/>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62" name="Ovaal 161">
              <a:extLst>
                <a:ext uri="{FF2B5EF4-FFF2-40B4-BE49-F238E27FC236}">
                  <a16:creationId xmlns:a16="http://schemas.microsoft.com/office/drawing/2014/main" id="{8BFA1349-EEE4-A0F0-3A3D-55A8FE8D97A0}"/>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63" name="Rechthoek 162">
              <a:extLst>
                <a:ext uri="{FF2B5EF4-FFF2-40B4-BE49-F238E27FC236}">
                  <a16:creationId xmlns:a16="http://schemas.microsoft.com/office/drawing/2014/main" id="{13036124-AFB3-6331-E1AA-99EB524253A2}"/>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164" name="Rechthoek 163">
              <a:extLst>
                <a:ext uri="{FF2B5EF4-FFF2-40B4-BE49-F238E27FC236}">
                  <a16:creationId xmlns:a16="http://schemas.microsoft.com/office/drawing/2014/main" id="{92646E72-2021-23E6-3AE0-AE1866ABA24A}"/>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165" name="Groep 164">
              <a:extLst>
                <a:ext uri="{FF2B5EF4-FFF2-40B4-BE49-F238E27FC236}">
                  <a16:creationId xmlns:a16="http://schemas.microsoft.com/office/drawing/2014/main" id="{9D68007A-EF83-5BDB-1FE3-3C1FDD8F5F0C}"/>
                </a:ext>
              </a:extLst>
            </p:cNvPr>
            <p:cNvGrpSpPr/>
            <p:nvPr userDrawn="1"/>
          </p:nvGrpSpPr>
          <p:grpSpPr>
            <a:xfrm>
              <a:off x="-2485819" y="3479783"/>
              <a:ext cx="1222990" cy="563933"/>
              <a:chOff x="-2485819" y="3399207"/>
              <a:chExt cx="1222990" cy="563933"/>
            </a:xfrm>
          </p:grpSpPr>
          <p:sp>
            <p:nvSpPr>
              <p:cNvPr id="204" name="Rechthoek 203">
                <a:extLst>
                  <a:ext uri="{FF2B5EF4-FFF2-40B4-BE49-F238E27FC236}">
                    <a16:creationId xmlns:a16="http://schemas.microsoft.com/office/drawing/2014/main" id="{C0C16C9F-8FC4-7BB6-91E2-E51E396E82F8}"/>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5" name="Rechthoek 204">
                <a:extLst>
                  <a:ext uri="{FF2B5EF4-FFF2-40B4-BE49-F238E27FC236}">
                    <a16:creationId xmlns:a16="http://schemas.microsoft.com/office/drawing/2014/main" id="{876A49EE-B34B-CDAF-FFC2-E46719A4C38B}"/>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06" name="Groep 205">
                <a:extLst>
                  <a:ext uri="{FF2B5EF4-FFF2-40B4-BE49-F238E27FC236}">
                    <a16:creationId xmlns:a16="http://schemas.microsoft.com/office/drawing/2014/main" id="{3D59A685-562C-AF7A-977C-E38B960321BD}"/>
                  </a:ext>
                </a:extLst>
              </p:cNvPr>
              <p:cNvGrpSpPr/>
              <p:nvPr userDrawn="1"/>
            </p:nvGrpSpPr>
            <p:grpSpPr>
              <a:xfrm>
                <a:off x="-2403869" y="3460544"/>
                <a:ext cx="155951" cy="131922"/>
                <a:chOff x="12968836" y="3354170"/>
                <a:chExt cx="404806" cy="342433"/>
              </a:xfrm>
            </p:grpSpPr>
            <p:sp>
              <p:nvSpPr>
                <p:cNvPr id="219" name="Rechthoek: afgeronde hoeken 218">
                  <a:extLst>
                    <a:ext uri="{FF2B5EF4-FFF2-40B4-BE49-F238E27FC236}">
                      <a16:creationId xmlns:a16="http://schemas.microsoft.com/office/drawing/2014/main" id="{5A6F8916-EBA7-660C-5641-28B34664684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0" name="Rechthoek 219">
                  <a:extLst>
                    <a:ext uri="{FF2B5EF4-FFF2-40B4-BE49-F238E27FC236}">
                      <a16:creationId xmlns:a16="http://schemas.microsoft.com/office/drawing/2014/main" id="{61617C69-A22C-868A-947A-C694ED973DF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21" name="Rechthoek 220">
                  <a:extLst>
                    <a:ext uri="{FF2B5EF4-FFF2-40B4-BE49-F238E27FC236}">
                      <a16:creationId xmlns:a16="http://schemas.microsoft.com/office/drawing/2014/main" id="{1C7E5242-C604-56AA-1F4C-F85A67636393}"/>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22" name="Rechthoek 221">
                  <a:extLst>
                    <a:ext uri="{FF2B5EF4-FFF2-40B4-BE49-F238E27FC236}">
                      <a16:creationId xmlns:a16="http://schemas.microsoft.com/office/drawing/2014/main" id="{485EE85A-5C8B-B94B-B308-5C74919257CF}"/>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23" name="Rechthoek 222">
                  <a:extLst>
                    <a:ext uri="{FF2B5EF4-FFF2-40B4-BE49-F238E27FC236}">
                      <a16:creationId xmlns:a16="http://schemas.microsoft.com/office/drawing/2014/main" id="{332D8983-048F-D0D5-2C9C-60488AA4F22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24" name="Rechthoek 223">
                  <a:extLst>
                    <a:ext uri="{FF2B5EF4-FFF2-40B4-BE49-F238E27FC236}">
                      <a16:creationId xmlns:a16="http://schemas.microsoft.com/office/drawing/2014/main" id="{3CA42B89-B62A-300D-E3E8-03F413847AF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7" name="Groep 206">
                <a:extLst>
                  <a:ext uri="{FF2B5EF4-FFF2-40B4-BE49-F238E27FC236}">
                    <a16:creationId xmlns:a16="http://schemas.microsoft.com/office/drawing/2014/main" id="{3A2C2FA6-8A47-3A01-0C10-697B8A1D09E1}"/>
                  </a:ext>
                </a:extLst>
              </p:cNvPr>
              <p:cNvGrpSpPr/>
              <p:nvPr userDrawn="1"/>
            </p:nvGrpSpPr>
            <p:grpSpPr>
              <a:xfrm>
                <a:off x="-2423424" y="3690208"/>
                <a:ext cx="166739" cy="218963"/>
                <a:chOff x="12940828" y="3950597"/>
                <a:chExt cx="432813" cy="568367"/>
              </a:xfrm>
            </p:grpSpPr>
            <p:grpSp>
              <p:nvGrpSpPr>
                <p:cNvPr id="211" name="Groep 210">
                  <a:extLst>
                    <a:ext uri="{FF2B5EF4-FFF2-40B4-BE49-F238E27FC236}">
                      <a16:creationId xmlns:a16="http://schemas.microsoft.com/office/drawing/2014/main" id="{EE17CD81-799C-FE6B-92B6-798E98A75307}"/>
                    </a:ext>
                  </a:extLst>
                </p:cNvPr>
                <p:cNvGrpSpPr/>
                <p:nvPr userDrawn="1"/>
              </p:nvGrpSpPr>
              <p:grpSpPr>
                <a:xfrm>
                  <a:off x="13000382" y="4006891"/>
                  <a:ext cx="373259" cy="315747"/>
                  <a:chOff x="12968836" y="3354170"/>
                  <a:chExt cx="404806" cy="342433"/>
                </a:xfrm>
              </p:grpSpPr>
              <p:sp>
                <p:nvSpPr>
                  <p:cNvPr id="213" name="Rechthoek: afgeronde hoeken 212">
                    <a:extLst>
                      <a:ext uri="{FF2B5EF4-FFF2-40B4-BE49-F238E27FC236}">
                        <a16:creationId xmlns:a16="http://schemas.microsoft.com/office/drawing/2014/main" id="{EFF6AA78-CACC-4F0F-CAC2-1219830951B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14" name="Rechthoek 213">
                    <a:extLst>
                      <a:ext uri="{FF2B5EF4-FFF2-40B4-BE49-F238E27FC236}">
                        <a16:creationId xmlns:a16="http://schemas.microsoft.com/office/drawing/2014/main" id="{74088B98-943B-23A9-FBC8-8A71B7633AE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5" name="Rechthoek 214">
                    <a:extLst>
                      <a:ext uri="{FF2B5EF4-FFF2-40B4-BE49-F238E27FC236}">
                        <a16:creationId xmlns:a16="http://schemas.microsoft.com/office/drawing/2014/main" id="{7EB6BD8A-A3C2-31C0-5C9E-D72973559CA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6" name="Rechthoek 215">
                    <a:extLst>
                      <a:ext uri="{FF2B5EF4-FFF2-40B4-BE49-F238E27FC236}">
                        <a16:creationId xmlns:a16="http://schemas.microsoft.com/office/drawing/2014/main" id="{65A1C915-25F2-4B6A-5B98-41A7621FDDD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7" name="Rechthoek 216">
                    <a:extLst>
                      <a:ext uri="{FF2B5EF4-FFF2-40B4-BE49-F238E27FC236}">
                        <a16:creationId xmlns:a16="http://schemas.microsoft.com/office/drawing/2014/main" id="{60EF339A-523B-DC6A-3917-FFA59378E75D}"/>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8" name="Rechthoek 217">
                    <a:extLst>
                      <a:ext uri="{FF2B5EF4-FFF2-40B4-BE49-F238E27FC236}">
                        <a16:creationId xmlns:a16="http://schemas.microsoft.com/office/drawing/2014/main" id="{6B5073AE-2EAD-748F-BFBD-18579C5DCAD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12" name="Boog 211">
                  <a:extLst>
                    <a:ext uri="{FF2B5EF4-FFF2-40B4-BE49-F238E27FC236}">
                      <a16:creationId xmlns:a16="http://schemas.microsoft.com/office/drawing/2014/main" id="{20E27356-621D-94D2-EDE8-D27F24BBD1C8}"/>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08" name="Tekstvak 207">
                <a:extLst>
                  <a:ext uri="{FF2B5EF4-FFF2-40B4-BE49-F238E27FC236}">
                    <a16:creationId xmlns:a16="http://schemas.microsoft.com/office/drawing/2014/main" id="{90E9C096-24A1-FB55-4B35-19DC3E1E55B1}"/>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09" name="Tekstvak 208">
                <a:extLst>
                  <a:ext uri="{FF2B5EF4-FFF2-40B4-BE49-F238E27FC236}">
                    <a16:creationId xmlns:a16="http://schemas.microsoft.com/office/drawing/2014/main" id="{A94BEDA9-24F8-0C29-9889-2B152C522263}"/>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10" name="Vrije vorm: vorm 209">
                <a:extLst>
                  <a:ext uri="{FF2B5EF4-FFF2-40B4-BE49-F238E27FC236}">
                    <a16:creationId xmlns:a16="http://schemas.microsoft.com/office/drawing/2014/main" id="{C16F6D9D-F4A7-1662-4C7C-9BDC6CAC0204}"/>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166" name="Groep 165">
              <a:extLst>
                <a:ext uri="{FF2B5EF4-FFF2-40B4-BE49-F238E27FC236}">
                  <a16:creationId xmlns:a16="http://schemas.microsoft.com/office/drawing/2014/main" id="{A83BF9D9-BBED-BB51-A3BB-1457D2A9860B}"/>
                </a:ext>
              </a:extLst>
            </p:cNvPr>
            <p:cNvGrpSpPr/>
            <p:nvPr userDrawn="1"/>
          </p:nvGrpSpPr>
          <p:grpSpPr>
            <a:xfrm>
              <a:off x="-3786165" y="5680652"/>
              <a:ext cx="3693386" cy="959696"/>
              <a:chOff x="-3786437" y="6163468"/>
              <a:chExt cx="3693386" cy="959696"/>
            </a:xfrm>
          </p:grpSpPr>
          <p:sp>
            <p:nvSpPr>
              <p:cNvPr id="194" name="Rechthoek 193">
                <a:extLst>
                  <a:ext uri="{FF2B5EF4-FFF2-40B4-BE49-F238E27FC236}">
                    <a16:creationId xmlns:a16="http://schemas.microsoft.com/office/drawing/2014/main" id="{22B995AC-FF24-DC48-5079-8DC2072A6D1A}"/>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195" name="ICOON_info">
                <a:extLst>
                  <a:ext uri="{FF2B5EF4-FFF2-40B4-BE49-F238E27FC236}">
                    <a16:creationId xmlns:a16="http://schemas.microsoft.com/office/drawing/2014/main" id="{1D839DD9-0867-9C00-4164-7543DBB7184E}"/>
                  </a:ext>
                </a:extLst>
              </p:cNvPr>
              <p:cNvGrpSpPr/>
              <p:nvPr userDrawn="1"/>
            </p:nvGrpSpPr>
            <p:grpSpPr>
              <a:xfrm>
                <a:off x="-376736" y="6163468"/>
                <a:ext cx="283685" cy="283685"/>
                <a:chOff x="-510741" y="5913713"/>
                <a:chExt cx="267555" cy="267555"/>
              </a:xfrm>
            </p:grpSpPr>
            <p:sp>
              <p:nvSpPr>
                <p:cNvPr id="202" name="Ovaal 201">
                  <a:extLst>
                    <a:ext uri="{FF2B5EF4-FFF2-40B4-BE49-F238E27FC236}">
                      <a16:creationId xmlns:a16="http://schemas.microsoft.com/office/drawing/2014/main" id="{86C3C913-1270-0A5E-1F69-702A8485F55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3" name="Graphic 163" descr="Informatie">
                  <a:extLst>
                    <a:ext uri="{FF2B5EF4-FFF2-40B4-BE49-F238E27FC236}">
                      <a16:creationId xmlns:a16="http://schemas.microsoft.com/office/drawing/2014/main" id="{8FD71EF2-9010-01D8-5D23-49C4D81FA1A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6" name="Groep 195">
                <a:extLst>
                  <a:ext uri="{FF2B5EF4-FFF2-40B4-BE49-F238E27FC236}">
                    <a16:creationId xmlns:a16="http://schemas.microsoft.com/office/drawing/2014/main" id="{0A6C9D97-FC75-2636-CDB7-A2A1867268A2}"/>
                  </a:ext>
                </a:extLst>
              </p:cNvPr>
              <p:cNvGrpSpPr/>
              <p:nvPr userDrawn="1"/>
            </p:nvGrpSpPr>
            <p:grpSpPr>
              <a:xfrm>
                <a:off x="-938434" y="6420818"/>
                <a:ext cx="627798" cy="576693"/>
                <a:chOff x="-938434" y="4570310"/>
                <a:chExt cx="627798" cy="576693"/>
              </a:xfrm>
            </p:grpSpPr>
            <p:grpSp>
              <p:nvGrpSpPr>
                <p:cNvPr id="197" name="Inspireren">
                  <a:extLst>
                    <a:ext uri="{FF2B5EF4-FFF2-40B4-BE49-F238E27FC236}">
                      <a16:creationId xmlns:a16="http://schemas.microsoft.com/office/drawing/2014/main" id="{822A0246-33A0-71F3-0945-019F96E0C1AE}"/>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199" name="Freeform 12">
                    <a:extLst>
                      <a:ext uri="{FF2B5EF4-FFF2-40B4-BE49-F238E27FC236}">
                        <a16:creationId xmlns:a16="http://schemas.microsoft.com/office/drawing/2014/main" id="{0139CC9F-B0DF-CC2B-51B1-25447EFDB01D}"/>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200" name="Freeform 13">
                    <a:extLst>
                      <a:ext uri="{FF2B5EF4-FFF2-40B4-BE49-F238E27FC236}">
                        <a16:creationId xmlns:a16="http://schemas.microsoft.com/office/drawing/2014/main" id="{CA484941-AA5F-7570-708B-BF034C3440F6}"/>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201" name="Freeform 14">
                    <a:extLst>
                      <a:ext uri="{FF2B5EF4-FFF2-40B4-BE49-F238E27FC236}">
                        <a16:creationId xmlns:a16="http://schemas.microsoft.com/office/drawing/2014/main" id="{73E6621C-5BD3-1722-8ADE-5F69230B3553}"/>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198" name="Tekstvak 197">
                  <a:extLst>
                    <a:ext uri="{FF2B5EF4-FFF2-40B4-BE49-F238E27FC236}">
                      <a16:creationId xmlns:a16="http://schemas.microsoft.com/office/drawing/2014/main" id="{9FD00A1B-8E3B-6F8B-1D63-BA6F2AF629CA}"/>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167" name="Groep 166">
              <a:extLst>
                <a:ext uri="{FF2B5EF4-FFF2-40B4-BE49-F238E27FC236}">
                  <a16:creationId xmlns:a16="http://schemas.microsoft.com/office/drawing/2014/main" id="{5C816F21-6B48-6FEA-AE3A-6691608C2123}"/>
                </a:ext>
              </a:extLst>
            </p:cNvPr>
            <p:cNvGrpSpPr/>
            <p:nvPr userDrawn="1"/>
          </p:nvGrpSpPr>
          <p:grpSpPr>
            <a:xfrm>
              <a:off x="-3426806" y="5129582"/>
              <a:ext cx="514284" cy="506545"/>
              <a:chOff x="12617641" y="3403239"/>
              <a:chExt cx="752963" cy="741634"/>
            </a:xfrm>
          </p:grpSpPr>
          <p:grpSp>
            <p:nvGrpSpPr>
              <p:cNvPr id="178" name="Groep 177">
                <a:extLst>
                  <a:ext uri="{FF2B5EF4-FFF2-40B4-BE49-F238E27FC236}">
                    <a16:creationId xmlns:a16="http://schemas.microsoft.com/office/drawing/2014/main" id="{DFFEEFB8-5FCE-DB39-6265-B0A69794AD63}"/>
                  </a:ext>
                </a:extLst>
              </p:cNvPr>
              <p:cNvGrpSpPr/>
              <p:nvPr userDrawn="1"/>
            </p:nvGrpSpPr>
            <p:grpSpPr>
              <a:xfrm>
                <a:off x="12771530" y="3403239"/>
                <a:ext cx="467176" cy="448491"/>
                <a:chOff x="12782157" y="3403239"/>
                <a:chExt cx="467176" cy="448491"/>
              </a:xfrm>
            </p:grpSpPr>
            <p:grpSp>
              <p:nvGrpSpPr>
                <p:cNvPr id="181" name="Groep 180">
                  <a:extLst>
                    <a:ext uri="{FF2B5EF4-FFF2-40B4-BE49-F238E27FC236}">
                      <a16:creationId xmlns:a16="http://schemas.microsoft.com/office/drawing/2014/main" id="{0C7575CB-EC62-A457-D471-9CD8F6D79E87}"/>
                    </a:ext>
                  </a:extLst>
                </p:cNvPr>
                <p:cNvGrpSpPr/>
                <p:nvPr userDrawn="1"/>
              </p:nvGrpSpPr>
              <p:grpSpPr>
                <a:xfrm>
                  <a:off x="12782157" y="3403239"/>
                  <a:ext cx="412976" cy="396132"/>
                  <a:chOff x="13554906" y="3320109"/>
                  <a:chExt cx="443917" cy="425811"/>
                </a:xfrm>
              </p:grpSpPr>
              <p:grpSp>
                <p:nvGrpSpPr>
                  <p:cNvPr id="188" name="Groep 187">
                    <a:extLst>
                      <a:ext uri="{FF2B5EF4-FFF2-40B4-BE49-F238E27FC236}">
                        <a16:creationId xmlns:a16="http://schemas.microsoft.com/office/drawing/2014/main" id="{8D47A38F-770D-2EBB-E2EA-2B406EA2D9BD}"/>
                      </a:ext>
                    </a:extLst>
                  </p:cNvPr>
                  <p:cNvGrpSpPr/>
                  <p:nvPr userDrawn="1"/>
                </p:nvGrpSpPr>
                <p:grpSpPr>
                  <a:xfrm>
                    <a:off x="13554906" y="3320109"/>
                    <a:ext cx="443917" cy="425811"/>
                    <a:chOff x="12909684" y="1276143"/>
                    <a:chExt cx="443917" cy="425811"/>
                  </a:xfrm>
                </p:grpSpPr>
                <p:sp>
                  <p:nvSpPr>
                    <p:cNvPr id="191" name="Rechthoek 190">
                      <a:extLst>
                        <a:ext uri="{FF2B5EF4-FFF2-40B4-BE49-F238E27FC236}">
                          <a16:creationId xmlns:a16="http://schemas.microsoft.com/office/drawing/2014/main" id="{3E346608-E17B-5B8A-A58A-DC6A512AF78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2" name="Rechthoek 191">
                      <a:extLst>
                        <a:ext uri="{FF2B5EF4-FFF2-40B4-BE49-F238E27FC236}">
                          <a16:creationId xmlns:a16="http://schemas.microsoft.com/office/drawing/2014/main" id="{CEEA1F7C-0170-71FD-F67E-C23D0A490DC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3" name="Ovaal 192">
                      <a:extLst>
                        <a:ext uri="{FF2B5EF4-FFF2-40B4-BE49-F238E27FC236}">
                          <a16:creationId xmlns:a16="http://schemas.microsoft.com/office/drawing/2014/main" id="{4464906B-E2FE-3DBB-7B17-D31B07FFB84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89" name="Afbeelding 188">
                    <a:extLst>
                      <a:ext uri="{FF2B5EF4-FFF2-40B4-BE49-F238E27FC236}">
                        <a16:creationId xmlns:a16="http://schemas.microsoft.com/office/drawing/2014/main" id="{A7FD7A29-A34B-5458-B542-4FD8E5D93E51}"/>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3B707343-9074-784D-8A4C-D52A1A147D80}"/>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82" name="Groep 181">
                  <a:extLst>
                    <a:ext uri="{FF2B5EF4-FFF2-40B4-BE49-F238E27FC236}">
                      <a16:creationId xmlns:a16="http://schemas.microsoft.com/office/drawing/2014/main" id="{70E78859-0741-ECDC-9D92-6101C0DEC963}"/>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92B4EF0B-CE70-BB6F-2977-DFE82704C02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7" name="Rechthoek 186">
                    <a:extLst>
                      <a:ext uri="{FF2B5EF4-FFF2-40B4-BE49-F238E27FC236}">
                        <a16:creationId xmlns:a16="http://schemas.microsoft.com/office/drawing/2014/main" id="{93306CB3-E3DF-AD8A-E4EB-6F05CAA19B7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3" name="Groep 182">
                  <a:extLst>
                    <a:ext uri="{FF2B5EF4-FFF2-40B4-BE49-F238E27FC236}">
                      <a16:creationId xmlns:a16="http://schemas.microsoft.com/office/drawing/2014/main" id="{E96BFF7F-C3C8-8E94-EB57-BA957750B5D7}"/>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D886EE0D-0BA6-363B-1BEF-C2EAE61C2C8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5" name="Rechthoek 184">
                    <a:extLst>
                      <a:ext uri="{FF2B5EF4-FFF2-40B4-BE49-F238E27FC236}">
                        <a16:creationId xmlns:a16="http://schemas.microsoft.com/office/drawing/2014/main" id="{CDFC80A7-CBCA-4182-032F-879647C6990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79" name="Rechthoek 178">
                <a:extLst>
                  <a:ext uri="{FF2B5EF4-FFF2-40B4-BE49-F238E27FC236}">
                    <a16:creationId xmlns:a16="http://schemas.microsoft.com/office/drawing/2014/main" id="{F6E7E734-3097-A12E-3909-A0D45DCDC1D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80" name="Gelijkbenige driehoek 179">
                <a:extLst>
                  <a:ext uri="{FF2B5EF4-FFF2-40B4-BE49-F238E27FC236}">
                    <a16:creationId xmlns:a16="http://schemas.microsoft.com/office/drawing/2014/main" id="{827F8E60-A265-0DF6-23B7-9F78BFEE5CE0}"/>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68" name="Ovaal 167">
              <a:extLst>
                <a:ext uri="{FF2B5EF4-FFF2-40B4-BE49-F238E27FC236}">
                  <a16:creationId xmlns:a16="http://schemas.microsoft.com/office/drawing/2014/main" id="{F418584F-4DED-9ADC-9501-F914575960E8}"/>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9" name="Rechthoek 168">
              <a:extLst>
                <a:ext uri="{FF2B5EF4-FFF2-40B4-BE49-F238E27FC236}">
                  <a16:creationId xmlns:a16="http://schemas.microsoft.com/office/drawing/2014/main" id="{AD3C003F-6AAA-FE9D-E939-362E5036891C}"/>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70" name="Rechthoek 169">
              <a:extLst>
                <a:ext uri="{FF2B5EF4-FFF2-40B4-BE49-F238E27FC236}">
                  <a16:creationId xmlns:a16="http://schemas.microsoft.com/office/drawing/2014/main" id="{A6EF58C4-75E4-7404-778D-92D22FFC5DA8}"/>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171" name="Groep 170">
              <a:extLst>
                <a:ext uri="{FF2B5EF4-FFF2-40B4-BE49-F238E27FC236}">
                  <a16:creationId xmlns:a16="http://schemas.microsoft.com/office/drawing/2014/main" id="{C7DD37FF-5836-948B-2A50-3E4C24626716}"/>
                </a:ext>
              </a:extLst>
            </p:cNvPr>
            <p:cNvGrpSpPr/>
            <p:nvPr userDrawn="1"/>
          </p:nvGrpSpPr>
          <p:grpSpPr>
            <a:xfrm>
              <a:off x="-3365484" y="1226982"/>
              <a:ext cx="446937" cy="406485"/>
              <a:chOff x="-3563526" y="1409294"/>
              <a:chExt cx="354190" cy="322133"/>
            </a:xfrm>
          </p:grpSpPr>
          <p:grpSp>
            <p:nvGrpSpPr>
              <p:cNvPr id="172" name="Groep 171">
                <a:extLst>
                  <a:ext uri="{FF2B5EF4-FFF2-40B4-BE49-F238E27FC236}">
                    <a16:creationId xmlns:a16="http://schemas.microsoft.com/office/drawing/2014/main" id="{86CF1ED7-3D62-E1ED-DA23-6BDB4FFEEA8C}"/>
                  </a:ext>
                </a:extLst>
              </p:cNvPr>
              <p:cNvGrpSpPr/>
              <p:nvPr userDrawn="1"/>
            </p:nvGrpSpPr>
            <p:grpSpPr>
              <a:xfrm>
                <a:off x="-3499992" y="1409294"/>
                <a:ext cx="225195" cy="195499"/>
                <a:chOff x="8987389" y="1361199"/>
                <a:chExt cx="2200275" cy="1914525"/>
              </a:xfrm>
            </p:grpSpPr>
            <p:sp>
              <p:nvSpPr>
                <p:cNvPr id="174" name="Vrije vorm: vorm 173">
                  <a:extLst>
                    <a:ext uri="{FF2B5EF4-FFF2-40B4-BE49-F238E27FC236}">
                      <a16:creationId xmlns:a16="http://schemas.microsoft.com/office/drawing/2014/main" id="{65E308BB-4A40-0395-52E1-2A5F39437A8F}"/>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175" name="Groep 174">
                  <a:extLst>
                    <a:ext uri="{FF2B5EF4-FFF2-40B4-BE49-F238E27FC236}">
                      <a16:creationId xmlns:a16="http://schemas.microsoft.com/office/drawing/2014/main" id="{9A027C3F-9E31-5DED-F93E-17BCB0AD0F9E}"/>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176" name="Vrije vorm: vorm 175">
                    <a:extLst>
                      <a:ext uri="{FF2B5EF4-FFF2-40B4-BE49-F238E27FC236}">
                        <a16:creationId xmlns:a16="http://schemas.microsoft.com/office/drawing/2014/main" id="{134521F5-E6AC-A8DE-5045-9E936F752F56}"/>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177" name="Vrije vorm: vorm 176">
                    <a:extLst>
                      <a:ext uri="{FF2B5EF4-FFF2-40B4-BE49-F238E27FC236}">
                        <a16:creationId xmlns:a16="http://schemas.microsoft.com/office/drawing/2014/main" id="{BE4E9C39-1E7E-6981-2C84-C91390723352}"/>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173" name="Tekstvak 172">
                <a:extLst>
                  <a:ext uri="{FF2B5EF4-FFF2-40B4-BE49-F238E27FC236}">
                    <a16:creationId xmlns:a16="http://schemas.microsoft.com/office/drawing/2014/main" id="{3D4A21A9-9684-1D46-0D3D-B60A1401B530}"/>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244755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M) + text | light mode">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16">
            <a:extLst>
              <a:ext uri="{FF2B5EF4-FFF2-40B4-BE49-F238E27FC236}">
                <a16:creationId xmlns:a16="http://schemas.microsoft.com/office/drawing/2014/main" id="{01448C0E-861A-455D-A196-874AFA9BF79C}"/>
              </a:ext>
            </a:extLst>
          </p:cNvPr>
          <p:cNvSpPr>
            <a:spLocks noGrp="1" noRot="1" noMove="1" noResize="1" noEditPoints="1" noAdjustHandles="1" noChangeArrowheads="1" noChangeShapeType="1"/>
          </p:cNvSpPr>
          <p:nvPr>
            <p:ph type="pic" sz="quarter" idx="13" hasCustomPrompt="1"/>
          </p:nvPr>
        </p:nvSpPr>
        <p:spPr>
          <a:xfrm>
            <a:off x="0" y="0"/>
            <a:ext cx="6096000" cy="685800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6813763" y="1569104"/>
            <a:ext cx="4655999" cy="44316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a:p>
            <a:pPr lvl="8"/>
            <a:endParaRPr lang="en-GB" noProof="0" dirty="0"/>
          </a:p>
        </p:txBody>
      </p:sp>
      <p:sp>
        <p:nvSpPr>
          <p:cNvPr id="8" name="Rechthoek 7">
            <a:extLst>
              <a:ext uri="{FF2B5EF4-FFF2-40B4-BE49-F238E27FC236}">
                <a16:creationId xmlns:a16="http://schemas.microsoft.com/office/drawing/2014/main" id="{0F5F4741-7E9A-4CAB-94EB-11EAC243E80F}"/>
              </a:ext>
            </a:extLst>
          </p:cNvPr>
          <p:cNvSpPr/>
          <p:nvPr userDrawn="1"/>
        </p:nvSpPr>
        <p:spPr>
          <a:xfrm>
            <a:off x="0" y="-441330"/>
            <a:ext cx="3109826"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Image (M) + text | light mode</a:t>
            </a:r>
          </a:p>
        </p:txBody>
      </p:sp>
      <p:sp>
        <p:nvSpPr>
          <p:cNvPr id="2" name="Tijdelijke aanduiding voor datum 1">
            <a:extLst>
              <a:ext uri="{FF2B5EF4-FFF2-40B4-BE49-F238E27FC236}">
                <a16:creationId xmlns:a16="http://schemas.microsoft.com/office/drawing/2014/main" id="{D2CC7142-B29C-44C0-A766-50C559F83F0D}"/>
              </a:ext>
            </a:extLst>
          </p:cNvPr>
          <p:cNvSpPr>
            <a:spLocks noGrp="1"/>
          </p:cNvSpPr>
          <p:nvPr>
            <p:ph type="dt" sz="half" idx="14"/>
          </p:nvPr>
        </p:nvSpPr>
        <p:spPr/>
        <p:txBody>
          <a:bodyPr/>
          <a:lstStyle>
            <a:lvl1pPr>
              <a:defRPr>
                <a:solidFill>
                  <a:schemeClr val="tx2"/>
                </a:solidFill>
              </a:defRPr>
            </a:lvl1pPr>
          </a:lstStyle>
          <a:p>
            <a:fld id="{50C2C4E5-801A-4D7B-9587-98E342A15327}"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CA4D5831-898C-467F-9278-A1AE8AFEACB0}"/>
              </a:ext>
            </a:extLst>
          </p:cNvPr>
          <p:cNvSpPr>
            <a:spLocks noGrp="1"/>
          </p:cNvSpPr>
          <p:nvPr>
            <p:ph type="sldNum" sz="quarter" idx="16"/>
          </p:nvPr>
        </p:nvSpPr>
        <p:spPr/>
        <p:txBody>
          <a:bodyPr/>
          <a:lstStyle>
            <a:lvl1pPr>
              <a:defRPr>
                <a:solidFill>
                  <a:schemeClr val="tx2"/>
                </a:solidFill>
              </a:defRPr>
            </a:lvl1pPr>
          </a:lstStyle>
          <a:p>
            <a:fld id="{9E843DB9-9987-4157-AB9C-CEA8D7D910BB}" type="slidenum">
              <a:rPr lang="en-GB" smtClean="0"/>
              <a:pPr/>
              <a:t>‹#›</a:t>
            </a:fld>
            <a:endParaRPr lang="en-GB" dirty="0"/>
          </a:p>
        </p:txBody>
      </p:sp>
      <p:sp>
        <p:nvSpPr>
          <p:cNvPr id="6" name="Titel 5">
            <a:extLst>
              <a:ext uri="{FF2B5EF4-FFF2-40B4-BE49-F238E27FC236}">
                <a16:creationId xmlns:a16="http://schemas.microsoft.com/office/drawing/2014/main" id="{E05E34B7-2C9E-9A98-E207-B06777DF2086}"/>
              </a:ext>
            </a:extLst>
          </p:cNvPr>
          <p:cNvSpPr>
            <a:spLocks noGrp="1"/>
          </p:cNvSpPr>
          <p:nvPr>
            <p:ph type="title" hasCustomPrompt="1"/>
          </p:nvPr>
        </p:nvSpPr>
        <p:spPr>
          <a:xfrm>
            <a:off x="6814198" y="722454"/>
            <a:ext cx="4655564" cy="323709"/>
          </a:xfrm>
        </p:spPr>
        <p:txBody>
          <a:bodyPr/>
          <a:lstStyle/>
          <a:p>
            <a:r>
              <a:rPr lang="en-GB" noProof="0" dirty="0"/>
              <a:t>Title goes here</a:t>
            </a:r>
            <a:endParaRPr lang="en-GB" dirty="0"/>
          </a:p>
        </p:txBody>
      </p:sp>
      <p:sp>
        <p:nvSpPr>
          <p:cNvPr id="20" name="Tijdelijke aanduiding voor tekst 18">
            <a:extLst>
              <a:ext uri="{FF2B5EF4-FFF2-40B4-BE49-F238E27FC236}">
                <a16:creationId xmlns:a16="http://schemas.microsoft.com/office/drawing/2014/main" id="{D67C0CDF-DF54-BAD6-CE34-0D10178A4EC3}"/>
              </a:ext>
            </a:extLst>
          </p:cNvPr>
          <p:cNvSpPr>
            <a:spLocks noGrp="1" noRot="1" noMove="1" noResize="1" noEditPoints="1" noAdjustHandles="1" noChangeArrowheads="1" noChangeShapeType="1"/>
          </p:cNvSpPr>
          <p:nvPr>
            <p:ph type="body" sz="quarter" idx="18" hasCustomPrompt="1"/>
          </p:nvPr>
        </p:nvSpPr>
        <p:spPr>
          <a:xfrm>
            <a:off x="0" y="4094329"/>
            <a:ext cx="6096000" cy="2763672"/>
          </a:xfrm>
          <a:gradFill flip="none" rotWithShape="1">
            <a:gsLst>
              <a:gs pos="0">
                <a:schemeClr val="tx1">
                  <a:alpha val="29000"/>
                </a:schemeClr>
              </a:gs>
              <a:gs pos="48000">
                <a:schemeClr val="tx1">
                  <a:alpha val="0"/>
                </a:schemeClr>
              </a:gs>
            </a:gsLst>
            <a:lin ang="16200000" scaled="1"/>
            <a:tileRect/>
          </a:gradFill>
        </p:spPr>
        <p:txBody>
          <a:bodyPr/>
          <a:lstStyle>
            <a:lvl1pPr marL="0" indent="0">
              <a:buNone/>
              <a:defRPr sz="100">
                <a:solidFill>
                  <a:schemeClr val="tx2">
                    <a:alpha val="0"/>
                  </a:schemeClr>
                </a:solidFill>
              </a:defRPr>
            </a:lvl1pPr>
          </a:lstStyle>
          <a:p>
            <a:pPr lvl="0"/>
            <a:r>
              <a:rPr lang="en-GB" dirty="0"/>
              <a:t> </a:t>
            </a:r>
          </a:p>
        </p:txBody>
      </p:sp>
      <p:sp>
        <p:nvSpPr>
          <p:cNvPr id="19" name="Tijdelijke aanduiding voor tekst 18">
            <a:extLst>
              <a:ext uri="{FF2B5EF4-FFF2-40B4-BE49-F238E27FC236}">
                <a16:creationId xmlns:a16="http://schemas.microsoft.com/office/drawing/2014/main" id="{BE9B9236-02AD-4FF6-37E4-BA4CB5E71A38}"/>
              </a:ext>
            </a:extLst>
          </p:cNvPr>
          <p:cNvSpPr>
            <a:spLocks noGrp="1" noRot="1" noMove="1" noResize="1" noEditPoints="1" noAdjustHandles="1" noChangeArrowheads="1" noChangeShapeType="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grpSp>
        <p:nvGrpSpPr>
          <p:cNvPr id="4" name="INSTRUCTION">
            <a:extLst>
              <a:ext uri="{FF2B5EF4-FFF2-40B4-BE49-F238E27FC236}">
                <a16:creationId xmlns:a16="http://schemas.microsoft.com/office/drawing/2014/main" id="{0DB32FCA-E550-678D-CF29-07E1060D4802}"/>
              </a:ext>
            </a:extLst>
          </p:cNvPr>
          <p:cNvGrpSpPr/>
          <p:nvPr userDrawn="1"/>
        </p:nvGrpSpPr>
        <p:grpSpPr>
          <a:xfrm>
            <a:off x="12377595" y="0"/>
            <a:ext cx="3693386" cy="5359349"/>
            <a:chOff x="-3786437" y="0"/>
            <a:chExt cx="3693386" cy="5359349"/>
          </a:xfrm>
        </p:grpSpPr>
        <p:sp>
          <p:nvSpPr>
            <p:cNvPr id="7" name="Rechthoek 6">
              <a:extLst>
                <a:ext uri="{FF2B5EF4-FFF2-40B4-BE49-F238E27FC236}">
                  <a16:creationId xmlns:a16="http://schemas.microsoft.com/office/drawing/2014/main" id="{70FB3601-1E60-220C-7581-69D819FC46B0}"/>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 name="Ovaal 9">
              <a:extLst>
                <a:ext uri="{FF2B5EF4-FFF2-40B4-BE49-F238E27FC236}">
                  <a16:creationId xmlns:a16="http://schemas.microsoft.com/office/drawing/2014/main" id="{71D8B121-5210-8C15-AA18-37FFDEEB248C}"/>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1" name="Rechthoek 10">
              <a:extLst>
                <a:ext uri="{FF2B5EF4-FFF2-40B4-BE49-F238E27FC236}">
                  <a16:creationId xmlns:a16="http://schemas.microsoft.com/office/drawing/2014/main" id="{D9C13F65-6DDE-4DD8-476E-5EA81B7D885A}"/>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Bullet</a:t>
              </a:r>
            </a:p>
          </p:txBody>
        </p:sp>
        <p:sp>
          <p:nvSpPr>
            <p:cNvPr id="12" name="Ovaal 11">
              <a:extLst>
                <a:ext uri="{FF2B5EF4-FFF2-40B4-BE49-F238E27FC236}">
                  <a16:creationId xmlns:a16="http://schemas.microsoft.com/office/drawing/2014/main" id="{5A9AA05E-B0AE-6D4B-EC93-B908D2128AD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 name="Rechthoek 12">
              <a:extLst>
                <a:ext uri="{FF2B5EF4-FFF2-40B4-BE49-F238E27FC236}">
                  <a16:creationId xmlns:a16="http://schemas.microsoft.com/office/drawing/2014/main" id="{5282CB00-7F3D-EE85-7D92-1E30A45E7FB8}"/>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4" name="Rechthoek 13">
              <a:extLst>
                <a:ext uri="{FF2B5EF4-FFF2-40B4-BE49-F238E27FC236}">
                  <a16:creationId xmlns:a16="http://schemas.microsoft.com/office/drawing/2014/main" id="{211A7D4B-73CA-787D-069A-3EEB3A93FC94}"/>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715963" marR="0" lvl="0" indent="-358775"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Sub-bullet </a:t>
              </a:r>
            </a:p>
          </p:txBody>
        </p:sp>
        <p:sp>
          <p:nvSpPr>
            <p:cNvPr id="15" name="Ovaal 14">
              <a:extLst>
                <a:ext uri="{FF2B5EF4-FFF2-40B4-BE49-F238E27FC236}">
                  <a16:creationId xmlns:a16="http://schemas.microsoft.com/office/drawing/2014/main" id="{CC7B17D2-0DEB-5C89-FA07-0D4035F657B5}"/>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 name="Rechthoek 15">
              <a:extLst>
                <a:ext uri="{FF2B5EF4-FFF2-40B4-BE49-F238E27FC236}">
                  <a16:creationId xmlns:a16="http://schemas.microsoft.com/office/drawing/2014/main" id="{FD769579-5678-82F8-5EC7-C1EC5A7BD46A}"/>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Default text</a:t>
              </a:r>
            </a:p>
          </p:txBody>
        </p:sp>
        <p:sp>
          <p:nvSpPr>
            <p:cNvPr id="17" name="Ovaal 16">
              <a:extLst>
                <a:ext uri="{FF2B5EF4-FFF2-40B4-BE49-F238E27FC236}">
                  <a16:creationId xmlns:a16="http://schemas.microsoft.com/office/drawing/2014/main" id="{CE9C8560-B90F-ACEF-D1B1-E81433E3EA14}"/>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8" name="Rechthoek 17">
              <a:extLst>
                <a:ext uri="{FF2B5EF4-FFF2-40B4-BE49-F238E27FC236}">
                  <a16:creationId xmlns:a16="http://schemas.microsoft.com/office/drawing/2014/main" id="{E8B53E7C-BE59-376C-9884-925677BC533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2400" b="1" i="0" u="none" strike="noStrike" kern="0" cap="none" spc="0" normalizeH="0" baseline="0" noProof="0" dirty="0">
                  <a:ln>
                    <a:noFill/>
                  </a:ln>
                  <a:solidFill>
                    <a:schemeClr val="tx1"/>
                  </a:solidFill>
                  <a:effectLst/>
                  <a:uLnTx/>
                  <a:uFillTx/>
                  <a:latin typeface="+mj-lt"/>
                  <a:cs typeface="Calibri" panose="020F0502020204030204" pitchFamily="34" charset="0"/>
                </a:rPr>
                <a:t>Title/Quote</a:t>
              </a:r>
            </a:p>
          </p:txBody>
        </p:sp>
        <p:sp>
          <p:nvSpPr>
            <p:cNvPr id="21" name="Ovaal 20">
              <a:extLst>
                <a:ext uri="{FF2B5EF4-FFF2-40B4-BE49-F238E27FC236}">
                  <a16:creationId xmlns:a16="http://schemas.microsoft.com/office/drawing/2014/main" id="{5E00AF43-1C11-1106-6CBF-B8AA5236ADF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2" name="Rechthoek 21">
              <a:extLst>
                <a:ext uri="{FF2B5EF4-FFF2-40B4-BE49-F238E27FC236}">
                  <a16:creationId xmlns:a16="http://schemas.microsoft.com/office/drawing/2014/main" id="{F109EDA6-3938-D36D-5BF1-CEB04833B91A}"/>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800" b="0" i="0" u="none" strike="noStrike" kern="0" cap="none" spc="0" normalizeH="0" baseline="0" noProof="0" dirty="0">
                  <a:ln>
                    <a:noFill/>
                  </a:ln>
                  <a:solidFill>
                    <a:schemeClr val="accent1"/>
                  </a:solidFill>
                  <a:effectLst/>
                  <a:uLnTx/>
                  <a:uFillTx/>
                  <a:latin typeface="+mj-lt"/>
                  <a:cs typeface="Calibri" panose="020F0502020204030204" pitchFamily="34" charset="0"/>
                </a:rPr>
                <a:t>Subtitle</a:t>
              </a:r>
            </a:p>
          </p:txBody>
        </p:sp>
        <p:sp>
          <p:nvSpPr>
            <p:cNvPr id="23" name="Ovaal 22">
              <a:extLst>
                <a:ext uri="{FF2B5EF4-FFF2-40B4-BE49-F238E27FC236}">
                  <a16:creationId xmlns:a16="http://schemas.microsoft.com/office/drawing/2014/main" id="{743929D9-5074-28C7-430E-06A5121E3CC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4" name="Rechthoek 23">
              <a:extLst>
                <a:ext uri="{FF2B5EF4-FFF2-40B4-BE49-F238E27FC236}">
                  <a16:creationId xmlns:a16="http://schemas.microsoft.com/office/drawing/2014/main" id="{21E2D10A-DC67-DC90-9506-D766E6CDA21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400" b="0" i="0" u="none" strike="noStrike" kern="0" cap="none" spc="0" normalizeH="0" baseline="0" noProof="0" dirty="0">
                  <a:ln>
                    <a:noFill/>
                  </a:ln>
                  <a:solidFill>
                    <a:schemeClr val="tx1"/>
                  </a:solidFill>
                  <a:effectLst/>
                  <a:uLnTx/>
                  <a:uFillTx/>
                  <a:latin typeface="+mj-lt"/>
                  <a:cs typeface="Calibri" panose="020F0502020204030204" pitchFamily="34" charset="0"/>
                </a:rPr>
                <a:t>Numerical bullet</a:t>
              </a:r>
            </a:p>
          </p:txBody>
        </p:sp>
        <p:sp>
          <p:nvSpPr>
            <p:cNvPr id="25" name="Ovaal 24">
              <a:extLst>
                <a:ext uri="{FF2B5EF4-FFF2-40B4-BE49-F238E27FC236}">
                  <a16:creationId xmlns:a16="http://schemas.microsoft.com/office/drawing/2014/main" id="{2F4E4954-1BA9-85AB-1D34-B263CCDED7EC}"/>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6" name="Rechthoek 25">
              <a:extLst>
                <a:ext uri="{FF2B5EF4-FFF2-40B4-BE49-F238E27FC236}">
                  <a16:creationId xmlns:a16="http://schemas.microsoft.com/office/drawing/2014/main" id="{6D620A53-1453-46B1-28A7-A0765808D19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342900" marR="0" lvl="0" indent="-342900" defTabSz="914400" eaLnBrk="1" fontAlgn="auto" latinLnBrk="0" hangingPunct="1">
                <a:lnSpc>
                  <a:spcPct val="100000"/>
                </a:lnSpc>
                <a:spcBef>
                  <a:spcPts val="600"/>
                </a:spcBef>
                <a:spcAft>
                  <a:spcPts val="600"/>
                </a:spcAft>
                <a:buClr>
                  <a:schemeClr val="accent1"/>
                </a:buClr>
                <a:buSzTx/>
                <a:buFont typeface="+mj-lt"/>
                <a:buAutoNum type="alphaLcPeriod"/>
                <a:tabLst/>
                <a:defRPr/>
              </a:pPr>
              <a:r>
                <a:rPr kumimoji="0" lang="en-GB" sz="1400" b="0" i="0" u="none" strike="noStrike" kern="0" cap="none" spc="0" normalizeH="0" baseline="0" noProof="0" dirty="0">
                  <a:ln>
                    <a:noFill/>
                  </a:ln>
                  <a:solidFill>
                    <a:schemeClr val="tx1"/>
                  </a:solidFill>
                  <a:effectLst/>
                  <a:uLnTx/>
                  <a:uFillTx/>
                  <a:latin typeface="+mj-lt"/>
                  <a:cs typeface="Calibri" panose="020F0502020204030204" pitchFamily="34" charset="0"/>
                </a:rPr>
                <a:t>Alphabetical bullet</a:t>
              </a:r>
            </a:p>
          </p:txBody>
        </p:sp>
        <p:sp>
          <p:nvSpPr>
            <p:cNvPr id="27" name="Ovaal 26">
              <a:extLst>
                <a:ext uri="{FF2B5EF4-FFF2-40B4-BE49-F238E27FC236}">
                  <a16:creationId xmlns:a16="http://schemas.microsoft.com/office/drawing/2014/main" id="{D6EFEEDF-39B5-378C-1FB5-52E661BCC7C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8" name="Rechthoek 27">
              <a:extLst>
                <a:ext uri="{FF2B5EF4-FFF2-40B4-BE49-F238E27FC236}">
                  <a16:creationId xmlns:a16="http://schemas.microsoft.com/office/drawing/2014/main" id="{F8DC04CC-6C90-E8A5-378B-4335C3F9132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tx1"/>
                </a:buClr>
                <a:buSzTx/>
                <a:buFont typeface="Calibri" panose="020F0502020204030204" pitchFamily="34" charset="0"/>
                <a:buNone/>
                <a:tabLst/>
                <a:defRPr/>
              </a:pPr>
              <a:r>
                <a:rPr kumimoji="0" lang="en-GB" sz="1200" b="0" i="1" u="none" strike="noStrike" kern="0" cap="none" spc="0" normalizeH="0" baseline="0" noProof="0" dirty="0">
                  <a:ln>
                    <a:noFill/>
                  </a:ln>
                  <a:solidFill>
                    <a:srgbClr val="000000"/>
                  </a:solidFill>
                  <a:effectLst/>
                  <a:uLnTx/>
                  <a:uFillTx/>
                  <a:latin typeface="+mj-lt"/>
                  <a:cs typeface="Calibri" panose="020F0502020204030204" pitchFamily="34" charset="0"/>
                </a:rPr>
                <a:t>Source</a:t>
              </a:r>
            </a:p>
          </p:txBody>
        </p:sp>
        <p:sp>
          <p:nvSpPr>
            <p:cNvPr id="29" name="Ovaal 28">
              <a:extLst>
                <a:ext uri="{FF2B5EF4-FFF2-40B4-BE49-F238E27FC236}">
                  <a16:creationId xmlns:a16="http://schemas.microsoft.com/office/drawing/2014/main" id="{31508442-3451-A1C1-0A08-3F9935F706A6}"/>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0" name="Rechthoek 29">
              <a:extLst>
                <a:ext uri="{FF2B5EF4-FFF2-40B4-BE49-F238E27FC236}">
                  <a16:creationId xmlns:a16="http://schemas.microsoft.com/office/drawing/2014/main" id="{5220192E-8E83-E907-758F-39627DE3B73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Default text</a:t>
              </a:r>
            </a:p>
          </p:txBody>
        </p:sp>
        <p:sp>
          <p:nvSpPr>
            <p:cNvPr id="31" name="Rechthoek 30">
              <a:extLst>
                <a:ext uri="{FF2B5EF4-FFF2-40B4-BE49-F238E27FC236}">
                  <a16:creationId xmlns:a16="http://schemas.microsoft.com/office/drawing/2014/main" id="{D0BE4A20-EDE2-77B5-0B21-4B55E3737042}"/>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32" name="ICOON_info">
              <a:extLst>
                <a:ext uri="{FF2B5EF4-FFF2-40B4-BE49-F238E27FC236}">
                  <a16:creationId xmlns:a16="http://schemas.microsoft.com/office/drawing/2014/main" id="{B9E6C526-E226-7062-4FA5-FDE523F0E4E3}"/>
                </a:ext>
              </a:extLst>
            </p:cNvPr>
            <p:cNvGrpSpPr/>
            <p:nvPr userDrawn="1"/>
          </p:nvGrpSpPr>
          <p:grpSpPr>
            <a:xfrm>
              <a:off x="-376736" y="4400186"/>
              <a:ext cx="283685" cy="283685"/>
              <a:chOff x="-510741" y="5913713"/>
              <a:chExt cx="267555" cy="267555"/>
            </a:xfrm>
          </p:grpSpPr>
          <p:sp>
            <p:nvSpPr>
              <p:cNvPr id="80" name="Ovaal 79">
                <a:extLst>
                  <a:ext uri="{FF2B5EF4-FFF2-40B4-BE49-F238E27FC236}">
                    <a16:creationId xmlns:a16="http://schemas.microsoft.com/office/drawing/2014/main" id="{492BC0A2-A027-6F99-157C-600972DF19B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81" name="Graphic 163" descr="Informatie">
                <a:extLst>
                  <a:ext uri="{FF2B5EF4-FFF2-40B4-BE49-F238E27FC236}">
                    <a16:creationId xmlns:a16="http://schemas.microsoft.com/office/drawing/2014/main" id="{232FD5CC-0243-0F69-31C4-0320883883B6}"/>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3" name="VOORBEELD">
              <a:extLst>
                <a:ext uri="{FF2B5EF4-FFF2-40B4-BE49-F238E27FC236}">
                  <a16:creationId xmlns:a16="http://schemas.microsoft.com/office/drawing/2014/main" id="{8E631805-BF1F-022D-4F32-299C5BF2CC17}"/>
                </a:ext>
              </a:extLst>
            </p:cNvPr>
            <p:cNvGrpSpPr/>
            <p:nvPr userDrawn="1"/>
          </p:nvGrpSpPr>
          <p:grpSpPr>
            <a:xfrm>
              <a:off x="-3605171" y="458674"/>
              <a:ext cx="3234311" cy="558875"/>
              <a:chOff x="-3605171" y="458674"/>
              <a:chExt cx="3234311" cy="558875"/>
            </a:xfrm>
          </p:grpSpPr>
          <p:sp>
            <p:nvSpPr>
              <p:cNvPr id="40" name="Rechthoek 39">
                <a:extLst>
                  <a:ext uri="{FF2B5EF4-FFF2-40B4-BE49-F238E27FC236}">
                    <a16:creationId xmlns:a16="http://schemas.microsoft.com/office/drawing/2014/main" id="{95004DF6-4CCD-CD81-E05B-F9930250D172}"/>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41" name="Rechthoek 40">
                <a:extLst>
                  <a:ext uri="{FF2B5EF4-FFF2-40B4-BE49-F238E27FC236}">
                    <a16:creationId xmlns:a16="http://schemas.microsoft.com/office/drawing/2014/main" id="{78ACA381-CDD2-252D-2C13-0AC2A20E726D}"/>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42" name="Groep 41">
                <a:extLst>
                  <a:ext uri="{FF2B5EF4-FFF2-40B4-BE49-F238E27FC236}">
                    <a16:creationId xmlns:a16="http://schemas.microsoft.com/office/drawing/2014/main" id="{CCF3B4E6-0A43-D6BB-12AD-B7D4034FB0B9}"/>
                  </a:ext>
                </a:extLst>
              </p:cNvPr>
              <p:cNvGrpSpPr/>
              <p:nvPr userDrawn="1"/>
            </p:nvGrpSpPr>
            <p:grpSpPr>
              <a:xfrm>
                <a:off x="-3386247" y="830871"/>
                <a:ext cx="139423" cy="109566"/>
                <a:chOff x="-2866744" y="827071"/>
                <a:chExt cx="168701" cy="132575"/>
              </a:xfrm>
            </p:grpSpPr>
            <p:grpSp>
              <p:nvGrpSpPr>
                <p:cNvPr id="73" name="Groep 72">
                  <a:extLst>
                    <a:ext uri="{FF2B5EF4-FFF2-40B4-BE49-F238E27FC236}">
                      <a16:creationId xmlns:a16="http://schemas.microsoft.com/office/drawing/2014/main" id="{A0C37986-45EC-482E-C898-0A79F2C86AE6}"/>
                    </a:ext>
                  </a:extLst>
                </p:cNvPr>
                <p:cNvGrpSpPr/>
                <p:nvPr userDrawn="1"/>
              </p:nvGrpSpPr>
              <p:grpSpPr>
                <a:xfrm>
                  <a:off x="-2866744" y="827071"/>
                  <a:ext cx="168701" cy="132575"/>
                  <a:chOff x="-2866744" y="827071"/>
                  <a:chExt cx="168701" cy="132575"/>
                </a:xfrm>
              </p:grpSpPr>
              <p:cxnSp>
                <p:nvCxnSpPr>
                  <p:cNvPr id="75" name="Rechte verbindingslijn 74">
                    <a:extLst>
                      <a:ext uri="{FF2B5EF4-FFF2-40B4-BE49-F238E27FC236}">
                        <a16:creationId xmlns:a16="http://schemas.microsoft.com/office/drawing/2014/main" id="{50BC636F-1661-59C1-A5AE-E7A1034C228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6" name="Rechte verbindingslijn 75">
                    <a:extLst>
                      <a:ext uri="{FF2B5EF4-FFF2-40B4-BE49-F238E27FC236}">
                        <a16:creationId xmlns:a16="http://schemas.microsoft.com/office/drawing/2014/main" id="{94BAA4BF-F7EC-F1B4-C8B8-FBDC3319C58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4F88B24B-B6B7-EFDC-1A2C-F9810243664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375FDF19-0D72-6419-6380-AECECFC0B85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B7F08EC6-23C0-B4EE-E424-C8961354B184}"/>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4" name="Pijl: rechts 73">
                  <a:extLst>
                    <a:ext uri="{FF2B5EF4-FFF2-40B4-BE49-F238E27FC236}">
                      <a16:creationId xmlns:a16="http://schemas.microsoft.com/office/drawing/2014/main" id="{A872E16C-844D-4471-B55F-C71F1EBE708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3" name="Groep 42">
                <a:extLst>
                  <a:ext uri="{FF2B5EF4-FFF2-40B4-BE49-F238E27FC236}">
                    <a16:creationId xmlns:a16="http://schemas.microsoft.com/office/drawing/2014/main" id="{89C2E7DD-AE84-2079-452A-FFDDAC68154B}"/>
                  </a:ext>
                </a:extLst>
              </p:cNvPr>
              <p:cNvGrpSpPr/>
              <p:nvPr userDrawn="1"/>
            </p:nvGrpSpPr>
            <p:grpSpPr>
              <a:xfrm>
                <a:off x="-3605171" y="830871"/>
                <a:ext cx="139423" cy="109566"/>
                <a:chOff x="-2866744" y="518074"/>
                <a:chExt cx="168701" cy="132575"/>
              </a:xfrm>
            </p:grpSpPr>
            <p:grpSp>
              <p:nvGrpSpPr>
                <p:cNvPr id="66" name="Groep 65">
                  <a:extLst>
                    <a:ext uri="{FF2B5EF4-FFF2-40B4-BE49-F238E27FC236}">
                      <a16:creationId xmlns:a16="http://schemas.microsoft.com/office/drawing/2014/main" id="{79E99FA6-537E-D80C-D8D5-CDDBD46AC959}"/>
                    </a:ext>
                  </a:extLst>
                </p:cNvPr>
                <p:cNvGrpSpPr/>
                <p:nvPr userDrawn="1"/>
              </p:nvGrpSpPr>
              <p:grpSpPr>
                <a:xfrm>
                  <a:off x="-2866744" y="518074"/>
                  <a:ext cx="168701" cy="132575"/>
                  <a:chOff x="-2866744" y="518074"/>
                  <a:chExt cx="168701" cy="132575"/>
                </a:xfrm>
              </p:grpSpPr>
              <p:cxnSp>
                <p:nvCxnSpPr>
                  <p:cNvPr id="68" name="Rechte verbindingslijn 67">
                    <a:extLst>
                      <a:ext uri="{FF2B5EF4-FFF2-40B4-BE49-F238E27FC236}">
                        <a16:creationId xmlns:a16="http://schemas.microsoft.com/office/drawing/2014/main" id="{135E801A-BCF6-F674-B601-7141177006A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68">
                    <a:extLst>
                      <a:ext uri="{FF2B5EF4-FFF2-40B4-BE49-F238E27FC236}">
                        <a16:creationId xmlns:a16="http://schemas.microsoft.com/office/drawing/2014/main" id="{B4C5379B-1527-592A-717E-1DD6F07FF92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D6926521-3B5E-06B7-5AEE-B4FEC956D51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0DA13AD7-50DA-676E-3F6B-AAA45A8721A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0DB6173F-542F-C87E-AE88-5E7D261E100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7" name="Pijl: rechts 66">
                  <a:extLst>
                    <a:ext uri="{FF2B5EF4-FFF2-40B4-BE49-F238E27FC236}">
                      <a16:creationId xmlns:a16="http://schemas.microsoft.com/office/drawing/2014/main" id="{2991704C-3BCE-212F-10CD-AC9DEB4133E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44" name="Rechte verbindingslijn 43">
                <a:extLst>
                  <a:ext uri="{FF2B5EF4-FFF2-40B4-BE49-F238E27FC236}">
                    <a16:creationId xmlns:a16="http://schemas.microsoft.com/office/drawing/2014/main" id="{E046524F-60C1-C37F-7304-AA4E426E80F6}"/>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5" name="Rechte verbindingslijn 44">
                <a:extLst>
                  <a:ext uri="{FF2B5EF4-FFF2-40B4-BE49-F238E27FC236}">
                    <a16:creationId xmlns:a16="http://schemas.microsoft.com/office/drawing/2014/main" id="{47C64CD2-99EF-66A0-1837-D9D53EE87C2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6" name="Rechthoek 45">
                <a:extLst>
                  <a:ext uri="{FF2B5EF4-FFF2-40B4-BE49-F238E27FC236}">
                    <a16:creationId xmlns:a16="http://schemas.microsoft.com/office/drawing/2014/main" id="{ED4E9734-AE6E-1E15-782B-32F1F17261E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sp>
            <p:nvSpPr>
              <p:cNvPr id="47" name="Rechthoek 46">
                <a:extLst>
                  <a:ext uri="{FF2B5EF4-FFF2-40B4-BE49-F238E27FC236}">
                    <a16:creationId xmlns:a16="http://schemas.microsoft.com/office/drawing/2014/main" id="{0CD2390B-E0AD-AA53-1B11-30DA66FDF9CA}"/>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grpSp>
            <p:nvGrpSpPr>
              <p:cNvPr id="48" name="Groep 47">
                <a:extLst>
                  <a:ext uri="{FF2B5EF4-FFF2-40B4-BE49-F238E27FC236}">
                    <a16:creationId xmlns:a16="http://schemas.microsoft.com/office/drawing/2014/main" id="{E3B2991A-4A48-F510-013D-6C29FE1B1DF4}"/>
                  </a:ext>
                </a:extLst>
              </p:cNvPr>
              <p:cNvGrpSpPr/>
              <p:nvPr userDrawn="1"/>
            </p:nvGrpSpPr>
            <p:grpSpPr>
              <a:xfrm>
                <a:off x="-2916763" y="769168"/>
                <a:ext cx="268738" cy="248381"/>
                <a:chOff x="-2916763" y="769168"/>
                <a:chExt cx="268738" cy="248381"/>
              </a:xfrm>
            </p:grpSpPr>
            <p:sp>
              <p:nvSpPr>
                <p:cNvPr id="58" name="Rechthoek 57">
                  <a:extLst>
                    <a:ext uri="{FF2B5EF4-FFF2-40B4-BE49-F238E27FC236}">
                      <a16:creationId xmlns:a16="http://schemas.microsoft.com/office/drawing/2014/main" id="{91842888-6B47-88B0-9BCA-966039FF2C0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9" name="Groep 58">
                  <a:extLst>
                    <a:ext uri="{FF2B5EF4-FFF2-40B4-BE49-F238E27FC236}">
                      <a16:creationId xmlns:a16="http://schemas.microsoft.com/office/drawing/2014/main" id="{9920054C-DF7F-E48D-91D2-BED4B8106BBE}"/>
                    </a:ext>
                  </a:extLst>
                </p:cNvPr>
                <p:cNvGrpSpPr/>
                <p:nvPr userDrawn="1"/>
              </p:nvGrpSpPr>
              <p:grpSpPr>
                <a:xfrm>
                  <a:off x="-2866744" y="827071"/>
                  <a:ext cx="168701" cy="132575"/>
                  <a:chOff x="-2866744" y="827071"/>
                  <a:chExt cx="168701" cy="132575"/>
                </a:xfrm>
              </p:grpSpPr>
              <p:cxnSp>
                <p:nvCxnSpPr>
                  <p:cNvPr id="61" name="Rechte verbindingslijn 60">
                    <a:extLst>
                      <a:ext uri="{FF2B5EF4-FFF2-40B4-BE49-F238E27FC236}">
                        <a16:creationId xmlns:a16="http://schemas.microsoft.com/office/drawing/2014/main" id="{AFB89B83-4270-7694-5945-9A4A8CBD699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61">
                    <a:extLst>
                      <a:ext uri="{FF2B5EF4-FFF2-40B4-BE49-F238E27FC236}">
                        <a16:creationId xmlns:a16="http://schemas.microsoft.com/office/drawing/2014/main" id="{33922D41-2612-0A94-1D20-67550EEF5F2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36C16A11-600E-2DDB-317F-7E4210BAEA6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081697E8-AC25-2F2A-1799-B96E728CC12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FF4D805A-82B8-A9F4-2620-BA315E11B89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0" name="Pijl: rechts 59">
                  <a:extLst>
                    <a:ext uri="{FF2B5EF4-FFF2-40B4-BE49-F238E27FC236}">
                      <a16:creationId xmlns:a16="http://schemas.microsoft.com/office/drawing/2014/main" id="{E9BAB2AE-16B8-24C9-758A-3568412C118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9" name="Groep 48">
                <a:extLst>
                  <a:ext uri="{FF2B5EF4-FFF2-40B4-BE49-F238E27FC236}">
                    <a16:creationId xmlns:a16="http://schemas.microsoft.com/office/drawing/2014/main" id="{77A2D103-6AEF-5D08-B65A-B11D0FB36A26}"/>
                  </a:ext>
                </a:extLst>
              </p:cNvPr>
              <p:cNvGrpSpPr/>
              <p:nvPr userDrawn="1"/>
            </p:nvGrpSpPr>
            <p:grpSpPr>
              <a:xfrm>
                <a:off x="-2916763" y="460171"/>
                <a:ext cx="268738" cy="248381"/>
                <a:chOff x="-2916763" y="460171"/>
                <a:chExt cx="268738" cy="248381"/>
              </a:xfrm>
            </p:grpSpPr>
            <p:sp>
              <p:nvSpPr>
                <p:cNvPr id="50" name="Rechthoek 49">
                  <a:extLst>
                    <a:ext uri="{FF2B5EF4-FFF2-40B4-BE49-F238E27FC236}">
                      <a16:creationId xmlns:a16="http://schemas.microsoft.com/office/drawing/2014/main" id="{1D5EE45A-686B-6217-63BC-D51496974F02}"/>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1" name="Groep 50">
                  <a:extLst>
                    <a:ext uri="{FF2B5EF4-FFF2-40B4-BE49-F238E27FC236}">
                      <a16:creationId xmlns:a16="http://schemas.microsoft.com/office/drawing/2014/main" id="{C7108246-2366-5C2E-E2D5-4BE669C54C9C}"/>
                    </a:ext>
                  </a:extLst>
                </p:cNvPr>
                <p:cNvGrpSpPr/>
                <p:nvPr userDrawn="1"/>
              </p:nvGrpSpPr>
              <p:grpSpPr>
                <a:xfrm>
                  <a:off x="-2866744" y="518074"/>
                  <a:ext cx="168701" cy="132575"/>
                  <a:chOff x="-2866744" y="518074"/>
                  <a:chExt cx="168701" cy="132575"/>
                </a:xfrm>
              </p:grpSpPr>
              <p:cxnSp>
                <p:nvCxnSpPr>
                  <p:cNvPr id="53" name="Rechte verbindingslijn 52">
                    <a:extLst>
                      <a:ext uri="{FF2B5EF4-FFF2-40B4-BE49-F238E27FC236}">
                        <a16:creationId xmlns:a16="http://schemas.microsoft.com/office/drawing/2014/main" id="{DD059F9B-A4E4-A14B-0DAE-A27D49D5D48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4" name="Rechte verbindingslijn 53">
                    <a:extLst>
                      <a:ext uri="{FF2B5EF4-FFF2-40B4-BE49-F238E27FC236}">
                        <a16:creationId xmlns:a16="http://schemas.microsoft.com/office/drawing/2014/main" id="{72B1BB2D-E47E-E183-9314-997CDD8311E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54">
                    <a:extLst>
                      <a:ext uri="{FF2B5EF4-FFF2-40B4-BE49-F238E27FC236}">
                        <a16:creationId xmlns:a16="http://schemas.microsoft.com/office/drawing/2014/main" id="{02DA1A32-F58C-FB87-69C4-A458E6139AD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9A84228E-0F3E-D61F-2C71-35EB949E8231}"/>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56">
                    <a:extLst>
                      <a:ext uri="{FF2B5EF4-FFF2-40B4-BE49-F238E27FC236}">
                        <a16:creationId xmlns:a16="http://schemas.microsoft.com/office/drawing/2014/main" id="{443DD438-A49B-6FC7-1D25-11636878B64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2" name="Pijl: rechts 51">
                  <a:extLst>
                    <a:ext uri="{FF2B5EF4-FFF2-40B4-BE49-F238E27FC236}">
                      <a16:creationId xmlns:a16="http://schemas.microsoft.com/office/drawing/2014/main" id="{B9E01507-7E8C-CCBF-5A64-88C5585E5A4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nvGrpSpPr>
            <p:cNvPr id="34" name="Groep 33">
              <a:extLst>
                <a:ext uri="{FF2B5EF4-FFF2-40B4-BE49-F238E27FC236}">
                  <a16:creationId xmlns:a16="http://schemas.microsoft.com/office/drawing/2014/main" id="{B81333CC-EF49-40D9-E6FE-15D63A161871}"/>
                </a:ext>
              </a:extLst>
            </p:cNvPr>
            <p:cNvGrpSpPr/>
            <p:nvPr userDrawn="1"/>
          </p:nvGrpSpPr>
          <p:grpSpPr>
            <a:xfrm>
              <a:off x="-938434" y="4663037"/>
              <a:ext cx="627798" cy="576693"/>
              <a:chOff x="-1753862" y="6112775"/>
              <a:chExt cx="759635" cy="697798"/>
            </a:xfrm>
          </p:grpSpPr>
          <p:grpSp>
            <p:nvGrpSpPr>
              <p:cNvPr id="35" name="Inspireren">
                <a:extLst>
                  <a:ext uri="{FF2B5EF4-FFF2-40B4-BE49-F238E27FC236}">
                    <a16:creationId xmlns:a16="http://schemas.microsoft.com/office/drawing/2014/main" id="{1649ACFD-637A-E926-DD5C-3CCA606E3361}"/>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37" name="Freeform 12">
                  <a:extLst>
                    <a:ext uri="{FF2B5EF4-FFF2-40B4-BE49-F238E27FC236}">
                      <a16:creationId xmlns:a16="http://schemas.microsoft.com/office/drawing/2014/main" id="{7F60C42A-E814-D8B8-D340-F7334AC0B60A}"/>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8" name="Freeform 13">
                  <a:extLst>
                    <a:ext uri="{FF2B5EF4-FFF2-40B4-BE49-F238E27FC236}">
                      <a16:creationId xmlns:a16="http://schemas.microsoft.com/office/drawing/2014/main" id="{7017D67F-17BF-B95B-30CD-0FA8A5D61DBA}"/>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9" name="Freeform 14">
                  <a:extLst>
                    <a:ext uri="{FF2B5EF4-FFF2-40B4-BE49-F238E27FC236}">
                      <a16:creationId xmlns:a16="http://schemas.microsoft.com/office/drawing/2014/main" id="{0E0611DC-F7C9-75A2-C88E-FCAA598AEB22}"/>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6" name="Tekstvak 35">
                <a:extLst>
                  <a:ext uri="{FF2B5EF4-FFF2-40B4-BE49-F238E27FC236}">
                    <a16:creationId xmlns:a16="http://schemas.microsoft.com/office/drawing/2014/main" id="{14E04E60-514C-2FE7-A094-A5203B48C74C}"/>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82" name="INSTRUCTION">
            <a:extLst>
              <a:ext uri="{FF2B5EF4-FFF2-40B4-BE49-F238E27FC236}">
                <a16:creationId xmlns:a16="http://schemas.microsoft.com/office/drawing/2014/main" id="{4C2089C0-B2AC-E696-5A8E-6A8B8C42167D}"/>
              </a:ext>
            </a:extLst>
          </p:cNvPr>
          <p:cNvGrpSpPr/>
          <p:nvPr userDrawn="1"/>
        </p:nvGrpSpPr>
        <p:grpSpPr>
          <a:xfrm>
            <a:off x="-3786165" y="-1"/>
            <a:ext cx="3693386" cy="6640349"/>
            <a:chOff x="-3786165" y="-1"/>
            <a:chExt cx="3693386" cy="6640349"/>
          </a:xfrm>
        </p:grpSpPr>
        <p:sp>
          <p:nvSpPr>
            <p:cNvPr id="83" name="Rechthoek 82">
              <a:extLst>
                <a:ext uri="{FF2B5EF4-FFF2-40B4-BE49-F238E27FC236}">
                  <a16:creationId xmlns:a16="http://schemas.microsoft.com/office/drawing/2014/main" id="{EDBFA259-3300-B065-B510-8B891F784307}"/>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84" name="Ovaal 83">
              <a:extLst>
                <a:ext uri="{FF2B5EF4-FFF2-40B4-BE49-F238E27FC236}">
                  <a16:creationId xmlns:a16="http://schemas.microsoft.com/office/drawing/2014/main" id="{00E57904-8A79-7AAD-C778-24BC09FE7DD9}"/>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5" name="Rechthoek 84">
              <a:extLst>
                <a:ext uri="{FF2B5EF4-FFF2-40B4-BE49-F238E27FC236}">
                  <a16:creationId xmlns:a16="http://schemas.microsoft.com/office/drawing/2014/main" id="{22D6E0BB-AA43-3466-9879-A10C8B472936}"/>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86" name="Ovaal 85">
              <a:extLst>
                <a:ext uri="{FF2B5EF4-FFF2-40B4-BE49-F238E27FC236}">
                  <a16:creationId xmlns:a16="http://schemas.microsoft.com/office/drawing/2014/main" id="{049C766C-863D-202C-344D-827AF0E42934}"/>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7" name="Rechthoek 86">
              <a:extLst>
                <a:ext uri="{FF2B5EF4-FFF2-40B4-BE49-F238E27FC236}">
                  <a16:creationId xmlns:a16="http://schemas.microsoft.com/office/drawing/2014/main" id="{9980DF71-F498-2CF9-3E80-B8BCD6D04B87}"/>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8" name="Ovaal 87">
              <a:extLst>
                <a:ext uri="{FF2B5EF4-FFF2-40B4-BE49-F238E27FC236}">
                  <a16:creationId xmlns:a16="http://schemas.microsoft.com/office/drawing/2014/main" id="{46A91D5A-69C2-0976-98D1-92D5F7FB36B5}"/>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9" name="Rechthoek 88">
              <a:extLst>
                <a:ext uri="{FF2B5EF4-FFF2-40B4-BE49-F238E27FC236}">
                  <a16:creationId xmlns:a16="http://schemas.microsoft.com/office/drawing/2014/main" id="{EA2FA2F3-7E9B-4DDB-5600-55FBEBAE39E8}"/>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90" name="Rechthoek 89">
              <a:extLst>
                <a:ext uri="{FF2B5EF4-FFF2-40B4-BE49-F238E27FC236}">
                  <a16:creationId xmlns:a16="http://schemas.microsoft.com/office/drawing/2014/main" id="{71A8E870-C918-CCE2-70FC-FBA9EBCE0D99}"/>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1" name="Groep 90">
              <a:extLst>
                <a:ext uri="{FF2B5EF4-FFF2-40B4-BE49-F238E27FC236}">
                  <a16:creationId xmlns:a16="http://schemas.microsoft.com/office/drawing/2014/main" id="{A026C58A-7588-E764-F83A-1D56887006E9}"/>
                </a:ext>
              </a:extLst>
            </p:cNvPr>
            <p:cNvGrpSpPr/>
            <p:nvPr userDrawn="1"/>
          </p:nvGrpSpPr>
          <p:grpSpPr>
            <a:xfrm>
              <a:off x="-2485819" y="3479783"/>
              <a:ext cx="1222990" cy="563933"/>
              <a:chOff x="-2485819" y="3399207"/>
              <a:chExt cx="1222990" cy="563933"/>
            </a:xfrm>
          </p:grpSpPr>
          <p:sp>
            <p:nvSpPr>
              <p:cNvPr id="130" name="Rechthoek 129">
                <a:extLst>
                  <a:ext uri="{FF2B5EF4-FFF2-40B4-BE49-F238E27FC236}">
                    <a16:creationId xmlns:a16="http://schemas.microsoft.com/office/drawing/2014/main" id="{7C07B5C8-1636-4DE7-0BD5-B6C4511F7FE8}"/>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1" name="Rechthoek 130">
                <a:extLst>
                  <a:ext uri="{FF2B5EF4-FFF2-40B4-BE49-F238E27FC236}">
                    <a16:creationId xmlns:a16="http://schemas.microsoft.com/office/drawing/2014/main" id="{11F8AD69-1B3B-4086-B3C4-0B0E6DFC2F6A}"/>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2" name="Groep 131">
                <a:extLst>
                  <a:ext uri="{FF2B5EF4-FFF2-40B4-BE49-F238E27FC236}">
                    <a16:creationId xmlns:a16="http://schemas.microsoft.com/office/drawing/2014/main" id="{E12D28B5-79BD-D0C1-673E-6FAE85B50A54}"/>
                  </a:ext>
                </a:extLst>
              </p:cNvPr>
              <p:cNvGrpSpPr/>
              <p:nvPr userDrawn="1"/>
            </p:nvGrpSpPr>
            <p:grpSpPr>
              <a:xfrm>
                <a:off x="-2403869" y="3460544"/>
                <a:ext cx="155951" cy="131922"/>
                <a:chOff x="12968836" y="3354170"/>
                <a:chExt cx="404806" cy="342433"/>
              </a:xfrm>
            </p:grpSpPr>
            <p:sp>
              <p:nvSpPr>
                <p:cNvPr id="145" name="Rechthoek: afgeronde hoeken 144">
                  <a:extLst>
                    <a:ext uri="{FF2B5EF4-FFF2-40B4-BE49-F238E27FC236}">
                      <a16:creationId xmlns:a16="http://schemas.microsoft.com/office/drawing/2014/main" id="{6B3E1899-75C5-2B15-FC88-8B704EB50E7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6" name="Rechthoek 145">
                  <a:extLst>
                    <a:ext uri="{FF2B5EF4-FFF2-40B4-BE49-F238E27FC236}">
                      <a16:creationId xmlns:a16="http://schemas.microsoft.com/office/drawing/2014/main" id="{E3C2167C-C4F4-BD6B-F4DF-DED0307D32C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7" name="Rechthoek 146">
                  <a:extLst>
                    <a:ext uri="{FF2B5EF4-FFF2-40B4-BE49-F238E27FC236}">
                      <a16:creationId xmlns:a16="http://schemas.microsoft.com/office/drawing/2014/main" id="{D84B6B35-D9F4-68C8-7F69-9AC0D898F6A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8" name="Rechthoek 147">
                  <a:extLst>
                    <a:ext uri="{FF2B5EF4-FFF2-40B4-BE49-F238E27FC236}">
                      <a16:creationId xmlns:a16="http://schemas.microsoft.com/office/drawing/2014/main" id="{65285791-DA80-619E-F7C7-D4DC1A1AAF3F}"/>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9" name="Rechthoek 148">
                  <a:extLst>
                    <a:ext uri="{FF2B5EF4-FFF2-40B4-BE49-F238E27FC236}">
                      <a16:creationId xmlns:a16="http://schemas.microsoft.com/office/drawing/2014/main" id="{B92C0E2C-5E48-7F80-3312-1DCC47C08328}"/>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50" name="Rechthoek 149">
                  <a:extLst>
                    <a:ext uri="{FF2B5EF4-FFF2-40B4-BE49-F238E27FC236}">
                      <a16:creationId xmlns:a16="http://schemas.microsoft.com/office/drawing/2014/main" id="{9CE35A5B-7572-4AA5-9096-BD6A1AE6F9E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3" name="Groep 132">
                <a:extLst>
                  <a:ext uri="{FF2B5EF4-FFF2-40B4-BE49-F238E27FC236}">
                    <a16:creationId xmlns:a16="http://schemas.microsoft.com/office/drawing/2014/main" id="{A93164CF-47C6-1308-0CE3-AF492E1C5599}"/>
                  </a:ext>
                </a:extLst>
              </p:cNvPr>
              <p:cNvGrpSpPr/>
              <p:nvPr userDrawn="1"/>
            </p:nvGrpSpPr>
            <p:grpSpPr>
              <a:xfrm>
                <a:off x="-2423424" y="3690208"/>
                <a:ext cx="166739" cy="218963"/>
                <a:chOff x="12940828" y="3950597"/>
                <a:chExt cx="432813" cy="568367"/>
              </a:xfrm>
            </p:grpSpPr>
            <p:grpSp>
              <p:nvGrpSpPr>
                <p:cNvPr id="137" name="Groep 136">
                  <a:extLst>
                    <a:ext uri="{FF2B5EF4-FFF2-40B4-BE49-F238E27FC236}">
                      <a16:creationId xmlns:a16="http://schemas.microsoft.com/office/drawing/2014/main" id="{74DDB3DA-955E-C73B-633A-C29D94DEC990}"/>
                    </a:ext>
                  </a:extLst>
                </p:cNvPr>
                <p:cNvGrpSpPr/>
                <p:nvPr userDrawn="1"/>
              </p:nvGrpSpPr>
              <p:grpSpPr>
                <a:xfrm>
                  <a:off x="13000382" y="4006891"/>
                  <a:ext cx="373259" cy="315747"/>
                  <a:chOff x="12968836" y="3354170"/>
                  <a:chExt cx="404806" cy="342433"/>
                </a:xfrm>
              </p:grpSpPr>
              <p:sp>
                <p:nvSpPr>
                  <p:cNvPr id="139" name="Rechthoek: afgeronde hoeken 138">
                    <a:extLst>
                      <a:ext uri="{FF2B5EF4-FFF2-40B4-BE49-F238E27FC236}">
                        <a16:creationId xmlns:a16="http://schemas.microsoft.com/office/drawing/2014/main" id="{B6C671DF-2B2A-7CEB-A7D2-EB308E4309F8}"/>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0" name="Rechthoek 139">
                    <a:extLst>
                      <a:ext uri="{FF2B5EF4-FFF2-40B4-BE49-F238E27FC236}">
                        <a16:creationId xmlns:a16="http://schemas.microsoft.com/office/drawing/2014/main" id="{8C581F6A-8E37-A90D-7CC5-7F5A650CE1E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1" name="Rechthoek 140">
                    <a:extLst>
                      <a:ext uri="{FF2B5EF4-FFF2-40B4-BE49-F238E27FC236}">
                        <a16:creationId xmlns:a16="http://schemas.microsoft.com/office/drawing/2014/main" id="{95B09599-CD9A-3034-7EE0-61697A9FA7E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2" name="Rechthoek 141">
                    <a:extLst>
                      <a:ext uri="{FF2B5EF4-FFF2-40B4-BE49-F238E27FC236}">
                        <a16:creationId xmlns:a16="http://schemas.microsoft.com/office/drawing/2014/main" id="{B90F0AD5-E400-7C3D-E353-5E4A6D5C46C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3" name="Rechthoek 142">
                    <a:extLst>
                      <a:ext uri="{FF2B5EF4-FFF2-40B4-BE49-F238E27FC236}">
                        <a16:creationId xmlns:a16="http://schemas.microsoft.com/office/drawing/2014/main" id="{B2B2704C-F08B-30FC-C3B4-6D61221BE3A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4" name="Rechthoek 143">
                    <a:extLst>
                      <a:ext uri="{FF2B5EF4-FFF2-40B4-BE49-F238E27FC236}">
                        <a16:creationId xmlns:a16="http://schemas.microsoft.com/office/drawing/2014/main" id="{EA26EDFB-03C0-F0D8-D04F-6A24AD02EA5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8" name="Boog 137">
                  <a:extLst>
                    <a:ext uri="{FF2B5EF4-FFF2-40B4-BE49-F238E27FC236}">
                      <a16:creationId xmlns:a16="http://schemas.microsoft.com/office/drawing/2014/main" id="{18A7D5F9-1FDF-AADC-7682-144A43CDF8DC}"/>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4" name="Tekstvak 133">
                <a:extLst>
                  <a:ext uri="{FF2B5EF4-FFF2-40B4-BE49-F238E27FC236}">
                    <a16:creationId xmlns:a16="http://schemas.microsoft.com/office/drawing/2014/main" id="{76CF95F6-E18C-6BFA-3930-451D17467ADC}"/>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5" name="Tekstvak 134">
                <a:extLst>
                  <a:ext uri="{FF2B5EF4-FFF2-40B4-BE49-F238E27FC236}">
                    <a16:creationId xmlns:a16="http://schemas.microsoft.com/office/drawing/2014/main" id="{F8ABEB76-F339-5EF1-AC6E-0D5AE2DACDF3}"/>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6" name="Vrije vorm: vorm 135">
                <a:extLst>
                  <a:ext uri="{FF2B5EF4-FFF2-40B4-BE49-F238E27FC236}">
                    <a16:creationId xmlns:a16="http://schemas.microsoft.com/office/drawing/2014/main" id="{2E6FDD78-3B75-C101-12EF-5FF35FF3BA76}"/>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92" name="Groep 91">
              <a:extLst>
                <a:ext uri="{FF2B5EF4-FFF2-40B4-BE49-F238E27FC236}">
                  <a16:creationId xmlns:a16="http://schemas.microsoft.com/office/drawing/2014/main" id="{2BCB3FD2-467B-0B48-0D5B-8BA7B4AF0FAA}"/>
                </a:ext>
              </a:extLst>
            </p:cNvPr>
            <p:cNvGrpSpPr/>
            <p:nvPr userDrawn="1"/>
          </p:nvGrpSpPr>
          <p:grpSpPr>
            <a:xfrm>
              <a:off x="-3786165" y="5680652"/>
              <a:ext cx="3693386" cy="959696"/>
              <a:chOff x="-3786437" y="6163468"/>
              <a:chExt cx="3693386" cy="959696"/>
            </a:xfrm>
          </p:grpSpPr>
          <p:sp>
            <p:nvSpPr>
              <p:cNvPr id="120" name="Rechthoek 119">
                <a:extLst>
                  <a:ext uri="{FF2B5EF4-FFF2-40B4-BE49-F238E27FC236}">
                    <a16:creationId xmlns:a16="http://schemas.microsoft.com/office/drawing/2014/main" id="{D15FDBCD-9C14-ABB9-F89A-D4F719A5FE30}"/>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121" name="ICOON_info">
                <a:extLst>
                  <a:ext uri="{FF2B5EF4-FFF2-40B4-BE49-F238E27FC236}">
                    <a16:creationId xmlns:a16="http://schemas.microsoft.com/office/drawing/2014/main" id="{C7242B07-B1BB-3F07-0238-E96F0FF53879}"/>
                  </a:ext>
                </a:extLst>
              </p:cNvPr>
              <p:cNvGrpSpPr/>
              <p:nvPr userDrawn="1"/>
            </p:nvGrpSpPr>
            <p:grpSpPr>
              <a:xfrm>
                <a:off x="-376736" y="6163468"/>
                <a:ext cx="283685" cy="283685"/>
                <a:chOff x="-510741" y="5913713"/>
                <a:chExt cx="267555" cy="267555"/>
              </a:xfrm>
            </p:grpSpPr>
            <p:sp>
              <p:nvSpPr>
                <p:cNvPr id="128" name="Ovaal 127">
                  <a:extLst>
                    <a:ext uri="{FF2B5EF4-FFF2-40B4-BE49-F238E27FC236}">
                      <a16:creationId xmlns:a16="http://schemas.microsoft.com/office/drawing/2014/main" id="{2F426854-D00B-F45D-B955-86FAEC9E576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29" name="Graphic 163" descr="Informatie">
                  <a:extLst>
                    <a:ext uri="{FF2B5EF4-FFF2-40B4-BE49-F238E27FC236}">
                      <a16:creationId xmlns:a16="http://schemas.microsoft.com/office/drawing/2014/main" id="{B4AA01CD-2285-7CA1-30D2-16B914FD3FC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2" name="Groep 121">
                <a:extLst>
                  <a:ext uri="{FF2B5EF4-FFF2-40B4-BE49-F238E27FC236}">
                    <a16:creationId xmlns:a16="http://schemas.microsoft.com/office/drawing/2014/main" id="{2AB54ED2-EDD2-2105-7B7B-3117B7C95B83}"/>
                  </a:ext>
                </a:extLst>
              </p:cNvPr>
              <p:cNvGrpSpPr/>
              <p:nvPr userDrawn="1"/>
            </p:nvGrpSpPr>
            <p:grpSpPr>
              <a:xfrm>
                <a:off x="-938434" y="6420818"/>
                <a:ext cx="627798" cy="576693"/>
                <a:chOff x="-938434" y="4570310"/>
                <a:chExt cx="627798" cy="576693"/>
              </a:xfrm>
            </p:grpSpPr>
            <p:grpSp>
              <p:nvGrpSpPr>
                <p:cNvPr id="123" name="Inspireren">
                  <a:extLst>
                    <a:ext uri="{FF2B5EF4-FFF2-40B4-BE49-F238E27FC236}">
                      <a16:creationId xmlns:a16="http://schemas.microsoft.com/office/drawing/2014/main" id="{2A5FD0E5-835F-21BE-5661-5CFC500E0979}"/>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125" name="Freeform 12">
                    <a:extLst>
                      <a:ext uri="{FF2B5EF4-FFF2-40B4-BE49-F238E27FC236}">
                        <a16:creationId xmlns:a16="http://schemas.microsoft.com/office/drawing/2014/main" id="{7D8C4D80-1012-DAB6-3741-11759AECB82C}"/>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6" name="Freeform 13">
                    <a:extLst>
                      <a:ext uri="{FF2B5EF4-FFF2-40B4-BE49-F238E27FC236}">
                        <a16:creationId xmlns:a16="http://schemas.microsoft.com/office/drawing/2014/main" id="{2FC65B57-49F0-1EA3-9C02-606F7637A67F}"/>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7" name="Freeform 14">
                    <a:extLst>
                      <a:ext uri="{FF2B5EF4-FFF2-40B4-BE49-F238E27FC236}">
                        <a16:creationId xmlns:a16="http://schemas.microsoft.com/office/drawing/2014/main" id="{01D73EF9-1110-0BDA-8CFC-6FFF57242E76}"/>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124" name="Tekstvak 123">
                  <a:extLst>
                    <a:ext uri="{FF2B5EF4-FFF2-40B4-BE49-F238E27FC236}">
                      <a16:creationId xmlns:a16="http://schemas.microsoft.com/office/drawing/2014/main" id="{6A890629-80E9-574C-1DBD-CC14AF254554}"/>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93" name="Groep 92">
              <a:extLst>
                <a:ext uri="{FF2B5EF4-FFF2-40B4-BE49-F238E27FC236}">
                  <a16:creationId xmlns:a16="http://schemas.microsoft.com/office/drawing/2014/main" id="{20F5000D-B3D2-2845-E515-75E5583BFF2A}"/>
                </a:ext>
              </a:extLst>
            </p:cNvPr>
            <p:cNvGrpSpPr/>
            <p:nvPr userDrawn="1"/>
          </p:nvGrpSpPr>
          <p:grpSpPr>
            <a:xfrm>
              <a:off x="-3426806" y="5129582"/>
              <a:ext cx="514284" cy="506545"/>
              <a:chOff x="12617641" y="3403239"/>
              <a:chExt cx="752963" cy="741634"/>
            </a:xfrm>
          </p:grpSpPr>
          <p:grpSp>
            <p:nvGrpSpPr>
              <p:cNvPr id="104" name="Groep 103">
                <a:extLst>
                  <a:ext uri="{FF2B5EF4-FFF2-40B4-BE49-F238E27FC236}">
                    <a16:creationId xmlns:a16="http://schemas.microsoft.com/office/drawing/2014/main" id="{D85893EE-32BD-7246-C0F1-5D0AB8A6321E}"/>
                  </a:ext>
                </a:extLst>
              </p:cNvPr>
              <p:cNvGrpSpPr/>
              <p:nvPr userDrawn="1"/>
            </p:nvGrpSpPr>
            <p:grpSpPr>
              <a:xfrm>
                <a:off x="12771530" y="3403239"/>
                <a:ext cx="467176" cy="448491"/>
                <a:chOff x="12782157" y="3403239"/>
                <a:chExt cx="467176" cy="448491"/>
              </a:xfrm>
            </p:grpSpPr>
            <p:grpSp>
              <p:nvGrpSpPr>
                <p:cNvPr id="107" name="Groep 106">
                  <a:extLst>
                    <a:ext uri="{FF2B5EF4-FFF2-40B4-BE49-F238E27FC236}">
                      <a16:creationId xmlns:a16="http://schemas.microsoft.com/office/drawing/2014/main" id="{95F95942-17DE-CE98-689A-11927E3F514E}"/>
                    </a:ext>
                  </a:extLst>
                </p:cNvPr>
                <p:cNvGrpSpPr/>
                <p:nvPr userDrawn="1"/>
              </p:nvGrpSpPr>
              <p:grpSpPr>
                <a:xfrm>
                  <a:off x="12782157" y="3403239"/>
                  <a:ext cx="412976" cy="396132"/>
                  <a:chOff x="13554906" y="3320109"/>
                  <a:chExt cx="443917" cy="425811"/>
                </a:xfrm>
              </p:grpSpPr>
              <p:grpSp>
                <p:nvGrpSpPr>
                  <p:cNvPr id="114" name="Groep 113">
                    <a:extLst>
                      <a:ext uri="{FF2B5EF4-FFF2-40B4-BE49-F238E27FC236}">
                        <a16:creationId xmlns:a16="http://schemas.microsoft.com/office/drawing/2014/main" id="{E2CC32E2-7CF1-DD85-D240-81FDE0BFCB81}"/>
                      </a:ext>
                    </a:extLst>
                  </p:cNvPr>
                  <p:cNvGrpSpPr/>
                  <p:nvPr userDrawn="1"/>
                </p:nvGrpSpPr>
                <p:grpSpPr>
                  <a:xfrm>
                    <a:off x="13554906" y="3320109"/>
                    <a:ext cx="443917" cy="425811"/>
                    <a:chOff x="12909684" y="1276143"/>
                    <a:chExt cx="443917" cy="425811"/>
                  </a:xfrm>
                </p:grpSpPr>
                <p:sp>
                  <p:nvSpPr>
                    <p:cNvPr id="117" name="Rechthoek 116">
                      <a:extLst>
                        <a:ext uri="{FF2B5EF4-FFF2-40B4-BE49-F238E27FC236}">
                          <a16:creationId xmlns:a16="http://schemas.microsoft.com/office/drawing/2014/main" id="{820CD70B-BAEC-7668-55DB-51F0AF826DB3}"/>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8" name="Rechthoek 117">
                      <a:extLst>
                        <a:ext uri="{FF2B5EF4-FFF2-40B4-BE49-F238E27FC236}">
                          <a16:creationId xmlns:a16="http://schemas.microsoft.com/office/drawing/2014/main" id="{56291531-E9BE-0722-F707-DB44F8937F1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9" name="Ovaal 118">
                      <a:extLst>
                        <a:ext uri="{FF2B5EF4-FFF2-40B4-BE49-F238E27FC236}">
                          <a16:creationId xmlns:a16="http://schemas.microsoft.com/office/drawing/2014/main" id="{C11268D5-9CBE-B938-9B16-2F1C7EEB2000}"/>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15" name="Afbeelding 114">
                    <a:extLst>
                      <a:ext uri="{FF2B5EF4-FFF2-40B4-BE49-F238E27FC236}">
                        <a16:creationId xmlns:a16="http://schemas.microsoft.com/office/drawing/2014/main" id="{BA381BF8-ED12-400C-D3D9-62BCDBCA1A15}"/>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6" name="Afbeelding 115">
                    <a:extLst>
                      <a:ext uri="{FF2B5EF4-FFF2-40B4-BE49-F238E27FC236}">
                        <a16:creationId xmlns:a16="http://schemas.microsoft.com/office/drawing/2014/main" id="{FA450C4F-7440-1438-66AA-970705FA3487}"/>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8" name="Groep 107">
                  <a:extLst>
                    <a:ext uri="{FF2B5EF4-FFF2-40B4-BE49-F238E27FC236}">
                      <a16:creationId xmlns:a16="http://schemas.microsoft.com/office/drawing/2014/main" id="{91ED5AA9-DA63-940D-CA85-F38B2B95FFE0}"/>
                    </a:ext>
                  </a:extLst>
                </p:cNvPr>
                <p:cNvGrpSpPr/>
                <p:nvPr userDrawn="1"/>
              </p:nvGrpSpPr>
              <p:grpSpPr>
                <a:xfrm>
                  <a:off x="13103513" y="3705268"/>
                  <a:ext cx="145820" cy="146462"/>
                  <a:chOff x="13096169" y="3602278"/>
                  <a:chExt cx="145820" cy="146462"/>
                </a:xfrm>
              </p:grpSpPr>
              <p:sp>
                <p:nvSpPr>
                  <p:cNvPr id="112" name="Rechthoek 111">
                    <a:extLst>
                      <a:ext uri="{FF2B5EF4-FFF2-40B4-BE49-F238E27FC236}">
                        <a16:creationId xmlns:a16="http://schemas.microsoft.com/office/drawing/2014/main" id="{FC86B387-74FD-2253-E65B-55CA2835127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4C42A54C-E400-A3B9-DAD0-06BE2CB5DE7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9" name="Groep 108">
                  <a:extLst>
                    <a:ext uri="{FF2B5EF4-FFF2-40B4-BE49-F238E27FC236}">
                      <a16:creationId xmlns:a16="http://schemas.microsoft.com/office/drawing/2014/main" id="{C11A1D3D-5BA8-7C2B-609D-7E1F87328CB9}"/>
                    </a:ext>
                  </a:extLst>
                </p:cNvPr>
                <p:cNvGrpSpPr/>
                <p:nvPr userDrawn="1"/>
              </p:nvGrpSpPr>
              <p:grpSpPr>
                <a:xfrm rot="10800000">
                  <a:off x="13061402" y="3665637"/>
                  <a:ext cx="145820" cy="146462"/>
                  <a:chOff x="13096169" y="3602278"/>
                  <a:chExt cx="145820" cy="146462"/>
                </a:xfrm>
              </p:grpSpPr>
              <p:sp>
                <p:nvSpPr>
                  <p:cNvPr id="110" name="Rechthoek 109">
                    <a:extLst>
                      <a:ext uri="{FF2B5EF4-FFF2-40B4-BE49-F238E27FC236}">
                        <a16:creationId xmlns:a16="http://schemas.microsoft.com/office/drawing/2014/main" id="{7F02C236-FAB5-B0A1-CBE0-867BED1DBE1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1" name="Rechthoek 110">
                    <a:extLst>
                      <a:ext uri="{FF2B5EF4-FFF2-40B4-BE49-F238E27FC236}">
                        <a16:creationId xmlns:a16="http://schemas.microsoft.com/office/drawing/2014/main" id="{2E37AAF6-7B6D-5DCD-C9C3-5B6853D4287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05" name="Rechthoek 104">
                <a:extLst>
                  <a:ext uri="{FF2B5EF4-FFF2-40B4-BE49-F238E27FC236}">
                    <a16:creationId xmlns:a16="http://schemas.microsoft.com/office/drawing/2014/main" id="{A5A931BD-69DB-3529-DD1A-FAD0EAA5D24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06" name="Gelijkbenige driehoek 105">
                <a:extLst>
                  <a:ext uri="{FF2B5EF4-FFF2-40B4-BE49-F238E27FC236}">
                    <a16:creationId xmlns:a16="http://schemas.microsoft.com/office/drawing/2014/main" id="{CB763C0D-F836-5AB1-EBFC-B919C60E2EFF}"/>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94" name="Ovaal 93">
              <a:extLst>
                <a:ext uri="{FF2B5EF4-FFF2-40B4-BE49-F238E27FC236}">
                  <a16:creationId xmlns:a16="http://schemas.microsoft.com/office/drawing/2014/main" id="{53CB1E9B-68E5-C1B8-AD9E-8774515695D7}"/>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5" name="Rechthoek 94">
              <a:extLst>
                <a:ext uri="{FF2B5EF4-FFF2-40B4-BE49-F238E27FC236}">
                  <a16:creationId xmlns:a16="http://schemas.microsoft.com/office/drawing/2014/main" id="{8E237388-CA38-9E57-06EF-EA587EA132BA}"/>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6" name="Rechthoek 95">
              <a:extLst>
                <a:ext uri="{FF2B5EF4-FFF2-40B4-BE49-F238E27FC236}">
                  <a16:creationId xmlns:a16="http://schemas.microsoft.com/office/drawing/2014/main" id="{7D474CE2-B7DB-9EFA-0C1D-6773A522CDC3}"/>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97" name="Groep 96">
              <a:extLst>
                <a:ext uri="{FF2B5EF4-FFF2-40B4-BE49-F238E27FC236}">
                  <a16:creationId xmlns:a16="http://schemas.microsoft.com/office/drawing/2014/main" id="{95495BD3-F248-6C1C-C6A4-9D089109A69C}"/>
                </a:ext>
              </a:extLst>
            </p:cNvPr>
            <p:cNvGrpSpPr/>
            <p:nvPr userDrawn="1"/>
          </p:nvGrpSpPr>
          <p:grpSpPr>
            <a:xfrm>
              <a:off x="-3365484" y="1226982"/>
              <a:ext cx="446937" cy="406485"/>
              <a:chOff x="-3563526" y="1409294"/>
              <a:chExt cx="354190" cy="322133"/>
            </a:xfrm>
          </p:grpSpPr>
          <p:grpSp>
            <p:nvGrpSpPr>
              <p:cNvPr id="98" name="Groep 97">
                <a:extLst>
                  <a:ext uri="{FF2B5EF4-FFF2-40B4-BE49-F238E27FC236}">
                    <a16:creationId xmlns:a16="http://schemas.microsoft.com/office/drawing/2014/main" id="{A0500E96-1499-9A2E-AC79-D820D7E0D0A4}"/>
                  </a:ext>
                </a:extLst>
              </p:cNvPr>
              <p:cNvGrpSpPr/>
              <p:nvPr userDrawn="1"/>
            </p:nvGrpSpPr>
            <p:grpSpPr>
              <a:xfrm>
                <a:off x="-3499992" y="1409294"/>
                <a:ext cx="225195" cy="195499"/>
                <a:chOff x="8987389" y="1361199"/>
                <a:chExt cx="2200275" cy="1914525"/>
              </a:xfrm>
            </p:grpSpPr>
            <p:sp>
              <p:nvSpPr>
                <p:cNvPr id="100" name="Vrije vorm: vorm 99">
                  <a:extLst>
                    <a:ext uri="{FF2B5EF4-FFF2-40B4-BE49-F238E27FC236}">
                      <a16:creationId xmlns:a16="http://schemas.microsoft.com/office/drawing/2014/main" id="{D9F6402A-F56A-F9F2-66EA-18B82F678F39}"/>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101" name="Groep 100">
                  <a:extLst>
                    <a:ext uri="{FF2B5EF4-FFF2-40B4-BE49-F238E27FC236}">
                      <a16:creationId xmlns:a16="http://schemas.microsoft.com/office/drawing/2014/main" id="{759801F8-B618-F37B-E778-FA732E5F30A4}"/>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102" name="Vrije vorm: vorm 101">
                    <a:extLst>
                      <a:ext uri="{FF2B5EF4-FFF2-40B4-BE49-F238E27FC236}">
                        <a16:creationId xmlns:a16="http://schemas.microsoft.com/office/drawing/2014/main" id="{FAC99742-CB6B-E29B-1E35-833A0E15B11E}"/>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103" name="Vrije vorm: vorm 102">
                    <a:extLst>
                      <a:ext uri="{FF2B5EF4-FFF2-40B4-BE49-F238E27FC236}">
                        <a16:creationId xmlns:a16="http://schemas.microsoft.com/office/drawing/2014/main" id="{B80AED1A-9DF9-9BA0-DCF0-D602ADC3556B}"/>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99" name="Tekstvak 98">
                <a:extLst>
                  <a:ext uri="{FF2B5EF4-FFF2-40B4-BE49-F238E27FC236}">
                    <a16:creationId xmlns:a16="http://schemas.microsoft.com/office/drawing/2014/main" id="{6A8401AF-3FEB-44A1-E123-5CBDAFF7C100}"/>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341665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9BCC-D841-955C-A8F5-F5896512C69B}"/>
              </a:ext>
            </a:extLst>
          </p:cNvPr>
          <p:cNvSpPr>
            <a:spLocks noGrp="1"/>
          </p:cNvSpPr>
          <p:nvPr>
            <p:ph type="title"/>
          </p:nvPr>
        </p:nvSpPr>
        <p:spPr/>
        <p:txBody>
          <a:bodyPr/>
          <a:lstStyle/>
          <a:p>
            <a:r>
              <a:rPr lang="en-GB"/>
              <a:t>Click to edit Master title style</a:t>
            </a:r>
            <a:endParaRPr lang="en-NZ"/>
          </a:p>
        </p:txBody>
      </p:sp>
      <p:sp>
        <p:nvSpPr>
          <p:cNvPr id="3" name="Content Placeholder 2">
            <a:extLst>
              <a:ext uri="{FF2B5EF4-FFF2-40B4-BE49-F238E27FC236}">
                <a16:creationId xmlns:a16="http://schemas.microsoft.com/office/drawing/2014/main" id="{EB094ACD-220E-B192-4E3C-E5B1D2EA0A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8D6C0D03-BFA3-267A-B8E2-B39A593F852C}"/>
              </a:ext>
            </a:extLst>
          </p:cNvPr>
          <p:cNvSpPr>
            <a:spLocks noGrp="1"/>
          </p:cNvSpPr>
          <p:nvPr>
            <p:ph type="dt" sz="half" idx="10"/>
          </p:nvPr>
        </p:nvSpPr>
        <p:spPr/>
        <p:txBody>
          <a:bodyPr/>
          <a:lstStyle/>
          <a:p>
            <a:fld id="{BFC61452-8270-4592-9C05-AEA4BBCB8BB8}" type="datetimeFigureOut">
              <a:rPr lang="en-NZ" smtClean="0"/>
              <a:t>24/05/2024</a:t>
            </a:fld>
            <a:endParaRPr lang="en-NZ"/>
          </a:p>
        </p:txBody>
      </p:sp>
      <p:sp>
        <p:nvSpPr>
          <p:cNvPr id="5" name="Footer Placeholder 4">
            <a:extLst>
              <a:ext uri="{FF2B5EF4-FFF2-40B4-BE49-F238E27FC236}">
                <a16:creationId xmlns:a16="http://schemas.microsoft.com/office/drawing/2014/main" id="{33085854-0BC0-3050-4360-95FF4861009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913810A-C723-592F-FD9A-EE743FAAF08C}"/>
              </a:ext>
            </a:extLst>
          </p:cNvPr>
          <p:cNvSpPr>
            <a:spLocks noGrp="1"/>
          </p:cNvSpPr>
          <p:nvPr>
            <p:ph type="sldNum" sz="quarter" idx="12"/>
          </p:nvPr>
        </p:nvSpPr>
        <p:spPr/>
        <p:txBody>
          <a:bodyPr/>
          <a:lstStyle/>
          <a:p>
            <a:fld id="{FF343975-18B3-471D-AF23-0BC0E65D973B}" type="slidenum">
              <a:rPr lang="en-NZ" smtClean="0"/>
              <a:t>‹#›</a:t>
            </a:fld>
            <a:endParaRPr lang="en-NZ"/>
          </a:p>
        </p:txBody>
      </p:sp>
    </p:spTree>
    <p:extLst>
      <p:ext uri="{BB962C8B-B14F-4D97-AF65-F5344CB8AC3E}">
        <p14:creationId xmlns:p14="http://schemas.microsoft.com/office/powerpoint/2010/main" val="791534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M) + text | blue mode">
    <p:bg>
      <p:bgPr>
        <a:solidFill>
          <a:schemeClr val="accent1"/>
        </a:solidFill>
        <a:effectLst/>
      </p:bgPr>
    </p:bg>
    <p:spTree>
      <p:nvGrpSpPr>
        <p:cNvPr id="1" name=""/>
        <p:cNvGrpSpPr/>
        <p:nvPr/>
      </p:nvGrpSpPr>
      <p:grpSpPr>
        <a:xfrm>
          <a:off x="0" y="0"/>
          <a:ext cx="0" cy="0"/>
          <a:chOff x="0" y="0"/>
          <a:chExt cx="0" cy="0"/>
        </a:xfrm>
      </p:grpSpPr>
      <p:sp>
        <p:nvSpPr>
          <p:cNvPr id="9" name="Tijdelijke aanduiding voor afbeelding 16">
            <a:extLst>
              <a:ext uri="{FF2B5EF4-FFF2-40B4-BE49-F238E27FC236}">
                <a16:creationId xmlns:a16="http://schemas.microsoft.com/office/drawing/2014/main" id="{01448C0E-861A-455D-A196-874AFA9BF79C}"/>
              </a:ext>
            </a:extLst>
          </p:cNvPr>
          <p:cNvSpPr>
            <a:spLocks noGrp="1" noRot="1" noMove="1" noResize="1" noEditPoints="1" noAdjustHandles="1" noChangeArrowheads="1" noChangeShapeType="1"/>
          </p:cNvSpPr>
          <p:nvPr>
            <p:ph type="pic" sz="quarter" idx="13" hasCustomPrompt="1"/>
          </p:nvPr>
        </p:nvSpPr>
        <p:spPr>
          <a:xfrm>
            <a:off x="0" y="0"/>
            <a:ext cx="6096000" cy="685800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6813763" y="1569104"/>
            <a:ext cx="4655999" cy="4431646"/>
          </a:xfrm>
        </p:spPr>
        <p:txBody>
          <a:bodyPr vert="horz"/>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tx2"/>
                </a:solidFill>
              </a:defRPr>
            </a:lvl4pPr>
            <a:lvl5pPr>
              <a:defRPr b="0">
                <a:solidFill>
                  <a:schemeClr val="tx2"/>
                </a:solidFill>
              </a:defRPr>
            </a:lvl5pPr>
            <a:lvl6pPr>
              <a:defRPr b="0">
                <a:solidFill>
                  <a:schemeClr val="bg1"/>
                </a:solidFill>
              </a:defRPr>
            </a:lvl6pPr>
            <a:lvl7pPr>
              <a:buClr>
                <a:schemeClr val="bg1"/>
              </a:buClr>
              <a:defRPr>
                <a:solidFill>
                  <a:schemeClr val="bg1"/>
                </a:solidFill>
              </a:defRPr>
            </a:lvl7pPr>
            <a:lvl8pPr>
              <a:buClr>
                <a:schemeClr val="bg2"/>
              </a:buClr>
              <a:defRPr>
                <a:solidFill>
                  <a:schemeClr val="bg1"/>
                </a:solidFill>
              </a:defRPr>
            </a:lvl8pPr>
            <a:lvl9pPr>
              <a:defRPr>
                <a:solidFill>
                  <a:schemeClr val="bg1"/>
                </a:solidFill>
              </a:defRPr>
            </a:lvl9p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p:txBody>
      </p:sp>
      <p:sp>
        <p:nvSpPr>
          <p:cNvPr id="8" name="Rechthoek 7">
            <a:extLst>
              <a:ext uri="{FF2B5EF4-FFF2-40B4-BE49-F238E27FC236}">
                <a16:creationId xmlns:a16="http://schemas.microsoft.com/office/drawing/2014/main" id="{0F5F4741-7E9A-4CAB-94EB-11EAC243E80F}"/>
              </a:ext>
            </a:extLst>
          </p:cNvPr>
          <p:cNvSpPr/>
          <p:nvPr userDrawn="1"/>
        </p:nvSpPr>
        <p:spPr>
          <a:xfrm>
            <a:off x="0" y="-441330"/>
            <a:ext cx="3097002"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Image (M) + text | blue mode</a:t>
            </a:r>
          </a:p>
        </p:txBody>
      </p:sp>
      <p:sp>
        <p:nvSpPr>
          <p:cNvPr id="2" name="Tijdelijke aanduiding voor datum 1">
            <a:extLst>
              <a:ext uri="{FF2B5EF4-FFF2-40B4-BE49-F238E27FC236}">
                <a16:creationId xmlns:a16="http://schemas.microsoft.com/office/drawing/2014/main" id="{D2CC7142-B29C-44C0-A766-50C559F83F0D}"/>
              </a:ext>
            </a:extLst>
          </p:cNvPr>
          <p:cNvSpPr>
            <a:spLocks noGrp="1"/>
          </p:cNvSpPr>
          <p:nvPr>
            <p:ph type="dt" sz="half" idx="14"/>
          </p:nvPr>
        </p:nvSpPr>
        <p:spPr/>
        <p:txBody>
          <a:bodyPr/>
          <a:lstStyle>
            <a:lvl1pPr>
              <a:defRPr>
                <a:solidFill>
                  <a:schemeClr val="bg1"/>
                </a:solidFill>
              </a:defRPr>
            </a:lvl1pPr>
          </a:lstStyle>
          <a:p>
            <a:fld id="{3675FAD6-07B5-41B8-B569-C5BBBB265A0D}"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CA4D5831-898C-467F-9278-A1AE8AFEACB0}"/>
              </a:ext>
            </a:extLst>
          </p:cNvPr>
          <p:cNvSpPr>
            <a:spLocks noGrp="1"/>
          </p:cNvSpPr>
          <p:nvPr>
            <p:ph type="sldNum" sz="quarter" idx="16"/>
          </p:nvPr>
        </p:nvSpPr>
        <p:spPr/>
        <p:txBody>
          <a:bodyPr/>
          <a:lstStyle>
            <a:lvl1pPr>
              <a:defRPr>
                <a:solidFill>
                  <a:schemeClr val="bg1"/>
                </a:solidFill>
              </a:defRPr>
            </a:lvl1pPr>
          </a:lstStyle>
          <a:p>
            <a:fld id="{9E843DB9-9987-4157-AB9C-CEA8D7D910BB}" type="slidenum">
              <a:rPr lang="en-GB" smtClean="0"/>
              <a:pPr/>
              <a:t>‹#›</a:t>
            </a:fld>
            <a:endParaRPr lang="en-GB" dirty="0"/>
          </a:p>
        </p:txBody>
      </p:sp>
      <p:sp>
        <p:nvSpPr>
          <p:cNvPr id="6" name="Titel 5">
            <a:extLst>
              <a:ext uri="{FF2B5EF4-FFF2-40B4-BE49-F238E27FC236}">
                <a16:creationId xmlns:a16="http://schemas.microsoft.com/office/drawing/2014/main" id="{E05E34B7-2C9E-9A98-E207-B06777DF2086}"/>
              </a:ext>
            </a:extLst>
          </p:cNvPr>
          <p:cNvSpPr>
            <a:spLocks noGrp="1"/>
          </p:cNvSpPr>
          <p:nvPr>
            <p:ph type="title" hasCustomPrompt="1"/>
          </p:nvPr>
        </p:nvSpPr>
        <p:spPr>
          <a:xfrm>
            <a:off x="6814198" y="722454"/>
            <a:ext cx="4655564" cy="323709"/>
          </a:xfrm>
        </p:spPr>
        <p:txBody>
          <a:bodyPr/>
          <a:lstStyle>
            <a:lvl1pPr>
              <a:defRPr>
                <a:solidFill>
                  <a:schemeClr val="tx2"/>
                </a:solidFill>
              </a:defRPr>
            </a:lvl1pPr>
          </a:lstStyle>
          <a:p>
            <a:r>
              <a:rPr lang="en-GB" noProof="0" dirty="0"/>
              <a:t>Title goes here</a:t>
            </a:r>
            <a:endParaRPr lang="en-GB" dirty="0"/>
          </a:p>
        </p:txBody>
      </p:sp>
      <p:sp>
        <p:nvSpPr>
          <p:cNvPr id="20" name="Tijdelijke aanduiding voor tekst 18">
            <a:extLst>
              <a:ext uri="{FF2B5EF4-FFF2-40B4-BE49-F238E27FC236}">
                <a16:creationId xmlns:a16="http://schemas.microsoft.com/office/drawing/2014/main" id="{D67C0CDF-DF54-BAD6-CE34-0D10178A4EC3}"/>
              </a:ext>
            </a:extLst>
          </p:cNvPr>
          <p:cNvSpPr>
            <a:spLocks noGrp="1" noRot="1" noMove="1" noResize="1" noEditPoints="1" noAdjustHandles="1" noChangeArrowheads="1" noChangeShapeType="1"/>
          </p:cNvSpPr>
          <p:nvPr>
            <p:ph type="body" sz="quarter" idx="18" hasCustomPrompt="1"/>
          </p:nvPr>
        </p:nvSpPr>
        <p:spPr>
          <a:xfrm>
            <a:off x="0" y="4094329"/>
            <a:ext cx="6096000" cy="2763672"/>
          </a:xfrm>
          <a:gradFill flip="none" rotWithShape="1">
            <a:gsLst>
              <a:gs pos="0">
                <a:schemeClr val="tx1">
                  <a:alpha val="29000"/>
                </a:schemeClr>
              </a:gs>
              <a:gs pos="48000">
                <a:schemeClr val="tx1">
                  <a:alpha val="0"/>
                </a:schemeClr>
              </a:gs>
            </a:gsLst>
            <a:lin ang="16200000" scaled="1"/>
            <a:tileRect/>
          </a:gradFill>
        </p:spPr>
        <p:txBody>
          <a:bodyPr/>
          <a:lstStyle>
            <a:lvl1pPr marL="0" indent="0">
              <a:buNone/>
              <a:defRPr sz="100">
                <a:solidFill>
                  <a:schemeClr val="tx2">
                    <a:alpha val="0"/>
                  </a:schemeClr>
                </a:solidFill>
              </a:defRPr>
            </a:lvl1pPr>
          </a:lstStyle>
          <a:p>
            <a:pPr lvl="0"/>
            <a:r>
              <a:rPr lang="en-GB" dirty="0"/>
              <a:t> </a:t>
            </a:r>
          </a:p>
        </p:txBody>
      </p:sp>
      <p:sp>
        <p:nvSpPr>
          <p:cNvPr id="19" name="Tijdelijke aanduiding voor tekst 18">
            <a:extLst>
              <a:ext uri="{FF2B5EF4-FFF2-40B4-BE49-F238E27FC236}">
                <a16:creationId xmlns:a16="http://schemas.microsoft.com/office/drawing/2014/main" id="{BE9B9236-02AD-4FF6-37E4-BA4CB5E71A38}"/>
              </a:ext>
            </a:extLst>
          </p:cNvPr>
          <p:cNvSpPr>
            <a:spLocks noGrp="1" noRot="1" noMove="1" noResize="1" noEditPoints="1" noAdjustHandles="1" noChangeArrowheads="1" noChangeShapeType="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grpSp>
        <p:nvGrpSpPr>
          <p:cNvPr id="4" name="INSTRUCTION">
            <a:extLst>
              <a:ext uri="{FF2B5EF4-FFF2-40B4-BE49-F238E27FC236}">
                <a16:creationId xmlns:a16="http://schemas.microsoft.com/office/drawing/2014/main" id="{ECAE8F50-ED3B-331B-6EDF-C516BCBE04F2}"/>
              </a:ext>
            </a:extLst>
          </p:cNvPr>
          <p:cNvGrpSpPr/>
          <p:nvPr userDrawn="1"/>
        </p:nvGrpSpPr>
        <p:grpSpPr>
          <a:xfrm>
            <a:off x="12377595" y="0"/>
            <a:ext cx="3693386" cy="5359349"/>
            <a:chOff x="-3786437" y="0"/>
            <a:chExt cx="3693386" cy="5359349"/>
          </a:xfrm>
        </p:grpSpPr>
        <p:sp>
          <p:nvSpPr>
            <p:cNvPr id="7" name="Rechthoek 6">
              <a:extLst>
                <a:ext uri="{FF2B5EF4-FFF2-40B4-BE49-F238E27FC236}">
                  <a16:creationId xmlns:a16="http://schemas.microsoft.com/office/drawing/2014/main" id="{541A9AE1-FDCE-9C4A-ABB3-985C50871DF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 name="Rechthoek 9">
              <a:extLst>
                <a:ext uri="{FF2B5EF4-FFF2-40B4-BE49-F238E27FC236}">
                  <a16:creationId xmlns:a16="http://schemas.microsoft.com/office/drawing/2014/main" id="{AA53428D-ECF3-2B69-4E88-0FAF6F52BC86}"/>
                </a:ext>
              </a:extLst>
            </p:cNvPr>
            <p:cNvSpPr/>
            <p:nvPr userDrawn="1"/>
          </p:nvSpPr>
          <p:spPr>
            <a:xfrm>
              <a:off x="-3786165" y="1707400"/>
              <a:ext cx="3593091" cy="2836018"/>
            </a:xfrm>
            <a:prstGeom prst="rect">
              <a:avLst/>
            </a:prstGeom>
            <a:solidFill>
              <a:schemeClr val="accent1"/>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 </a:t>
              </a:r>
            </a:p>
          </p:txBody>
        </p:sp>
        <p:sp>
          <p:nvSpPr>
            <p:cNvPr id="11" name="Ovaal 10">
              <a:extLst>
                <a:ext uri="{FF2B5EF4-FFF2-40B4-BE49-F238E27FC236}">
                  <a16:creationId xmlns:a16="http://schemas.microsoft.com/office/drawing/2014/main" id="{BCCE85D3-726B-79FC-9D08-E084E057D342}"/>
                </a:ext>
              </a:extLst>
            </p:cNvPr>
            <p:cNvSpPr/>
            <p:nvPr userDrawn="1"/>
          </p:nvSpPr>
          <p:spPr>
            <a:xfrm>
              <a:off x="-3604183" y="183748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1</a:t>
              </a:r>
            </a:p>
          </p:txBody>
        </p:sp>
        <p:sp>
          <p:nvSpPr>
            <p:cNvPr id="12" name="Rechthoek 11">
              <a:extLst>
                <a:ext uri="{FF2B5EF4-FFF2-40B4-BE49-F238E27FC236}">
                  <a16:creationId xmlns:a16="http://schemas.microsoft.com/office/drawing/2014/main" id="{F8782DE7-6714-D963-7384-9274D987F5B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Bullet</a:t>
              </a:r>
            </a:p>
          </p:txBody>
        </p:sp>
        <p:sp>
          <p:nvSpPr>
            <p:cNvPr id="13" name="Ovaal 12">
              <a:extLst>
                <a:ext uri="{FF2B5EF4-FFF2-40B4-BE49-F238E27FC236}">
                  <a16:creationId xmlns:a16="http://schemas.microsoft.com/office/drawing/2014/main" id="{54A562D5-48B6-EAA7-A12C-968EF910751D}"/>
                </a:ext>
              </a:extLst>
            </p:cNvPr>
            <p:cNvSpPr/>
            <p:nvPr userDrawn="1"/>
          </p:nvSpPr>
          <p:spPr>
            <a:xfrm>
              <a:off x="-3604183" y="212876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2</a:t>
              </a:r>
            </a:p>
          </p:txBody>
        </p:sp>
        <p:sp>
          <p:nvSpPr>
            <p:cNvPr id="14" name="Rechthoek 13">
              <a:extLst>
                <a:ext uri="{FF2B5EF4-FFF2-40B4-BE49-F238E27FC236}">
                  <a16:creationId xmlns:a16="http://schemas.microsoft.com/office/drawing/2014/main" id="{508E3EC8-3868-4ACA-5F1D-2D52EB800838}"/>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5" name="Rechthoek 14">
              <a:extLst>
                <a:ext uri="{FF2B5EF4-FFF2-40B4-BE49-F238E27FC236}">
                  <a16:creationId xmlns:a16="http://schemas.microsoft.com/office/drawing/2014/main" id="{D467C121-5EF3-17F0-A6CA-E0FDCFB3290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715963" marR="0" lvl="0" indent="-358775"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Sub-bullet </a:t>
              </a:r>
            </a:p>
          </p:txBody>
        </p:sp>
        <p:sp>
          <p:nvSpPr>
            <p:cNvPr id="16" name="Ovaal 15">
              <a:extLst>
                <a:ext uri="{FF2B5EF4-FFF2-40B4-BE49-F238E27FC236}">
                  <a16:creationId xmlns:a16="http://schemas.microsoft.com/office/drawing/2014/main" id="{6263BC64-4A4A-745A-97F5-DCFA632696AE}"/>
                </a:ext>
              </a:extLst>
            </p:cNvPr>
            <p:cNvSpPr/>
            <p:nvPr userDrawn="1"/>
          </p:nvSpPr>
          <p:spPr>
            <a:xfrm>
              <a:off x="-3604183" y="242005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3</a:t>
              </a:r>
            </a:p>
          </p:txBody>
        </p:sp>
        <p:sp>
          <p:nvSpPr>
            <p:cNvPr id="17" name="Rechthoek 16">
              <a:extLst>
                <a:ext uri="{FF2B5EF4-FFF2-40B4-BE49-F238E27FC236}">
                  <a16:creationId xmlns:a16="http://schemas.microsoft.com/office/drawing/2014/main" id="{4B8AF6B3-B43D-17F1-6112-7D0E6411B3D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18" name="Ovaal 17">
              <a:extLst>
                <a:ext uri="{FF2B5EF4-FFF2-40B4-BE49-F238E27FC236}">
                  <a16:creationId xmlns:a16="http://schemas.microsoft.com/office/drawing/2014/main" id="{5E57F296-8989-D3D3-69B4-4A5A3EFB3781}"/>
                </a:ext>
              </a:extLst>
            </p:cNvPr>
            <p:cNvSpPr/>
            <p:nvPr userDrawn="1"/>
          </p:nvSpPr>
          <p:spPr>
            <a:xfrm>
              <a:off x="-3604183" y="2711336"/>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4</a:t>
              </a:r>
            </a:p>
          </p:txBody>
        </p:sp>
        <p:sp>
          <p:nvSpPr>
            <p:cNvPr id="21" name="Rechthoek 20">
              <a:extLst>
                <a:ext uri="{FF2B5EF4-FFF2-40B4-BE49-F238E27FC236}">
                  <a16:creationId xmlns:a16="http://schemas.microsoft.com/office/drawing/2014/main" id="{89FDF4BB-7875-F011-9873-5BBAE4BAF38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2400" b="1" i="0" u="none" strike="noStrike" kern="0" cap="none" spc="0" normalizeH="0" baseline="0" noProof="0" dirty="0">
                  <a:ln>
                    <a:noFill/>
                  </a:ln>
                  <a:solidFill>
                    <a:schemeClr val="tx1"/>
                  </a:solidFill>
                  <a:effectLst/>
                  <a:uLnTx/>
                  <a:uFillTx/>
                  <a:latin typeface="+mj-lt"/>
                  <a:cs typeface="Calibri" panose="020F0502020204030204" pitchFamily="34" charset="0"/>
                </a:rPr>
                <a:t>Title/Quote</a:t>
              </a:r>
            </a:p>
          </p:txBody>
        </p:sp>
        <p:sp>
          <p:nvSpPr>
            <p:cNvPr id="22" name="Ovaal 21">
              <a:extLst>
                <a:ext uri="{FF2B5EF4-FFF2-40B4-BE49-F238E27FC236}">
                  <a16:creationId xmlns:a16="http://schemas.microsoft.com/office/drawing/2014/main" id="{A410F7E0-6C4A-906E-47AA-68BA759B4FF1}"/>
                </a:ext>
              </a:extLst>
            </p:cNvPr>
            <p:cNvSpPr/>
            <p:nvPr userDrawn="1"/>
          </p:nvSpPr>
          <p:spPr>
            <a:xfrm>
              <a:off x="-3604183" y="3002620"/>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5</a:t>
              </a:r>
            </a:p>
          </p:txBody>
        </p:sp>
        <p:sp>
          <p:nvSpPr>
            <p:cNvPr id="23" name="Rechthoek 22">
              <a:extLst>
                <a:ext uri="{FF2B5EF4-FFF2-40B4-BE49-F238E27FC236}">
                  <a16:creationId xmlns:a16="http://schemas.microsoft.com/office/drawing/2014/main" id="{6AA7F113-B635-90B0-8769-CAD9D480ED66}"/>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800" b="0" i="0" u="none" strike="noStrike" kern="0" cap="none" spc="0" normalizeH="0" baseline="0" noProof="0" dirty="0">
                  <a:ln>
                    <a:noFill/>
                  </a:ln>
                  <a:solidFill>
                    <a:schemeClr val="tx1"/>
                  </a:solidFill>
                  <a:effectLst/>
                  <a:uLnTx/>
                  <a:uFillTx/>
                  <a:latin typeface="+mj-lt"/>
                  <a:cs typeface="Calibri" panose="020F0502020204030204" pitchFamily="34" charset="0"/>
                </a:rPr>
                <a:t>Subtitle</a:t>
              </a:r>
            </a:p>
          </p:txBody>
        </p:sp>
        <p:sp>
          <p:nvSpPr>
            <p:cNvPr id="24" name="Ovaal 23">
              <a:extLst>
                <a:ext uri="{FF2B5EF4-FFF2-40B4-BE49-F238E27FC236}">
                  <a16:creationId xmlns:a16="http://schemas.microsoft.com/office/drawing/2014/main" id="{2380A194-D5F8-CB43-80B1-5E9867967C94}"/>
                </a:ext>
              </a:extLst>
            </p:cNvPr>
            <p:cNvSpPr/>
            <p:nvPr userDrawn="1"/>
          </p:nvSpPr>
          <p:spPr>
            <a:xfrm>
              <a:off x="-3604183" y="329390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6</a:t>
              </a:r>
            </a:p>
          </p:txBody>
        </p:sp>
        <p:sp>
          <p:nvSpPr>
            <p:cNvPr id="25" name="Rechthoek 24">
              <a:extLst>
                <a:ext uri="{FF2B5EF4-FFF2-40B4-BE49-F238E27FC236}">
                  <a16:creationId xmlns:a16="http://schemas.microsoft.com/office/drawing/2014/main" id="{ED8AFD61-6500-DDE1-059C-A7EB1965AD9C}"/>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mj-lt"/>
                <a:buAutoNum type="arabi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Numerical bullet</a:t>
              </a:r>
            </a:p>
          </p:txBody>
        </p:sp>
        <p:sp>
          <p:nvSpPr>
            <p:cNvPr id="26" name="Ovaal 25">
              <a:extLst>
                <a:ext uri="{FF2B5EF4-FFF2-40B4-BE49-F238E27FC236}">
                  <a16:creationId xmlns:a16="http://schemas.microsoft.com/office/drawing/2014/main" id="{388B32FF-A6AD-AA31-F50E-5DB2EC119E2E}"/>
                </a:ext>
              </a:extLst>
            </p:cNvPr>
            <p:cNvSpPr/>
            <p:nvPr userDrawn="1"/>
          </p:nvSpPr>
          <p:spPr>
            <a:xfrm>
              <a:off x="-3604183" y="358518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7</a:t>
              </a:r>
            </a:p>
          </p:txBody>
        </p:sp>
        <p:sp>
          <p:nvSpPr>
            <p:cNvPr id="27" name="Rechthoek 26">
              <a:extLst>
                <a:ext uri="{FF2B5EF4-FFF2-40B4-BE49-F238E27FC236}">
                  <a16:creationId xmlns:a16="http://schemas.microsoft.com/office/drawing/2014/main" id="{7D2817CF-8F72-4931-9D5D-9BD4BA12A5F5}"/>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342900" marR="0" lvl="0" indent="-342900" defTabSz="914400" eaLnBrk="1" fontAlgn="auto" latinLnBrk="0" hangingPunct="1">
                <a:lnSpc>
                  <a:spcPct val="100000"/>
                </a:lnSpc>
                <a:spcBef>
                  <a:spcPts val="600"/>
                </a:spcBef>
                <a:spcAft>
                  <a:spcPts val="600"/>
                </a:spcAft>
                <a:buClr>
                  <a:schemeClr val="bg1"/>
                </a:buClr>
                <a:buSzTx/>
                <a:buFont typeface="+mj-lt"/>
                <a:buAutoNum type="alphaL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Alphabetical bullet</a:t>
              </a:r>
            </a:p>
          </p:txBody>
        </p:sp>
        <p:sp>
          <p:nvSpPr>
            <p:cNvPr id="28" name="Ovaal 27">
              <a:extLst>
                <a:ext uri="{FF2B5EF4-FFF2-40B4-BE49-F238E27FC236}">
                  <a16:creationId xmlns:a16="http://schemas.microsoft.com/office/drawing/2014/main" id="{6C1FC193-7166-88A5-F529-2B5AB454A5A4}"/>
                </a:ext>
              </a:extLst>
            </p:cNvPr>
            <p:cNvSpPr/>
            <p:nvPr userDrawn="1"/>
          </p:nvSpPr>
          <p:spPr>
            <a:xfrm>
              <a:off x="-3604183" y="387647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8</a:t>
              </a:r>
            </a:p>
          </p:txBody>
        </p:sp>
        <p:sp>
          <p:nvSpPr>
            <p:cNvPr id="29" name="Rechthoek 28">
              <a:extLst>
                <a:ext uri="{FF2B5EF4-FFF2-40B4-BE49-F238E27FC236}">
                  <a16:creationId xmlns:a16="http://schemas.microsoft.com/office/drawing/2014/main" id="{1B2D8DD6-459C-5EED-C6FF-68CEE0A03B48}"/>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tx1"/>
                </a:buClr>
                <a:buSzTx/>
                <a:buFont typeface="Calibri" panose="020F0502020204030204" pitchFamily="34" charset="0"/>
                <a:buNone/>
                <a:tabLst/>
                <a:defRPr/>
              </a:pPr>
              <a:r>
                <a:rPr kumimoji="0" lang="en-GB" sz="1200" b="0" i="1" u="none" strike="noStrike" kern="0" cap="none" spc="0" normalizeH="0" baseline="0" noProof="0" dirty="0">
                  <a:ln>
                    <a:noFill/>
                  </a:ln>
                  <a:solidFill>
                    <a:schemeClr val="bg1"/>
                  </a:solidFill>
                  <a:effectLst/>
                  <a:uLnTx/>
                  <a:uFillTx/>
                  <a:latin typeface="+mj-lt"/>
                  <a:cs typeface="Calibri" panose="020F0502020204030204" pitchFamily="34" charset="0"/>
                </a:rPr>
                <a:t>Source</a:t>
              </a:r>
            </a:p>
          </p:txBody>
        </p:sp>
        <p:sp>
          <p:nvSpPr>
            <p:cNvPr id="30" name="Ovaal 29">
              <a:extLst>
                <a:ext uri="{FF2B5EF4-FFF2-40B4-BE49-F238E27FC236}">
                  <a16:creationId xmlns:a16="http://schemas.microsoft.com/office/drawing/2014/main" id="{D12A6833-C02A-0D9C-1717-49F90818FC11}"/>
                </a:ext>
              </a:extLst>
            </p:cNvPr>
            <p:cNvSpPr/>
            <p:nvPr userDrawn="1"/>
          </p:nvSpPr>
          <p:spPr>
            <a:xfrm>
              <a:off x="-3604183" y="416859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9</a:t>
              </a:r>
            </a:p>
          </p:txBody>
        </p:sp>
        <p:sp>
          <p:nvSpPr>
            <p:cNvPr id="31" name="Rechthoek 30">
              <a:extLst>
                <a:ext uri="{FF2B5EF4-FFF2-40B4-BE49-F238E27FC236}">
                  <a16:creationId xmlns:a16="http://schemas.microsoft.com/office/drawing/2014/main" id="{758E9712-5196-D0C0-221F-46DAC1604FD6}"/>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32" name="Rechthoek 31">
              <a:extLst>
                <a:ext uri="{FF2B5EF4-FFF2-40B4-BE49-F238E27FC236}">
                  <a16:creationId xmlns:a16="http://schemas.microsoft.com/office/drawing/2014/main" id="{042D9C72-60C8-3DB4-EDE0-68FA3653B4E9}"/>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33" name="ICOON_info">
              <a:extLst>
                <a:ext uri="{FF2B5EF4-FFF2-40B4-BE49-F238E27FC236}">
                  <a16:creationId xmlns:a16="http://schemas.microsoft.com/office/drawing/2014/main" id="{5AD6B587-3A12-394F-9570-65F9A31E3494}"/>
                </a:ext>
              </a:extLst>
            </p:cNvPr>
            <p:cNvGrpSpPr/>
            <p:nvPr userDrawn="1"/>
          </p:nvGrpSpPr>
          <p:grpSpPr>
            <a:xfrm>
              <a:off x="-376736" y="4400186"/>
              <a:ext cx="283685" cy="283685"/>
              <a:chOff x="-510741" y="5913713"/>
              <a:chExt cx="267555" cy="267555"/>
            </a:xfrm>
          </p:grpSpPr>
          <p:sp>
            <p:nvSpPr>
              <p:cNvPr id="81" name="Ovaal 80">
                <a:extLst>
                  <a:ext uri="{FF2B5EF4-FFF2-40B4-BE49-F238E27FC236}">
                    <a16:creationId xmlns:a16="http://schemas.microsoft.com/office/drawing/2014/main" id="{95E89583-59D7-1FBC-2194-19480CC5ECE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82" name="Graphic 163" descr="Informatie">
                <a:extLst>
                  <a:ext uri="{FF2B5EF4-FFF2-40B4-BE49-F238E27FC236}">
                    <a16:creationId xmlns:a16="http://schemas.microsoft.com/office/drawing/2014/main" id="{6FD11870-6DBA-3782-903B-CAF3446C7EC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4" name="VOORBEELD">
              <a:extLst>
                <a:ext uri="{FF2B5EF4-FFF2-40B4-BE49-F238E27FC236}">
                  <a16:creationId xmlns:a16="http://schemas.microsoft.com/office/drawing/2014/main" id="{77DBD3D2-5227-9378-A3BC-4A94C5222797}"/>
                </a:ext>
              </a:extLst>
            </p:cNvPr>
            <p:cNvGrpSpPr/>
            <p:nvPr userDrawn="1"/>
          </p:nvGrpSpPr>
          <p:grpSpPr>
            <a:xfrm>
              <a:off x="-3605171" y="458674"/>
              <a:ext cx="3234311" cy="558875"/>
              <a:chOff x="-3605171" y="458674"/>
              <a:chExt cx="3234311" cy="558875"/>
            </a:xfrm>
          </p:grpSpPr>
          <p:sp>
            <p:nvSpPr>
              <p:cNvPr id="41" name="Rechthoek 40">
                <a:extLst>
                  <a:ext uri="{FF2B5EF4-FFF2-40B4-BE49-F238E27FC236}">
                    <a16:creationId xmlns:a16="http://schemas.microsoft.com/office/drawing/2014/main" id="{D4AA3FAF-4A8E-CE1C-22AF-519004EBB71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42" name="Rechthoek 41">
                <a:extLst>
                  <a:ext uri="{FF2B5EF4-FFF2-40B4-BE49-F238E27FC236}">
                    <a16:creationId xmlns:a16="http://schemas.microsoft.com/office/drawing/2014/main" id="{6BD68FAB-566B-7CB1-B240-EC2C4E3262C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43" name="Groep 42">
                <a:extLst>
                  <a:ext uri="{FF2B5EF4-FFF2-40B4-BE49-F238E27FC236}">
                    <a16:creationId xmlns:a16="http://schemas.microsoft.com/office/drawing/2014/main" id="{85258AF1-36FB-508F-33C8-ED74B428D0A1}"/>
                  </a:ext>
                </a:extLst>
              </p:cNvPr>
              <p:cNvGrpSpPr/>
              <p:nvPr userDrawn="1"/>
            </p:nvGrpSpPr>
            <p:grpSpPr>
              <a:xfrm>
                <a:off x="-3386247" y="830871"/>
                <a:ext cx="139423" cy="109566"/>
                <a:chOff x="-2866744" y="827071"/>
                <a:chExt cx="168701" cy="132575"/>
              </a:xfrm>
            </p:grpSpPr>
            <p:grpSp>
              <p:nvGrpSpPr>
                <p:cNvPr id="74" name="Groep 73">
                  <a:extLst>
                    <a:ext uri="{FF2B5EF4-FFF2-40B4-BE49-F238E27FC236}">
                      <a16:creationId xmlns:a16="http://schemas.microsoft.com/office/drawing/2014/main" id="{A60DDBFA-B5C9-D794-069A-808942BEAB9B}"/>
                    </a:ext>
                  </a:extLst>
                </p:cNvPr>
                <p:cNvGrpSpPr/>
                <p:nvPr userDrawn="1"/>
              </p:nvGrpSpPr>
              <p:grpSpPr>
                <a:xfrm>
                  <a:off x="-2866744" y="827071"/>
                  <a:ext cx="168701" cy="132575"/>
                  <a:chOff x="-2866744" y="827071"/>
                  <a:chExt cx="168701" cy="132575"/>
                </a:xfrm>
              </p:grpSpPr>
              <p:cxnSp>
                <p:nvCxnSpPr>
                  <p:cNvPr id="76" name="Rechte verbindingslijn 75">
                    <a:extLst>
                      <a:ext uri="{FF2B5EF4-FFF2-40B4-BE49-F238E27FC236}">
                        <a16:creationId xmlns:a16="http://schemas.microsoft.com/office/drawing/2014/main" id="{BF27C5F2-B7A6-A0EA-819B-2CEAD59F072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54679592-39C7-859A-7FCB-9294A67116C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BD1ED5AA-10F8-CA5A-DDB4-5C9AD8AF994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AF64222F-D623-6926-1869-183B2FD5EC6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3E8AEE8E-D547-3832-6DEB-67E7968CE41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5" name="Pijl: rechts 74">
                  <a:extLst>
                    <a:ext uri="{FF2B5EF4-FFF2-40B4-BE49-F238E27FC236}">
                      <a16:creationId xmlns:a16="http://schemas.microsoft.com/office/drawing/2014/main" id="{4886A281-AB3B-8EA5-3B79-561D44488A8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4" name="Groep 43">
                <a:extLst>
                  <a:ext uri="{FF2B5EF4-FFF2-40B4-BE49-F238E27FC236}">
                    <a16:creationId xmlns:a16="http://schemas.microsoft.com/office/drawing/2014/main" id="{B2148450-1553-44DD-F6BC-8A24FD6C741C}"/>
                  </a:ext>
                </a:extLst>
              </p:cNvPr>
              <p:cNvGrpSpPr/>
              <p:nvPr userDrawn="1"/>
            </p:nvGrpSpPr>
            <p:grpSpPr>
              <a:xfrm>
                <a:off x="-3605171" y="830871"/>
                <a:ext cx="139423" cy="109566"/>
                <a:chOff x="-2866744" y="518074"/>
                <a:chExt cx="168701" cy="132575"/>
              </a:xfrm>
            </p:grpSpPr>
            <p:grpSp>
              <p:nvGrpSpPr>
                <p:cNvPr id="67" name="Groep 66">
                  <a:extLst>
                    <a:ext uri="{FF2B5EF4-FFF2-40B4-BE49-F238E27FC236}">
                      <a16:creationId xmlns:a16="http://schemas.microsoft.com/office/drawing/2014/main" id="{5EEE16C5-1F5B-77E6-B519-B8EA5DD64DA3}"/>
                    </a:ext>
                  </a:extLst>
                </p:cNvPr>
                <p:cNvGrpSpPr/>
                <p:nvPr userDrawn="1"/>
              </p:nvGrpSpPr>
              <p:grpSpPr>
                <a:xfrm>
                  <a:off x="-2866744" y="518074"/>
                  <a:ext cx="168701" cy="132575"/>
                  <a:chOff x="-2866744" y="518074"/>
                  <a:chExt cx="168701" cy="132575"/>
                </a:xfrm>
              </p:grpSpPr>
              <p:cxnSp>
                <p:nvCxnSpPr>
                  <p:cNvPr id="69" name="Rechte verbindingslijn 68">
                    <a:extLst>
                      <a:ext uri="{FF2B5EF4-FFF2-40B4-BE49-F238E27FC236}">
                        <a16:creationId xmlns:a16="http://schemas.microsoft.com/office/drawing/2014/main" id="{4C3E980F-9D49-AD64-977C-07FD2DA627E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F2348E5E-A204-9326-9AD5-FF468929B1E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EF1D2D29-43CD-F88E-EDEB-82C61AF2FD7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737D0449-8549-41C0-358D-B21650C5DE7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4CD6AFD2-FD76-06CE-0B33-9983FC461B1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8" name="Pijl: rechts 67">
                  <a:extLst>
                    <a:ext uri="{FF2B5EF4-FFF2-40B4-BE49-F238E27FC236}">
                      <a16:creationId xmlns:a16="http://schemas.microsoft.com/office/drawing/2014/main" id="{98179507-58E2-BEEA-7969-715E36BAB0E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45" name="Rechte verbindingslijn 44">
                <a:extLst>
                  <a:ext uri="{FF2B5EF4-FFF2-40B4-BE49-F238E27FC236}">
                    <a16:creationId xmlns:a16="http://schemas.microsoft.com/office/drawing/2014/main" id="{DB410B63-6EEE-3F71-5F6D-AFD29A121913}"/>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6" name="Rechte verbindingslijn 45">
                <a:extLst>
                  <a:ext uri="{FF2B5EF4-FFF2-40B4-BE49-F238E27FC236}">
                    <a16:creationId xmlns:a16="http://schemas.microsoft.com/office/drawing/2014/main" id="{0AFFB209-BED1-C088-A1BF-174BBCCD887F}"/>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7" name="Rechthoek 46">
                <a:extLst>
                  <a:ext uri="{FF2B5EF4-FFF2-40B4-BE49-F238E27FC236}">
                    <a16:creationId xmlns:a16="http://schemas.microsoft.com/office/drawing/2014/main" id="{FEEFE8A6-D308-6A37-DD1D-558BA7397BB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sp>
            <p:nvSpPr>
              <p:cNvPr id="48" name="Rechthoek 47">
                <a:extLst>
                  <a:ext uri="{FF2B5EF4-FFF2-40B4-BE49-F238E27FC236}">
                    <a16:creationId xmlns:a16="http://schemas.microsoft.com/office/drawing/2014/main" id="{036CB7DD-D3E3-CF10-0EDD-CB3CECBF8CB7}"/>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grpSp>
            <p:nvGrpSpPr>
              <p:cNvPr id="49" name="Groep 48">
                <a:extLst>
                  <a:ext uri="{FF2B5EF4-FFF2-40B4-BE49-F238E27FC236}">
                    <a16:creationId xmlns:a16="http://schemas.microsoft.com/office/drawing/2014/main" id="{7FE597D9-5CC2-2DB6-963E-3A6B5782B6AB}"/>
                  </a:ext>
                </a:extLst>
              </p:cNvPr>
              <p:cNvGrpSpPr/>
              <p:nvPr userDrawn="1"/>
            </p:nvGrpSpPr>
            <p:grpSpPr>
              <a:xfrm>
                <a:off x="-2916763" y="769168"/>
                <a:ext cx="268738" cy="248381"/>
                <a:chOff x="-2916763" y="769168"/>
                <a:chExt cx="268738" cy="248381"/>
              </a:xfrm>
            </p:grpSpPr>
            <p:sp>
              <p:nvSpPr>
                <p:cNvPr id="59" name="Rechthoek 58">
                  <a:extLst>
                    <a:ext uri="{FF2B5EF4-FFF2-40B4-BE49-F238E27FC236}">
                      <a16:creationId xmlns:a16="http://schemas.microsoft.com/office/drawing/2014/main" id="{6CA3F92A-F207-1B11-B719-BAA0950F848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DCF2BE17-5726-EC84-C4BD-4872B636746E}"/>
                    </a:ext>
                  </a:extLst>
                </p:cNvPr>
                <p:cNvGrpSpPr/>
                <p:nvPr userDrawn="1"/>
              </p:nvGrpSpPr>
              <p:grpSpPr>
                <a:xfrm>
                  <a:off x="-2866744" y="827071"/>
                  <a:ext cx="168701" cy="132575"/>
                  <a:chOff x="-2866744" y="827071"/>
                  <a:chExt cx="168701" cy="132575"/>
                </a:xfrm>
              </p:grpSpPr>
              <p:cxnSp>
                <p:nvCxnSpPr>
                  <p:cNvPr id="62" name="Rechte verbindingslijn 61">
                    <a:extLst>
                      <a:ext uri="{FF2B5EF4-FFF2-40B4-BE49-F238E27FC236}">
                        <a16:creationId xmlns:a16="http://schemas.microsoft.com/office/drawing/2014/main" id="{1CA4E12F-DD59-7F39-F221-12FB02CA9BC2}"/>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7C7CF087-551B-5C37-EFDA-62ACC424F4A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F6383F1D-11C3-88F8-F35B-320ACBDF67D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9A04F3A3-93F6-1032-5AA4-E4E9C364FD2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1AA10358-6A17-D5E8-3EBC-EEC7CC449FFC}"/>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1" name="Pijl: rechts 60">
                  <a:extLst>
                    <a:ext uri="{FF2B5EF4-FFF2-40B4-BE49-F238E27FC236}">
                      <a16:creationId xmlns:a16="http://schemas.microsoft.com/office/drawing/2014/main" id="{8FED6B50-47FE-8AC2-703B-0B7C7E3449A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50" name="Groep 49">
                <a:extLst>
                  <a:ext uri="{FF2B5EF4-FFF2-40B4-BE49-F238E27FC236}">
                    <a16:creationId xmlns:a16="http://schemas.microsoft.com/office/drawing/2014/main" id="{84A33AE7-2AA0-382B-87C1-1BFDFC15364A}"/>
                  </a:ext>
                </a:extLst>
              </p:cNvPr>
              <p:cNvGrpSpPr/>
              <p:nvPr userDrawn="1"/>
            </p:nvGrpSpPr>
            <p:grpSpPr>
              <a:xfrm>
                <a:off x="-2916763" y="460171"/>
                <a:ext cx="268738" cy="248381"/>
                <a:chOff x="-2916763" y="460171"/>
                <a:chExt cx="268738" cy="248381"/>
              </a:xfrm>
            </p:grpSpPr>
            <p:sp>
              <p:nvSpPr>
                <p:cNvPr id="51" name="Rechthoek 50">
                  <a:extLst>
                    <a:ext uri="{FF2B5EF4-FFF2-40B4-BE49-F238E27FC236}">
                      <a16:creationId xmlns:a16="http://schemas.microsoft.com/office/drawing/2014/main" id="{C57F1C43-3CE1-F890-74E4-CF8AE4A6697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2" name="Groep 51">
                  <a:extLst>
                    <a:ext uri="{FF2B5EF4-FFF2-40B4-BE49-F238E27FC236}">
                      <a16:creationId xmlns:a16="http://schemas.microsoft.com/office/drawing/2014/main" id="{63F139E5-2923-4991-197D-6F63D76EEBFF}"/>
                    </a:ext>
                  </a:extLst>
                </p:cNvPr>
                <p:cNvGrpSpPr/>
                <p:nvPr userDrawn="1"/>
              </p:nvGrpSpPr>
              <p:grpSpPr>
                <a:xfrm>
                  <a:off x="-2866744" y="518074"/>
                  <a:ext cx="168701" cy="132575"/>
                  <a:chOff x="-2866744" y="518074"/>
                  <a:chExt cx="168701" cy="132575"/>
                </a:xfrm>
              </p:grpSpPr>
              <p:cxnSp>
                <p:nvCxnSpPr>
                  <p:cNvPr id="54" name="Rechte verbindingslijn 53">
                    <a:extLst>
                      <a:ext uri="{FF2B5EF4-FFF2-40B4-BE49-F238E27FC236}">
                        <a16:creationId xmlns:a16="http://schemas.microsoft.com/office/drawing/2014/main" id="{36FB4E87-994C-EDC0-D5A6-0C545F3FA5E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54">
                    <a:extLst>
                      <a:ext uri="{FF2B5EF4-FFF2-40B4-BE49-F238E27FC236}">
                        <a16:creationId xmlns:a16="http://schemas.microsoft.com/office/drawing/2014/main" id="{8140E44B-F803-277B-8F3D-666E676851C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CEDEF060-0735-AD50-8CFE-962739394E3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56">
                    <a:extLst>
                      <a:ext uri="{FF2B5EF4-FFF2-40B4-BE49-F238E27FC236}">
                        <a16:creationId xmlns:a16="http://schemas.microsoft.com/office/drawing/2014/main" id="{4A0EC06D-AEB5-E4B3-2F74-6956D6AFBB6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272D7D49-2FA7-7B47-C3CD-1E97DB6A89D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3" name="Pijl: rechts 52">
                  <a:extLst>
                    <a:ext uri="{FF2B5EF4-FFF2-40B4-BE49-F238E27FC236}">
                      <a16:creationId xmlns:a16="http://schemas.microsoft.com/office/drawing/2014/main" id="{7623F4C8-D7C5-6B80-07FC-95E28F2816D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nvGrpSpPr>
            <p:cNvPr id="35" name="Groep 34">
              <a:extLst>
                <a:ext uri="{FF2B5EF4-FFF2-40B4-BE49-F238E27FC236}">
                  <a16:creationId xmlns:a16="http://schemas.microsoft.com/office/drawing/2014/main" id="{D23EB3D7-D2D1-A640-A8D7-91646E89EEC1}"/>
                </a:ext>
              </a:extLst>
            </p:cNvPr>
            <p:cNvGrpSpPr/>
            <p:nvPr userDrawn="1"/>
          </p:nvGrpSpPr>
          <p:grpSpPr>
            <a:xfrm>
              <a:off x="-938434" y="4663037"/>
              <a:ext cx="627798" cy="576693"/>
              <a:chOff x="-1753862" y="6112775"/>
              <a:chExt cx="759635" cy="697798"/>
            </a:xfrm>
          </p:grpSpPr>
          <p:grpSp>
            <p:nvGrpSpPr>
              <p:cNvPr id="36" name="Inspireren">
                <a:extLst>
                  <a:ext uri="{FF2B5EF4-FFF2-40B4-BE49-F238E27FC236}">
                    <a16:creationId xmlns:a16="http://schemas.microsoft.com/office/drawing/2014/main" id="{1567F056-12B4-920F-3974-996A7C953227}"/>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38" name="Freeform 12">
                  <a:extLst>
                    <a:ext uri="{FF2B5EF4-FFF2-40B4-BE49-F238E27FC236}">
                      <a16:creationId xmlns:a16="http://schemas.microsoft.com/office/drawing/2014/main" id="{04F86F78-D7B3-3886-10BA-FDA750D9F387}"/>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9" name="Freeform 13">
                  <a:extLst>
                    <a:ext uri="{FF2B5EF4-FFF2-40B4-BE49-F238E27FC236}">
                      <a16:creationId xmlns:a16="http://schemas.microsoft.com/office/drawing/2014/main" id="{8704D9B4-5519-A3AB-B0FA-0F18728818BB}"/>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40" name="Freeform 14">
                  <a:extLst>
                    <a:ext uri="{FF2B5EF4-FFF2-40B4-BE49-F238E27FC236}">
                      <a16:creationId xmlns:a16="http://schemas.microsoft.com/office/drawing/2014/main" id="{52121ADB-E02D-C207-8AC7-739B48DA6588}"/>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7" name="Tekstvak 36">
                <a:extLst>
                  <a:ext uri="{FF2B5EF4-FFF2-40B4-BE49-F238E27FC236}">
                    <a16:creationId xmlns:a16="http://schemas.microsoft.com/office/drawing/2014/main" id="{7347118D-762F-7218-C659-96B631FC4775}"/>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83" name="INSTRUCTION">
            <a:extLst>
              <a:ext uri="{FF2B5EF4-FFF2-40B4-BE49-F238E27FC236}">
                <a16:creationId xmlns:a16="http://schemas.microsoft.com/office/drawing/2014/main" id="{5F585955-C82B-E5E8-02A6-DE7951C28365}"/>
              </a:ext>
            </a:extLst>
          </p:cNvPr>
          <p:cNvGrpSpPr/>
          <p:nvPr userDrawn="1"/>
        </p:nvGrpSpPr>
        <p:grpSpPr>
          <a:xfrm>
            <a:off x="-3786165" y="-1"/>
            <a:ext cx="3693386" cy="6640349"/>
            <a:chOff x="-3786165" y="-1"/>
            <a:chExt cx="3693386" cy="6640349"/>
          </a:xfrm>
        </p:grpSpPr>
        <p:sp>
          <p:nvSpPr>
            <p:cNvPr id="84" name="Rechthoek 83">
              <a:extLst>
                <a:ext uri="{FF2B5EF4-FFF2-40B4-BE49-F238E27FC236}">
                  <a16:creationId xmlns:a16="http://schemas.microsoft.com/office/drawing/2014/main" id="{0B12CA8E-3868-4E86-6765-345CE7E0C400}"/>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85" name="Ovaal 84">
              <a:extLst>
                <a:ext uri="{FF2B5EF4-FFF2-40B4-BE49-F238E27FC236}">
                  <a16:creationId xmlns:a16="http://schemas.microsoft.com/office/drawing/2014/main" id="{644A43AE-394C-FB42-3A1E-E34BC04338E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6" name="Rechthoek 85">
              <a:extLst>
                <a:ext uri="{FF2B5EF4-FFF2-40B4-BE49-F238E27FC236}">
                  <a16:creationId xmlns:a16="http://schemas.microsoft.com/office/drawing/2014/main" id="{7F2739C4-7C27-4B72-0B6F-E14ABD15E714}"/>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87" name="Ovaal 86">
              <a:extLst>
                <a:ext uri="{FF2B5EF4-FFF2-40B4-BE49-F238E27FC236}">
                  <a16:creationId xmlns:a16="http://schemas.microsoft.com/office/drawing/2014/main" id="{5431E20C-7780-F7D3-6104-3CBD394BD59C}"/>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33B63BD8-7191-1156-1CA7-F0BB1586B7EF}"/>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9" name="Ovaal 88">
              <a:extLst>
                <a:ext uri="{FF2B5EF4-FFF2-40B4-BE49-F238E27FC236}">
                  <a16:creationId xmlns:a16="http://schemas.microsoft.com/office/drawing/2014/main" id="{9ACBB932-22C1-DA71-FBCB-8D936738D737}"/>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0" name="Rechthoek 89">
              <a:extLst>
                <a:ext uri="{FF2B5EF4-FFF2-40B4-BE49-F238E27FC236}">
                  <a16:creationId xmlns:a16="http://schemas.microsoft.com/office/drawing/2014/main" id="{2B986B3E-C592-6BF4-E87F-13A551192F36}"/>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91" name="Rechthoek 90">
              <a:extLst>
                <a:ext uri="{FF2B5EF4-FFF2-40B4-BE49-F238E27FC236}">
                  <a16:creationId xmlns:a16="http://schemas.microsoft.com/office/drawing/2014/main" id="{B8885C02-ED56-ABF2-DD05-5FFE786BB513}"/>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2" name="Groep 91">
              <a:extLst>
                <a:ext uri="{FF2B5EF4-FFF2-40B4-BE49-F238E27FC236}">
                  <a16:creationId xmlns:a16="http://schemas.microsoft.com/office/drawing/2014/main" id="{A60EC4AA-7B17-D3B2-CD0F-0346CC88BAF3}"/>
                </a:ext>
              </a:extLst>
            </p:cNvPr>
            <p:cNvGrpSpPr/>
            <p:nvPr userDrawn="1"/>
          </p:nvGrpSpPr>
          <p:grpSpPr>
            <a:xfrm>
              <a:off x="-2485819" y="3479783"/>
              <a:ext cx="1222990" cy="563933"/>
              <a:chOff x="-2485819" y="3399207"/>
              <a:chExt cx="1222990" cy="563933"/>
            </a:xfrm>
          </p:grpSpPr>
          <p:sp>
            <p:nvSpPr>
              <p:cNvPr id="131" name="Rechthoek 130">
                <a:extLst>
                  <a:ext uri="{FF2B5EF4-FFF2-40B4-BE49-F238E27FC236}">
                    <a16:creationId xmlns:a16="http://schemas.microsoft.com/office/drawing/2014/main" id="{AE5047F1-A331-D6BF-E7F4-428EAA1419CB}"/>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2" name="Rechthoek 131">
                <a:extLst>
                  <a:ext uri="{FF2B5EF4-FFF2-40B4-BE49-F238E27FC236}">
                    <a16:creationId xmlns:a16="http://schemas.microsoft.com/office/drawing/2014/main" id="{C1C16890-6553-AD7D-C822-0E34C45FFBF6}"/>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3" name="Groep 132">
                <a:extLst>
                  <a:ext uri="{FF2B5EF4-FFF2-40B4-BE49-F238E27FC236}">
                    <a16:creationId xmlns:a16="http://schemas.microsoft.com/office/drawing/2014/main" id="{31B843C2-F8DA-5521-53A9-87E7025FF96A}"/>
                  </a:ext>
                </a:extLst>
              </p:cNvPr>
              <p:cNvGrpSpPr/>
              <p:nvPr userDrawn="1"/>
            </p:nvGrpSpPr>
            <p:grpSpPr>
              <a:xfrm>
                <a:off x="-2403869" y="3460544"/>
                <a:ext cx="155951" cy="131922"/>
                <a:chOff x="12968836" y="3354170"/>
                <a:chExt cx="404806" cy="342433"/>
              </a:xfrm>
            </p:grpSpPr>
            <p:sp>
              <p:nvSpPr>
                <p:cNvPr id="146" name="Rechthoek: afgeronde hoeken 145">
                  <a:extLst>
                    <a:ext uri="{FF2B5EF4-FFF2-40B4-BE49-F238E27FC236}">
                      <a16:creationId xmlns:a16="http://schemas.microsoft.com/office/drawing/2014/main" id="{1AD9B5DA-FDA8-F0F5-40B1-24F3A6C8AEF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7" name="Rechthoek 146">
                  <a:extLst>
                    <a:ext uri="{FF2B5EF4-FFF2-40B4-BE49-F238E27FC236}">
                      <a16:creationId xmlns:a16="http://schemas.microsoft.com/office/drawing/2014/main" id="{4A7C22A1-307B-D3D1-B6AD-24771BB9DF5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8" name="Rechthoek 147">
                  <a:extLst>
                    <a:ext uri="{FF2B5EF4-FFF2-40B4-BE49-F238E27FC236}">
                      <a16:creationId xmlns:a16="http://schemas.microsoft.com/office/drawing/2014/main" id="{2CE37110-45D3-F029-8891-25859FF5AAC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9" name="Rechthoek 148">
                  <a:extLst>
                    <a:ext uri="{FF2B5EF4-FFF2-40B4-BE49-F238E27FC236}">
                      <a16:creationId xmlns:a16="http://schemas.microsoft.com/office/drawing/2014/main" id="{436A09B3-39F4-D4C5-E5FE-D60FDDCC375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50" name="Rechthoek 149">
                  <a:extLst>
                    <a:ext uri="{FF2B5EF4-FFF2-40B4-BE49-F238E27FC236}">
                      <a16:creationId xmlns:a16="http://schemas.microsoft.com/office/drawing/2014/main" id="{06763219-3C49-FD2B-5770-B058D40090DD}"/>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51" name="Rechthoek 150">
                  <a:extLst>
                    <a:ext uri="{FF2B5EF4-FFF2-40B4-BE49-F238E27FC236}">
                      <a16:creationId xmlns:a16="http://schemas.microsoft.com/office/drawing/2014/main" id="{63A01090-4B6E-441B-333F-F7B80876AF9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4" name="Groep 133">
                <a:extLst>
                  <a:ext uri="{FF2B5EF4-FFF2-40B4-BE49-F238E27FC236}">
                    <a16:creationId xmlns:a16="http://schemas.microsoft.com/office/drawing/2014/main" id="{A1B50E30-87D2-0D73-5C03-10520672C449}"/>
                  </a:ext>
                </a:extLst>
              </p:cNvPr>
              <p:cNvGrpSpPr/>
              <p:nvPr userDrawn="1"/>
            </p:nvGrpSpPr>
            <p:grpSpPr>
              <a:xfrm>
                <a:off x="-2423424" y="3690208"/>
                <a:ext cx="166739" cy="218963"/>
                <a:chOff x="12940828" y="3950597"/>
                <a:chExt cx="432813" cy="568367"/>
              </a:xfrm>
            </p:grpSpPr>
            <p:grpSp>
              <p:nvGrpSpPr>
                <p:cNvPr id="138" name="Groep 137">
                  <a:extLst>
                    <a:ext uri="{FF2B5EF4-FFF2-40B4-BE49-F238E27FC236}">
                      <a16:creationId xmlns:a16="http://schemas.microsoft.com/office/drawing/2014/main" id="{410348AC-A5D3-E8E0-0336-0D807588ED2D}"/>
                    </a:ext>
                  </a:extLst>
                </p:cNvPr>
                <p:cNvGrpSpPr/>
                <p:nvPr userDrawn="1"/>
              </p:nvGrpSpPr>
              <p:grpSpPr>
                <a:xfrm>
                  <a:off x="13000382" y="4006891"/>
                  <a:ext cx="373259" cy="315747"/>
                  <a:chOff x="12968836" y="3354170"/>
                  <a:chExt cx="404806" cy="342433"/>
                </a:xfrm>
              </p:grpSpPr>
              <p:sp>
                <p:nvSpPr>
                  <p:cNvPr id="140" name="Rechthoek: afgeronde hoeken 139">
                    <a:extLst>
                      <a:ext uri="{FF2B5EF4-FFF2-40B4-BE49-F238E27FC236}">
                        <a16:creationId xmlns:a16="http://schemas.microsoft.com/office/drawing/2014/main" id="{D81A09A7-ED8B-1EDB-1FC3-09319DBC29A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1" name="Rechthoek 140">
                    <a:extLst>
                      <a:ext uri="{FF2B5EF4-FFF2-40B4-BE49-F238E27FC236}">
                        <a16:creationId xmlns:a16="http://schemas.microsoft.com/office/drawing/2014/main" id="{9BFEE9CB-C698-93F4-A526-B6B90F7210A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2" name="Rechthoek 141">
                    <a:extLst>
                      <a:ext uri="{FF2B5EF4-FFF2-40B4-BE49-F238E27FC236}">
                        <a16:creationId xmlns:a16="http://schemas.microsoft.com/office/drawing/2014/main" id="{3C39D9E6-7C39-625B-89FB-D46C37D0C44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3" name="Rechthoek 142">
                    <a:extLst>
                      <a:ext uri="{FF2B5EF4-FFF2-40B4-BE49-F238E27FC236}">
                        <a16:creationId xmlns:a16="http://schemas.microsoft.com/office/drawing/2014/main" id="{38407312-3456-0207-DA7C-305499DD9DE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4" name="Rechthoek 143">
                    <a:extLst>
                      <a:ext uri="{FF2B5EF4-FFF2-40B4-BE49-F238E27FC236}">
                        <a16:creationId xmlns:a16="http://schemas.microsoft.com/office/drawing/2014/main" id="{1D36CC63-B868-735A-14B0-A0C30BB388D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5" name="Rechthoek 144">
                    <a:extLst>
                      <a:ext uri="{FF2B5EF4-FFF2-40B4-BE49-F238E27FC236}">
                        <a16:creationId xmlns:a16="http://schemas.microsoft.com/office/drawing/2014/main" id="{0C4FD971-C1A4-F3A6-F800-FC19998567A8}"/>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9" name="Boog 138">
                  <a:extLst>
                    <a:ext uri="{FF2B5EF4-FFF2-40B4-BE49-F238E27FC236}">
                      <a16:creationId xmlns:a16="http://schemas.microsoft.com/office/drawing/2014/main" id="{F5BC04D6-71F8-5813-FE12-9E7349E3EE20}"/>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5" name="Tekstvak 134">
                <a:extLst>
                  <a:ext uri="{FF2B5EF4-FFF2-40B4-BE49-F238E27FC236}">
                    <a16:creationId xmlns:a16="http://schemas.microsoft.com/office/drawing/2014/main" id="{F13247CB-CF61-FC7F-3227-B0536E8589E2}"/>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6" name="Tekstvak 135">
                <a:extLst>
                  <a:ext uri="{FF2B5EF4-FFF2-40B4-BE49-F238E27FC236}">
                    <a16:creationId xmlns:a16="http://schemas.microsoft.com/office/drawing/2014/main" id="{14C57AAA-BC51-E7F5-485D-65CEA3B959DF}"/>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7" name="Vrije vorm: vorm 136">
                <a:extLst>
                  <a:ext uri="{FF2B5EF4-FFF2-40B4-BE49-F238E27FC236}">
                    <a16:creationId xmlns:a16="http://schemas.microsoft.com/office/drawing/2014/main" id="{1B3349F9-C272-DBF1-907A-93466BE3050A}"/>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93" name="Groep 92">
              <a:extLst>
                <a:ext uri="{FF2B5EF4-FFF2-40B4-BE49-F238E27FC236}">
                  <a16:creationId xmlns:a16="http://schemas.microsoft.com/office/drawing/2014/main" id="{3F24FBDA-F8E9-BC68-2508-97FFA45B934C}"/>
                </a:ext>
              </a:extLst>
            </p:cNvPr>
            <p:cNvGrpSpPr/>
            <p:nvPr userDrawn="1"/>
          </p:nvGrpSpPr>
          <p:grpSpPr>
            <a:xfrm>
              <a:off x="-3786165" y="5680652"/>
              <a:ext cx="3693386" cy="959696"/>
              <a:chOff x="-3786437" y="6163468"/>
              <a:chExt cx="3693386" cy="959696"/>
            </a:xfrm>
          </p:grpSpPr>
          <p:sp>
            <p:nvSpPr>
              <p:cNvPr id="121" name="Rechthoek 120">
                <a:extLst>
                  <a:ext uri="{FF2B5EF4-FFF2-40B4-BE49-F238E27FC236}">
                    <a16:creationId xmlns:a16="http://schemas.microsoft.com/office/drawing/2014/main" id="{30C2B497-72B0-D7AB-E3B2-74C9993AE90B}"/>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122" name="ICOON_info">
                <a:extLst>
                  <a:ext uri="{FF2B5EF4-FFF2-40B4-BE49-F238E27FC236}">
                    <a16:creationId xmlns:a16="http://schemas.microsoft.com/office/drawing/2014/main" id="{F9F88388-1875-FF9D-4009-EB74CE59B30F}"/>
                  </a:ext>
                </a:extLst>
              </p:cNvPr>
              <p:cNvGrpSpPr/>
              <p:nvPr userDrawn="1"/>
            </p:nvGrpSpPr>
            <p:grpSpPr>
              <a:xfrm>
                <a:off x="-376736" y="6163468"/>
                <a:ext cx="283685" cy="283685"/>
                <a:chOff x="-510741" y="5913713"/>
                <a:chExt cx="267555" cy="267555"/>
              </a:xfrm>
            </p:grpSpPr>
            <p:sp>
              <p:nvSpPr>
                <p:cNvPr id="129" name="Ovaal 128">
                  <a:extLst>
                    <a:ext uri="{FF2B5EF4-FFF2-40B4-BE49-F238E27FC236}">
                      <a16:creationId xmlns:a16="http://schemas.microsoft.com/office/drawing/2014/main" id="{9ADAD9C9-69EF-B577-86A7-FA7AEE8C6D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0" name="Graphic 163" descr="Informatie">
                  <a:extLst>
                    <a:ext uri="{FF2B5EF4-FFF2-40B4-BE49-F238E27FC236}">
                      <a16:creationId xmlns:a16="http://schemas.microsoft.com/office/drawing/2014/main" id="{25FE2376-D6CA-6CF6-76B7-36385CF951E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3" name="Groep 122">
                <a:extLst>
                  <a:ext uri="{FF2B5EF4-FFF2-40B4-BE49-F238E27FC236}">
                    <a16:creationId xmlns:a16="http://schemas.microsoft.com/office/drawing/2014/main" id="{0631948E-6991-73D3-536F-75FD2CD1EF95}"/>
                  </a:ext>
                </a:extLst>
              </p:cNvPr>
              <p:cNvGrpSpPr/>
              <p:nvPr userDrawn="1"/>
            </p:nvGrpSpPr>
            <p:grpSpPr>
              <a:xfrm>
                <a:off x="-938434" y="6420818"/>
                <a:ext cx="627798" cy="576693"/>
                <a:chOff x="-938434" y="4570310"/>
                <a:chExt cx="627798" cy="576693"/>
              </a:xfrm>
            </p:grpSpPr>
            <p:grpSp>
              <p:nvGrpSpPr>
                <p:cNvPr id="124" name="Inspireren">
                  <a:extLst>
                    <a:ext uri="{FF2B5EF4-FFF2-40B4-BE49-F238E27FC236}">
                      <a16:creationId xmlns:a16="http://schemas.microsoft.com/office/drawing/2014/main" id="{237C75CB-EB3F-1491-22E1-B238356ABC09}"/>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126" name="Freeform 12">
                    <a:extLst>
                      <a:ext uri="{FF2B5EF4-FFF2-40B4-BE49-F238E27FC236}">
                        <a16:creationId xmlns:a16="http://schemas.microsoft.com/office/drawing/2014/main" id="{EAC06A5A-B198-CBDE-6C24-9778D9319D9A}"/>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7" name="Freeform 13">
                    <a:extLst>
                      <a:ext uri="{FF2B5EF4-FFF2-40B4-BE49-F238E27FC236}">
                        <a16:creationId xmlns:a16="http://schemas.microsoft.com/office/drawing/2014/main" id="{FD7F45DB-4F30-2A54-EB64-0F9984A77CD6}"/>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8" name="Freeform 14">
                    <a:extLst>
                      <a:ext uri="{FF2B5EF4-FFF2-40B4-BE49-F238E27FC236}">
                        <a16:creationId xmlns:a16="http://schemas.microsoft.com/office/drawing/2014/main" id="{A1E7207C-2A66-83CB-600B-40E8EB333431}"/>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125" name="Tekstvak 124">
                  <a:extLst>
                    <a:ext uri="{FF2B5EF4-FFF2-40B4-BE49-F238E27FC236}">
                      <a16:creationId xmlns:a16="http://schemas.microsoft.com/office/drawing/2014/main" id="{7064263C-EC34-F4B1-3B16-EDF859855123}"/>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94" name="Groep 93">
              <a:extLst>
                <a:ext uri="{FF2B5EF4-FFF2-40B4-BE49-F238E27FC236}">
                  <a16:creationId xmlns:a16="http://schemas.microsoft.com/office/drawing/2014/main" id="{9B1D4447-51AA-9995-7CA6-DC18169FEF5D}"/>
                </a:ext>
              </a:extLst>
            </p:cNvPr>
            <p:cNvGrpSpPr/>
            <p:nvPr userDrawn="1"/>
          </p:nvGrpSpPr>
          <p:grpSpPr>
            <a:xfrm>
              <a:off x="-3426806" y="5129582"/>
              <a:ext cx="514284" cy="506545"/>
              <a:chOff x="12617641" y="3403239"/>
              <a:chExt cx="752963" cy="741634"/>
            </a:xfrm>
          </p:grpSpPr>
          <p:grpSp>
            <p:nvGrpSpPr>
              <p:cNvPr id="105" name="Groep 104">
                <a:extLst>
                  <a:ext uri="{FF2B5EF4-FFF2-40B4-BE49-F238E27FC236}">
                    <a16:creationId xmlns:a16="http://schemas.microsoft.com/office/drawing/2014/main" id="{CA20017F-FA8F-BEC9-5F24-D0AFF52A7398}"/>
                  </a:ext>
                </a:extLst>
              </p:cNvPr>
              <p:cNvGrpSpPr/>
              <p:nvPr userDrawn="1"/>
            </p:nvGrpSpPr>
            <p:grpSpPr>
              <a:xfrm>
                <a:off x="12771530" y="3403239"/>
                <a:ext cx="467176" cy="448491"/>
                <a:chOff x="12782157" y="3403239"/>
                <a:chExt cx="467176" cy="448491"/>
              </a:xfrm>
            </p:grpSpPr>
            <p:grpSp>
              <p:nvGrpSpPr>
                <p:cNvPr id="108" name="Groep 107">
                  <a:extLst>
                    <a:ext uri="{FF2B5EF4-FFF2-40B4-BE49-F238E27FC236}">
                      <a16:creationId xmlns:a16="http://schemas.microsoft.com/office/drawing/2014/main" id="{CBF422A4-7D77-0D6D-9181-B6DFED7EBCB6}"/>
                    </a:ext>
                  </a:extLst>
                </p:cNvPr>
                <p:cNvGrpSpPr/>
                <p:nvPr userDrawn="1"/>
              </p:nvGrpSpPr>
              <p:grpSpPr>
                <a:xfrm>
                  <a:off x="12782157" y="3403239"/>
                  <a:ext cx="412976" cy="396132"/>
                  <a:chOff x="13554906" y="3320109"/>
                  <a:chExt cx="443917" cy="425811"/>
                </a:xfrm>
              </p:grpSpPr>
              <p:grpSp>
                <p:nvGrpSpPr>
                  <p:cNvPr id="115" name="Groep 114">
                    <a:extLst>
                      <a:ext uri="{FF2B5EF4-FFF2-40B4-BE49-F238E27FC236}">
                        <a16:creationId xmlns:a16="http://schemas.microsoft.com/office/drawing/2014/main" id="{6623B590-B321-35C5-85DF-3F3C94EB6EA0}"/>
                      </a:ext>
                    </a:extLst>
                  </p:cNvPr>
                  <p:cNvGrpSpPr/>
                  <p:nvPr userDrawn="1"/>
                </p:nvGrpSpPr>
                <p:grpSpPr>
                  <a:xfrm>
                    <a:off x="13554906" y="3320109"/>
                    <a:ext cx="443917" cy="425811"/>
                    <a:chOff x="12909684" y="1276143"/>
                    <a:chExt cx="443917" cy="425811"/>
                  </a:xfrm>
                </p:grpSpPr>
                <p:sp>
                  <p:nvSpPr>
                    <p:cNvPr id="118" name="Rechthoek 117">
                      <a:extLst>
                        <a:ext uri="{FF2B5EF4-FFF2-40B4-BE49-F238E27FC236}">
                          <a16:creationId xmlns:a16="http://schemas.microsoft.com/office/drawing/2014/main" id="{F068A3BD-C4BE-FA65-B24C-B6E5BF557DA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9" name="Rechthoek 118">
                      <a:extLst>
                        <a:ext uri="{FF2B5EF4-FFF2-40B4-BE49-F238E27FC236}">
                          <a16:creationId xmlns:a16="http://schemas.microsoft.com/office/drawing/2014/main" id="{D2660878-B4A0-7604-1881-A117BF22EC08}"/>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20" name="Ovaal 119">
                      <a:extLst>
                        <a:ext uri="{FF2B5EF4-FFF2-40B4-BE49-F238E27FC236}">
                          <a16:creationId xmlns:a16="http://schemas.microsoft.com/office/drawing/2014/main" id="{CEC733F3-0833-B09A-58D7-173515B65A3D}"/>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16" name="Afbeelding 115">
                    <a:extLst>
                      <a:ext uri="{FF2B5EF4-FFF2-40B4-BE49-F238E27FC236}">
                        <a16:creationId xmlns:a16="http://schemas.microsoft.com/office/drawing/2014/main" id="{13DDF74A-B48D-A971-E2BA-228022DA82F1}"/>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7" name="Afbeelding 116">
                    <a:extLst>
                      <a:ext uri="{FF2B5EF4-FFF2-40B4-BE49-F238E27FC236}">
                        <a16:creationId xmlns:a16="http://schemas.microsoft.com/office/drawing/2014/main" id="{EB317102-3F9F-DF5A-99F4-0314C2B59A6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9" name="Groep 108">
                  <a:extLst>
                    <a:ext uri="{FF2B5EF4-FFF2-40B4-BE49-F238E27FC236}">
                      <a16:creationId xmlns:a16="http://schemas.microsoft.com/office/drawing/2014/main" id="{A5D15376-F1C6-F63D-DF4A-14EB207A5F07}"/>
                    </a:ext>
                  </a:extLst>
                </p:cNvPr>
                <p:cNvGrpSpPr/>
                <p:nvPr userDrawn="1"/>
              </p:nvGrpSpPr>
              <p:grpSpPr>
                <a:xfrm>
                  <a:off x="13103513" y="3705268"/>
                  <a:ext cx="145820" cy="146462"/>
                  <a:chOff x="13096169" y="3602278"/>
                  <a:chExt cx="145820" cy="146462"/>
                </a:xfrm>
              </p:grpSpPr>
              <p:sp>
                <p:nvSpPr>
                  <p:cNvPr id="113" name="Rechthoek 112">
                    <a:extLst>
                      <a:ext uri="{FF2B5EF4-FFF2-40B4-BE49-F238E27FC236}">
                        <a16:creationId xmlns:a16="http://schemas.microsoft.com/office/drawing/2014/main" id="{99721CB5-F7C7-6AB4-82FC-4EC56048B26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4" name="Rechthoek 113">
                    <a:extLst>
                      <a:ext uri="{FF2B5EF4-FFF2-40B4-BE49-F238E27FC236}">
                        <a16:creationId xmlns:a16="http://schemas.microsoft.com/office/drawing/2014/main" id="{02ACD577-BA90-3B4D-87CD-ABCED406203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0" name="Groep 109">
                  <a:extLst>
                    <a:ext uri="{FF2B5EF4-FFF2-40B4-BE49-F238E27FC236}">
                      <a16:creationId xmlns:a16="http://schemas.microsoft.com/office/drawing/2014/main" id="{81399A18-2243-991F-C634-0FFC93E7F121}"/>
                    </a:ext>
                  </a:extLst>
                </p:cNvPr>
                <p:cNvGrpSpPr/>
                <p:nvPr userDrawn="1"/>
              </p:nvGrpSpPr>
              <p:grpSpPr>
                <a:xfrm rot="10800000">
                  <a:off x="13061402" y="3665637"/>
                  <a:ext cx="145820" cy="146462"/>
                  <a:chOff x="13096169" y="3602278"/>
                  <a:chExt cx="145820" cy="146462"/>
                </a:xfrm>
              </p:grpSpPr>
              <p:sp>
                <p:nvSpPr>
                  <p:cNvPr id="111" name="Rechthoek 110">
                    <a:extLst>
                      <a:ext uri="{FF2B5EF4-FFF2-40B4-BE49-F238E27FC236}">
                        <a16:creationId xmlns:a16="http://schemas.microsoft.com/office/drawing/2014/main" id="{786E5263-B04E-EDC6-B7E3-25C1585BCB2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2" name="Rechthoek 111">
                    <a:extLst>
                      <a:ext uri="{FF2B5EF4-FFF2-40B4-BE49-F238E27FC236}">
                        <a16:creationId xmlns:a16="http://schemas.microsoft.com/office/drawing/2014/main" id="{4F33D48F-B43F-D7AB-19A1-B848B2B4F20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06" name="Rechthoek 105">
                <a:extLst>
                  <a:ext uri="{FF2B5EF4-FFF2-40B4-BE49-F238E27FC236}">
                    <a16:creationId xmlns:a16="http://schemas.microsoft.com/office/drawing/2014/main" id="{E51D038C-5560-7D05-6652-165E8D84429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07" name="Gelijkbenige driehoek 106">
                <a:extLst>
                  <a:ext uri="{FF2B5EF4-FFF2-40B4-BE49-F238E27FC236}">
                    <a16:creationId xmlns:a16="http://schemas.microsoft.com/office/drawing/2014/main" id="{971EB294-FCA6-4940-BA30-879A2C87EA42}"/>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95" name="Ovaal 94">
              <a:extLst>
                <a:ext uri="{FF2B5EF4-FFF2-40B4-BE49-F238E27FC236}">
                  <a16:creationId xmlns:a16="http://schemas.microsoft.com/office/drawing/2014/main" id="{35C63940-8C4B-6B23-FD55-0579ABB46A88}"/>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95">
              <a:extLst>
                <a:ext uri="{FF2B5EF4-FFF2-40B4-BE49-F238E27FC236}">
                  <a16:creationId xmlns:a16="http://schemas.microsoft.com/office/drawing/2014/main" id="{0E267ACF-F57F-5677-D072-F383CE6338B9}"/>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7" name="Rechthoek 96">
              <a:extLst>
                <a:ext uri="{FF2B5EF4-FFF2-40B4-BE49-F238E27FC236}">
                  <a16:creationId xmlns:a16="http://schemas.microsoft.com/office/drawing/2014/main" id="{D2547F05-7459-93AE-E317-144756BA4D92}"/>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98" name="Groep 97">
              <a:extLst>
                <a:ext uri="{FF2B5EF4-FFF2-40B4-BE49-F238E27FC236}">
                  <a16:creationId xmlns:a16="http://schemas.microsoft.com/office/drawing/2014/main" id="{2A495CBB-0BCE-A477-6DC8-BDD67DD2342C}"/>
                </a:ext>
              </a:extLst>
            </p:cNvPr>
            <p:cNvGrpSpPr/>
            <p:nvPr userDrawn="1"/>
          </p:nvGrpSpPr>
          <p:grpSpPr>
            <a:xfrm>
              <a:off x="-3365484" y="1226982"/>
              <a:ext cx="446937" cy="406485"/>
              <a:chOff x="-3563526" y="1409294"/>
              <a:chExt cx="354190" cy="322133"/>
            </a:xfrm>
          </p:grpSpPr>
          <p:grpSp>
            <p:nvGrpSpPr>
              <p:cNvPr id="99" name="Groep 98">
                <a:extLst>
                  <a:ext uri="{FF2B5EF4-FFF2-40B4-BE49-F238E27FC236}">
                    <a16:creationId xmlns:a16="http://schemas.microsoft.com/office/drawing/2014/main" id="{3FC2F719-AFD4-8770-7E9F-16621C2EC475}"/>
                  </a:ext>
                </a:extLst>
              </p:cNvPr>
              <p:cNvGrpSpPr/>
              <p:nvPr userDrawn="1"/>
            </p:nvGrpSpPr>
            <p:grpSpPr>
              <a:xfrm>
                <a:off x="-3499992" y="1409294"/>
                <a:ext cx="225195" cy="195499"/>
                <a:chOff x="8987389" y="1361199"/>
                <a:chExt cx="2200275" cy="1914525"/>
              </a:xfrm>
            </p:grpSpPr>
            <p:sp>
              <p:nvSpPr>
                <p:cNvPr id="101" name="Vrije vorm: vorm 100">
                  <a:extLst>
                    <a:ext uri="{FF2B5EF4-FFF2-40B4-BE49-F238E27FC236}">
                      <a16:creationId xmlns:a16="http://schemas.microsoft.com/office/drawing/2014/main" id="{61FB5E76-CCEC-1A5E-129C-2ACEFEF50418}"/>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102" name="Groep 101">
                  <a:extLst>
                    <a:ext uri="{FF2B5EF4-FFF2-40B4-BE49-F238E27FC236}">
                      <a16:creationId xmlns:a16="http://schemas.microsoft.com/office/drawing/2014/main" id="{24E6E742-B072-94DA-ED41-E091F04D99BB}"/>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103" name="Vrije vorm: vorm 102">
                    <a:extLst>
                      <a:ext uri="{FF2B5EF4-FFF2-40B4-BE49-F238E27FC236}">
                        <a16:creationId xmlns:a16="http://schemas.microsoft.com/office/drawing/2014/main" id="{BE7384CA-C692-8248-A3F2-543EFD787695}"/>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104" name="Vrije vorm: vorm 103">
                    <a:extLst>
                      <a:ext uri="{FF2B5EF4-FFF2-40B4-BE49-F238E27FC236}">
                        <a16:creationId xmlns:a16="http://schemas.microsoft.com/office/drawing/2014/main" id="{18BA3CF4-F5DF-4E4F-1201-95CD3DE5815A}"/>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100" name="Tekstvak 99">
                <a:extLst>
                  <a:ext uri="{FF2B5EF4-FFF2-40B4-BE49-F238E27FC236}">
                    <a16:creationId xmlns:a16="http://schemas.microsoft.com/office/drawing/2014/main" id="{3C1C8FA9-F036-7A18-CCDE-1DE3D9817D8A}"/>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139095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M) + text | dark mode">
    <p:bg>
      <p:bgPr>
        <a:solidFill>
          <a:schemeClr val="accent2"/>
        </a:solidFill>
        <a:effectLst/>
      </p:bgPr>
    </p:bg>
    <p:spTree>
      <p:nvGrpSpPr>
        <p:cNvPr id="1" name=""/>
        <p:cNvGrpSpPr/>
        <p:nvPr/>
      </p:nvGrpSpPr>
      <p:grpSpPr>
        <a:xfrm>
          <a:off x="0" y="0"/>
          <a:ext cx="0" cy="0"/>
          <a:chOff x="0" y="0"/>
          <a:chExt cx="0" cy="0"/>
        </a:xfrm>
      </p:grpSpPr>
      <p:sp>
        <p:nvSpPr>
          <p:cNvPr id="9" name="Tijdelijke aanduiding voor afbeelding 16">
            <a:extLst>
              <a:ext uri="{FF2B5EF4-FFF2-40B4-BE49-F238E27FC236}">
                <a16:creationId xmlns:a16="http://schemas.microsoft.com/office/drawing/2014/main" id="{01448C0E-861A-455D-A196-874AFA9BF79C}"/>
              </a:ext>
            </a:extLst>
          </p:cNvPr>
          <p:cNvSpPr>
            <a:spLocks noGrp="1" noRot="1" noMove="1" noResize="1" noEditPoints="1" noAdjustHandles="1" noChangeArrowheads="1" noChangeShapeType="1"/>
          </p:cNvSpPr>
          <p:nvPr>
            <p:ph type="pic" sz="quarter" idx="13" hasCustomPrompt="1"/>
          </p:nvPr>
        </p:nvSpPr>
        <p:spPr>
          <a:xfrm>
            <a:off x="0" y="0"/>
            <a:ext cx="6096000" cy="685800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6813763" y="1569104"/>
            <a:ext cx="4655999" cy="4431646"/>
          </a:xfrm>
        </p:spPr>
        <p:txBody>
          <a:bodyPr vert="horz"/>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b="0">
                <a:solidFill>
                  <a:schemeClr val="bg1"/>
                </a:solidFill>
              </a:defRPr>
            </a:lvl5pPr>
            <a:lvl6pPr>
              <a:defRPr b="0">
                <a:solidFill>
                  <a:schemeClr val="bg1"/>
                </a:solidFill>
              </a:defRPr>
            </a:lvl6pPr>
            <a:lvl7pPr>
              <a:buClr>
                <a:schemeClr val="bg1"/>
              </a:buClr>
              <a:defRPr>
                <a:solidFill>
                  <a:schemeClr val="bg1"/>
                </a:solidFill>
              </a:defRPr>
            </a:lvl7pPr>
            <a:lvl8pPr>
              <a:buClr>
                <a:schemeClr val="bg2"/>
              </a:buClr>
              <a:defRPr>
                <a:solidFill>
                  <a:schemeClr val="bg1"/>
                </a:solidFill>
              </a:defRPr>
            </a:lvl8pPr>
            <a:lvl9pPr>
              <a:defRPr>
                <a:solidFill>
                  <a:schemeClr val="bg1"/>
                </a:solidFill>
              </a:defRPr>
            </a:lvl9p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a:p>
            <a:pPr lvl="8"/>
            <a:endParaRPr lang="en-GB" noProof="0" dirty="0"/>
          </a:p>
        </p:txBody>
      </p:sp>
      <p:sp>
        <p:nvSpPr>
          <p:cNvPr id="8" name="Rechthoek 7">
            <a:extLst>
              <a:ext uri="{FF2B5EF4-FFF2-40B4-BE49-F238E27FC236}">
                <a16:creationId xmlns:a16="http://schemas.microsoft.com/office/drawing/2014/main" id="{0F5F4741-7E9A-4CAB-94EB-11EAC243E80F}"/>
              </a:ext>
            </a:extLst>
          </p:cNvPr>
          <p:cNvSpPr/>
          <p:nvPr userDrawn="1"/>
        </p:nvSpPr>
        <p:spPr>
          <a:xfrm>
            <a:off x="0" y="-441330"/>
            <a:ext cx="3109826"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fr-FR" sz="1800" b="1" cap="none" baseline="0" noProof="0" dirty="0">
                <a:solidFill>
                  <a:schemeClr val="accent1"/>
                </a:solidFill>
                <a:latin typeface="+mj-lt"/>
              </a:rPr>
              <a:t>Image (M) + text | dark mode</a:t>
            </a:r>
            <a:endParaRPr lang="en-GB" sz="1800" b="1" cap="none" baseline="0" noProof="0" dirty="0">
              <a:solidFill>
                <a:schemeClr val="accent1"/>
              </a:solidFill>
              <a:latin typeface="+mj-lt"/>
            </a:endParaRPr>
          </a:p>
        </p:txBody>
      </p:sp>
      <p:sp>
        <p:nvSpPr>
          <p:cNvPr id="2" name="Tijdelijke aanduiding voor datum 1">
            <a:extLst>
              <a:ext uri="{FF2B5EF4-FFF2-40B4-BE49-F238E27FC236}">
                <a16:creationId xmlns:a16="http://schemas.microsoft.com/office/drawing/2014/main" id="{D2CC7142-B29C-44C0-A766-50C559F83F0D}"/>
              </a:ext>
            </a:extLst>
          </p:cNvPr>
          <p:cNvSpPr>
            <a:spLocks noGrp="1"/>
          </p:cNvSpPr>
          <p:nvPr>
            <p:ph type="dt" sz="half" idx="14"/>
          </p:nvPr>
        </p:nvSpPr>
        <p:spPr/>
        <p:txBody>
          <a:bodyPr/>
          <a:lstStyle>
            <a:lvl1pPr>
              <a:defRPr>
                <a:solidFill>
                  <a:schemeClr val="bg1"/>
                </a:solidFill>
              </a:defRPr>
            </a:lvl1pPr>
          </a:lstStyle>
          <a:p>
            <a:fld id="{05C34231-2E06-4006-81CF-0C195BD4A9EF}"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CA4D5831-898C-467F-9278-A1AE8AFEACB0}"/>
              </a:ext>
            </a:extLst>
          </p:cNvPr>
          <p:cNvSpPr>
            <a:spLocks noGrp="1"/>
          </p:cNvSpPr>
          <p:nvPr>
            <p:ph type="sldNum" sz="quarter" idx="16"/>
          </p:nvPr>
        </p:nvSpPr>
        <p:spPr/>
        <p:txBody>
          <a:bodyPr/>
          <a:lstStyle>
            <a:lvl1pPr>
              <a:defRPr>
                <a:solidFill>
                  <a:schemeClr val="bg1"/>
                </a:solidFill>
              </a:defRPr>
            </a:lvl1pPr>
          </a:lstStyle>
          <a:p>
            <a:fld id="{9E843DB9-9987-4157-AB9C-CEA8D7D910BB}" type="slidenum">
              <a:rPr lang="en-GB" smtClean="0"/>
              <a:pPr/>
              <a:t>‹#›</a:t>
            </a:fld>
            <a:endParaRPr lang="en-GB" dirty="0"/>
          </a:p>
        </p:txBody>
      </p:sp>
      <p:sp>
        <p:nvSpPr>
          <p:cNvPr id="6" name="Titel 5">
            <a:extLst>
              <a:ext uri="{FF2B5EF4-FFF2-40B4-BE49-F238E27FC236}">
                <a16:creationId xmlns:a16="http://schemas.microsoft.com/office/drawing/2014/main" id="{E05E34B7-2C9E-9A98-E207-B06777DF2086}"/>
              </a:ext>
            </a:extLst>
          </p:cNvPr>
          <p:cNvSpPr>
            <a:spLocks noGrp="1"/>
          </p:cNvSpPr>
          <p:nvPr>
            <p:ph type="title" hasCustomPrompt="1"/>
          </p:nvPr>
        </p:nvSpPr>
        <p:spPr>
          <a:xfrm>
            <a:off x="6814198" y="722454"/>
            <a:ext cx="4655564" cy="323709"/>
          </a:xfrm>
        </p:spPr>
        <p:txBody>
          <a:bodyPr/>
          <a:lstStyle>
            <a:lvl1pPr>
              <a:defRPr>
                <a:solidFill>
                  <a:schemeClr val="bg1"/>
                </a:solidFill>
              </a:defRPr>
            </a:lvl1pPr>
          </a:lstStyle>
          <a:p>
            <a:r>
              <a:rPr lang="en-GB" noProof="0" dirty="0"/>
              <a:t>Title goes here</a:t>
            </a:r>
            <a:endParaRPr lang="en-GB" dirty="0"/>
          </a:p>
        </p:txBody>
      </p:sp>
      <p:sp>
        <p:nvSpPr>
          <p:cNvPr id="20" name="Tijdelijke aanduiding voor tekst 18">
            <a:extLst>
              <a:ext uri="{FF2B5EF4-FFF2-40B4-BE49-F238E27FC236}">
                <a16:creationId xmlns:a16="http://schemas.microsoft.com/office/drawing/2014/main" id="{D67C0CDF-DF54-BAD6-CE34-0D10178A4EC3}"/>
              </a:ext>
            </a:extLst>
          </p:cNvPr>
          <p:cNvSpPr>
            <a:spLocks noGrp="1" noRot="1" noMove="1" noResize="1" noEditPoints="1" noAdjustHandles="1" noChangeArrowheads="1" noChangeShapeType="1"/>
          </p:cNvSpPr>
          <p:nvPr>
            <p:ph type="body" sz="quarter" idx="18" hasCustomPrompt="1"/>
          </p:nvPr>
        </p:nvSpPr>
        <p:spPr>
          <a:xfrm>
            <a:off x="0" y="4094329"/>
            <a:ext cx="6096000" cy="2763672"/>
          </a:xfrm>
          <a:gradFill flip="none" rotWithShape="1">
            <a:gsLst>
              <a:gs pos="0">
                <a:schemeClr val="tx1">
                  <a:alpha val="29000"/>
                </a:schemeClr>
              </a:gs>
              <a:gs pos="48000">
                <a:schemeClr val="tx1">
                  <a:alpha val="0"/>
                </a:schemeClr>
              </a:gs>
            </a:gsLst>
            <a:lin ang="16200000" scaled="1"/>
            <a:tileRect/>
          </a:gradFill>
        </p:spPr>
        <p:txBody>
          <a:bodyPr/>
          <a:lstStyle>
            <a:lvl1pPr marL="0" indent="0">
              <a:buNone/>
              <a:defRPr sz="100">
                <a:solidFill>
                  <a:schemeClr val="tx2">
                    <a:alpha val="0"/>
                  </a:schemeClr>
                </a:solidFill>
              </a:defRPr>
            </a:lvl1pPr>
          </a:lstStyle>
          <a:p>
            <a:pPr lvl="0"/>
            <a:r>
              <a:rPr lang="en-GB" dirty="0"/>
              <a:t> </a:t>
            </a:r>
          </a:p>
        </p:txBody>
      </p:sp>
      <p:sp>
        <p:nvSpPr>
          <p:cNvPr id="19" name="Tijdelijke aanduiding voor tekst 18">
            <a:extLst>
              <a:ext uri="{FF2B5EF4-FFF2-40B4-BE49-F238E27FC236}">
                <a16:creationId xmlns:a16="http://schemas.microsoft.com/office/drawing/2014/main" id="{BE9B9236-02AD-4FF6-37E4-BA4CB5E71A38}"/>
              </a:ext>
            </a:extLst>
          </p:cNvPr>
          <p:cNvSpPr>
            <a:spLocks noGrp="1" noRot="1" noMove="1" noResize="1" noEditPoints="1" noAdjustHandles="1" noChangeArrowheads="1" noChangeShapeType="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grpSp>
        <p:nvGrpSpPr>
          <p:cNvPr id="4" name="INSTRUCTION">
            <a:extLst>
              <a:ext uri="{FF2B5EF4-FFF2-40B4-BE49-F238E27FC236}">
                <a16:creationId xmlns:a16="http://schemas.microsoft.com/office/drawing/2014/main" id="{B3CB0790-E9A2-6E67-239E-AE820D8351A7}"/>
              </a:ext>
            </a:extLst>
          </p:cNvPr>
          <p:cNvGrpSpPr/>
          <p:nvPr userDrawn="1"/>
        </p:nvGrpSpPr>
        <p:grpSpPr>
          <a:xfrm>
            <a:off x="12377595" y="0"/>
            <a:ext cx="3693386" cy="5359349"/>
            <a:chOff x="-3786437" y="0"/>
            <a:chExt cx="3693386" cy="5359349"/>
          </a:xfrm>
        </p:grpSpPr>
        <p:sp>
          <p:nvSpPr>
            <p:cNvPr id="7" name="Rechthoek 6">
              <a:extLst>
                <a:ext uri="{FF2B5EF4-FFF2-40B4-BE49-F238E27FC236}">
                  <a16:creationId xmlns:a16="http://schemas.microsoft.com/office/drawing/2014/main" id="{0D0967EB-E223-34D4-2249-10A73BE52E0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 name="Rechthoek 9">
              <a:extLst>
                <a:ext uri="{FF2B5EF4-FFF2-40B4-BE49-F238E27FC236}">
                  <a16:creationId xmlns:a16="http://schemas.microsoft.com/office/drawing/2014/main" id="{79F69C09-7A2F-1A24-BFB8-863E0299A153}"/>
                </a:ext>
              </a:extLst>
            </p:cNvPr>
            <p:cNvSpPr/>
            <p:nvPr userDrawn="1"/>
          </p:nvSpPr>
          <p:spPr>
            <a:xfrm>
              <a:off x="-3786165" y="1707400"/>
              <a:ext cx="3593091" cy="2836018"/>
            </a:xfrm>
            <a:prstGeom prst="rect">
              <a:avLst/>
            </a:prstGeom>
            <a:solidFill>
              <a:schemeClr val="accent1"/>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 </a:t>
              </a:r>
            </a:p>
          </p:txBody>
        </p:sp>
        <p:sp>
          <p:nvSpPr>
            <p:cNvPr id="11" name="Ovaal 10">
              <a:extLst>
                <a:ext uri="{FF2B5EF4-FFF2-40B4-BE49-F238E27FC236}">
                  <a16:creationId xmlns:a16="http://schemas.microsoft.com/office/drawing/2014/main" id="{0B70B94E-B8A9-0844-3EAF-39B4323CD965}"/>
                </a:ext>
              </a:extLst>
            </p:cNvPr>
            <p:cNvSpPr/>
            <p:nvPr userDrawn="1"/>
          </p:nvSpPr>
          <p:spPr>
            <a:xfrm>
              <a:off x="-3604183" y="183748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1</a:t>
              </a:r>
            </a:p>
          </p:txBody>
        </p:sp>
        <p:sp>
          <p:nvSpPr>
            <p:cNvPr id="12" name="Rechthoek 11">
              <a:extLst>
                <a:ext uri="{FF2B5EF4-FFF2-40B4-BE49-F238E27FC236}">
                  <a16:creationId xmlns:a16="http://schemas.microsoft.com/office/drawing/2014/main" id="{253AE89C-7DD2-2722-222F-2802759266E1}"/>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Bullet</a:t>
              </a:r>
            </a:p>
          </p:txBody>
        </p:sp>
        <p:sp>
          <p:nvSpPr>
            <p:cNvPr id="13" name="Ovaal 12">
              <a:extLst>
                <a:ext uri="{FF2B5EF4-FFF2-40B4-BE49-F238E27FC236}">
                  <a16:creationId xmlns:a16="http://schemas.microsoft.com/office/drawing/2014/main" id="{3A87F24F-3766-A9A7-A652-345BAE3901A9}"/>
                </a:ext>
              </a:extLst>
            </p:cNvPr>
            <p:cNvSpPr/>
            <p:nvPr userDrawn="1"/>
          </p:nvSpPr>
          <p:spPr>
            <a:xfrm>
              <a:off x="-3604183" y="212876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2</a:t>
              </a:r>
            </a:p>
          </p:txBody>
        </p:sp>
        <p:sp>
          <p:nvSpPr>
            <p:cNvPr id="14" name="Rechthoek 13">
              <a:extLst>
                <a:ext uri="{FF2B5EF4-FFF2-40B4-BE49-F238E27FC236}">
                  <a16:creationId xmlns:a16="http://schemas.microsoft.com/office/drawing/2014/main" id="{6987E0BF-F4A1-F4BE-DB22-FBBE63A949AE}"/>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5" name="Rechthoek 14">
              <a:extLst>
                <a:ext uri="{FF2B5EF4-FFF2-40B4-BE49-F238E27FC236}">
                  <a16:creationId xmlns:a16="http://schemas.microsoft.com/office/drawing/2014/main" id="{349298F2-390B-A97A-565C-8F34EF1BC015}"/>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715963" marR="0" lvl="0" indent="-358775"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Sub-bullet </a:t>
              </a:r>
            </a:p>
          </p:txBody>
        </p:sp>
        <p:sp>
          <p:nvSpPr>
            <p:cNvPr id="16" name="Ovaal 15">
              <a:extLst>
                <a:ext uri="{FF2B5EF4-FFF2-40B4-BE49-F238E27FC236}">
                  <a16:creationId xmlns:a16="http://schemas.microsoft.com/office/drawing/2014/main" id="{A8A5BF94-5D83-51AC-FDC2-2DB910A1A370}"/>
                </a:ext>
              </a:extLst>
            </p:cNvPr>
            <p:cNvSpPr/>
            <p:nvPr userDrawn="1"/>
          </p:nvSpPr>
          <p:spPr>
            <a:xfrm>
              <a:off x="-3604183" y="242005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3</a:t>
              </a:r>
            </a:p>
          </p:txBody>
        </p:sp>
        <p:sp>
          <p:nvSpPr>
            <p:cNvPr id="17" name="Rechthoek 16">
              <a:extLst>
                <a:ext uri="{FF2B5EF4-FFF2-40B4-BE49-F238E27FC236}">
                  <a16:creationId xmlns:a16="http://schemas.microsoft.com/office/drawing/2014/main" id="{3557799C-9801-4304-007C-96B1FF01E304}"/>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18" name="Ovaal 17">
              <a:extLst>
                <a:ext uri="{FF2B5EF4-FFF2-40B4-BE49-F238E27FC236}">
                  <a16:creationId xmlns:a16="http://schemas.microsoft.com/office/drawing/2014/main" id="{E2D90C9E-04EF-8D67-84B3-53CC1383B56B}"/>
                </a:ext>
              </a:extLst>
            </p:cNvPr>
            <p:cNvSpPr/>
            <p:nvPr userDrawn="1"/>
          </p:nvSpPr>
          <p:spPr>
            <a:xfrm>
              <a:off x="-3604183" y="2711336"/>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4</a:t>
              </a:r>
            </a:p>
          </p:txBody>
        </p:sp>
        <p:sp>
          <p:nvSpPr>
            <p:cNvPr id="21" name="Rechthoek 20">
              <a:extLst>
                <a:ext uri="{FF2B5EF4-FFF2-40B4-BE49-F238E27FC236}">
                  <a16:creationId xmlns:a16="http://schemas.microsoft.com/office/drawing/2014/main" id="{73DD6FA7-9241-4BA3-4540-243F4364C3D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2400" b="1" i="0" u="none" strike="noStrike" kern="0" cap="none" spc="0" normalizeH="0" baseline="0" noProof="0" dirty="0">
                  <a:ln>
                    <a:noFill/>
                  </a:ln>
                  <a:solidFill>
                    <a:schemeClr val="tx1"/>
                  </a:solidFill>
                  <a:effectLst/>
                  <a:uLnTx/>
                  <a:uFillTx/>
                  <a:latin typeface="+mj-lt"/>
                  <a:cs typeface="Calibri" panose="020F0502020204030204" pitchFamily="34" charset="0"/>
                </a:rPr>
                <a:t>Title/Quote</a:t>
              </a:r>
            </a:p>
          </p:txBody>
        </p:sp>
        <p:sp>
          <p:nvSpPr>
            <p:cNvPr id="22" name="Ovaal 21">
              <a:extLst>
                <a:ext uri="{FF2B5EF4-FFF2-40B4-BE49-F238E27FC236}">
                  <a16:creationId xmlns:a16="http://schemas.microsoft.com/office/drawing/2014/main" id="{560A5EF4-452A-C47D-2279-863919455352}"/>
                </a:ext>
              </a:extLst>
            </p:cNvPr>
            <p:cNvSpPr/>
            <p:nvPr userDrawn="1"/>
          </p:nvSpPr>
          <p:spPr>
            <a:xfrm>
              <a:off x="-3604183" y="3002620"/>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5</a:t>
              </a:r>
            </a:p>
          </p:txBody>
        </p:sp>
        <p:sp>
          <p:nvSpPr>
            <p:cNvPr id="23" name="Rechthoek 22">
              <a:extLst>
                <a:ext uri="{FF2B5EF4-FFF2-40B4-BE49-F238E27FC236}">
                  <a16:creationId xmlns:a16="http://schemas.microsoft.com/office/drawing/2014/main" id="{247783FD-8C3F-EF54-35F8-496F499D7C1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800" b="0" i="0" u="none" strike="noStrike" kern="0" cap="none" spc="0" normalizeH="0" baseline="0" noProof="0" dirty="0">
                  <a:ln>
                    <a:noFill/>
                  </a:ln>
                  <a:solidFill>
                    <a:schemeClr val="tx1"/>
                  </a:solidFill>
                  <a:effectLst/>
                  <a:uLnTx/>
                  <a:uFillTx/>
                  <a:latin typeface="+mj-lt"/>
                  <a:cs typeface="Calibri" panose="020F0502020204030204" pitchFamily="34" charset="0"/>
                </a:rPr>
                <a:t>Subtitle</a:t>
              </a:r>
            </a:p>
          </p:txBody>
        </p:sp>
        <p:sp>
          <p:nvSpPr>
            <p:cNvPr id="24" name="Ovaal 23">
              <a:extLst>
                <a:ext uri="{FF2B5EF4-FFF2-40B4-BE49-F238E27FC236}">
                  <a16:creationId xmlns:a16="http://schemas.microsoft.com/office/drawing/2014/main" id="{166982D2-48AD-9BA4-3319-F813B2542A66}"/>
                </a:ext>
              </a:extLst>
            </p:cNvPr>
            <p:cNvSpPr/>
            <p:nvPr userDrawn="1"/>
          </p:nvSpPr>
          <p:spPr>
            <a:xfrm>
              <a:off x="-3604183" y="329390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6</a:t>
              </a:r>
            </a:p>
          </p:txBody>
        </p:sp>
        <p:sp>
          <p:nvSpPr>
            <p:cNvPr id="25" name="Rechthoek 24">
              <a:extLst>
                <a:ext uri="{FF2B5EF4-FFF2-40B4-BE49-F238E27FC236}">
                  <a16:creationId xmlns:a16="http://schemas.microsoft.com/office/drawing/2014/main" id="{BCB3AF48-4036-9B93-C659-863E73AF7509}"/>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mj-lt"/>
                <a:buAutoNum type="arabi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Numerical bullet</a:t>
              </a:r>
            </a:p>
          </p:txBody>
        </p:sp>
        <p:sp>
          <p:nvSpPr>
            <p:cNvPr id="26" name="Ovaal 25">
              <a:extLst>
                <a:ext uri="{FF2B5EF4-FFF2-40B4-BE49-F238E27FC236}">
                  <a16:creationId xmlns:a16="http://schemas.microsoft.com/office/drawing/2014/main" id="{E1C4368D-F093-00DE-1BE1-F95BF42AAF54}"/>
                </a:ext>
              </a:extLst>
            </p:cNvPr>
            <p:cNvSpPr/>
            <p:nvPr userDrawn="1"/>
          </p:nvSpPr>
          <p:spPr>
            <a:xfrm>
              <a:off x="-3604183" y="358518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7</a:t>
              </a:r>
            </a:p>
          </p:txBody>
        </p:sp>
        <p:sp>
          <p:nvSpPr>
            <p:cNvPr id="27" name="Rechthoek 26">
              <a:extLst>
                <a:ext uri="{FF2B5EF4-FFF2-40B4-BE49-F238E27FC236}">
                  <a16:creationId xmlns:a16="http://schemas.microsoft.com/office/drawing/2014/main" id="{13A0539B-53A7-863E-7727-3D72D9A654D5}"/>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342900" marR="0" lvl="0" indent="-342900" defTabSz="914400" eaLnBrk="1" fontAlgn="auto" latinLnBrk="0" hangingPunct="1">
                <a:lnSpc>
                  <a:spcPct val="100000"/>
                </a:lnSpc>
                <a:spcBef>
                  <a:spcPts val="600"/>
                </a:spcBef>
                <a:spcAft>
                  <a:spcPts val="600"/>
                </a:spcAft>
                <a:buClr>
                  <a:schemeClr val="bg1"/>
                </a:buClr>
                <a:buSzTx/>
                <a:buFont typeface="+mj-lt"/>
                <a:buAutoNum type="alphaL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Alphabetical bullet</a:t>
              </a:r>
            </a:p>
          </p:txBody>
        </p:sp>
        <p:sp>
          <p:nvSpPr>
            <p:cNvPr id="28" name="Ovaal 27">
              <a:extLst>
                <a:ext uri="{FF2B5EF4-FFF2-40B4-BE49-F238E27FC236}">
                  <a16:creationId xmlns:a16="http://schemas.microsoft.com/office/drawing/2014/main" id="{03987EA1-C861-55CD-E8E2-6D7ACC325063}"/>
                </a:ext>
              </a:extLst>
            </p:cNvPr>
            <p:cNvSpPr/>
            <p:nvPr userDrawn="1"/>
          </p:nvSpPr>
          <p:spPr>
            <a:xfrm>
              <a:off x="-3604183" y="387647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8</a:t>
              </a:r>
            </a:p>
          </p:txBody>
        </p:sp>
        <p:sp>
          <p:nvSpPr>
            <p:cNvPr id="29" name="Rechthoek 28">
              <a:extLst>
                <a:ext uri="{FF2B5EF4-FFF2-40B4-BE49-F238E27FC236}">
                  <a16:creationId xmlns:a16="http://schemas.microsoft.com/office/drawing/2014/main" id="{CDE361AB-49B7-1154-FD07-DB29075749A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tx1"/>
                </a:buClr>
                <a:buSzTx/>
                <a:buFont typeface="Calibri" panose="020F0502020204030204" pitchFamily="34" charset="0"/>
                <a:buNone/>
                <a:tabLst/>
                <a:defRPr/>
              </a:pPr>
              <a:r>
                <a:rPr kumimoji="0" lang="en-GB" sz="1200" b="0" i="1" u="none" strike="noStrike" kern="0" cap="none" spc="0" normalizeH="0" baseline="0" noProof="0" dirty="0">
                  <a:ln>
                    <a:noFill/>
                  </a:ln>
                  <a:solidFill>
                    <a:schemeClr val="bg1"/>
                  </a:solidFill>
                  <a:effectLst/>
                  <a:uLnTx/>
                  <a:uFillTx/>
                  <a:latin typeface="+mj-lt"/>
                  <a:cs typeface="Calibri" panose="020F0502020204030204" pitchFamily="34" charset="0"/>
                </a:rPr>
                <a:t>Source</a:t>
              </a:r>
            </a:p>
          </p:txBody>
        </p:sp>
        <p:sp>
          <p:nvSpPr>
            <p:cNvPr id="30" name="Ovaal 29">
              <a:extLst>
                <a:ext uri="{FF2B5EF4-FFF2-40B4-BE49-F238E27FC236}">
                  <a16:creationId xmlns:a16="http://schemas.microsoft.com/office/drawing/2014/main" id="{FEA1A8E2-C1B0-2460-A639-D20A48EDFF70}"/>
                </a:ext>
              </a:extLst>
            </p:cNvPr>
            <p:cNvSpPr/>
            <p:nvPr userDrawn="1"/>
          </p:nvSpPr>
          <p:spPr>
            <a:xfrm>
              <a:off x="-3604183" y="416859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9</a:t>
              </a:r>
            </a:p>
          </p:txBody>
        </p:sp>
        <p:sp>
          <p:nvSpPr>
            <p:cNvPr id="31" name="Rechthoek 30">
              <a:extLst>
                <a:ext uri="{FF2B5EF4-FFF2-40B4-BE49-F238E27FC236}">
                  <a16:creationId xmlns:a16="http://schemas.microsoft.com/office/drawing/2014/main" id="{7C062330-EAB7-E8E0-F35C-19FF4091AC04}"/>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32" name="Rechthoek 31">
              <a:extLst>
                <a:ext uri="{FF2B5EF4-FFF2-40B4-BE49-F238E27FC236}">
                  <a16:creationId xmlns:a16="http://schemas.microsoft.com/office/drawing/2014/main" id="{53CA71A7-F8A1-DAD8-A043-4F21A68FA9F5}"/>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33" name="ICOON_info">
              <a:extLst>
                <a:ext uri="{FF2B5EF4-FFF2-40B4-BE49-F238E27FC236}">
                  <a16:creationId xmlns:a16="http://schemas.microsoft.com/office/drawing/2014/main" id="{A8488C99-CCD1-FBDF-54E4-AF96E40B9943}"/>
                </a:ext>
              </a:extLst>
            </p:cNvPr>
            <p:cNvGrpSpPr/>
            <p:nvPr userDrawn="1"/>
          </p:nvGrpSpPr>
          <p:grpSpPr>
            <a:xfrm>
              <a:off x="-376736" y="4400186"/>
              <a:ext cx="283685" cy="283685"/>
              <a:chOff x="-510741" y="5913713"/>
              <a:chExt cx="267555" cy="267555"/>
            </a:xfrm>
          </p:grpSpPr>
          <p:sp>
            <p:nvSpPr>
              <p:cNvPr id="81" name="Ovaal 80">
                <a:extLst>
                  <a:ext uri="{FF2B5EF4-FFF2-40B4-BE49-F238E27FC236}">
                    <a16:creationId xmlns:a16="http://schemas.microsoft.com/office/drawing/2014/main" id="{2A3A9081-BEC9-E5B5-7129-54AF7D9368E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82" name="Graphic 163" descr="Informatie">
                <a:extLst>
                  <a:ext uri="{FF2B5EF4-FFF2-40B4-BE49-F238E27FC236}">
                    <a16:creationId xmlns:a16="http://schemas.microsoft.com/office/drawing/2014/main" id="{A1F113C4-2D5A-D3AC-93B3-F3266CF7638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4" name="VOORBEELD">
              <a:extLst>
                <a:ext uri="{FF2B5EF4-FFF2-40B4-BE49-F238E27FC236}">
                  <a16:creationId xmlns:a16="http://schemas.microsoft.com/office/drawing/2014/main" id="{F8CD22DD-D7A5-FA1F-3BD0-F0FEB161A097}"/>
                </a:ext>
              </a:extLst>
            </p:cNvPr>
            <p:cNvGrpSpPr/>
            <p:nvPr userDrawn="1"/>
          </p:nvGrpSpPr>
          <p:grpSpPr>
            <a:xfrm>
              <a:off x="-3605171" y="458674"/>
              <a:ext cx="3234311" cy="558875"/>
              <a:chOff x="-3605171" y="458674"/>
              <a:chExt cx="3234311" cy="558875"/>
            </a:xfrm>
          </p:grpSpPr>
          <p:sp>
            <p:nvSpPr>
              <p:cNvPr id="41" name="Rechthoek 40">
                <a:extLst>
                  <a:ext uri="{FF2B5EF4-FFF2-40B4-BE49-F238E27FC236}">
                    <a16:creationId xmlns:a16="http://schemas.microsoft.com/office/drawing/2014/main" id="{37CFF1B9-6731-4E47-20A5-733F15F728D4}"/>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42" name="Rechthoek 41">
                <a:extLst>
                  <a:ext uri="{FF2B5EF4-FFF2-40B4-BE49-F238E27FC236}">
                    <a16:creationId xmlns:a16="http://schemas.microsoft.com/office/drawing/2014/main" id="{0674D3E3-3F0D-9932-B6B9-2084671FE8D3}"/>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43" name="Groep 42">
                <a:extLst>
                  <a:ext uri="{FF2B5EF4-FFF2-40B4-BE49-F238E27FC236}">
                    <a16:creationId xmlns:a16="http://schemas.microsoft.com/office/drawing/2014/main" id="{C2D49B7A-912C-6A6E-DC7C-6364BD8110CD}"/>
                  </a:ext>
                </a:extLst>
              </p:cNvPr>
              <p:cNvGrpSpPr/>
              <p:nvPr userDrawn="1"/>
            </p:nvGrpSpPr>
            <p:grpSpPr>
              <a:xfrm>
                <a:off x="-3386247" y="830871"/>
                <a:ext cx="139423" cy="109566"/>
                <a:chOff x="-2866744" y="827071"/>
                <a:chExt cx="168701" cy="132575"/>
              </a:xfrm>
            </p:grpSpPr>
            <p:grpSp>
              <p:nvGrpSpPr>
                <p:cNvPr id="74" name="Groep 73">
                  <a:extLst>
                    <a:ext uri="{FF2B5EF4-FFF2-40B4-BE49-F238E27FC236}">
                      <a16:creationId xmlns:a16="http://schemas.microsoft.com/office/drawing/2014/main" id="{923F04E5-431F-0F8D-1CAF-F11FF8862B58}"/>
                    </a:ext>
                  </a:extLst>
                </p:cNvPr>
                <p:cNvGrpSpPr/>
                <p:nvPr userDrawn="1"/>
              </p:nvGrpSpPr>
              <p:grpSpPr>
                <a:xfrm>
                  <a:off x="-2866744" y="827071"/>
                  <a:ext cx="168701" cy="132575"/>
                  <a:chOff x="-2866744" y="827071"/>
                  <a:chExt cx="168701" cy="132575"/>
                </a:xfrm>
              </p:grpSpPr>
              <p:cxnSp>
                <p:nvCxnSpPr>
                  <p:cNvPr id="76" name="Rechte verbindingslijn 75">
                    <a:extLst>
                      <a:ext uri="{FF2B5EF4-FFF2-40B4-BE49-F238E27FC236}">
                        <a16:creationId xmlns:a16="http://schemas.microsoft.com/office/drawing/2014/main" id="{D3D5ECED-52F0-C5CB-BFED-0ACB54D37432}"/>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61447953-2015-7765-D927-347F35C5E2D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02BFF810-7117-0409-9B4A-7B720239C37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0988791F-6C4E-1B86-4565-8F1DD980621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1897C869-A269-3382-12FC-D0FE5E6D447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5" name="Pijl: rechts 74">
                  <a:extLst>
                    <a:ext uri="{FF2B5EF4-FFF2-40B4-BE49-F238E27FC236}">
                      <a16:creationId xmlns:a16="http://schemas.microsoft.com/office/drawing/2014/main" id="{5D3B0223-233C-D641-6C13-FE8BCF50C2D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4" name="Groep 43">
                <a:extLst>
                  <a:ext uri="{FF2B5EF4-FFF2-40B4-BE49-F238E27FC236}">
                    <a16:creationId xmlns:a16="http://schemas.microsoft.com/office/drawing/2014/main" id="{DF77736B-B752-1CE9-763C-B0C017D8F5AE}"/>
                  </a:ext>
                </a:extLst>
              </p:cNvPr>
              <p:cNvGrpSpPr/>
              <p:nvPr userDrawn="1"/>
            </p:nvGrpSpPr>
            <p:grpSpPr>
              <a:xfrm>
                <a:off x="-3605171" y="830871"/>
                <a:ext cx="139423" cy="109566"/>
                <a:chOff x="-2866744" y="518074"/>
                <a:chExt cx="168701" cy="132575"/>
              </a:xfrm>
            </p:grpSpPr>
            <p:grpSp>
              <p:nvGrpSpPr>
                <p:cNvPr id="67" name="Groep 66">
                  <a:extLst>
                    <a:ext uri="{FF2B5EF4-FFF2-40B4-BE49-F238E27FC236}">
                      <a16:creationId xmlns:a16="http://schemas.microsoft.com/office/drawing/2014/main" id="{A6BFF0A2-8640-5F97-684B-3295C04318C0}"/>
                    </a:ext>
                  </a:extLst>
                </p:cNvPr>
                <p:cNvGrpSpPr/>
                <p:nvPr userDrawn="1"/>
              </p:nvGrpSpPr>
              <p:grpSpPr>
                <a:xfrm>
                  <a:off x="-2866744" y="518074"/>
                  <a:ext cx="168701" cy="132575"/>
                  <a:chOff x="-2866744" y="518074"/>
                  <a:chExt cx="168701" cy="132575"/>
                </a:xfrm>
              </p:grpSpPr>
              <p:cxnSp>
                <p:nvCxnSpPr>
                  <p:cNvPr id="69" name="Rechte verbindingslijn 68">
                    <a:extLst>
                      <a:ext uri="{FF2B5EF4-FFF2-40B4-BE49-F238E27FC236}">
                        <a16:creationId xmlns:a16="http://schemas.microsoft.com/office/drawing/2014/main" id="{5E16BCF6-F0CA-AABD-1B33-39B78470747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1CF9CC9D-C773-C17B-99E2-68F5B5B6455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09B2F130-5CA3-6D80-8112-2ECF832C522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DA25BA26-07B2-D6A5-6CAF-55CCE6A1552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509F34BA-7AD1-6C70-6C2B-F7AE8B33BD7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8" name="Pijl: rechts 67">
                  <a:extLst>
                    <a:ext uri="{FF2B5EF4-FFF2-40B4-BE49-F238E27FC236}">
                      <a16:creationId xmlns:a16="http://schemas.microsoft.com/office/drawing/2014/main" id="{6B0B571E-E813-9D46-F48D-0EB352FF657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45" name="Rechte verbindingslijn 44">
                <a:extLst>
                  <a:ext uri="{FF2B5EF4-FFF2-40B4-BE49-F238E27FC236}">
                    <a16:creationId xmlns:a16="http://schemas.microsoft.com/office/drawing/2014/main" id="{07A395EA-1852-477B-1718-31EFAE2ED49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6" name="Rechte verbindingslijn 45">
                <a:extLst>
                  <a:ext uri="{FF2B5EF4-FFF2-40B4-BE49-F238E27FC236}">
                    <a16:creationId xmlns:a16="http://schemas.microsoft.com/office/drawing/2014/main" id="{D460947E-F1CD-3560-9B3D-E5301F940C4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7" name="Rechthoek 46">
                <a:extLst>
                  <a:ext uri="{FF2B5EF4-FFF2-40B4-BE49-F238E27FC236}">
                    <a16:creationId xmlns:a16="http://schemas.microsoft.com/office/drawing/2014/main" id="{51BD63C6-A4EE-9CA3-713E-CC89145F674A}"/>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sp>
            <p:nvSpPr>
              <p:cNvPr id="48" name="Rechthoek 47">
                <a:extLst>
                  <a:ext uri="{FF2B5EF4-FFF2-40B4-BE49-F238E27FC236}">
                    <a16:creationId xmlns:a16="http://schemas.microsoft.com/office/drawing/2014/main" id="{D7918749-7E05-8E63-9C79-58995FEA5D4C}"/>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grpSp>
            <p:nvGrpSpPr>
              <p:cNvPr id="49" name="Groep 48">
                <a:extLst>
                  <a:ext uri="{FF2B5EF4-FFF2-40B4-BE49-F238E27FC236}">
                    <a16:creationId xmlns:a16="http://schemas.microsoft.com/office/drawing/2014/main" id="{AE092800-9752-10DE-1380-C98658BA5F0E}"/>
                  </a:ext>
                </a:extLst>
              </p:cNvPr>
              <p:cNvGrpSpPr/>
              <p:nvPr userDrawn="1"/>
            </p:nvGrpSpPr>
            <p:grpSpPr>
              <a:xfrm>
                <a:off x="-2916763" y="769168"/>
                <a:ext cx="268738" cy="248381"/>
                <a:chOff x="-2916763" y="769168"/>
                <a:chExt cx="268738" cy="248381"/>
              </a:xfrm>
            </p:grpSpPr>
            <p:sp>
              <p:nvSpPr>
                <p:cNvPr id="59" name="Rechthoek 58">
                  <a:extLst>
                    <a:ext uri="{FF2B5EF4-FFF2-40B4-BE49-F238E27FC236}">
                      <a16:creationId xmlns:a16="http://schemas.microsoft.com/office/drawing/2014/main" id="{2458EA62-80D9-BBB5-5CAC-6BCABA251682}"/>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893B9755-FBF3-27BF-CA88-2911B37A9EF4}"/>
                    </a:ext>
                  </a:extLst>
                </p:cNvPr>
                <p:cNvGrpSpPr/>
                <p:nvPr userDrawn="1"/>
              </p:nvGrpSpPr>
              <p:grpSpPr>
                <a:xfrm>
                  <a:off x="-2866744" y="827071"/>
                  <a:ext cx="168701" cy="132575"/>
                  <a:chOff x="-2866744" y="827071"/>
                  <a:chExt cx="168701" cy="132575"/>
                </a:xfrm>
              </p:grpSpPr>
              <p:cxnSp>
                <p:nvCxnSpPr>
                  <p:cNvPr id="62" name="Rechte verbindingslijn 61">
                    <a:extLst>
                      <a:ext uri="{FF2B5EF4-FFF2-40B4-BE49-F238E27FC236}">
                        <a16:creationId xmlns:a16="http://schemas.microsoft.com/office/drawing/2014/main" id="{85839790-4044-2FD7-30F6-4F1096BF5BA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CA95C337-FE13-A080-D6B7-6E74A174C92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0B91667B-5197-0AE2-D694-CF6C7BC3DE7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FB14D9A9-12B0-2362-D080-8F5365E79DD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255F1C33-E8AD-36AE-BFE1-055742CD19E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1" name="Pijl: rechts 60">
                  <a:extLst>
                    <a:ext uri="{FF2B5EF4-FFF2-40B4-BE49-F238E27FC236}">
                      <a16:creationId xmlns:a16="http://schemas.microsoft.com/office/drawing/2014/main" id="{5E0E99D6-9D87-7CB2-A791-C2FA313EA59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50" name="Groep 49">
                <a:extLst>
                  <a:ext uri="{FF2B5EF4-FFF2-40B4-BE49-F238E27FC236}">
                    <a16:creationId xmlns:a16="http://schemas.microsoft.com/office/drawing/2014/main" id="{5FA02082-572F-A151-7945-4B2695E5CC34}"/>
                  </a:ext>
                </a:extLst>
              </p:cNvPr>
              <p:cNvGrpSpPr/>
              <p:nvPr userDrawn="1"/>
            </p:nvGrpSpPr>
            <p:grpSpPr>
              <a:xfrm>
                <a:off x="-2916763" y="460171"/>
                <a:ext cx="268738" cy="248381"/>
                <a:chOff x="-2916763" y="460171"/>
                <a:chExt cx="268738" cy="248381"/>
              </a:xfrm>
            </p:grpSpPr>
            <p:sp>
              <p:nvSpPr>
                <p:cNvPr id="51" name="Rechthoek 50">
                  <a:extLst>
                    <a:ext uri="{FF2B5EF4-FFF2-40B4-BE49-F238E27FC236}">
                      <a16:creationId xmlns:a16="http://schemas.microsoft.com/office/drawing/2014/main" id="{83642C46-A668-9DDC-BF71-EC0AB48193E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2" name="Groep 51">
                  <a:extLst>
                    <a:ext uri="{FF2B5EF4-FFF2-40B4-BE49-F238E27FC236}">
                      <a16:creationId xmlns:a16="http://schemas.microsoft.com/office/drawing/2014/main" id="{7907993A-24D1-E428-D830-F4C02D9A38EE}"/>
                    </a:ext>
                  </a:extLst>
                </p:cNvPr>
                <p:cNvGrpSpPr/>
                <p:nvPr userDrawn="1"/>
              </p:nvGrpSpPr>
              <p:grpSpPr>
                <a:xfrm>
                  <a:off x="-2866744" y="518074"/>
                  <a:ext cx="168701" cy="132575"/>
                  <a:chOff x="-2866744" y="518074"/>
                  <a:chExt cx="168701" cy="132575"/>
                </a:xfrm>
              </p:grpSpPr>
              <p:cxnSp>
                <p:nvCxnSpPr>
                  <p:cNvPr id="54" name="Rechte verbindingslijn 53">
                    <a:extLst>
                      <a:ext uri="{FF2B5EF4-FFF2-40B4-BE49-F238E27FC236}">
                        <a16:creationId xmlns:a16="http://schemas.microsoft.com/office/drawing/2014/main" id="{3956F39C-241A-BC04-52FF-E271163FA0E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54">
                    <a:extLst>
                      <a:ext uri="{FF2B5EF4-FFF2-40B4-BE49-F238E27FC236}">
                        <a16:creationId xmlns:a16="http://schemas.microsoft.com/office/drawing/2014/main" id="{6DCA5F7D-B286-44C4-260A-2A963AC315F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5257B91C-A464-0BFA-A050-27B697877C2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56">
                    <a:extLst>
                      <a:ext uri="{FF2B5EF4-FFF2-40B4-BE49-F238E27FC236}">
                        <a16:creationId xmlns:a16="http://schemas.microsoft.com/office/drawing/2014/main" id="{B58843B8-C27D-5005-885E-C6BAC7D91D0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8C66F9B4-E371-1303-A8DF-B113A961CC4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3" name="Pijl: rechts 52">
                  <a:extLst>
                    <a:ext uri="{FF2B5EF4-FFF2-40B4-BE49-F238E27FC236}">
                      <a16:creationId xmlns:a16="http://schemas.microsoft.com/office/drawing/2014/main" id="{1A0482B3-492F-AA85-5816-BDFC3FCBA81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nvGrpSpPr>
            <p:cNvPr id="35" name="Groep 34">
              <a:extLst>
                <a:ext uri="{FF2B5EF4-FFF2-40B4-BE49-F238E27FC236}">
                  <a16:creationId xmlns:a16="http://schemas.microsoft.com/office/drawing/2014/main" id="{3269C9AE-FDFA-31CC-AD4D-5EFB1C3FAF3B}"/>
                </a:ext>
              </a:extLst>
            </p:cNvPr>
            <p:cNvGrpSpPr/>
            <p:nvPr userDrawn="1"/>
          </p:nvGrpSpPr>
          <p:grpSpPr>
            <a:xfrm>
              <a:off x="-938434" y="4663037"/>
              <a:ext cx="627798" cy="576693"/>
              <a:chOff x="-1753862" y="6112775"/>
              <a:chExt cx="759635" cy="697798"/>
            </a:xfrm>
          </p:grpSpPr>
          <p:grpSp>
            <p:nvGrpSpPr>
              <p:cNvPr id="36" name="Inspireren">
                <a:extLst>
                  <a:ext uri="{FF2B5EF4-FFF2-40B4-BE49-F238E27FC236}">
                    <a16:creationId xmlns:a16="http://schemas.microsoft.com/office/drawing/2014/main" id="{D1D88979-146A-E364-FEFB-E326F9D421A7}"/>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38" name="Freeform 12">
                  <a:extLst>
                    <a:ext uri="{FF2B5EF4-FFF2-40B4-BE49-F238E27FC236}">
                      <a16:creationId xmlns:a16="http://schemas.microsoft.com/office/drawing/2014/main" id="{23936E01-DB74-9D6D-4AEE-DD98EB5B064C}"/>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9" name="Freeform 13">
                  <a:extLst>
                    <a:ext uri="{FF2B5EF4-FFF2-40B4-BE49-F238E27FC236}">
                      <a16:creationId xmlns:a16="http://schemas.microsoft.com/office/drawing/2014/main" id="{BEE1EFE6-706F-823E-DCE0-B695F6478FCE}"/>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40" name="Freeform 14">
                  <a:extLst>
                    <a:ext uri="{FF2B5EF4-FFF2-40B4-BE49-F238E27FC236}">
                      <a16:creationId xmlns:a16="http://schemas.microsoft.com/office/drawing/2014/main" id="{5E9A2E68-C8A1-EEC2-C1CA-C91AFFB0D20D}"/>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7" name="Tekstvak 36">
                <a:extLst>
                  <a:ext uri="{FF2B5EF4-FFF2-40B4-BE49-F238E27FC236}">
                    <a16:creationId xmlns:a16="http://schemas.microsoft.com/office/drawing/2014/main" id="{6A79C011-298F-0F16-F82C-B018F20EF05A}"/>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83" name="INSTRUCTION">
            <a:extLst>
              <a:ext uri="{FF2B5EF4-FFF2-40B4-BE49-F238E27FC236}">
                <a16:creationId xmlns:a16="http://schemas.microsoft.com/office/drawing/2014/main" id="{E59A1A09-35E5-3877-EB86-D641AA703871}"/>
              </a:ext>
            </a:extLst>
          </p:cNvPr>
          <p:cNvGrpSpPr/>
          <p:nvPr userDrawn="1"/>
        </p:nvGrpSpPr>
        <p:grpSpPr>
          <a:xfrm>
            <a:off x="-3786165" y="-1"/>
            <a:ext cx="3693386" cy="6640349"/>
            <a:chOff x="-3786165" y="-1"/>
            <a:chExt cx="3693386" cy="6640349"/>
          </a:xfrm>
        </p:grpSpPr>
        <p:sp>
          <p:nvSpPr>
            <p:cNvPr id="84" name="Rechthoek 83">
              <a:extLst>
                <a:ext uri="{FF2B5EF4-FFF2-40B4-BE49-F238E27FC236}">
                  <a16:creationId xmlns:a16="http://schemas.microsoft.com/office/drawing/2014/main" id="{ED43AD59-CC67-C440-9DEC-D9A6FA60D1F8}"/>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85" name="Ovaal 84">
              <a:extLst>
                <a:ext uri="{FF2B5EF4-FFF2-40B4-BE49-F238E27FC236}">
                  <a16:creationId xmlns:a16="http://schemas.microsoft.com/office/drawing/2014/main" id="{652756DA-507B-EA7E-9BD3-D085255F6F82}"/>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6" name="Rechthoek 85">
              <a:extLst>
                <a:ext uri="{FF2B5EF4-FFF2-40B4-BE49-F238E27FC236}">
                  <a16:creationId xmlns:a16="http://schemas.microsoft.com/office/drawing/2014/main" id="{F84BAD5F-B9D1-0410-BAAA-8D46965E3143}"/>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87" name="Ovaal 86">
              <a:extLst>
                <a:ext uri="{FF2B5EF4-FFF2-40B4-BE49-F238E27FC236}">
                  <a16:creationId xmlns:a16="http://schemas.microsoft.com/office/drawing/2014/main" id="{81E06180-7D5F-3A7B-281E-09852588488A}"/>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7EF1833F-E009-0FB1-E631-29D58ED9BAEA}"/>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9" name="Ovaal 88">
              <a:extLst>
                <a:ext uri="{FF2B5EF4-FFF2-40B4-BE49-F238E27FC236}">
                  <a16:creationId xmlns:a16="http://schemas.microsoft.com/office/drawing/2014/main" id="{7A3A73F4-317F-607A-E3BF-76637F5CB696}"/>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0" name="Rechthoek 89">
              <a:extLst>
                <a:ext uri="{FF2B5EF4-FFF2-40B4-BE49-F238E27FC236}">
                  <a16:creationId xmlns:a16="http://schemas.microsoft.com/office/drawing/2014/main" id="{17320E69-B9D4-27E0-08E5-9917222A3CCD}"/>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91" name="Rechthoek 90">
              <a:extLst>
                <a:ext uri="{FF2B5EF4-FFF2-40B4-BE49-F238E27FC236}">
                  <a16:creationId xmlns:a16="http://schemas.microsoft.com/office/drawing/2014/main" id="{1127A269-B404-B00E-F76F-36A226866A45}"/>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2" name="Groep 91">
              <a:extLst>
                <a:ext uri="{FF2B5EF4-FFF2-40B4-BE49-F238E27FC236}">
                  <a16:creationId xmlns:a16="http://schemas.microsoft.com/office/drawing/2014/main" id="{B58EC32E-0982-990B-005F-85E877E691D6}"/>
                </a:ext>
              </a:extLst>
            </p:cNvPr>
            <p:cNvGrpSpPr/>
            <p:nvPr userDrawn="1"/>
          </p:nvGrpSpPr>
          <p:grpSpPr>
            <a:xfrm>
              <a:off x="-2485819" y="3479783"/>
              <a:ext cx="1222990" cy="563933"/>
              <a:chOff x="-2485819" y="3399207"/>
              <a:chExt cx="1222990" cy="563933"/>
            </a:xfrm>
          </p:grpSpPr>
          <p:sp>
            <p:nvSpPr>
              <p:cNvPr id="131" name="Rechthoek 130">
                <a:extLst>
                  <a:ext uri="{FF2B5EF4-FFF2-40B4-BE49-F238E27FC236}">
                    <a16:creationId xmlns:a16="http://schemas.microsoft.com/office/drawing/2014/main" id="{DAA28283-6433-D1D4-AA03-6F048B7B8D34}"/>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2" name="Rechthoek 131">
                <a:extLst>
                  <a:ext uri="{FF2B5EF4-FFF2-40B4-BE49-F238E27FC236}">
                    <a16:creationId xmlns:a16="http://schemas.microsoft.com/office/drawing/2014/main" id="{ABEB944A-3F29-58A8-C7F4-F7298137C3AC}"/>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3" name="Groep 132">
                <a:extLst>
                  <a:ext uri="{FF2B5EF4-FFF2-40B4-BE49-F238E27FC236}">
                    <a16:creationId xmlns:a16="http://schemas.microsoft.com/office/drawing/2014/main" id="{664EA9CE-8466-88E0-1C0A-595308AFAC35}"/>
                  </a:ext>
                </a:extLst>
              </p:cNvPr>
              <p:cNvGrpSpPr/>
              <p:nvPr userDrawn="1"/>
            </p:nvGrpSpPr>
            <p:grpSpPr>
              <a:xfrm>
                <a:off x="-2403869" y="3460544"/>
                <a:ext cx="155951" cy="131922"/>
                <a:chOff x="12968836" y="3354170"/>
                <a:chExt cx="404806" cy="342433"/>
              </a:xfrm>
            </p:grpSpPr>
            <p:sp>
              <p:nvSpPr>
                <p:cNvPr id="146" name="Rechthoek: afgeronde hoeken 145">
                  <a:extLst>
                    <a:ext uri="{FF2B5EF4-FFF2-40B4-BE49-F238E27FC236}">
                      <a16:creationId xmlns:a16="http://schemas.microsoft.com/office/drawing/2014/main" id="{EC93D234-38D5-F7FB-4A9A-F9E3956EA75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7" name="Rechthoek 146">
                  <a:extLst>
                    <a:ext uri="{FF2B5EF4-FFF2-40B4-BE49-F238E27FC236}">
                      <a16:creationId xmlns:a16="http://schemas.microsoft.com/office/drawing/2014/main" id="{7FE4919C-14A5-8B08-C75B-1D4F6C0A1E0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8" name="Rechthoek 147">
                  <a:extLst>
                    <a:ext uri="{FF2B5EF4-FFF2-40B4-BE49-F238E27FC236}">
                      <a16:creationId xmlns:a16="http://schemas.microsoft.com/office/drawing/2014/main" id="{93BE4082-4A8B-AA99-5FB8-53B082AB5AD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9" name="Rechthoek 148">
                  <a:extLst>
                    <a:ext uri="{FF2B5EF4-FFF2-40B4-BE49-F238E27FC236}">
                      <a16:creationId xmlns:a16="http://schemas.microsoft.com/office/drawing/2014/main" id="{EFFF627F-DD41-B6B1-A966-FBDFC836BBB7}"/>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50" name="Rechthoek 149">
                  <a:extLst>
                    <a:ext uri="{FF2B5EF4-FFF2-40B4-BE49-F238E27FC236}">
                      <a16:creationId xmlns:a16="http://schemas.microsoft.com/office/drawing/2014/main" id="{8F6D7B99-D667-0BCE-A515-4920BD5FAFF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51" name="Rechthoek 150">
                  <a:extLst>
                    <a:ext uri="{FF2B5EF4-FFF2-40B4-BE49-F238E27FC236}">
                      <a16:creationId xmlns:a16="http://schemas.microsoft.com/office/drawing/2014/main" id="{7E76F207-8706-BC94-0187-AB7DDF81A35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4" name="Groep 133">
                <a:extLst>
                  <a:ext uri="{FF2B5EF4-FFF2-40B4-BE49-F238E27FC236}">
                    <a16:creationId xmlns:a16="http://schemas.microsoft.com/office/drawing/2014/main" id="{A9C49130-59A0-A866-15C1-D030DBAE6D78}"/>
                  </a:ext>
                </a:extLst>
              </p:cNvPr>
              <p:cNvGrpSpPr/>
              <p:nvPr userDrawn="1"/>
            </p:nvGrpSpPr>
            <p:grpSpPr>
              <a:xfrm>
                <a:off x="-2423424" y="3690208"/>
                <a:ext cx="166739" cy="218963"/>
                <a:chOff x="12940828" y="3950597"/>
                <a:chExt cx="432813" cy="568367"/>
              </a:xfrm>
            </p:grpSpPr>
            <p:grpSp>
              <p:nvGrpSpPr>
                <p:cNvPr id="138" name="Groep 137">
                  <a:extLst>
                    <a:ext uri="{FF2B5EF4-FFF2-40B4-BE49-F238E27FC236}">
                      <a16:creationId xmlns:a16="http://schemas.microsoft.com/office/drawing/2014/main" id="{E79F92F1-65A1-9065-74FD-5B1F18E1ACA3}"/>
                    </a:ext>
                  </a:extLst>
                </p:cNvPr>
                <p:cNvGrpSpPr/>
                <p:nvPr userDrawn="1"/>
              </p:nvGrpSpPr>
              <p:grpSpPr>
                <a:xfrm>
                  <a:off x="13000382" y="4006891"/>
                  <a:ext cx="373259" cy="315747"/>
                  <a:chOff x="12968836" y="3354170"/>
                  <a:chExt cx="404806" cy="342433"/>
                </a:xfrm>
              </p:grpSpPr>
              <p:sp>
                <p:nvSpPr>
                  <p:cNvPr id="140" name="Rechthoek: afgeronde hoeken 139">
                    <a:extLst>
                      <a:ext uri="{FF2B5EF4-FFF2-40B4-BE49-F238E27FC236}">
                        <a16:creationId xmlns:a16="http://schemas.microsoft.com/office/drawing/2014/main" id="{7BB9B21D-E09E-415F-882D-ABEC192CEA3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1" name="Rechthoek 140">
                    <a:extLst>
                      <a:ext uri="{FF2B5EF4-FFF2-40B4-BE49-F238E27FC236}">
                        <a16:creationId xmlns:a16="http://schemas.microsoft.com/office/drawing/2014/main" id="{10BFE924-922C-9444-9D72-0D4405E11C9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2" name="Rechthoek 141">
                    <a:extLst>
                      <a:ext uri="{FF2B5EF4-FFF2-40B4-BE49-F238E27FC236}">
                        <a16:creationId xmlns:a16="http://schemas.microsoft.com/office/drawing/2014/main" id="{BD3233A6-F3B6-A69F-451E-45AADF65B3ED}"/>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3" name="Rechthoek 142">
                    <a:extLst>
                      <a:ext uri="{FF2B5EF4-FFF2-40B4-BE49-F238E27FC236}">
                        <a16:creationId xmlns:a16="http://schemas.microsoft.com/office/drawing/2014/main" id="{0844AF91-2F67-0A58-469D-2D6C7C7AA36D}"/>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4" name="Rechthoek 143">
                    <a:extLst>
                      <a:ext uri="{FF2B5EF4-FFF2-40B4-BE49-F238E27FC236}">
                        <a16:creationId xmlns:a16="http://schemas.microsoft.com/office/drawing/2014/main" id="{24F069BE-69F5-A599-296C-1E3B55F42A0D}"/>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5" name="Rechthoek 144">
                    <a:extLst>
                      <a:ext uri="{FF2B5EF4-FFF2-40B4-BE49-F238E27FC236}">
                        <a16:creationId xmlns:a16="http://schemas.microsoft.com/office/drawing/2014/main" id="{1B8ACD20-69B3-4F05-BEDA-32611ABA680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9" name="Boog 138">
                  <a:extLst>
                    <a:ext uri="{FF2B5EF4-FFF2-40B4-BE49-F238E27FC236}">
                      <a16:creationId xmlns:a16="http://schemas.microsoft.com/office/drawing/2014/main" id="{B21C25B0-6F24-279A-7F67-CB181FE5D76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5" name="Tekstvak 134">
                <a:extLst>
                  <a:ext uri="{FF2B5EF4-FFF2-40B4-BE49-F238E27FC236}">
                    <a16:creationId xmlns:a16="http://schemas.microsoft.com/office/drawing/2014/main" id="{25C59919-7EA1-2490-48B6-41BC192A6C21}"/>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6" name="Tekstvak 135">
                <a:extLst>
                  <a:ext uri="{FF2B5EF4-FFF2-40B4-BE49-F238E27FC236}">
                    <a16:creationId xmlns:a16="http://schemas.microsoft.com/office/drawing/2014/main" id="{62D87F8A-A270-8A80-1BDE-BE929AFB4C1A}"/>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7" name="Vrije vorm: vorm 136">
                <a:extLst>
                  <a:ext uri="{FF2B5EF4-FFF2-40B4-BE49-F238E27FC236}">
                    <a16:creationId xmlns:a16="http://schemas.microsoft.com/office/drawing/2014/main" id="{E9F8774D-BC14-F89C-EDB8-E19D411788C5}"/>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93" name="Groep 92">
              <a:extLst>
                <a:ext uri="{FF2B5EF4-FFF2-40B4-BE49-F238E27FC236}">
                  <a16:creationId xmlns:a16="http://schemas.microsoft.com/office/drawing/2014/main" id="{4A8F8932-6223-C60D-520A-4B3114EFDB97}"/>
                </a:ext>
              </a:extLst>
            </p:cNvPr>
            <p:cNvGrpSpPr/>
            <p:nvPr userDrawn="1"/>
          </p:nvGrpSpPr>
          <p:grpSpPr>
            <a:xfrm>
              <a:off x="-3786165" y="5680652"/>
              <a:ext cx="3693386" cy="959696"/>
              <a:chOff x="-3786437" y="6163468"/>
              <a:chExt cx="3693386" cy="959696"/>
            </a:xfrm>
          </p:grpSpPr>
          <p:sp>
            <p:nvSpPr>
              <p:cNvPr id="121" name="Rechthoek 120">
                <a:extLst>
                  <a:ext uri="{FF2B5EF4-FFF2-40B4-BE49-F238E27FC236}">
                    <a16:creationId xmlns:a16="http://schemas.microsoft.com/office/drawing/2014/main" id="{F3D80750-2189-65AA-92B7-2EDF61880306}"/>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122" name="ICOON_info">
                <a:extLst>
                  <a:ext uri="{FF2B5EF4-FFF2-40B4-BE49-F238E27FC236}">
                    <a16:creationId xmlns:a16="http://schemas.microsoft.com/office/drawing/2014/main" id="{8829B19A-8A77-7AC5-814F-BBE40054450C}"/>
                  </a:ext>
                </a:extLst>
              </p:cNvPr>
              <p:cNvGrpSpPr/>
              <p:nvPr userDrawn="1"/>
            </p:nvGrpSpPr>
            <p:grpSpPr>
              <a:xfrm>
                <a:off x="-376736" y="6163468"/>
                <a:ext cx="283685" cy="283685"/>
                <a:chOff x="-510741" y="5913713"/>
                <a:chExt cx="267555" cy="267555"/>
              </a:xfrm>
            </p:grpSpPr>
            <p:sp>
              <p:nvSpPr>
                <p:cNvPr id="129" name="Ovaal 128">
                  <a:extLst>
                    <a:ext uri="{FF2B5EF4-FFF2-40B4-BE49-F238E27FC236}">
                      <a16:creationId xmlns:a16="http://schemas.microsoft.com/office/drawing/2014/main" id="{14EDB932-D111-6288-36F8-995765270EB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0" name="Graphic 163" descr="Informatie">
                  <a:extLst>
                    <a:ext uri="{FF2B5EF4-FFF2-40B4-BE49-F238E27FC236}">
                      <a16:creationId xmlns:a16="http://schemas.microsoft.com/office/drawing/2014/main" id="{B5C168F7-8D04-C380-74A5-28492954C47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3" name="Groep 122">
                <a:extLst>
                  <a:ext uri="{FF2B5EF4-FFF2-40B4-BE49-F238E27FC236}">
                    <a16:creationId xmlns:a16="http://schemas.microsoft.com/office/drawing/2014/main" id="{8A3DF902-CE41-18CF-CC8A-CCF6890FC8A4}"/>
                  </a:ext>
                </a:extLst>
              </p:cNvPr>
              <p:cNvGrpSpPr/>
              <p:nvPr userDrawn="1"/>
            </p:nvGrpSpPr>
            <p:grpSpPr>
              <a:xfrm>
                <a:off x="-938434" y="6420818"/>
                <a:ext cx="627798" cy="576693"/>
                <a:chOff x="-938434" y="4570310"/>
                <a:chExt cx="627798" cy="576693"/>
              </a:xfrm>
            </p:grpSpPr>
            <p:grpSp>
              <p:nvGrpSpPr>
                <p:cNvPr id="124" name="Inspireren">
                  <a:extLst>
                    <a:ext uri="{FF2B5EF4-FFF2-40B4-BE49-F238E27FC236}">
                      <a16:creationId xmlns:a16="http://schemas.microsoft.com/office/drawing/2014/main" id="{81CBAAC2-5BC8-44FD-1599-38A76B61D757}"/>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126" name="Freeform 12">
                    <a:extLst>
                      <a:ext uri="{FF2B5EF4-FFF2-40B4-BE49-F238E27FC236}">
                        <a16:creationId xmlns:a16="http://schemas.microsoft.com/office/drawing/2014/main" id="{778ED93C-3689-C216-F5CA-563A6D8ECB63}"/>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7" name="Freeform 13">
                    <a:extLst>
                      <a:ext uri="{FF2B5EF4-FFF2-40B4-BE49-F238E27FC236}">
                        <a16:creationId xmlns:a16="http://schemas.microsoft.com/office/drawing/2014/main" id="{C60FC464-782C-7087-8393-95EB895245B8}"/>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8" name="Freeform 14">
                    <a:extLst>
                      <a:ext uri="{FF2B5EF4-FFF2-40B4-BE49-F238E27FC236}">
                        <a16:creationId xmlns:a16="http://schemas.microsoft.com/office/drawing/2014/main" id="{9E4C106B-B6A9-C27D-E9F1-9DE9E6890BC9}"/>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125" name="Tekstvak 124">
                  <a:extLst>
                    <a:ext uri="{FF2B5EF4-FFF2-40B4-BE49-F238E27FC236}">
                      <a16:creationId xmlns:a16="http://schemas.microsoft.com/office/drawing/2014/main" id="{12333633-A5A2-D468-FFAF-6B514C21DE10}"/>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94" name="Groep 93">
              <a:extLst>
                <a:ext uri="{FF2B5EF4-FFF2-40B4-BE49-F238E27FC236}">
                  <a16:creationId xmlns:a16="http://schemas.microsoft.com/office/drawing/2014/main" id="{D18A7EE9-BD26-5725-6D29-95B39CAFE309}"/>
                </a:ext>
              </a:extLst>
            </p:cNvPr>
            <p:cNvGrpSpPr/>
            <p:nvPr userDrawn="1"/>
          </p:nvGrpSpPr>
          <p:grpSpPr>
            <a:xfrm>
              <a:off x="-3426806" y="5129582"/>
              <a:ext cx="514284" cy="506545"/>
              <a:chOff x="12617641" y="3403239"/>
              <a:chExt cx="752963" cy="741634"/>
            </a:xfrm>
          </p:grpSpPr>
          <p:grpSp>
            <p:nvGrpSpPr>
              <p:cNvPr id="105" name="Groep 104">
                <a:extLst>
                  <a:ext uri="{FF2B5EF4-FFF2-40B4-BE49-F238E27FC236}">
                    <a16:creationId xmlns:a16="http://schemas.microsoft.com/office/drawing/2014/main" id="{313D675B-30C2-F0EE-7815-CEE5640E5008}"/>
                  </a:ext>
                </a:extLst>
              </p:cNvPr>
              <p:cNvGrpSpPr/>
              <p:nvPr userDrawn="1"/>
            </p:nvGrpSpPr>
            <p:grpSpPr>
              <a:xfrm>
                <a:off x="12771530" y="3403239"/>
                <a:ext cx="467176" cy="448491"/>
                <a:chOff x="12782157" y="3403239"/>
                <a:chExt cx="467176" cy="448491"/>
              </a:xfrm>
            </p:grpSpPr>
            <p:grpSp>
              <p:nvGrpSpPr>
                <p:cNvPr id="108" name="Groep 107">
                  <a:extLst>
                    <a:ext uri="{FF2B5EF4-FFF2-40B4-BE49-F238E27FC236}">
                      <a16:creationId xmlns:a16="http://schemas.microsoft.com/office/drawing/2014/main" id="{53781D7D-CE0B-E442-EAC7-D7F8F40BE556}"/>
                    </a:ext>
                  </a:extLst>
                </p:cNvPr>
                <p:cNvGrpSpPr/>
                <p:nvPr userDrawn="1"/>
              </p:nvGrpSpPr>
              <p:grpSpPr>
                <a:xfrm>
                  <a:off x="12782157" y="3403239"/>
                  <a:ext cx="412976" cy="396132"/>
                  <a:chOff x="13554906" y="3320109"/>
                  <a:chExt cx="443917" cy="425811"/>
                </a:xfrm>
              </p:grpSpPr>
              <p:grpSp>
                <p:nvGrpSpPr>
                  <p:cNvPr id="115" name="Groep 114">
                    <a:extLst>
                      <a:ext uri="{FF2B5EF4-FFF2-40B4-BE49-F238E27FC236}">
                        <a16:creationId xmlns:a16="http://schemas.microsoft.com/office/drawing/2014/main" id="{7EA0C453-4FF9-2113-2726-FB177B4993C8}"/>
                      </a:ext>
                    </a:extLst>
                  </p:cNvPr>
                  <p:cNvGrpSpPr/>
                  <p:nvPr userDrawn="1"/>
                </p:nvGrpSpPr>
                <p:grpSpPr>
                  <a:xfrm>
                    <a:off x="13554906" y="3320109"/>
                    <a:ext cx="443917" cy="425811"/>
                    <a:chOff x="12909684" y="1276143"/>
                    <a:chExt cx="443917" cy="425811"/>
                  </a:xfrm>
                </p:grpSpPr>
                <p:sp>
                  <p:nvSpPr>
                    <p:cNvPr id="118" name="Rechthoek 117">
                      <a:extLst>
                        <a:ext uri="{FF2B5EF4-FFF2-40B4-BE49-F238E27FC236}">
                          <a16:creationId xmlns:a16="http://schemas.microsoft.com/office/drawing/2014/main" id="{D7C59E19-424F-34E2-DF71-5F0F7A84BFA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9" name="Rechthoek 118">
                      <a:extLst>
                        <a:ext uri="{FF2B5EF4-FFF2-40B4-BE49-F238E27FC236}">
                          <a16:creationId xmlns:a16="http://schemas.microsoft.com/office/drawing/2014/main" id="{13CDA648-4879-5B57-3F2F-0C71A130968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20" name="Ovaal 119">
                      <a:extLst>
                        <a:ext uri="{FF2B5EF4-FFF2-40B4-BE49-F238E27FC236}">
                          <a16:creationId xmlns:a16="http://schemas.microsoft.com/office/drawing/2014/main" id="{E335B4AA-6B06-30CD-95FB-E692DB08D99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16" name="Afbeelding 115">
                    <a:extLst>
                      <a:ext uri="{FF2B5EF4-FFF2-40B4-BE49-F238E27FC236}">
                        <a16:creationId xmlns:a16="http://schemas.microsoft.com/office/drawing/2014/main" id="{DE7D31C4-A373-4773-9C7D-4CD5C4A84CE3}"/>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7" name="Afbeelding 116">
                    <a:extLst>
                      <a:ext uri="{FF2B5EF4-FFF2-40B4-BE49-F238E27FC236}">
                        <a16:creationId xmlns:a16="http://schemas.microsoft.com/office/drawing/2014/main" id="{314B97FA-4E02-D059-F7EE-5B066FBFED6E}"/>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9" name="Groep 108">
                  <a:extLst>
                    <a:ext uri="{FF2B5EF4-FFF2-40B4-BE49-F238E27FC236}">
                      <a16:creationId xmlns:a16="http://schemas.microsoft.com/office/drawing/2014/main" id="{79AC02DD-FD1F-69B9-E4E0-514FCD4DF813}"/>
                    </a:ext>
                  </a:extLst>
                </p:cNvPr>
                <p:cNvGrpSpPr/>
                <p:nvPr userDrawn="1"/>
              </p:nvGrpSpPr>
              <p:grpSpPr>
                <a:xfrm>
                  <a:off x="13103513" y="3705268"/>
                  <a:ext cx="145820" cy="146462"/>
                  <a:chOff x="13096169" y="3602278"/>
                  <a:chExt cx="145820" cy="146462"/>
                </a:xfrm>
              </p:grpSpPr>
              <p:sp>
                <p:nvSpPr>
                  <p:cNvPr id="113" name="Rechthoek 112">
                    <a:extLst>
                      <a:ext uri="{FF2B5EF4-FFF2-40B4-BE49-F238E27FC236}">
                        <a16:creationId xmlns:a16="http://schemas.microsoft.com/office/drawing/2014/main" id="{B4EE2E3B-E903-4460-2458-34282EB4C14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4" name="Rechthoek 113">
                    <a:extLst>
                      <a:ext uri="{FF2B5EF4-FFF2-40B4-BE49-F238E27FC236}">
                        <a16:creationId xmlns:a16="http://schemas.microsoft.com/office/drawing/2014/main" id="{96F5D277-3051-BF64-DA15-D5780AD762B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0" name="Groep 109">
                  <a:extLst>
                    <a:ext uri="{FF2B5EF4-FFF2-40B4-BE49-F238E27FC236}">
                      <a16:creationId xmlns:a16="http://schemas.microsoft.com/office/drawing/2014/main" id="{93200710-F5EB-9611-E801-8BF96B1C2903}"/>
                    </a:ext>
                  </a:extLst>
                </p:cNvPr>
                <p:cNvGrpSpPr/>
                <p:nvPr userDrawn="1"/>
              </p:nvGrpSpPr>
              <p:grpSpPr>
                <a:xfrm rot="10800000">
                  <a:off x="13061402" y="3665637"/>
                  <a:ext cx="145820" cy="146462"/>
                  <a:chOff x="13096169" y="3602278"/>
                  <a:chExt cx="145820" cy="146462"/>
                </a:xfrm>
              </p:grpSpPr>
              <p:sp>
                <p:nvSpPr>
                  <p:cNvPr id="111" name="Rechthoek 110">
                    <a:extLst>
                      <a:ext uri="{FF2B5EF4-FFF2-40B4-BE49-F238E27FC236}">
                        <a16:creationId xmlns:a16="http://schemas.microsoft.com/office/drawing/2014/main" id="{B680E6C7-941A-24DC-F040-658FC9D587C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2" name="Rechthoek 111">
                    <a:extLst>
                      <a:ext uri="{FF2B5EF4-FFF2-40B4-BE49-F238E27FC236}">
                        <a16:creationId xmlns:a16="http://schemas.microsoft.com/office/drawing/2014/main" id="{D0CD47A2-E39F-94BD-9C17-252963BF233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06" name="Rechthoek 105">
                <a:extLst>
                  <a:ext uri="{FF2B5EF4-FFF2-40B4-BE49-F238E27FC236}">
                    <a16:creationId xmlns:a16="http://schemas.microsoft.com/office/drawing/2014/main" id="{5BC37983-DED2-D3FC-7B33-28C75B961949}"/>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07" name="Gelijkbenige driehoek 106">
                <a:extLst>
                  <a:ext uri="{FF2B5EF4-FFF2-40B4-BE49-F238E27FC236}">
                    <a16:creationId xmlns:a16="http://schemas.microsoft.com/office/drawing/2014/main" id="{2ED1FB52-95E9-AC5A-C86E-827F9D95F214}"/>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95" name="Ovaal 94">
              <a:extLst>
                <a:ext uri="{FF2B5EF4-FFF2-40B4-BE49-F238E27FC236}">
                  <a16:creationId xmlns:a16="http://schemas.microsoft.com/office/drawing/2014/main" id="{75B0681B-4EAB-3AE2-AB5E-31A88A8AE0B2}"/>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95">
              <a:extLst>
                <a:ext uri="{FF2B5EF4-FFF2-40B4-BE49-F238E27FC236}">
                  <a16:creationId xmlns:a16="http://schemas.microsoft.com/office/drawing/2014/main" id="{E08209DD-AD8A-3092-F7DA-B4E7908C20E8}"/>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7" name="Rechthoek 96">
              <a:extLst>
                <a:ext uri="{FF2B5EF4-FFF2-40B4-BE49-F238E27FC236}">
                  <a16:creationId xmlns:a16="http://schemas.microsoft.com/office/drawing/2014/main" id="{8B5A8FA0-DD09-9740-6DA7-1A7EA3B2BA86}"/>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98" name="Groep 97">
              <a:extLst>
                <a:ext uri="{FF2B5EF4-FFF2-40B4-BE49-F238E27FC236}">
                  <a16:creationId xmlns:a16="http://schemas.microsoft.com/office/drawing/2014/main" id="{4DF1C6A3-D717-7FF9-0A4D-D4903CFE3867}"/>
                </a:ext>
              </a:extLst>
            </p:cNvPr>
            <p:cNvGrpSpPr/>
            <p:nvPr userDrawn="1"/>
          </p:nvGrpSpPr>
          <p:grpSpPr>
            <a:xfrm>
              <a:off x="-3365484" y="1226982"/>
              <a:ext cx="446937" cy="406485"/>
              <a:chOff x="-3563526" y="1409294"/>
              <a:chExt cx="354190" cy="322133"/>
            </a:xfrm>
          </p:grpSpPr>
          <p:grpSp>
            <p:nvGrpSpPr>
              <p:cNvPr id="99" name="Groep 98">
                <a:extLst>
                  <a:ext uri="{FF2B5EF4-FFF2-40B4-BE49-F238E27FC236}">
                    <a16:creationId xmlns:a16="http://schemas.microsoft.com/office/drawing/2014/main" id="{3DE20C5C-01D6-4304-227C-3D673DBB85EB}"/>
                  </a:ext>
                </a:extLst>
              </p:cNvPr>
              <p:cNvGrpSpPr/>
              <p:nvPr userDrawn="1"/>
            </p:nvGrpSpPr>
            <p:grpSpPr>
              <a:xfrm>
                <a:off x="-3499992" y="1409294"/>
                <a:ext cx="225195" cy="195499"/>
                <a:chOff x="8987389" y="1361199"/>
                <a:chExt cx="2200275" cy="1914525"/>
              </a:xfrm>
            </p:grpSpPr>
            <p:sp>
              <p:nvSpPr>
                <p:cNvPr id="101" name="Vrije vorm: vorm 100">
                  <a:extLst>
                    <a:ext uri="{FF2B5EF4-FFF2-40B4-BE49-F238E27FC236}">
                      <a16:creationId xmlns:a16="http://schemas.microsoft.com/office/drawing/2014/main" id="{F9FB0DA8-0298-305D-AEF2-8789DA28CE9E}"/>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102" name="Groep 101">
                  <a:extLst>
                    <a:ext uri="{FF2B5EF4-FFF2-40B4-BE49-F238E27FC236}">
                      <a16:creationId xmlns:a16="http://schemas.microsoft.com/office/drawing/2014/main" id="{E16FE78E-5A62-6BE8-F06E-1AC33A675695}"/>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103" name="Vrije vorm: vorm 102">
                    <a:extLst>
                      <a:ext uri="{FF2B5EF4-FFF2-40B4-BE49-F238E27FC236}">
                        <a16:creationId xmlns:a16="http://schemas.microsoft.com/office/drawing/2014/main" id="{1F0170D9-A676-12A2-7049-CAD0F7E0EBC3}"/>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104" name="Vrije vorm: vorm 103">
                    <a:extLst>
                      <a:ext uri="{FF2B5EF4-FFF2-40B4-BE49-F238E27FC236}">
                        <a16:creationId xmlns:a16="http://schemas.microsoft.com/office/drawing/2014/main" id="{D66CF15C-9070-5CBC-1CCA-080E93E01DEB}"/>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100" name="Tekstvak 99">
                <a:extLst>
                  <a:ext uri="{FF2B5EF4-FFF2-40B4-BE49-F238E27FC236}">
                    <a16:creationId xmlns:a16="http://schemas.microsoft.com/office/drawing/2014/main" id="{A81BB697-190C-8043-4CDE-7AA88A107535}"/>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55119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 + text | light mode">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16">
            <a:extLst>
              <a:ext uri="{FF2B5EF4-FFF2-40B4-BE49-F238E27FC236}">
                <a16:creationId xmlns:a16="http://schemas.microsoft.com/office/drawing/2014/main" id="{01448C0E-861A-455D-A196-874AFA9BF79C}"/>
              </a:ext>
            </a:extLst>
          </p:cNvPr>
          <p:cNvSpPr>
            <a:spLocks noGrp="1"/>
          </p:cNvSpPr>
          <p:nvPr>
            <p:ph type="pic" sz="quarter" idx="13" hasCustomPrompt="1"/>
          </p:nvPr>
        </p:nvSpPr>
        <p:spPr>
          <a:xfrm>
            <a:off x="0" y="0"/>
            <a:ext cx="7035113" cy="685800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752876" y="1569104"/>
            <a:ext cx="3718399" cy="44316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a:p>
            <a:pPr lvl="8"/>
            <a:endParaRPr lang="en-GB" noProof="0" dirty="0"/>
          </a:p>
        </p:txBody>
      </p:sp>
      <p:sp>
        <p:nvSpPr>
          <p:cNvPr id="8" name="Rechthoek 7">
            <a:extLst>
              <a:ext uri="{FF2B5EF4-FFF2-40B4-BE49-F238E27FC236}">
                <a16:creationId xmlns:a16="http://schemas.microsoft.com/office/drawing/2014/main" id="{0F5F4741-7E9A-4CAB-94EB-11EAC243E80F}"/>
              </a:ext>
            </a:extLst>
          </p:cNvPr>
          <p:cNvSpPr/>
          <p:nvPr userDrawn="1"/>
        </p:nvSpPr>
        <p:spPr>
          <a:xfrm>
            <a:off x="0" y="-441330"/>
            <a:ext cx="3109826"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Image (L) + text | light mode</a:t>
            </a:r>
          </a:p>
        </p:txBody>
      </p:sp>
      <p:sp>
        <p:nvSpPr>
          <p:cNvPr id="2" name="Tijdelijke aanduiding voor datum 1">
            <a:extLst>
              <a:ext uri="{FF2B5EF4-FFF2-40B4-BE49-F238E27FC236}">
                <a16:creationId xmlns:a16="http://schemas.microsoft.com/office/drawing/2014/main" id="{D2CC7142-B29C-44C0-A766-50C559F83F0D}"/>
              </a:ext>
            </a:extLst>
          </p:cNvPr>
          <p:cNvSpPr>
            <a:spLocks noGrp="1"/>
          </p:cNvSpPr>
          <p:nvPr>
            <p:ph type="dt" sz="half" idx="14"/>
          </p:nvPr>
        </p:nvSpPr>
        <p:spPr/>
        <p:txBody>
          <a:bodyPr/>
          <a:lstStyle>
            <a:lvl1pPr>
              <a:defRPr>
                <a:solidFill>
                  <a:schemeClr val="tx2"/>
                </a:solidFill>
              </a:defRPr>
            </a:lvl1pPr>
          </a:lstStyle>
          <a:p>
            <a:fld id="{7D358EE6-0918-4D7F-8876-F77BC473BE5D}"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CA4D5831-898C-467F-9278-A1AE8AFEACB0}"/>
              </a:ext>
            </a:extLst>
          </p:cNvPr>
          <p:cNvSpPr>
            <a:spLocks noGrp="1"/>
          </p:cNvSpPr>
          <p:nvPr>
            <p:ph type="sldNum" sz="quarter" idx="16"/>
          </p:nvPr>
        </p:nvSpPr>
        <p:spPr/>
        <p:txBody>
          <a:bodyPr/>
          <a:lstStyle>
            <a:lvl1pPr>
              <a:defRPr>
                <a:solidFill>
                  <a:schemeClr val="tx2"/>
                </a:solidFill>
              </a:defRPr>
            </a:lvl1pPr>
          </a:lstStyle>
          <a:p>
            <a:fld id="{9E843DB9-9987-4157-AB9C-CEA8D7D910BB}" type="slidenum">
              <a:rPr lang="en-GB" smtClean="0"/>
              <a:pPr/>
              <a:t>‹#›</a:t>
            </a:fld>
            <a:endParaRPr lang="en-GB" dirty="0"/>
          </a:p>
        </p:txBody>
      </p:sp>
      <p:sp>
        <p:nvSpPr>
          <p:cNvPr id="6" name="Titel 5">
            <a:extLst>
              <a:ext uri="{FF2B5EF4-FFF2-40B4-BE49-F238E27FC236}">
                <a16:creationId xmlns:a16="http://schemas.microsoft.com/office/drawing/2014/main" id="{E05E34B7-2C9E-9A98-E207-B06777DF2086}"/>
              </a:ext>
            </a:extLst>
          </p:cNvPr>
          <p:cNvSpPr>
            <a:spLocks noGrp="1"/>
          </p:cNvSpPr>
          <p:nvPr>
            <p:ph type="title" hasCustomPrompt="1"/>
          </p:nvPr>
        </p:nvSpPr>
        <p:spPr>
          <a:xfrm>
            <a:off x="7753311" y="722454"/>
            <a:ext cx="3718052" cy="323709"/>
          </a:xfrm>
        </p:spPr>
        <p:txBody>
          <a:bodyPr/>
          <a:lstStyle/>
          <a:p>
            <a:r>
              <a:rPr lang="en-GB" noProof="0" dirty="0"/>
              <a:t>Title goes here</a:t>
            </a:r>
            <a:endParaRPr lang="en-GB" dirty="0"/>
          </a:p>
        </p:txBody>
      </p:sp>
      <p:sp>
        <p:nvSpPr>
          <p:cNvPr id="20" name="Tijdelijke aanduiding voor tekst 18">
            <a:extLst>
              <a:ext uri="{FF2B5EF4-FFF2-40B4-BE49-F238E27FC236}">
                <a16:creationId xmlns:a16="http://schemas.microsoft.com/office/drawing/2014/main" id="{D67C0CDF-DF54-BAD6-CE34-0D10178A4EC3}"/>
              </a:ext>
            </a:extLst>
          </p:cNvPr>
          <p:cNvSpPr>
            <a:spLocks noGrp="1"/>
          </p:cNvSpPr>
          <p:nvPr>
            <p:ph type="body" sz="quarter" idx="18" hasCustomPrompt="1"/>
          </p:nvPr>
        </p:nvSpPr>
        <p:spPr>
          <a:xfrm>
            <a:off x="0" y="4094329"/>
            <a:ext cx="7035113" cy="2763672"/>
          </a:xfrm>
          <a:gradFill flip="none" rotWithShape="1">
            <a:gsLst>
              <a:gs pos="0">
                <a:schemeClr val="tx1">
                  <a:alpha val="29000"/>
                </a:schemeClr>
              </a:gs>
              <a:gs pos="48000">
                <a:schemeClr val="tx1">
                  <a:alpha val="0"/>
                </a:schemeClr>
              </a:gs>
            </a:gsLst>
            <a:lin ang="16200000" scaled="1"/>
            <a:tileRect/>
          </a:gradFill>
        </p:spPr>
        <p:txBody>
          <a:bodyPr/>
          <a:lstStyle>
            <a:lvl1pPr marL="0" indent="0">
              <a:buNone/>
              <a:defRPr sz="100">
                <a:solidFill>
                  <a:schemeClr val="tx2">
                    <a:alpha val="0"/>
                  </a:schemeClr>
                </a:solidFill>
              </a:defRPr>
            </a:lvl1pPr>
          </a:lstStyle>
          <a:p>
            <a:pPr lvl="0"/>
            <a:r>
              <a:rPr lang="en-GB" dirty="0"/>
              <a:t> </a:t>
            </a:r>
          </a:p>
        </p:txBody>
      </p:sp>
      <p:sp>
        <p:nvSpPr>
          <p:cNvPr id="19" name="Tijdelijke aanduiding voor tekst 18">
            <a:extLst>
              <a:ext uri="{FF2B5EF4-FFF2-40B4-BE49-F238E27FC236}">
                <a16:creationId xmlns:a16="http://schemas.microsoft.com/office/drawing/2014/main" id="{BE9B9236-02AD-4FF6-37E4-BA4CB5E71A38}"/>
              </a:ext>
            </a:extLst>
          </p:cNvPr>
          <p:cNvSpPr>
            <a:spLocks noGrp="1" noRot="1" noMove="1" noResize="1" noEditPoints="1" noAdjustHandles="1" noChangeArrowheads="1" noChangeShapeType="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grpSp>
        <p:nvGrpSpPr>
          <p:cNvPr id="4" name="INSTRUCTION">
            <a:extLst>
              <a:ext uri="{FF2B5EF4-FFF2-40B4-BE49-F238E27FC236}">
                <a16:creationId xmlns:a16="http://schemas.microsoft.com/office/drawing/2014/main" id="{1C182753-D37A-03FB-5F8F-6C5C81751998}"/>
              </a:ext>
            </a:extLst>
          </p:cNvPr>
          <p:cNvGrpSpPr/>
          <p:nvPr userDrawn="1"/>
        </p:nvGrpSpPr>
        <p:grpSpPr>
          <a:xfrm>
            <a:off x="12377595" y="0"/>
            <a:ext cx="3693386" cy="5359349"/>
            <a:chOff x="-3786437" y="0"/>
            <a:chExt cx="3693386" cy="5359349"/>
          </a:xfrm>
        </p:grpSpPr>
        <p:sp>
          <p:nvSpPr>
            <p:cNvPr id="7" name="Rechthoek 6">
              <a:extLst>
                <a:ext uri="{FF2B5EF4-FFF2-40B4-BE49-F238E27FC236}">
                  <a16:creationId xmlns:a16="http://schemas.microsoft.com/office/drawing/2014/main" id="{161F0B3A-2DD2-EB00-E6E3-C14742E429C9}"/>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 name="Ovaal 9">
              <a:extLst>
                <a:ext uri="{FF2B5EF4-FFF2-40B4-BE49-F238E27FC236}">
                  <a16:creationId xmlns:a16="http://schemas.microsoft.com/office/drawing/2014/main" id="{1F91C9AE-A758-75C9-F413-ACF0E33628CA}"/>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1" name="Rechthoek 10">
              <a:extLst>
                <a:ext uri="{FF2B5EF4-FFF2-40B4-BE49-F238E27FC236}">
                  <a16:creationId xmlns:a16="http://schemas.microsoft.com/office/drawing/2014/main" id="{0429B57F-8B37-0B56-0B77-DA799942F16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Bullet</a:t>
              </a:r>
            </a:p>
          </p:txBody>
        </p:sp>
        <p:sp>
          <p:nvSpPr>
            <p:cNvPr id="12" name="Ovaal 11">
              <a:extLst>
                <a:ext uri="{FF2B5EF4-FFF2-40B4-BE49-F238E27FC236}">
                  <a16:creationId xmlns:a16="http://schemas.microsoft.com/office/drawing/2014/main" id="{5950C5DC-DC34-7E0C-3235-87885FD49B6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 name="Rechthoek 12">
              <a:extLst>
                <a:ext uri="{FF2B5EF4-FFF2-40B4-BE49-F238E27FC236}">
                  <a16:creationId xmlns:a16="http://schemas.microsoft.com/office/drawing/2014/main" id="{77360CAA-330D-D085-28A4-B75D4894FA7D}"/>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4" name="Rechthoek 13">
              <a:extLst>
                <a:ext uri="{FF2B5EF4-FFF2-40B4-BE49-F238E27FC236}">
                  <a16:creationId xmlns:a16="http://schemas.microsoft.com/office/drawing/2014/main" id="{4B9AA7C0-7935-6B9F-5601-B8133BE2F52C}"/>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715963" marR="0" lvl="0" indent="-358775"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Sub-bullet </a:t>
              </a:r>
            </a:p>
          </p:txBody>
        </p:sp>
        <p:sp>
          <p:nvSpPr>
            <p:cNvPr id="15" name="Ovaal 14">
              <a:extLst>
                <a:ext uri="{FF2B5EF4-FFF2-40B4-BE49-F238E27FC236}">
                  <a16:creationId xmlns:a16="http://schemas.microsoft.com/office/drawing/2014/main" id="{C79B9160-D88E-F079-19A9-DC5600DA6DE9}"/>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 name="Rechthoek 15">
              <a:extLst>
                <a:ext uri="{FF2B5EF4-FFF2-40B4-BE49-F238E27FC236}">
                  <a16:creationId xmlns:a16="http://schemas.microsoft.com/office/drawing/2014/main" id="{8433726C-E98D-390F-6861-07BC05D7EB3A}"/>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Default text</a:t>
              </a:r>
            </a:p>
          </p:txBody>
        </p:sp>
        <p:sp>
          <p:nvSpPr>
            <p:cNvPr id="17" name="Ovaal 16">
              <a:extLst>
                <a:ext uri="{FF2B5EF4-FFF2-40B4-BE49-F238E27FC236}">
                  <a16:creationId xmlns:a16="http://schemas.microsoft.com/office/drawing/2014/main" id="{4A6647FA-AD76-A6BA-47CF-F69A4FD9424E}"/>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8" name="Rechthoek 17">
              <a:extLst>
                <a:ext uri="{FF2B5EF4-FFF2-40B4-BE49-F238E27FC236}">
                  <a16:creationId xmlns:a16="http://schemas.microsoft.com/office/drawing/2014/main" id="{8D5ACFBE-F773-84B1-D9AA-55ABF947467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2400" b="1" i="0" u="none" strike="noStrike" kern="0" cap="none" spc="0" normalizeH="0" baseline="0" noProof="0" dirty="0">
                  <a:ln>
                    <a:noFill/>
                  </a:ln>
                  <a:solidFill>
                    <a:schemeClr val="tx1"/>
                  </a:solidFill>
                  <a:effectLst/>
                  <a:uLnTx/>
                  <a:uFillTx/>
                  <a:latin typeface="+mj-lt"/>
                  <a:cs typeface="Calibri" panose="020F0502020204030204" pitchFamily="34" charset="0"/>
                </a:rPr>
                <a:t>Title/Quote</a:t>
              </a:r>
            </a:p>
          </p:txBody>
        </p:sp>
        <p:sp>
          <p:nvSpPr>
            <p:cNvPr id="21" name="Ovaal 20">
              <a:extLst>
                <a:ext uri="{FF2B5EF4-FFF2-40B4-BE49-F238E27FC236}">
                  <a16:creationId xmlns:a16="http://schemas.microsoft.com/office/drawing/2014/main" id="{69F50771-D2E9-AAB8-5266-A021FC4FDFEE}"/>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2" name="Rechthoek 21">
              <a:extLst>
                <a:ext uri="{FF2B5EF4-FFF2-40B4-BE49-F238E27FC236}">
                  <a16:creationId xmlns:a16="http://schemas.microsoft.com/office/drawing/2014/main" id="{39F61985-6A8C-D188-BE6E-B06994B5FCD1}"/>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800" b="0" i="0" u="none" strike="noStrike" kern="0" cap="none" spc="0" normalizeH="0" baseline="0" noProof="0" dirty="0">
                  <a:ln>
                    <a:noFill/>
                  </a:ln>
                  <a:solidFill>
                    <a:schemeClr val="accent1"/>
                  </a:solidFill>
                  <a:effectLst/>
                  <a:uLnTx/>
                  <a:uFillTx/>
                  <a:latin typeface="+mj-lt"/>
                  <a:cs typeface="Calibri" panose="020F0502020204030204" pitchFamily="34" charset="0"/>
                </a:rPr>
                <a:t>Subtitle</a:t>
              </a:r>
            </a:p>
          </p:txBody>
        </p:sp>
        <p:sp>
          <p:nvSpPr>
            <p:cNvPr id="23" name="Ovaal 22">
              <a:extLst>
                <a:ext uri="{FF2B5EF4-FFF2-40B4-BE49-F238E27FC236}">
                  <a16:creationId xmlns:a16="http://schemas.microsoft.com/office/drawing/2014/main" id="{87C8C0C0-557C-F8E5-F6BA-C5C8646F263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4" name="Rechthoek 23">
              <a:extLst>
                <a:ext uri="{FF2B5EF4-FFF2-40B4-BE49-F238E27FC236}">
                  <a16:creationId xmlns:a16="http://schemas.microsoft.com/office/drawing/2014/main" id="{4527198F-5168-183C-7F2B-D89D3484BFE9}"/>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400" b="0" i="0" u="none" strike="noStrike" kern="0" cap="none" spc="0" normalizeH="0" baseline="0" noProof="0" dirty="0">
                  <a:ln>
                    <a:noFill/>
                  </a:ln>
                  <a:solidFill>
                    <a:schemeClr val="tx1"/>
                  </a:solidFill>
                  <a:effectLst/>
                  <a:uLnTx/>
                  <a:uFillTx/>
                  <a:latin typeface="+mj-lt"/>
                  <a:cs typeface="Calibri" panose="020F0502020204030204" pitchFamily="34" charset="0"/>
                </a:rPr>
                <a:t>Numerical bullet</a:t>
              </a:r>
            </a:p>
          </p:txBody>
        </p:sp>
        <p:sp>
          <p:nvSpPr>
            <p:cNvPr id="25" name="Ovaal 24">
              <a:extLst>
                <a:ext uri="{FF2B5EF4-FFF2-40B4-BE49-F238E27FC236}">
                  <a16:creationId xmlns:a16="http://schemas.microsoft.com/office/drawing/2014/main" id="{BDAF6704-20B0-1032-1B5F-4F57DE495CC6}"/>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6" name="Rechthoek 25">
              <a:extLst>
                <a:ext uri="{FF2B5EF4-FFF2-40B4-BE49-F238E27FC236}">
                  <a16:creationId xmlns:a16="http://schemas.microsoft.com/office/drawing/2014/main" id="{E6B9BC69-3959-89C0-7DB8-E8FC6A598774}"/>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342900" marR="0" lvl="0" indent="-342900" defTabSz="914400" eaLnBrk="1" fontAlgn="auto" latinLnBrk="0" hangingPunct="1">
                <a:lnSpc>
                  <a:spcPct val="100000"/>
                </a:lnSpc>
                <a:spcBef>
                  <a:spcPts val="600"/>
                </a:spcBef>
                <a:spcAft>
                  <a:spcPts val="600"/>
                </a:spcAft>
                <a:buClr>
                  <a:schemeClr val="accent1"/>
                </a:buClr>
                <a:buSzTx/>
                <a:buFont typeface="+mj-lt"/>
                <a:buAutoNum type="alphaLcPeriod"/>
                <a:tabLst/>
                <a:defRPr/>
              </a:pPr>
              <a:r>
                <a:rPr kumimoji="0" lang="en-GB" sz="1400" b="0" i="0" u="none" strike="noStrike" kern="0" cap="none" spc="0" normalizeH="0" baseline="0" noProof="0" dirty="0">
                  <a:ln>
                    <a:noFill/>
                  </a:ln>
                  <a:solidFill>
                    <a:schemeClr val="tx1"/>
                  </a:solidFill>
                  <a:effectLst/>
                  <a:uLnTx/>
                  <a:uFillTx/>
                  <a:latin typeface="+mj-lt"/>
                  <a:cs typeface="Calibri" panose="020F0502020204030204" pitchFamily="34" charset="0"/>
                </a:rPr>
                <a:t>Alphabetical bullet</a:t>
              </a:r>
            </a:p>
          </p:txBody>
        </p:sp>
        <p:sp>
          <p:nvSpPr>
            <p:cNvPr id="27" name="Ovaal 26">
              <a:extLst>
                <a:ext uri="{FF2B5EF4-FFF2-40B4-BE49-F238E27FC236}">
                  <a16:creationId xmlns:a16="http://schemas.microsoft.com/office/drawing/2014/main" id="{C4B62ECE-564F-C3EB-D674-E60D1F209E3C}"/>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8" name="Rechthoek 27">
              <a:extLst>
                <a:ext uri="{FF2B5EF4-FFF2-40B4-BE49-F238E27FC236}">
                  <a16:creationId xmlns:a16="http://schemas.microsoft.com/office/drawing/2014/main" id="{E25DF11A-613E-A712-C438-02963C5AF507}"/>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tx1"/>
                </a:buClr>
                <a:buSzTx/>
                <a:buFont typeface="Calibri" panose="020F0502020204030204" pitchFamily="34" charset="0"/>
                <a:buNone/>
                <a:tabLst/>
                <a:defRPr/>
              </a:pPr>
              <a:r>
                <a:rPr kumimoji="0" lang="en-GB" sz="1200" b="0" i="1" u="none" strike="noStrike" kern="0" cap="none" spc="0" normalizeH="0" baseline="0" noProof="0" dirty="0">
                  <a:ln>
                    <a:noFill/>
                  </a:ln>
                  <a:solidFill>
                    <a:srgbClr val="000000"/>
                  </a:solidFill>
                  <a:effectLst/>
                  <a:uLnTx/>
                  <a:uFillTx/>
                  <a:latin typeface="+mj-lt"/>
                  <a:cs typeface="Calibri" panose="020F0502020204030204" pitchFamily="34" charset="0"/>
                </a:rPr>
                <a:t>Source</a:t>
              </a:r>
            </a:p>
          </p:txBody>
        </p:sp>
        <p:sp>
          <p:nvSpPr>
            <p:cNvPr id="29" name="Ovaal 28">
              <a:extLst>
                <a:ext uri="{FF2B5EF4-FFF2-40B4-BE49-F238E27FC236}">
                  <a16:creationId xmlns:a16="http://schemas.microsoft.com/office/drawing/2014/main" id="{ECF4898B-C9CC-BF10-9A0F-D8B5E7790B44}"/>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0" name="Rechthoek 29">
              <a:extLst>
                <a:ext uri="{FF2B5EF4-FFF2-40B4-BE49-F238E27FC236}">
                  <a16:creationId xmlns:a16="http://schemas.microsoft.com/office/drawing/2014/main" id="{7CE6187F-206D-D323-FD67-3692EB98746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rgbClr val="000000"/>
                  </a:solidFill>
                  <a:effectLst/>
                  <a:uLnTx/>
                  <a:uFillTx/>
                  <a:latin typeface="+mj-lt"/>
                  <a:cs typeface="Calibri" panose="020F0502020204030204" pitchFamily="34" charset="0"/>
                </a:rPr>
                <a:t>Default text</a:t>
              </a:r>
            </a:p>
          </p:txBody>
        </p:sp>
        <p:sp>
          <p:nvSpPr>
            <p:cNvPr id="31" name="Rechthoek 30">
              <a:extLst>
                <a:ext uri="{FF2B5EF4-FFF2-40B4-BE49-F238E27FC236}">
                  <a16:creationId xmlns:a16="http://schemas.microsoft.com/office/drawing/2014/main" id="{6C738772-7F99-FFA5-0565-928ACF5ADE51}"/>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32" name="ICOON_info">
              <a:extLst>
                <a:ext uri="{FF2B5EF4-FFF2-40B4-BE49-F238E27FC236}">
                  <a16:creationId xmlns:a16="http://schemas.microsoft.com/office/drawing/2014/main" id="{197957C7-1BD6-B96E-5E84-FBA03F5CE29D}"/>
                </a:ext>
              </a:extLst>
            </p:cNvPr>
            <p:cNvGrpSpPr/>
            <p:nvPr userDrawn="1"/>
          </p:nvGrpSpPr>
          <p:grpSpPr>
            <a:xfrm>
              <a:off x="-376736" y="4400186"/>
              <a:ext cx="283685" cy="283685"/>
              <a:chOff x="-510741" y="5913713"/>
              <a:chExt cx="267555" cy="267555"/>
            </a:xfrm>
          </p:grpSpPr>
          <p:sp>
            <p:nvSpPr>
              <p:cNvPr id="80" name="Ovaal 79">
                <a:extLst>
                  <a:ext uri="{FF2B5EF4-FFF2-40B4-BE49-F238E27FC236}">
                    <a16:creationId xmlns:a16="http://schemas.microsoft.com/office/drawing/2014/main" id="{540926F7-39DA-54F3-4FA9-8AE00F6C8AD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81" name="Graphic 163" descr="Informatie">
                <a:extLst>
                  <a:ext uri="{FF2B5EF4-FFF2-40B4-BE49-F238E27FC236}">
                    <a16:creationId xmlns:a16="http://schemas.microsoft.com/office/drawing/2014/main" id="{AC49195C-9C87-6164-ECA2-CD4CA82C881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3" name="VOORBEELD">
              <a:extLst>
                <a:ext uri="{FF2B5EF4-FFF2-40B4-BE49-F238E27FC236}">
                  <a16:creationId xmlns:a16="http://schemas.microsoft.com/office/drawing/2014/main" id="{DDAFE7FE-A134-D46C-3562-5B08CD8C4BED}"/>
                </a:ext>
              </a:extLst>
            </p:cNvPr>
            <p:cNvGrpSpPr/>
            <p:nvPr userDrawn="1"/>
          </p:nvGrpSpPr>
          <p:grpSpPr>
            <a:xfrm>
              <a:off x="-3605171" y="458674"/>
              <a:ext cx="3234311" cy="558875"/>
              <a:chOff x="-3605171" y="458674"/>
              <a:chExt cx="3234311" cy="558875"/>
            </a:xfrm>
          </p:grpSpPr>
          <p:sp>
            <p:nvSpPr>
              <p:cNvPr id="40" name="Rechthoek 39">
                <a:extLst>
                  <a:ext uri="{FF2B5EF4-FFF2-40B4-BE49-F238E27FC236}">
                    <a16:creationId xmlns:a16="http://schemas.microsoft.com/office/drawing/2014/main" id="{19A15B23-37F5-321B-4FC4-1688B79ADC40}"/>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41" name="Rechthoek 40">
                <a:extLst>
                  <a:ext uri="{FF2B5EF4-FFF2-40B4-BE49-F238E27FC236}">
                    <a16:creationId xmlns:a16="http://schemas.microsoft.com/office/drawing/2014/main" id="{F5466969-64E7-C9A7-83BB-603D440D162E}"/>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42" name="Groep 41">
                <a:extLst>
                  <a:ext uri="{FF2B5EF4-FFF2-40B4-BE49-F238E27FC236}">
                    <a16:creationId xmlns:a16="http://schemas.microsoft.com/office/drawing/2014/main" id="{2CB18FA1-922A-3264-FEDA-9E1C48439749}"/>
                  </a:ext>
                </a:extLst>
              </p:cNvPr>
              <p:cNvGrpSpPr/>
              <p:nvPr userDrawn="1"/>
            </p:nvGrpSpPr>
            <p:grpSpPr>
              <a:xfrm>
                <a:off x="-3386247" y="830871"/>
                <a:ext cx="139423" cy="109566"/>
                <a:chOff x="-2866744" y="827071"/>
                <a:chExt cx="168701" cy="132575"/>
              </a:xfrm>
            </p:grpSpPr>
            <p:grpSp>
              <p:nvGrpSpPr>
                <p:cNvPr id="73" name="Groep 72">
                  <a:extLst>
                    <a:ext uri="{FF2B5EF4-FFF2-40B4-BE49-F238E27FC236}">
                      <a16:creationId xmlns:a16="http://schemas.microsoft.com/office/drawing/2014/main" id="{7366486D-7CE8-331A-1109-F24848A05BFF}"/>
                    </a:ext>
                  </a:extLst>
                </p:cNvPr>
                <p:cNvGrpSpPr/>
                <p:nvPr userDrawn="1"/>
              </p:nvGrpSpPr>
              <p:grpSpPr>
                <a:xfrm>
                  <a:off x="-2866744" y="827071"/>
                  <a:ext cx="168701" cy="132575"/>
                  <a:chOff x="-2866744" y="827071"/>
                  <a:chExt cx="168701" cy="132575"/>
                </a:xfrm>
              </p:grpSpPr>
              <p:cxnSp>
                <p:nvCxnSpPr>
                  <p:cNvPr id="75" name="Rechte verbindingslijn 74">
                    <a:extLst>
                      <a:ext uri="{FF2B5EF4-FFF2-40B4-BE49-F238E27FC236}">
                        <a16:creationId xmlns:a16="http://schemas.microsoft.com/office/drawing/2014/main" id="{C05C80DD-8BC4-BE9E-3FC9-DF79BFEDDDB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6" name="Rechte verbindingslijn 75">
                    <a:extLst>
                      <a:ext uri="{FF2B5EF4-FFF2-40B4-BE49-F238E27FC236}">
                        <a16:creationId xmlns:a16="http://schemas.microsoft.com/office/drawing/2014/main" id="{F9878F74-E673-7989-FFC8-C0B738CE8D8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E7376151-8C77-24D5-9797-B1A58E7D48F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C47F31E4-159B-DB9D-AFCD-8F638C3C5D2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AD41218B-5D12-246A-8EA5-F815FB5132E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4" name="Pijl: rechts 73">
                  <a:extLst>
                    <a:ext uri="{FF2B5EF4-FFF2-40B4-BE49-F238E27FC236}">
                      <a16:creationId xmlns:a16="http://schemas.microsoft.com/office/drawing/2014/main" id="{5AF306A7-0913-30EC-2C0F-BD94665B1C0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3" name="Groep 42">
                <a:extLst>
                  <a:ext uri="{FF2B5EF4-FFF2-40B4-BE49-F238E27FC236}">
                    <a16:creationId xmlns:a16="http://schemas.microsoft.com/office/drawing/2014/main" id="{EF1BD19D-B10D-9955-3F9E-FD8BE8EE1787}"/>
                  </a:ext>
                </a:extLst>
              </p:cNvPr>
              <p:cNvGrpSpPr/>
              <p:nvPr userDrawn="1"/>
            </p:nvGrpSpPr>
            <p:grpSpPr>
              <a:xfrm>
                <a:off x="-3605171" y="830871"/>
                <a:ext cx="139423" cy="109566"/>
                <a:chOff x="-2866744" y="518074"/>
                <a:chExt cx="168701" cy="132575"/>
              </a:xfrm>
            </p:grpSpPr>
            <p:grpSp>
              <p:nvGrpSpPr>
                <p:cNvPr id="66" name="Groep 65">
                  <a:extLst>
                    <a:ext uri="{FF2B5EF4-FFF2-40B4-BE49-F238E27FC236}">
                      <a16:creationId xmlns:a16="http://schemas.microsoft.com/office/drawing/2014/main" id="{3D27DBE4-D0BB-6E91-812D-A6294A990E17}"/>
                    </a:ext>
                  </a:extLst>
                </p:cNvPr>
                <p:cNvGrpSpPr/>
                <p:nvPr userDrawn="1"/>
              </p:nvGrpSpPr>
              <p:grpSpPr>
                <a:xfrm>
                  <a:off x="-2866744" y="518074"/>
                  <a:ext cx="168701" cy="132575"/>
                  <a:chOff x="-2866744" y="518074"/>
                  <a:chExt cx="168701" cy="132575"/>
                </a:xfrm>
              </p:grpSpPr>
              <p:cxnSp>
                <p:nvCxnSpPr>
                  <p:cNvPr id="68" name="Rechte verbindingslijn 67">
                    <a:extLst>
                      <a:ext uri="{FF2B5EF4-FFF2-40B4-BE49-F238E27FC236}">
                        <a16:creationId xmlns:a16="http://schemas.microsoft.com/office/drawing/2014/main" id="{D8FCA4C7-5886-C66A-C2E4-D7827E29FC7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68">
                    <a:extLst>
                      <a:ext uri="{FF2B5EF4-FFF2-40B4-BE49-F238E27FC236}">
                        <a16:creationId xmlns:a16="http://schemas.microsoft.com/office/drawing/2014/main" id="{3E250946-2239-7323-E14B-B04C28199E2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9229D1AC-C7D6-A0B1-4BF9-8A9B98227A2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93F41268-BA3A-2771-4E10-28D8162CD3C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9B277F83-263A-47EB-DA6D-FFE56E35C62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7" name="Pijl: rechts 66">
                  <a:extLst>
                    <a:ext uri="{FF2B5EF4-FFF2-40B4-BE49-F238E27FC236}">
                      <a16:creationId xmlns:a16="http://schemas.microsoft.com/office/drawing/2014/main" id="{F09C4DFF-399C-FEE7-17D5-407FEE5DA0A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44" name="Rechte verbindingslijn 43">
                <a:extLst>
                  <a:ext uri="{FF2B5EF4-FFF2-40B4-BE49-F238E27FC236}">
                    <a16:creationId xmlns:a16="http://schemas.microsoft.com/office/drawing/2014/main" id="{5CE31B18-8A50-3F55-8F2B-C0798467F1FD}"/>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5" name="Rechte verbindingslijn 44">
                <a:extLst>
                  <a:ext uri="{FF2B5EF4-FFF2-40B4-BE49-F238E27FC236}">
                    <a16:creationId xmlns:a16="http://schemas.microsoft.com/office/drawing/2014/main" id="{6BC2E004-7B63-0399-3B0C-4756D1BCBC32}"/>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6" name="Rechthoek 45">
                <a:extLst>
                  <a:ext uri="{FF2B5EF4-FFF2-40B4-BE49-F238E27FC236}">
                    <a16:creationId xmlns:a16="http://schemas.microsoft.com/office/drawing/2014/main" id="{8183CEAC-464C-24B1-3187-5A453A8FBA19}"/>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sp>
            <p:nvSpPr>
              <p:cNvPr id="47" name="Rechthoek 46">
                <a:extLst>
                  <a:ext uri="{FF2B5EF4-FFF2-40B4-BE49-F238E27FC236}">
                    <a16:creationId xmlns:a16="http://schemas.microsoft.com/office/drawing/2014/main" id="{7D838FDD-95CB-2F8D-5BD5-069785C7CDB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grpSp>
            <p:nvGrpSpPr>
              <p:cNvPr id="48" name="Groep 47">
                <a:extLst>
                  <a:ext uri="{FF2B5EF4-FFF2-40B4-BE49-F238E27FC236}">
                    <a16:creationId xmlns:a16="http://schemas.microsoft.com/office/drawing/2014/main" id="{A90E01B7-9A1B-2B0F-71F6-228F08522F63}"/>
                  </a:ext>
                </a:extLst>
              </p:cNvPr>
              <p:cNvGrpSpPr/>
              <p:nvPr userDrawn="1"/>
            </p:nvGrpSpPr>
            <p:grpSpPr>
              <a:xfrm>
                <a:off x="-2916763" y="769168"/>
                <a:ext cx="268738" cy="248381"/>
                <a:chOff x="-2916763" y="769168"/>
                <a:chExt cx="268738" cy="248381"/>
              </a:xfrm>
            </p:grpSpPr>
            <p:sp>
              <p:nvSpPr>
                <p:cNvPr id="58" name="Rechthoek 57">
                  <a:extLst>
                    <a:ext uri="{FF2B5EF4-FFF2-40B4-BE49-F238E27FC236}">
                      <a16:creationId xmlns:a16="http://schemas.microsoft.com/office/drawing/2014/main" id="{C145A0F9-45D7-DB49-7E48-5A288040AD58}"/>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9" name="Groep 58">
                  <a:extLst>
                    <a:ext uri="{FF2B5EF4-FFF2-40B4-BE49-F238E27FC236}">
                      <a16:creationId xmlns:a16="http://schemas.microsoft.com/office/drawing/2014/main" id="{A4E5FA3B-BEF0-AA32-B834-7A4BA41B215D}"/>
                    </a:ext>
                  </a:extLst>
                </p:cNvPr>
                <p:cNvGrpSpPr/>
                <p:nvPr userDrawn="1"/>
              </p:nvGrpSpPr>
              <p:grpSpPr>
                <a:xfrm>
                  <a:off x="-2866744" y="827071"/>
                  <a:ext cx="168701" cy="132575"/>
                  <a:chOff x="-2866744" y="827071"/>
                  <a:chExt cx="168701" cy="132575"/>
                </a:xfrm>
              </p:grpSpPr>
              <p:cxnSp>
                <p:nvCxnSpPr>
                  <p:cNvPr id="61" name="Rechte verbindingslijn 60">
                    <a:extLst>
                      <a:ext uri="{FF2B5EF4-FFF2-40B4-BE49-F238E27FC236}">
                        <a16:creationId xmlns:a16="http://schemas.microsoft.com/office/drawing/2014/main" id="{DC82169D-C4EA-81FD-9D45-76A15F35EC6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61">
                    <a:extLst>
                      <a:ext uri="{FF2B5EF4-FFF2-40B4-BE49-F238E27FC236}">
                        <a16:creationId xmlns:a16="http://schemas.microsoft.com/office/drawing/2014/main" id="{B441147B-4F7B-A44B-E5A9-3D7B1C4CFCD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83F89102-52EB-7F74-05E6-EF450C02276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B2B657DC-5239-D3B2-60EC-7D0238573D7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D9B1B29C-9EB0-4FC7-C876-356A3D5EF2A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0" name="Pijl: rechts 59">
                  <a:extLst>
                    <a:ext uri="{FF2B5EF4-FFF2-40B4-BE49-F238E27FC236}">
                      <a16:creationId xmlns:a16="http://schemas.microsoft.com/office/drawing/2014/main" id="{84032DBA-F42C-139A-6A14-76771E67351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9" name="Groep 48">
                <a:extLst>
                  <a:ext uri="{FF2B5EF4-FFF2-40B4-BE49-F238E27FC236}">
                    <a16:creationId xmlns:a16="http://schemas.microsoft.com/office/drawing/2014/main" id="{12D68B95-41BA-70F4-0FF2-5CCA90ACF7C2}"/>
                  </a:ext>
                </a:extLst>
              </p:cNvPr>
              <p:cNvGrpSpPr/>
              <p:nvPr userDrawn="1"/>
            </p:nvGrpSpPr>
            <p:grpSpPr>
              <a:xfrm>
                <a:off x="-2916763" y="460171"/>
                <a:ext cx="268738" cy="248381"/>
                <a:chOff x="-2916763" y="460171"/>
                <a:chExt cx="268738" cy="248381"/>
              </a:xfrm>
            </p:grpSpPr>
            <p:sp>
              <p:nvSpPr>
                <p:cNvPr id="50" name="Rechthoek 49">
                  <a:extLst>
                    <a:ext uri="{FF2B5EF4-FFF2-40B4-BE49-F238E27FC236}">
                      <a16:creationId xmlns:a16="http://schemas.microsoft.com/office/drawing/2014/main" id="{E01FF351-893D-0851-B22B-043D8D903920}"/>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1" name="Groep 50">
                  <a:extLst>
                    <a:ext uri="{FF2B5EF4-FFF2-40B4-BE49-F238E27FC236}">
                      <a16:creationId xmlns:a16="http://schemas.microsoft.com/office/drawing/2014/main" id="{064406A5-B06A-39F4-1870-5DEAA0CC0E17}"/>
                    </a:ext>
                  </a:extLst>
                </p:cNvPr>
                <p:cNvGrpSpPr/>
                <p:nvPr userDrawn="1"/>
              </p:nvGrpSpPr>
              <p:grpSpPr>
                <a:xfrm>
                  <a:off x="-2866744" y="518074"/>
                  <a:ext cx="168701" cy="132575"/>
                  <a:chOff x="-2866744" y="518074"/>
                  <a:chExt cx="168701" cy="132575"/>
                </a:xfrm>
              </p:grpSpPr>
              <p:cxnSp>
                <p:nvCxnSpPr>
                  <p:cNvPr id="53" name="Rechte verbindingslijn 52">
                    <a:extLst>
                      <a:ext uri="{FF2B5EF4-FFF2-40B4-BE49-F238E27FC236}">
                        <a16:creationId xmlns:a16="http://schemas.microsoft.com/office/drawing/2014/main" id="{193E6AF6-40D8-27FE-5473-655D6D5D95DB}"/>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4" name="Rechte verbindingslijn 53">
                    <a:extLst>
                      <a:ext uri="{FF2B5EF4-FFF2-40B4-BE49-F238E27FC236}">
                        <a16:creationId xmlns:a16="http://schemas.microsoft.com/office/drawing/2014/main" id="{142E451F-F47B-26DB-0D50-D5B04F66DF2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54">
                    <a:extLst>
                      <a:ext uri="{FF2B5EF4-FFF2-40B4-BE49-F238E27FC236}">
                        <a16:creationId xmlns:a16="http://schemas.microsoft.com/office/drawing/2014/main" id="{0871F5BA-F3A4-0DB3-DF67-154973C5FAC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67C1A0D6-BC07-9492-251D-29B0E2B74804}"/>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56">
                    <a:extLst>
                      <a:ext uri="{FF2B5EF4-FFF2-40B4-BE49-F238E27FC236}">
                        <a16:creationId xmlns:a16="http://schemas.microsoft.com/office/drawing/2014/main" id="{282F3C60-7498-B2AF-C463-75F180DF76F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2" name="Pijl: rechts 51">
                  <a:extLst>
                    <a:ext uri="{FF2B5EF4-FFF2-40B4-BE49-F238E27FC236}">
                      <a16:creationId xmlns:a16="http://schemas.microsoft.com/office/drawing/2014/main" id="{B2FB7C18-D130-40E4-2131-28F62138C8F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nvGrpSpPr>
            <p:cNvPr id="34" name="Groep 33">
              <a:extLst>
                <a:ext uri="{FF2B5EF4-FFF2-40B4-BE49-F238E27FC236}">
                  <a16:creationId xmlns:a16="http://schemas.microsoft.com/office/drawing/2014/main" id="{184818AA-F36C-9CB3-9D0C-9FFB58A47D07}"/>
                </a:ext>
              </a:extLst>
            </p:cNvPr>
            <p:cNvGrpSpPr/>
            <p:nvPr userDrawn="1"/>
          </p:nvGrpSpPr>
          <p:grpSpPr>
            <a:xfrm>
              <a:off x="-938434" y="4663037"/>
              <a:ext cx="627798" cy="576693"/>
              <a:chOff x="-1753862" y="6112775"/>
              <a:chExt cx="759635" cy="697798"/>
            </a:xfrm>
          </p:grpSpPr>
          <p:grpSp>
            <p:nvGrpSpPr>
              <p:cNvPr id="35" name="Inspireren">
                <a:extLst>
                  <a:ext uri="{FF2B5EF4-FFF2-40B4-BE49-F238E27FC236}">
                    <a16:creationId xmlns:a16="http://schemas.microsoft.com/office/drawing/2014/main" id="{F0F65DC2-BBC6-21B0-EB36-EB677C3BBFA5}"/>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37" name="Freeform 12">
                  <a:extLst>
                    <a:ext uri="{FF2B5EF4-FFF2-40B4-BE49-F238E27FC236}">
                      <a16:creationId xmlns:a16="http://schemas.microsoft.com/office/drawing/2014/main" id="{4C8CB1AA-0713-2EDB-ED43-436B12BE1E94}"/>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8" name="Freeform 13">
                  <a:extLst>
                    <a:ext uri="{FF2B5EF4-FFF2-40B4-BE49-F238E27FC236}">
                      <a16:creationId xmlns:a16="http://schemas.microsoft.com/office/drawing/2014/main" id="{35DEFC04-A9A7-169E-CCF5-E9FDFA43C60F}"/>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9" name="Freeform 14">
                  <a:extLst>
                    <a:ext uri="{FF2B5EF4-FFF2-40B4-BE49-F238E27FC236}">
                      <a16:creationId xmlns:a16="http://schemas.microsoft.com/office/drawing/2014/main" id="{8A06F22F-7609-F715-B955-22D528324843}"/>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6" name="Tekstvak 35">
                <a:extLst>
                  <a:ext uri="{FF2B5EF4-FFF2-40B4-BE49-F238E27FC236}">
                    <a16:creationId xmlns:a16="http://schemas.microsoft.com/office/drawing/2014/main" id="{C8A23695-E32B-B2DD-5D29-1A2CADF76FAE}"/>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82" name="INSTRUCTION">
            <a:extLst>
              <a:ext uri="{FF2B5EF4-FFF2-40B4-BE49-F238E27FC236}">
                <a16:creationId xmlns:a16="http://schemas.microsoft.com/office/drawing/2014/main" id="{ABBA2584-EB2E-097C-61ED-9AD0B02E720F}"/>
              </a:ext>
            </a:extLst>
          </p:cNvPr>
          <p:cNvGrpSpPr/>
          <p:nvPr userDrawn="1"/>
        </p:nvGrpSpPr>
        <p:grpSpPr>
          <a:xfrm>
            <a:off x="-3786165" y="-1"/>
            <a:ext cx="3693386" cy="6640349"/>
            <a:chOff x="-3786165" y="-1"/>
            <a:chExt cx="3693386" cy="6640349"/>
          </a:xfrm>
        </p:grpSpPr>
        <p:sp>
          <p:nvSpPr>
            <p:cNvPr id="83" name="Rechthoek 82">
              <a:extLst>
                <a:ext uri="{FF2B5EF4-FFF2-40B4-BE49-F238E27FC236}">
                  <a16:creationId xmlns:a16="http://schemas.microsoft.com/office/drawing/2014/main" id="{197CFE1F-62E8-0CB4-F076-3895FD22F547}"/>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84" name="Ovaal 83">
              <a:extLst>
                <a:ext uri="{FF2B5EF4-FFF2-40B4-BE49-F238E27FC236}">
                  <a16:creationId xmlns:a16="http://schemas.microsoft.com/office/drawing/2014/main" id="{01EF32E0-A25C-0B98-C22C-DB8BB01C7195}"/>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5" name="Rechthoek 84">
              <a:extLst>
                <a:ext uri="{FF2B5EF4-FFF2-40B4-BE49-F238E27FC236}">
                  <a16:creationId xmlns:a16="http://schemas.microsoft.com/office/drawing/2014/main" id="{3CBF2FA5-CCDC-025D-ADE5-3EAB258BBFF5}"/>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86" name="Ovaal 85">
              <a:extLst>
                <a:ext uri="{FF2B5EF4-FFF2-40B4-BE49-F238E27FC236}">
                  <a16:creationId xmlns:a16="http://schemas.microsoft.com/office/drawing/2014/main" id="{631CEF0A-6463-D0BF-6C68-F3C3EDDA97B7}"/>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7" name="Rechthoek 86">
              <a:extLst>
                <a:ext uri="{FF2B5EF4-FFF2-40B4-BE49-F238E27FC236}">
                  <a16:creationId xmlns:a16="http://schemas.microsoft.com/office/drawing/2014/main" id="{E3D7DA09-0073-1375-CFB7-D48D4FF2F420}"/>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8" name="Ovaal 87">
              <a:extLst>
                <a:ext uri="{FF2B5EF4-FFF2-40B4-BE49-F238E27FC236}">
                  <a16:creationId xmlns:a16="http://schemas.microsoft.com/office/drawing/2014/main" id="{545AEC8C-ECC1-F810-E268-3E0FD2C3317A}"/>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9" name="Rechthoek 88">
              <a:extLst>
                <a:ext uri="{FF2B5EF4-FFF2-40B4-BE49-F238E27FC236}">
                  <a16:creationId xmlns:a16="http://schemas.microsoft.com/office/drawing/2014/main" id="{B241703D-7C46-A6BF-B227-6DFBCECA5F50}"/>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90" name="Rechthoek 89">
              <a:extLst>
                <a:ext uri="{FF2B5EF4-FFF2-40B4-BE49-F238E27FC236}">
                  <a16:creationId xmlns:a16="http://schemas.microsoft.com/office/drawing/2014/main" id="{5AC093CC-3EC1-A92F-02DA-AE729C416523}"/>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1" name="Groep 90">
              <a:extLst>
                <a:ext uri="{FF2B5EF4-FFF2-40B4-BE49-F238E27FC236}">
                  <a16:creationId xmlns:a16="http://schemas.microsoft.com/office/drawing/2014/main" id="{CA7FC607-2ED5-C448-D706-EF201EAC42B6}"/>
                </a:ext>
              </a:extLst>
            </p:cNvPr>
            <p:cNvGrpSpPr/>
            <p:nvPr userDrawn="1"/>
          </p:nvGrpSpPr>
          <p:grpSpPr>
            <a:xfrm>
              <a:off x="-2485819" y="3479783"/>
              <a:ext cx="1222990" cy="563933"/>
              <a:chOff x="-2485819" y="3399207"/>
              <a:chExt cx="1222990" cy="563933"/>
            </a:xfrm>
          </p:grpSpPr>
          <p:sp>
            <p:nvSpPr>
              <p:cNvPr id="130" name="Rechthoek 129">
                <a:extLst>
                  <a:ext uri="{FF2B5EF4-FFF2-40B4-BE49-F238E27FC236}">
                    <a16:creationId xmlns:a16="http://schemas.microsoft.com/office/drawing/2014/main" id="{9E96E077-0E80-F053-510A-0207308572D2}"/>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1" name="Rechthoek 130">
                <a:extLst>
                  <a:ext uri="{FF2B5EF4-FFF2-40B4-BE49-F238E27FC236}">
                    <a16:creationId xmlns:a16="http://schemas.microsoft.com/office/drawing/2014/main" id="{E881AF09-38C3-E2F5-10E4-BBE9764C1C1D}"/>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2" name="Groep 131">
                <a:extLst>
                  <a:ext uri="{FF2B5EF4-FFF2-40B4-BE49-F238E27FC236}">
                    <a16:creationId xmlns:a16="http://schemas.microsoft.com/office/drawing/2014/main" id="{FC877618-F4D8-0538-8B40-747782A16638}"/>
                  </a:ext>
                </a:extLst>
              </p:cNvPr>
              <p:cNvGrpSpPr/>
              <p:nvPr userDrawn="1"/>
            </p:nvGrpSpPr>
            <p:grpSpPr>
              <a:xfrm>
                <a:off x="-2403869" y="3460544"/>
                <a:ext cx="155951" cy="131922"/>
                <a:chOff x="12968836" y="3354170"/>
                <a:chExt cx="404806" cy="342433"/>
              </a:xfrm>
            </p:grpSpPr>
            <p:sp>
              <p:nvSpPr>
                <p:cNvPr id="145" name="Rechthoek: afgeronde hoeken 144">
                  <a:extLst>
                    <a:ext uri="{FF2B5EF4-FFF2-40B4-BE49-F238E27FC236}">
                      <a16:creationId xmlns:a16="http://schemas.microsoft.com/office/drawing/2014/main" id="{20532B2D-CDA3-FA36-CAAF-86D4F99D9659}"/>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6" name="Rechthoek 145">
                  <a:extLst>
                    <a:ext uri="{FF2B5EF4-FFF2-40B4-BE49-F238E27FC236}">
                      <a16:creationId xmlns:a16="http://schemas.microsoft.com/office/drawing/2014/main" id="{7D028589-6AE7-5D8A-70DB-58993521759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7" name="Rechthoek 146">
                  <a:extLst>
                    <a:ext uri="{FF2B5EF4-FFF2-40B4-BE49-F238E27FC236}">
                      <a16:creationId xmlns:a16="http://schemas.microsoft.com/office/drawing/2014/main" id="{EECCCCC9-A47D-A533-F544-F38BBEBC14F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8" name="Rechthoek 147">
                  <a:extLst>
                    <a:ext uri="{FF2B5EF4-FFF2-40B4-BE49-F238E27FC236}">
                      <a16:creationId xmlns:a16="http://schemas.microsoft.com/office/drawing/2014/main" id="{D1A39F79-BD4E-38DA-909D-D5605198F4B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9" name="Rechthoek 148">
                  <a:extLst>
                    <a:ext uri="{FF2B5EF4-FFF2-40B4-BE49-F238E27FC236}">
                      <a16:creationId xmlns:a16="http://schemas.microsoft.com/office/drawing/2014/main" id="{9E386CB9-59D6-A1A2-3EED-45CC91F5C00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50" name="Rechthoek 149">
                  <a:extLst>
                    <a:ext uri="{FF2B5EF4-FFF2-40B4-BE49-F238E27FC236}">
                      <a16:creationId xmlns:a16="http://schemas.microsoft.com/office/drawing/2014/main" id="{DA199680-BE14-2A1E-268D-FE43C05695B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3" name="Groep 132">
                <a:extLst>
                  <a:ext uri="{FF2B5EF4-FFF2-40B4-BE49-F238E27FC236}">
                    <a16:creationId xmlns:a16="http://schemas.microsoft.com/office/drawing/2014/main" id="{E7DBE0D6-7EA2-89E9-CE65-1CF29C25D75A}"/>
                  </a:ext>
                </a:extLst>
              </p:cNvPr>
              <p:cNvGrpSpPr/>
              <p:nvPr userDrawn="1"/>
            </p:nvGrpSpPr>
            <p:grpSpPr>
              <a:xfrm>
                <a:off x="-2423424" y="3690208"/>
                <a:ext cx="166739" cy="218963"/>
                <a:chOff x="12940828" y="3950597"/>
                <a:chExt cx="432813" cy="568367"/>
              </a:xfrm>
            </p:grpSpPr>
            <p:grpSp>
              <p:nvGrpSpPr>
                <p:cNvPr id="137" name="Groep 136">
                  <a:extLst>
                    <a:ext uri="{FF2B5EF4-FFF2-40B4-BE49-F238E27FC236}">
                      <a16:creationId xmlns:a16="http://schemas.microsoft.com/office/drawing/2014/main" id="{E18461F9-11B5-C8CB-0E81-69E6D3FCD0FB}"/>
                    </a:ext>
                  </a:extLst>
                </p:cNvPr>
                <p:cNvGrpSpPr/>
                <p:nvPr userDrawn="1"/>
              </p:nvGrpSpPr>
              <p:grpSpPr>
                <a:xfrm>
                  <a:off x="13000382" y="4006891"/>
                  <a:ext cx="373259" cy="315747"/>
                  <a:chOff x="12968836" y="3354170"/>
                  <a:chExt cx="404806" cy="342433"/>
                </a:xfrm>
              </p:grpSpPr>
              <p:sp>
                <p:nvSpPr>
                  <p:cNvPr id="139" name="Rechthoek: afgeronde hoeken 138">
                    <a:extLst>
                      <a:ext uri="{FF2B5EF4-FFF2-40B4-BE49-F238E27FC236}">
                        <a16:creationId xmlns:a16="http://schemas.microsoft.com/office/drawing/2014/main" id="{A33F0500-6672-F106-4282-8FCD6F10A1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0" name="Rechthoek 139">
                    <a:extLst>
                      <a:ext uri="{FF2B5EF4-FFF2-40B4-BE49-F238E27FC236}">
                        <a16:creationId xmlns:a16="http://schemas.microsoft.com/office/drawing/2014/main" id="{6B6B4812-828C-D822-E7A0-74103428161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1" name="Rechthoek 140">
                    <a:extLst>
                      <a:ext uri="{FF2B5EF4-FFF2-40B4-BE49-F238E27FC236}">
                        <a16:creationId xmlns:a16="http://schemas.microsoft.com/office/drawing/2014/main" id="{5CEA06D3-9BCE-72D5-E374-91F261957EC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2" name="Rechthoek 141">
                    <a:extLst>
                      <a:ext uri="{FF2B5EF4-FFF2-40B4-BE49-F238E27FC236}">
                        <a16:creationId xmlns:a16="http://schemas.microsoft.com/office/drawing/2014/main" id="{A3153A60-2EC8-A221-91C5-7ACE42CA4E5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3" name="Rechthoek 142">
                    <a:extLst>
                      <a:ext uri="{FF2B5EF4-FFF2-40B4-BE49-F238E27FC236}">
                        <a16:creationId xmlns:a16="http://schemas.microsoft.com/office/drawing/2014/main" id="{C38140D7-D6AF-FEA7-6AF9-5C2C2A9C0B0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4" name="Rechthoek 143">
                    <a:extLst>
                      <a:ext uri="{FF2B5EF4-FFF2-40B4-BE49-F238E27FC236}">
                        <a16:creationId xmlns:a16="http://schemas.microsoft.com/office/drawing/2014/main" id="{FA36004D-FD9C-B107-01EA-DD6FA8AA8D8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8" name="Boog 137">
                  <a:extLst>
                    <a:ext uri="{FF2B5EF4-FFF2-40B4-BE49-F238E27FC236}">
                      <a16:creationId xmlns:a16="http://schemas.microsoft.com/office/drawing/2014/main" id="{84A96E7D-A637-42C8-8F63-26465DCFBB8D}"/>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4" name="Tekstvak 133">
                <a:extLst>
                  <a:ext uri="{FF2B5EF4-FFF2-40B4-BE49-F238E27FC236}">
                    <a16:creationId xmlns:a16="http://schemas.microsoft.com/office/drawing/2014/main" id="{12B9ED65-7296-1120-7AC6-461D16714F7C}"/>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5" name="Tekstvak 134">
                <a:extLst>
                  <a:ext uri="{FF2B5EF4-FFF2-40B4-BE49-F238E27FC236}">
                    <a16:creationId xmlns:a16="http://schemas.microsoft.com/office/drawing/2014/main" id="{C56B4E1E-06A7-DAE2-ED36-3F1FC1FC6EF0}"/>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6" name="Vrije vorm: vorm 135">
                <a:extLst>
                  <a:ext uri="{FF2B5EF4-FFF2-40B4-BE49-F238E27FC236}">
                    <a16:creationId xmlns:a16="http://schemas.microsoft.com/office/drawing/2014/main" id="{B2A7B7A8-6066-C590-56F4-92D8DEB319E4}"/>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92" name="Groep 91">
              <a:extLst>
                <a:ext uri="{FF2B5EF4-FFF2-40B4-BE49-F238E27FC236}">
                  <a16:creationId xmlns:a16="http://schemas.microsoft.com/office/drawing/2014/main" id="{84CDA475-9168-AA76-FF8D-9FB4BBF514D8}"/>
                </a:ext>
              </a:extLst>
            </p:cNvPr>
            <p:cNvGrpSpPr/>
            <p:nvPr userDrawn="1"/>
          </p:nvGrpSpPr>
          <p:grpSpPr>
            <a:xfrm>
              <a:off x="-3786165" y="5680652"/>
              <a:ext cx="3693386" cy="959696"/>
              <a:chOff x="-3786437" y="6163468"/>
              <a:chExt cx="3693386" cy="959696"/>
            </a:xfrm>
          </p:grpSpPr>
          <p:sp>
            <p:nvSpPr>
              <p:cNvPr id="120" name="Rechthoek 119">
                <a:extLst>
                  <a:ext uri="{FF2B5EF4-FFF2-40B4-BE49-F238E27FC236}">
                    <a16:creationId xmlns:a16="http://schemas.microsoft.com/office/drawing/2014/main" id="{5A31E6D1-BF05-E3D1-1EB8-2981DE5C0376}"/>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121" name="ICOON_info">
                <a:extLst>
                  <a:ext uri="{FF2B5EF4-FFF2-40B4-BE49-F238E27FC236}">
                    <a16:creationId xmlns:a16="http://schemas.microsoft.com/office/drawing/2014/main" id="{0D0F6C5E-CA7C-0E19-9F9B-E0410E872783}"/>
                  </a:ext>
                </a:extLst>
              </p:cNvPr>
              <p:cNvGrpSpPr/>
              <p:nvPr userDrawn="1"/>
            </p:nvGrpSpPr>
            <p:grpSpPr>
              <a:xfrm>
                <a:off x="-376736" y="6163468"/>
                <a:ext cx="283685" cy="283685"/>
                <a:chOff x="-510741" y="5913713"/>
                <a:chExt cx="267555" cy="267555"/>
              </a:xfrm>
            </p:grpSpPr>
            <p:sp>
              <p:nvSpPr>
                <p:cNvPr id="128" name="Ovaal 127">
                  <a:extLst>
                    <a:ext uri="{FF2B5EF4-FFF2-40B4-BE49-F238E27FC236}">
                      <a16:creationId xmlns:a16="http://schemas.microsoft.com/office/drawing/2014/main" id="{57662B22-43FE-3E38-970B-4021994EF13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29" name="Graphic 163" descr="Informatie">
                  <a:extLst>
                    <a:ext uri="{FF2B5EF4-FFF2-40B4-BE49-F238E27FC236}">
                      <a16:creationId xmlns:a16="http://schemas.microsoft.com/office/drawing/2014/main" id="{42EE14BC-D019-FE01-BC94-92188C12C39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2" name="Groep 121">
                <a:extLst>
                  <a:ext uri="{FF2B5EF4-FFF2-40B4-BE49-F238E27FC236}">
                    <a16:creationId xmlns:a16="http://schemas.microsoft.com/office/drawing/2014/main" id="{11B39E94-2DB5-3632-D6F5-1066AB4A12F6}"/>
                  </a:ext>
                </a:extLst>
              </p:cNvPr>
              <p:cNvGrpSpPr/>
              <p:nvPr userDrawn="1"/>
            </p:nvGrpSpPr>
            <p:grpSpPr>
              <a:xfrm>
                <a:off x="-938434" y="6420818"/>
                <a:ext cx="627798" cy="576693"/>
                <a:chOff x="-938434" y="4570310"/>
                <a:chExt cx="627798" cy="576693"/>
              </a:xfrm>
            </p:grpSpPr>
            <p:grpSp>
              <p:nvGrpSpPr>
                <p:cNvPr id="123" name="Inspireren">
                  <a:extLst>
                    <a:ext uri="{FF2B5EF4-FFF2-40B4-BE49-F238E27FC236}">
                      <a16:creationId xmlns:a16="http://schemas.microsoft.com/office/drawing/2014/main" id="{7C5CCB28-788B-69AD-61E7-8FFE9C8DDFF4}"/>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125" name="Freeform 12">
                    <a:extLst>
                      <a:ext uri="{FF2B5EF4-FFF2-40B4-BE49-F238E27FC236}">
                        <a16:creationId xmlns:a16="http://schemas.microsoft.com/office/drawing/2014/main" id="{B1979129-8360-5A8F-9025-74FCE4263B74}"/>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6" name="Freeform 13">
                    <a:extLst>
                      <a:ext uri="{FF2B5EF4-FFF2-40B4-BE49-F238E27FC236}">
                        <a16:creationId xmlns:a16="http://schemas.microsoft.com/office/drawing/2014/main" id="{062B8236-9687-2507-4998-6D149721E94B}"/>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7" name="Freeform 14">
                    <a:extLst>
                      <a:ext uri="{FF2B5EF4-FFF2-40B4-BE49-F238E27FC236}">
                        <a16:creationId xmlns:a16="http://schemas.microsoft.com/office/drawing/2014/main" id="{F10E2487-6402-6DAE-C117-5B6D3D260559}"/>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124" name="Tekstvak 123">
                  <a:extLst>
                    <a:ext uri="{FF2B5EF4-FFF2-40B4-BE49-F238E27FC236}">
                      <a16:creationId xmlns:a16="http://schemas.microsoft.com/office/drawing/2014/main" id="{99B5D6F4-5D1E-FD38-719A-33B75CF8C8D0}"/>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93" name="Groep 92">
              <a:extLst>
                <a:ext uri="{FF2B5EF4-FFF2-40B4-BE49-F238E27FC236}">
                  <a16:creationId xmlns:a16="http://schemas.microsoft.com/office/drawing/2014/main" id="{9A2E264A-8EA2-B9CC-521C-A51CC9A8D037}"/>
                </a:ext>
              </a:extLst>
            </p:cNvPr>
            <p:cNvGrpSpPr/>
            <p:nvPr userDrawn="1"/>
          </p:nvGrpSpPr>
          <p:grpSpPr>
            <a:xfrm>
              <a:off x="-3426806" y="5129582"/>
              <a:ext cx="514284" cy="506545"/>
              <a:chOff x="12617641" y="3403239"/>
              <a:chExt cx="752963" cy="741634"/>
            </a:xfrm>
          </p:grpSpPr>
          <p:grpSp>
            <p:nvGrpSpPr>
              <p:cNvPr id="104" name="Groep 103">
                <a:extLst>
                  <a:ext uri="{FF2B5EF4-FFF2-40B4-BE49-F238E27FC236}">
                    <a16:creationId xmlns:a16="http://schemas.microsoft.com/office/drawing/2014/main" id="{6AE8B6CD-971E-3744-5319-11531C0135CA}"/>
                  </a:ext>
                </a:extLst>
              </p:cNvPr>
              <p:cNvGrpSpPr/>
              <p:nvPr userDrawn="1"/>
            </p:nvGrpSpPr>
            <p:grpSpPr>
              <a:xfrm>
                <a:off x="12771530" y="3403239"/>
                <a:ext cx="467176" cy="448491"/>
                <a:chOff x="12782157" y="3403239"/>
                <a:chExt cx="467176" cy="448491"/>
              </a:xfrm>
            </p:grpSpPr>
            <p:grpSp>
              <p:nvGrpSpPr>
                <p:cNvPr id="107" name="Groep 106">
                  <a:extLst>
                    <a:ext uri="{FF2B5EF4-FFF2-40B4-BE49-F238E27FC236}">
                      <a16:creationId xmlns:a16="http://schemas.microsoft.com/office/drawing/2014/main" id="{4F86ABF1-AED6-69CC-41E8-A3F5DE01B2A6}"/>
                    </a:ext>
                  </a:extLst>
                </p:cNvPr>
                <p:cNvGrpSpPr/>
                <p:nvPr userDrawn="1"/>
              </p:nvGrpSpPr>
              <p:grpSpPr>
                <a:xfrm>
                  <a:off x="12782157" y="3403239"/>
                  <a:ext cx="412976" cy="396132"/>
                  <a:chOff x="13554906" y="3320109"/>
                  <a:chExt cx="443917" cy="425811"/>
                </a:xfrm>
              </p:grpSpPr>
              <p:grpSp>
                <p:nvGrpSpPr>
                  <p:cNvPr id="114" name="Groep 113">
                    <a:extLst>
                      <a:ext uri="{FF2B5EF4-FFF2-40B4-BE49-F238E27FC236}">
                        <a16:creationId xmlns:a16="http://schemas.microsoft.com/office/drawing/2014/main" id="{A7A8C876-6306-B932-1915-932B0F76BDE4}"/>
                      </a:ext>
                    </a:extLst>
                  </p:cNvPr>
                  <p:cNvGrpSpPr/>
                  <p:nvPr userDrawn="1"/>
                </p:nvGrpSpPr>
                <p:grpSpPr>
                  <a:xfrm>
                    <a:off x="13554906" y="3320109"/>
                    <a:ext cx="443917" cy="425811"/>
                    <a:chOff x="12909684" y="1276143"/>
                    <a:chExt cx="443917" cy="425811"/>
                  </a:xfrm>
                </p:grpSpPr>
                <p:sp>
                  <p:nvSpPr>
                    <p:cNvPr id="117" name="Rechthoek 116">
                      <a:extLst>
                        <a:ext uri="{FF2B5EF4-FFF2-40B4-BE49-F238E27FC236}">
                          <a16:creationId xmlns:a16="http://schemas.microsoft.com/office/drawing/2014/main" id="{DCCE4507-54C3-5A71-C0C9-D06864EA0F77}"/>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8" name="Rechthoek 117">
                      <a:extLst>
                        <a:ext uri="{FF2B5EF4-FFF2-40B4-BE49-F238E27FC236}">
                          <a16:creationId xmlns:a16="http://schemas.microsoft.com/office/drawing/2014/main" id="{647FAF5E-8C74-2291-98B5-07765370DA3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9" name="Ovaal 118">
                      <a:extLst>
                        <a:ext uri="{FF2B5EF4-FFF2-40B4-BE49-F238E27FC236}">
                          <a16:creationId xmlns:a16="http://schemas.microsoft.com/office/drawing/2014/main" id="{8272CFB2-C196-E22A-6FCE-447128165D3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15" name="Afbeelding 114">
                    <a:extLst>
                      <a:ext uri="{FF2B5EF4-FFF2-40B4-BE49-F238E27FC236}">
                        <a16:creationId xmlns:a16="http://schemas.microsoft.com/office/drawing/2014/main" id="{5AE5EF3A-0F5C-010B-4F71-BD025AC7E4BD}"/>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6" name="Afbeelding 115">
                    <a:extLst>
                      <a:ext uri="{FF2B5EF4-FFF2-40B4-BE49-F238E27FC236}">
                        <a16:creationId xmlns:a16="http://schemas.microsoft.com/office/drawing/2014/main" id="{190620F3-18EC-27BA-2475-AA1A6A927D91}"/>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8" name="Groep 107">
                  <a:extLst>
                    <a:ext uri="{FF2B5EF4-FFF2-40B4-BE49-F238E27FC236}">
                      <a16:creationId xmlns:a16="http://schemas.microsoft.com/office/drawing/2014/main" id="{886EB32F-5865-873B-48FC-904B7843217F}"/>
                    </a:ext>
                  </a:extLst>
                </p:cNvPr>
                <p:cNvGrpSpPr/>
                <p:nvPr userDrawn="1"/>
              </p:nvGrpSpPr>
              <p:grpSpPr>
                <a:xfrm>
                  <a:off x="13103513" y="3705268"/>
                  <a:ext cx="145820" cy="146462"/>
                  <a:chOff x="13096169" y="3602278"/>
                  <a:chExt cx="145820" cy="146462"/>
                </a:xfrm>
              </p:grpSpPr>
              <p:sp>
                <p:nvSpPr>
                  <p:cNvPr id="112" name="Rechthoek 111">
                    <a:extLst>
                      <a:ext uri="{FF2B5EF4-FFF2-40B4-BE49-F238E27FC236}">
                        <a16:creationId xmlns:a16="http://schemas.microsoft.com/office/drawing/2014/main" id="{AB84B581-2C37-66C9-C748-1C0A68A66DC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E1690D03-2492-1FD6-0726-BF08D95D13E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9" name="Groep 108">
                  <a:extLst>
                    <a:ext uri="{FF2B5EF4-FFF2-40B4-BE49-F238E27FC236}">
                      <a16:creationId xmlns:a16="http://schemas.microsoft.com/office/drawing/2014/main" id="{10325537-5A98-FDE4-07BD-73B9E057E3DD}"/>
                    </a:ext>
                  </a:extLst>
                </p:cNvPr>
                <p:cNvGrpSpPr/>
                <p:nvPr userDrawn="1"/>
              </p:nvGrpSpPr>
              <p:grpSpPr>
                <a:xfrm rot="10800000">
                  <a:off x="13061402" y="3665637"/>
                  <a:ext cx="145820" cy="146462"/>
                  <a:chOff x="13096169" y="3602278"/>
                  <a:chExt cx="145820" cy="146462"/>
                </a:xfrm>
              </p:grpSpPr>
              <p:sp>
                <p:nvSpPr>
                  <p:cNvPr id="110" name="Rechthoek 109">
                    <a:extLst>
                      <a:ext uri="{FF2B5EF4-FFF2-40B4-BE49-F238E27FC236}">
                        <a16:creationId xmlns:a16="http://schemas.microsoft.com/office/drawing/2014/main" id="{006095F2-7D8F-55B6-8522-1B2DF479798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1" name="Rechthoek 110">
                    <a:extLst>
                      <a:ext uri="{FF2B5EF4-FFF2-40B4-BE49-F238E27FC236}">
                        <a16:creationId xmlns:a16="http://schemas.microsoft.com/office/drawing/2014/main" id="{93E72C50-15CD-B642-2E37-A9332516148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05" name="Rechthoek 104">
                <a:extLst>
                  <a:ext uri="{FF2B5EF4-FFF2-40B4-BE49-F238E27FC236}">
                    <a16:creationId xmlns:a16="http://schemas.microsoft.com/office/drawing/2014/main" id="{1E08ED1F-EF07-15E3-802C-52803D5E4E62}"/>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06" name="Gelijkbenige driehoek 105">
                <a:extLst>
                  <a:ext uri="{FF2B5EF4-FFF2-40B4-BE49-F238E27FC236}">
                    <a16:creationId xmlns:a16="http://schemas.microsoft.com/office/drawing/2014/main" id="{91608643-D1B3-4768-F951-B23F24ECAFC8}"/>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94" name="Ovaal 93">
              <a:extLst>
                <a:ext uri="{FF2B5EF4-FFF2-40B4-BE49-F238E27FC236}">
                  <a16:creationId xmlns:a16="http://schemas.microsoft.com/office/drawing/2014/main" id="{A00954BB-5325-4A84-7D90-114E402F9962}"/>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5" name="Rechthoek 94">
              <a:extLst>
                <a:ext uri="{FF2B5EF4-FFF2-40B4-BE49-F238E27FC236}">
                  <a16:creationId xmlns:a16="http://schemas.microsoft.com/office/drawing/2014/main" id="{1EE2235F-F018-D5E5-106F-3CD24842DA7D}"/>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6" name="Rechthoek 95">
              <a:extLst>
                <a:ext uri="{FF2B5EF4-FFF2-40B4-BE49-F238E27FC236}">
                  <a16:creationId xmlns:a16="http://schemas.microsoft.com/office/drawing/2014/main" id="{23AA42D3-9774-8BBC-843D-4416DF5B478F}"/>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97" name="Groep 96">
              <a:extLst>
                <a:ext uri="{FF2B5EF4-FFF2-40B4-BE49-F238E27FC236}">
                  <a16:creationId xmlns:a16="http://schemas.microsoft.com/office/drawing/2014/main" id="{F352F5CD-B1BD-4861-FEA7-E5EDF29D9F97}"/>
                </a:ext>
              </a:extLst>
            </p:cNvPr>
            <p:cNvGrpSpPr/>
            <p:nvPr userDrawn="1"/>
          </p:nvGrpSpPr>
          <p:grpSpPr>
            <a:xfrm>
              <a:off x="-3365484" y="1226982"/>
              <a:ext cx="446937" cy="406485"/>
              <a:chOff x="-3563526" y="1409294"/>
              <a:chExt cx="354190" cy="322133"/>
            </a:xfrm>
          </p:grpSpPr>
          <p:grpSp>
            <p:nvGrpSpPr>
              <p:cNvPr id="98" name="Groep 97">
                <a:extLst>
                  <a:ext uri="{FF2B5EF4-FFF2-40B4-BE49-F238E27FC236}">
                    <a16:creationId xmlns:a16="http://schemas.microsoft.com/office/drawing/2014/main" id="{94C0320C-6307-4149-B1B4-5E90FBC232B9}"/>
                  </a:ext>
                </a:extLst>
              </p:cNvPr>
              <p:cNvGrpSpPr/>
              <p:nvPr userDrawn="1"/>
            </p:nvGrpSpPr>
            <p:grpSpPr>
              <a:xfrm>
                <a:off x="-3499992" y="1409294"/>
                <a:ext cx="225195" cy="195499"/>
                <a:chOff x="8987389" y="1361199"/>
                <a:chExt cx="2200275" cy="1914525"/>
              </a:xfrm>
            </p:grpSpPr>
            <p:sp>
              <p:nvSpPr>
                <p:cNvPr id="100" name="Vrije vorm: vorm 99">
                  <a:extLst>
                    <a:ext uri="{FF2B5EF4-FFF2-40B4-BE49-F238E27FC236}">
                      <a16:creationId xmlns:a16="http://schemas.microsoft.com/office/drawing/2014/main" id="{9CF1F5EC-FFE7-7BD7-CB13-5A0DF99BB735}"/>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101" name="Groep 100">
                  <a:extLst>
                    <a:ext uri="{FF2B5EF4-FFF2-40B4-BE49-F238E27FC236}">
                      <a16:creationId xmlns:a16="http://schemas.microsoft.com/office/drawing/2014/main" id="{7FA4587A-D307-DF5A-EBE9-988766AE4015}"/>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102" name="Vrije vorm: vorm 101">
                    <a:extLst>
                      <a:ext uri="{FF2B5EF4-FFF2-40B4-BE49-F238E27FC236}">
                        <a16:creationId xmlns:a16="http://schemas.microsoft.com/office/drawing/2014/main" id="{580874E5-40C7-33FB-571A-42AA15E4B39C}"/>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103" name="Vrije vorm: vorm 102">
                    <a:extLst>
                      <a:ext uri="{FF2B5EF4-FFF2-40B4-BE49-F238E27FC236}">
                        <a16:creationId xmlns:a16="http://schemas.microsoft.com/office/drawing/2014/main" id="{A3DDEB1A-597C-4424-0853-95C317934B02}"/>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99" name="Tekstvak 98">
                <a:extLst>
                  <a:ext uri="{FF2B5EF4-FFF2-40B4-BE49-F238E27FC236}">
                    <a16:creationId xmlns:a16="http://schemas.microsoft.com/office/drawing/2014/main" id="{6053E988-0CF6-1284-8060-57F1D01A177C}"/>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109465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 + text | blue mode">
    <p:bg>
      <p:bgPr>
        <a:solidFill>
          <a:schemeClr val="accent1"/>
        </a:solidFill>
        <a:effectLst/>
      </p:bgPr>
    </p:bg>
    <p:spTree>
      <p:nvGrpSpPr>
        <p:cNvPr id="1" name=""/>
        <p:cNvGrpSpPr/>
        <p:nvPr/>
      </p:nvGrpSpPr>
      <p:grpSpPr>
        <a:xfrm>
          <a:off x="0" y="0"/>
          <a:ext cx="0" cy="0"/>
          <a:chOff x="0" y="0"/>
          <a:chExt cx="0" cy="0"/>
        </a:xfrm>
      </p:grpSpPr>
      <p:sp>
        <p:nvSpPr>
          <p:cNvPr id="9" name="Tijdelijke aanduiding voor afbeelding 16">
            <a:extLst>
              <a:ext uri="{FF2B5EF4-FFF2-40B4-BE49-F238E27FC236}">
                <a16:creationId xmlns:a16="http://schemas.microsoft.com/office/drawing/2014/main" id="{01448C0E-861A-455D-A196-874AFA9BF79C}"/>
              </a:ext>
            </a:extLst>
          </p:cNvPr>
          <p:cNvSpPr>
            <a:spLocks noGrp="1"/>
          </p:cNvSpPr>
          <p:nvPr>
            <p:ph type="pic" sz="quarter" idx="13" hasCustomPrompt="1"/>
          </p:nvPr>
        </p:nvSpPr>
        <p:spPr>
          <a:xfrm>
            <a:off x="-1" y="0"/>
            <a:ext cx="7035113" cy="685800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751363" y="1569104"/>
            <a:ext cx="3718399" cy="4431646"/>
          </a:xfrm>
        </p:spPr>
        <p:txBody>
          <a:bodyPr vert="horz"/>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tx2"/>
                </a:solidFill>
              </a:defRPr>
            </a:lvl4pPr>
            <a:lvl5pPr>
              <a:defRPr b="0">
                <a:solidFill>
                  <a:schemeClr val="tx2"/>
                </a:solidFill>
              </a:defRPr>
            </a:lvl5pPr>
            <a:lvl6pPr>
              <a:defRPr b="0">
                <a:solidFill>
                  <a:schemeClr val="bg1"/>
                </a:solidFill>
              </a:defRPr>
            </a:lvl6pPr>
            <a:lvl7pPr>
              <a:buClr>
                <a:schemeClr val="bg1"/>
              </a:buClr>
              <a:defRPr>
                <a:solidFill>
                  <a:schemeClr val="bg1"/>
                </a:solidFill>
              </a:defRPr>
            </a:lvl7pPr>
            <a:lvl8pPr>
              <a:buClr>
                <a:schemeClr val="bg2"/>
              </a:buClr>
              <a:defRPr>
                <a:solidFill>
                  <a:schemeClr val="bg1"/>
                </a:solidFill>
              </a:defRPr>
            </a:lvl8pPr>
            <a:lvl9pPr>
              <a:defRPr>
                <a:solidFill>
                  <a:schemeClr val="bg1"/>
                </a:solidFill>
              </a:defRPr>
            </a:lvl9p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p:txBody>
      </p:sp>
      <p:sp>
        <p:nvSpPr>
          <p:cNvPr id="8" name="Rechthoek 7">
            <a:extLst>
              <a:ext uri="{FF2B5EF4-FFF2-40B4-BE49-F238E27FC236}">
                <a16:creationId xmlns:a16="http://schemas.microsoft.com/office/drawing/2014/main" id="{0F5F4741-7E9A-4CAB-94EB-11EAC243E80F}"/>
              </a:ext>
            </a:extLst>
          </p:cNvPr>
          <p:cNvSpPr/>
          <p:nvPr userDrawn="1"/>
        </p:nvSpPr>
        <p:spPr>
          <a:xfrm>
            <a:off x="0" y="-441330"/>
            <a:ext cx="3097002"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Image (L) + text | blue mode</a:t>
            </a:r>
          </a:p>
        </p:txBody>
      </p:sp>
      <p:sp>
        <p:nvSpPr>
          <p:cNvPr id="2" name="Tijdelijke aanduiding voor datum 1">
            <a:extLst>
              <a:ext uri="{FF2B5EF4-FFF2-40B4-BE49-F238E27FC236}">
                <a16:creationId xmlns:a16="http://schemas.microsoft.com/office/drawing/2014/main" id="{D2CC7142-B29C-44C0-A766-50C559F83F0D}"/>
              </a:ext>
            </a:extLst>
          </p:cNvPr>
          <p:cNvSpPr>
            <a:spLocks noGrp="1"/>
          </p:cNvSpPr>
          <p:nvPr>
            <p:ph type="dt" sz="half" idx="14"/>
          </p:nvPr>
        </p:nvSpPr>
        <p:spPr/>
        <p:txBody>
          <a:bodyPr/>
          <a:lstStyle>
            <a:lvl1pPr>
              <a:defRPr>
                <a:solidFill>
                  <a:schemeClr val="bg1"/>
                </a:solidFill>
              </a:defRPr>
            </a:lvl1pPr>
          </a:lstStyle>
          <a:p>
            <a:fld id="{123A5A4C-6EA8-4237-95B8-BE5D9EB950C5}"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CA4D5831-898C-467F-9278-A1AE8AFEACB0}"/>
              </a:ext>
            </a:extLst>
          </p:cNvPr>
          <p:cNvSpPr>
            <a:spLocks noGrp="1"/>
          </p:cNvSpPr>
          <p:nvPr>
            <p:ph type="sldNum" sz="quarter" idx="16"/>
          </p:nvPr>
        </p:nvSpPr>
        <p:spPr/>
        <p:txBody>
          <a:bodyPr/>
          <a:lstStyle>
            <a:lvl1pPr>
              <a:defRPr>
                <a:solidFill>
                  <a:schemeClr val="bg1"/>
                </a:solidFill>
              </a:defRPr>
            </a:lvl1pPr>
          </a:lstStyle>
          <a:p>
            <a:fld id="{9E843DB9-9987-4157-AB9C-CEA8D7D910BB}" type="slidenum">
              <a:rPr lang="en-GB" smtClean="0"/>
              <a:pPr/>
              <a:t>‹#›</a:t>
            </a:fld>
            <a:endParaRPr lang="en-GB" dirty="0"/>
          </a:p>
        </p:txBody>
      </p:sp>
      <p:sp>
        <p:nvSpPr>
          <p:cNvPr id="6" name="Titel 5">
            <a:extLst>
              <a:ext uri="{FF2B5EF4-FFF2-40B4-BE49-F238E27FC236}">
                <a16:creationId xmlns:a16="http://schemas.microsoft.com/office/drawing/2014/main" id="{E05E34B7-2C9E-9A98-E207-B06777DF2086}"/>
              </a:ext>
            </a:extLst>
          </p:cNvPr>
          <p:cNvSpPr>
            <a:spLocks noGrp="1"/>
          </p:cNvSpPr>
          <p:nvPr>
            <p:ph type="title" hasCustomPrompt="1"/>
          </p:nvPr>
        </p:nvSpPr>
        <p:spPr>
          <a:xfrm>
            <a:off x="7751710" y="722454"/>
            <a:ext cx="3718052" cy="323709"/>
          </a:xfrm>
        </p:spPr>
        <p:txBody>
          <a:bodyPr/>
          <a:lstStyle>
            <a:lvl1pPr>
              <a:defRPr>
                <a:solidFill>
                  <a:schemeClr val="tx2"/>
                </a:solidFill>
              </a:defRPr>
            </a:lvl1pPr>
          </a:lstStyle>
          <a:p>
            <a:r>
              <a:rPr lang="en-GB" noProof="0" dirty="0"/>
              <a:t>Title goes here</a:t>
            </a:r>
            <a:endParaRPr lang="en-GB" dirty="0"/>
          </a:p>
        </p:txBody>
      </p:sp>
      <p:sp>
        <p:nvSpPr>
          <p:cNvPr id="20" name="Tijdelijke aanduiding voor tekst 18">
            <a:extLst>
              <a:ext uri="{FF2B5EF4-FFF2-40B4-BE49-F238E27FC236}">
                <a16:creationId xmlns:a16="http://schemas.microsoft.com/office/drawing/2014/main" id="{D67C0CDF-DF54-BAD6-CE34-0D10178A4EC3}"/>
              </a:ext>
            </a:extLst>
          </p:cNvPr>
          <p:cNvSpPr>
            <a:spLocks noGrp="1"/>
          </p:cNvSpPr>
          <p:nvPr>
            <p:ph type="body" sz="quarter" idx="18" hasCustomPrompt="1"/>
          </p:nvPr>
        </p:nvSpPr>
        <p:spPr>
          <a:xfrm>
            <a:off x="-1" y="4094329"/>
            <a:ext cx="7035113" cy="2763672"/>
          </a:xfrm>
          <a:gradFill flip="none" rotWithShape="1">
            <a:gsLst>
              <a:gs pos="0">
                <a:schemeClr val="tx1">
                  <a:alpha val="29000"/>
                </a:schemeClr>
              </a:gs>
              <a:gs pos="48000">
                <a:schemeClr val="tx1">
                  <a:alpha val="0"/>
                </a:schemeClr>
              </a:gs>
            </a:gsLst>
            <a:lin ang="16200000" scaled="1"/>
            <a:tileRect/>
          </a:gradFill>
        </p:spPr>
        <p:txBody>
          <a:bodyPr/>
          <a:lstStyle>
            <a:lvl1pPr marL="0" indent="0">
              <a:buNone/>
              <a:defRPr sz="100">
                <a:solidFill>
                  <a:schemeClr val="tx2">
                    <a:alpha val="0"/>
                  </a:schemeClr>
                </a:solidFill>
              </a:defRPr>
            </a:lvl1pPr>
          </a:lstStyle>
          <a:p>
            <a:pPr lvl="0"/>
            <a:r>
              <a:rPr lang="en-GB" dirty="0"/>
              <a:t> </a:t>
            </a:r>
          </a:p>
        </p:txBody>
      </p:sp>
      <p:sp>
        <p:nvSpPr>
          <p:cNvPr id="19" name="Tijdelijke aanduiding voor tekst 18">
            <a:extLst>
              <a:ext uri="{FF2B5EF4-FFF2-40B4-BE49-F238E27FC236}">
                <a16:creationId xmlns:a16="http://schemas.microsoft.com/office/drawing/2014/main" id="{BE9B9236-02AD-4FF6-37E4-BA4CB5E71A38}"/>
              </a:ext>
            </a:extLst>
          </p:cNvPr>
          <p:cNvSpPr>
            <a:spLocks noGrp="1" noRot="1" noMove="1" noResize="1" noEditPoints="1" noAdjustHandles="1" noChangeArrowheads="1" noChangeShapeType="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grpSp>
        <p:nvGrpSpPr>
          <p:cNvPr id="4" name="INSTRUCTION">
            <a:extLst>
              <a:ext uri="{FF2B5EF4-FFF2-40B4-BE49-F238E27FC236}">
                <a16:creationId xmlns:a16="http://schemas.microsoft.com/office/drawing/2014/main" id="{F2CE8C7B-360C-FFE0-9E57-5AD6A1997D6F}"/>
              </a:ext>
            </a:extLst>
          </p:cNvPr>
          <p:cNvGrpSpPr/>
          <p:nvPr userDrawn="1"/>
        </p:nvGrpSpPr>
        <p:grpSpPr>
          <a:xfrm>
            <a:off x="12377595" y="0"/>
            <a:ext cx="3693386" cy="5359349"/>
            <a:chOff x="-3786437" y="0"/>
            <a:chExt cx="3693386" cy="5359349"/>
          </a:xfrm>
        </p:grpSpPr>
        <p:sp>
          <p:nvSpPr>
            <p:cNvPr id="7" name="Rechthoek 6">
              <a:extLst>
                <a:ext uri="{FF2B5EF4-FFF2-40B4-BE49-F238E27FC236}">
                  <a16:creationId xmlns:a16="http://schemas.microsoft.com/office/drawing/2014/main" id="{C5564012-1912-9450-5FB3-C2D99D9A018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 name="Rechthoek 9">
              <a:extLst>
                <a:ext uri="{FF2B5EF4-FFF2-40B4-BE49-F238E27FC236}">
                  <a16:creationId xmlns:a16="http://schemas.microsoft.com/office/drawing/2014/main" id="{9F482477-B036-5D7E-2431-4686085ECED7}"/>
                </a:ext>
              </a:extLst>
            </p:cNvPr>
            <p:cNvSpPr/>
            <p:nvPr userDrawn="1"/>
          </p:nvSpPr>
          <p:spPr>
            <a:xfrm>
              <a:off x="-3786165" y="1707400"/>
              <a:ext cx="3593091" cy="2836018"/>
            </a:xfrm>
            <a:prstGeom prst="rect">
              <a:avLst/>
            </a:prstGeom>
            <a:solidFill>
              <a:schemeClr val="accent1"/>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 </a:t>
              </a:r>
            </a:p>
          </p:txBody>
        </p:sp>
        <p:sp>
          <p:nvSpPr>
            <p:cNvPr id="11" name="Ovaal 10">
              <a:extLst>
                <a:ext uri="{FF2B5EF4-FFF2-40B4-BE49-F238E27FC236}">
                  <a16:creationId xmlns:a16="http://schemas.microsoft.com/office/drawing/2014/main" id="{7C18B15F-8CB0-36CB-4132-022C379024B5}"/>
                </a:ext>
              </a:extLst>
            </p:cNvPr>
            <p:cNvSpPr/>
            <p:nvPr userDrawn="1"/>
          </p:nvSpPr>
          <p:spPr>
            <a:xfrm>
              <a:off x="-3604183" y="183748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1</a:t>
              </a:r>
            </a:p>
          </p:txBody>
        </p:sp>
        <p:sp>
          <p:nvSpPr>
            <p:cNvPr id="12" name="Rechthoek 11">
              <a:extLst>
                <a:ext uri="{FF2B5EF4-FFF2-40B4-BE49-F238E27FC236}">
                  <a16:creationId xmlns:a16="http://schemas.microsoft.com/office/drawing/2014/main" id="{2DB448D0-37D2-1E97-AE6E-6CB6EB87E8A6}"/>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Bullet</a:t>
              </a:r>
            </a:p>
          </p:txBody>
        </p:sp>
        <p:sp>
          <p:nvSpPr>
            <p:cNvPr id="13" name="Ovaal 12">
              <a:extLst>
                <a:ext uri="{FF2B5EF4-FFF2-40B4-BE49-F238E27FC236}">
                  <a16:creationId xmlns:a16="http://schemas.microsoft.com/office/drawing/2014/main" id="{DECD613A-2768-135B-D788-E7D8831FAE78}"/>
                </a:ext>
              </a:extLst>
            </p:cNvPr>
            <p:cNvSpPr/>
            <p:nvPr userDrawn="1"/>
          </p:nvSpPr>
          <p:spPr>
            <a:xfrm>
              <a:off x="-3604183" y="212876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2</a:t>
              </a:r>
            </a:p>
          </p:txBody>
        </p:sp>
        <p:sp>
          <p:nvSpPr>
            <p:cNvPr id="14" name="Rechthoek 13">
              <a:extLst>
                <a:ext uri="{FF2B5EF4-FFF2-40B4-BE49-F238E27FC236}">
                  <a16:creationId xmlns:a16="http://schemas.microsoft.com/office/drawing/2014/main" id="{732C590C-39D9-6A87-B4BE-E667C01E00CC}"/>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5" name="Rechthoek 14">
              <a:extLst>
                <a:ext uri="{FF2B5EF4-FFF2-40B4-BE49-F238E27FC236}">
                  <a16:creationId xmlns:a16="http://schemas.microsoft.com/office/drawing/2014/main" id="{6D8C6019-E558-67A0-1DEB-1B99FBD3AEC4}"/>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715963" marR="0" lvl="0" indent="-358775"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Sub-bullet </a:t>
              </a:r>
            </a:p>
          </p:txBody>
        </p:sp>
        <p:sp>
          <p:nvSpPr>
            <p:cNvPr id="16" name="Ovaal 15">
              <a:extLst>
                <a:ext uri="{FF2B5EF4-FFF2-40B4-BE49-F238E27FC236}">
                  <a16:creationId xmlns:a16="http://schemas.microsoft.com/office/drawing/2014/main" id="{763C2EAC-36A1-60E5-82F1-4542194264C6}"/>
                </a:ext>
              </a:extLst>
            </p:cNvPr>
            <p:cNvSpPr/>
            <p:nvPr userDrawn="1"/>
          </p:nvSpPr>
          <p:spPr>
            <a:xfrm>
              <a:off x="-3604183" y="242005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3</a:t>
              </a:r>
            </a:p>
          </p:txBody>
        </p:sp>
        <p:sp>
          <p:nvSpPr>
            <p:cNvPr id="17" name="Rechthoek 16">
              <a:extLst>
                <a:ext uri="{FF2B5EF4-FFF2-40B4-BE49-F238E27FC236}">
                  <a16:creationId xmlns:a16="http://schemas.microsoft.com/office/drawing/2014/main" id="{FB40DCBF-AB24-25E1-8F58-9F1241FDAFF5}"/>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18" name="Ovaal 17">
              <a:extLst>
                <a:ext uri="{FF2B5EF4-FFF2-40B4-BE49-F238E27FC236}">
                  <a16:creationId xmlns:a16="http://schemas.microsoft.com/office/drawing/2014/main" id="{D21D15D5-7379-E56D-FEFC-980320947E6D}"/>
                </a:ext>
              </a:extLst>
            </p:cNvPr>
            <p:cNvSpPr/>
            <p:nvPr userDrawn="1"/>
          </p:nvSpPr>
          <p:spPr>
            <a:xfrm>
              <a:off x="-3604183" y="2711336"/>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4</a:t>
              </a:r>
            </a:p>
          </p:txBody>
        </p:sp>
        <p:sp>
          <p:nvSpPr>
            <p:cNvPr id="21" name="Rechthoek 20">
              <a:extLst>
                <a:ext uri="{FF2B5EF4-FFF2-40B4-BE49-F238E27FC236}">
                  <a16:creationId xmlns:a16="http://schemas.microsoft.com/office/drawing/2014/main" id="{46C415F4-0755-BCDA-3411-F3AB8ADD02B5}"/>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2400" b="1" i="0" u="none" strike="noStrike" kern="0" cap="none" spc="0" normalizeH="0" baseline="0" noProof="0" dirty="0">
                  <a:ln>
                    <a:noFill/>
                  </a:ln>
                  <a:solidFill>
                    <a:schemeClr val="tx1"/>
                  </a:solidFill>
                  <a:effectLst/>
                  <a:uLnTx/>
                  <a:uFillTx/>
                  <a:latin typeface="+mj-lt"/>
                  <a:cs typeface="Calibri" panose="020F0502020204030204" pitchFamily="34" charset="0"/>
                </a:rPr>
                <a:t>Title/Quote</a:t>
              </a:r>
            </a:p>
          </p:txBody>
        </p:sp>
        <p:sp>
          <p:nvSpPr>
            <p:cNvPr id="22" name="Ovaal 21">
              <a:extLst>
                <a:ext uri="{FF2B5EF4-FFF2-40B4-BE49-F238E27FC236}">
                  <a16:creationId xmlns:a16="http://schemas.microsoft.com/office/drawing/2014/main" id="{0D658161-325A-28F7-6955-43E9A2D0800C}"/>
                </a:ext>
              </a:extLst>
            </p:cNvPr>
            <p:cNvSpPr/>
            <p:nvPr userDrawn="1"/>
          </p:nvSpPr>
          <p:spPr>
            <a:xfrm>
              <a:off x="-3604183" y="3002620"/>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5</a:t>
              </a:r>
            </a:p>
          </p:txBody>
        </p:sp>
        <p:sp>
          <p:nvSpPr>
            <p:cNvPr id="23" name="Rechthoek 22">
              <a:extLst>
                <a:ext uri="{FF2B5EF4-FFF2-40B4-BE49-F238E27FC236}">
                  <a16:creationId xmlns:a16="http://schemas.microsoft.com/office/drawing/2014/main" id="{3C16F4D7-033E-39EF-3698-E52C4CFF82AF}"/>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800" b="0" i="0" u="none" strike="noStrike" kern="0" cap="none" spc="0" normalizeH="0" baseline="0" noProof="0" dirty="0">
                  <a:ln>
                    <a:noFill/>
                  </a:ln>
                  <a:solidFill>
                    <a:schemeClr val="tx1"/>
                  </a:solidFill>
                  <a:effectLst/>
                  <a:uLnTx/>
                  <a:uFillTx/>
                  <a:latin typeface="+mj-lt"/>
                  <a:cs typeface="Calibri" panose="020F0502020204030204" pitchFamily="34" charset="0"/>
                </a:rPr>
                <a:t>Subtitle</a:t>
              </a:r>
            </a:p>
          </p:txBody>
        </p:sp>
        <p:sp>
          <p:nvSpPr>
            <p:cNvPr id="24" name="Ovaal 23">
              <a:extLst>
                <a:ext uri="{FF2B5EF4-FFF2-40B4-BE49-F238E27FC236}">
                  <a16:creationId xmlns:a16="http://schemas.microsoft.com/office/drawing/2014/main" id="{92DA9D1E-1316-8EAF-39C3-633F69188591}"/>
                </a:ext>
              </a:extLst>
            </p:cNvPr>
            <p:cNvSpPr/>
            <p:nvPr userDrawn="1"/>
          </p:nvSpPr>
          <p:spPr>
            <a:xfrm>
              <a:off x="-3604183" y="329390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6</a:t>
              </a:r>
            </a:p>
          </p:txBody>
        </p:sp>
        <p:sp>
          <p:nvSpPr>
            <p:cNvPr id="25" name="Rechthoek 24">
              <a:extLst>
                <a:ext uri="{FF2B5EF4-FFF2-40B4-BE49-F238E27FC236}">
                  <a16:creationId xmlns:a16="http://schemas.microsoft.com/office/drawing/2014/main" id="{C3811279-355F-46ED-11D2-C158074834BA}"/>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mj-lt"/>
                <a:buAutoNum type="arabi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Numerical bullet</a:t>
              </a:r>
            </a:p>
          </p:txBody>
        </p:sp>
        <p:sp>
          <p:nvSpPr>
            <p:cNvPr id="26" name="Ovaal 25">
              <a:extLst>
                <a:ext uri="{FF2B5EF4-FFF2-40B4-BE49-F238E27FC236}">
                  <a16:creationId xmlns:a16="http://schemas.microsoft.com/office/drawing/2014/main" id="{2CD76153-E7AE-B444-343F-F0925ACA915E}"/>
                </a:ext>
              </a:extLst>
            </p:cNvPr>
            <p:cNvSpPr/>
            <p:nvPr userDrawn="1"/>
          </p:nvSpPr>
          <p:spPr>
            <a:xfrm>
              <a:off x="-3604183" y="358518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7</a:t>
              </a:r>
            </a:p>
          </p:txBody>
        </p:sp>
        <p:sp>
          <p:nvSpPr>
            <p:cNvPr id="27" name="Rechthoek 26">
              <a:extLst>
                <a:ext uri="{FF2B5EF4-FFF2-40B4-BE49-F238E27FC236}">
                  <a16:creationId xmlns:a16="http://schemas.microsoft.com/office/drawing/2014/main" id="{DD3D3F60-DBFA-8C2F-8866-FBEEEE8579ED}"/>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342900" marR="0" lvl="0" indent="-342900" defTabSz="914400" eaLnBrk="1" fontAlgn="auto" latinLnBrk="0" hangingPunct="1">
                <a:lnSpc>
                  <a:spcPct val="100000"/>
                </a:lnSpc>
                <a:spcBef>
                  <a:spcPts val="600"/>
                </a:spcBef>
                <a:spcAft>
                  <a:spcPts val="600"/>
                </a:spcAft>
                <a:buClr>
                  <a:schemeClr val="bg1"/>
                </a:buClr>
                <a:buSzTx/>
                <a:buFont typeface="+mj-lt"/>
                <a:buAutoNum type="alphaL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Alphabetical bullet</a:t>
              </a:r>
            </a:p>
          </p:txBody>
        </p:sp>
        <p:sp>
          <p:nvSpPr>
            <p:cNvPr id="28" name="Ovaal 27">
              <a:extLst>
                <a:ext uri="{FF2B5EF4-FFF2-40B4-BE49-F238E27FC236}">
                  <a16:creationId xmlns:a16="http://schemas.microsoft.com/office/drawing/2014/main" id="{0451C1E2-471C-8B47-F19F-A20F42365765}"/>
                </a:ext>
              </a:extLst>
            </p:cNvPr>
            <p:cNvSpPr/>
            <p:nvPr userDrawn="1"/>
          </p:nvSpPr>
          <p:spPr>
            <a:xfrm>
              <a:off x="-3604183" y="387647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8</a:t>
              </a:r>
            </a:p>
          </p:txBody>
        </p:sp>
        <p:sp>
          <p:nvSpPr>
            <p:cNvPr id="29" name="Rechthoek 28">
              <a:extLst>
                <a:ext uri="{FF2B5EF4-FFF2-40B4-BE49-F238E27FC236}">
                  <a16:creationId xmlns:a16="http://schemas.microsoft.com/office/drawing/2014/main" id="{203E4EA4-74F1-86D2-871D-232F972F5058}"/>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tx1"/>
                </a:buClr>
                <a:buSzTx/>
                <a:buFont typeface="Calibri" panose="020F0502020204030204" pitchFamily="34" charset="0"/>
                <a:buNone/>
                <a:tabLst/>
                <a:defRPr/>
              </a:pPr>
              <a:r>
                <a:rPr kumimoji="0" lang="en-GB" sz="1200" b="0" i="1" u="none" strike="noStrike" kern="0" cap="none" spc="0" normalizeH="0" baseline="0" noProof="0" dirty="0">
                  <a:ln>
                    <a:noFill/>
                  </a:ln>
                  <a:solidFill>
                    <a:schemeClr val="bg1"/>
                  </a:solidFill>
                  <a:effectLst/>
                  <a:uLnTx/>
                  <a:uFillTx/>
                  <a:latin typeface="+mj-lt"/>
                  <a:cs typeface="Calibri" panose="020F0502020204030204" pitchFamily="34" charset="0"/>
                </a:rPr>
                <a:t>Source</a:t>
              </a:r>
            </a:p>
          </p:txBody>
        </p:sp>
        <p:sp>
          <p:nvSpPr>
            <p:cNvPr id="30" name="Ovaal 29">
              <a:extLst>
                <a:ext uri="{FF2B5EF4-FFF2-40B4-BE49-F238E27FC236}">
                  <a16:creationId xmlns:a16="http://schemas.microsoft.com/office/drawing/2014/main" id="{E09AEEB4-7905-4EC1-E1AB-10C2E52585AF}"/>
                </a:ext>
              </a:extLst>
            </p:cNvPr>
            <p:cNvSpPr/>
            <p:nvPr userDrawn="1"/>
          </p:nvSpPr>
          <p:spPr>
            <a:xfrm>
              <a:off x="-3604183" y="416859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9</a:t>
              </a:r>
            </a:p>
          </p:txBody>
        </p:sp>
        <p:sp>
          <p:nvSpPr>
            <p:cNvPr id="31" name="Rechthoek 30">
              <a:extLst>
                <a:ext uri="{FF2B5EF4-FFF2-40B4-BE49-F238E27FC236}">
                  <a16:creationId xmlns:a16="http://schemas.microsoft.com/office/drawing/2014/main" id="{DAFB141D-4210-F056-0EC0-7C95C7E13A0B}"/>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32" name="Rechthoek 31">
              <a:extLst>
                <a:ext uri="{FF2B5EF4-FFF2-40B4-BE49-F238E27FC236}">
                  <a16:creationId xmlns:a16="http://schemas.microsoft.com/office/drawing/2014/main" id="{0FD5EE1E-05D7-6BAE-8011-5C42CE77ABAF}"/>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33" name="ICOON_info">
              <a:extLst>
                <a:ext uri="{FF2B5EF4-FFF2-40B4-BE49-F238E27FC236}">
                  <a16:creationId xmlns:a16="http://schemas.microsoft.com/office/drawing/2014/main" id="{4A367698-9FDD-9329-42AE-CA1338F81F9A}"/>
                </a:ext>
              </a:extLst>
            </p:cNvPr>
            <p:cNvGrpSpPr/>
            <p:nvPr userDrawn="1"/>
          </p:nvGrpSpPr>
          <p:grpSpPr>
            <a:xfrm>
              <a:off x="-376736" y="4400186"/>
              <a:ext cx="283685" cy="283685"/>
              <a:chOff x="-510741" y="5913713"/>
              <a:chExt cx="267555" cy="267555"/>
            </a:xfrm>
          </p:grpSpPr>
          <p:sp>
            <p:nvSpPr>
              <p:cNvPr id="81" name="Ovaal 80">
                <a:extLst>
                  <a:ext uri="{FF2B5EF4-FFF2-40B4-BE49-F238E27FC236}">
                    <a16:creationId xmlns:a16="http://schemas.microsoft.com/office/drawing/2014/main" id="{34BBE4E7-3B8E-DD1F-E079-1533483E5E3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82" name="Graphic 163" descr="Informatie">
                <a:extLst>
                  <a:ext uri="{FF2B5EF4-FFF2-40B4-BE49-F238E27FC236}">
                    <a16:creationId xmlns:a16="http://schemas.microsoft.com/office/drawing/2014/main" id="{D1755EB3-38C6-3692-0173-FC6AA22741A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4" name="VOORBEELD">
              <a:extLst>
                <a:ext uri="{FF2B5EF4-FFF2-40B4-BE49-F238E27FC236}">
                  <a16:creationId xmlns:a16="http://schemas.microsoft.com/office/drawing/2014/main" id="{74093231-30A3-00A7-4C66-1601A7768CDC}"/>
                </a:ext>
              </a:extLst>
            </p:cNvPr>
            <p:cNvGrpSpPr/>
            <p:nvPr userDrawn="1"/>
          </p:nvGrpSpPr>
          <p:grpSpPr>
            <a:xfrm>
              <a:off x="-3605171" y="458674"/>
              <a:ext cx="3234311" cy="558875"/>
              <a:chOff x="-3605171" y="458674"/>
              <a:chExt cx="3234311" cy="558875"/>
            </a:xfrm>
          </p:grpSpPr>
          <p:sp>
            <p:nvSpPr>
              <p:cNvPr id="41" name="Rechthoek 40">
                <a:extLst>
                  <a:ext uri="{FF2B5EF4-FFF2-40B4-BE49-F238E27FC236}">
                    <a16:creationId xmlns:a16="http://schemas.microsoft.com/office/drawing/2014/main" id="{8F03249D-AAD0-68D8-8C2F-368CFBDB399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42" name="Rechthoek 41">
                <a:extLst>
                  <a:ext uri="{FF2B5EF4-FFF2-40B4-BE49-F238E27FC236}">
                    <a16:creationId xmlns:a16="http://schemas.microsoft.com/office/drawing/2014/main" id="{6CB16A27-0EA7-DDA1-485D-1879EC47550C}"/>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43" name="Groep 42">
                <a:extLst>
                  <a:ext uri="{FF2B5EF4-FFF2-40B4-BE49-F238E27FC236}">
                    <a16:creationId xmlns:a16="http://schemas.microsoft.com/office/drawing/2014/main" id="{5DDF132B-FB9C-78D9-3F26-D9F110CF73BF}"/>
                  </a:ext>
                </a:extLst>
              </p:cNvPr>
              <p:cNvGrpSpPr/>
              <p:nvPr userDrawn="1"/>
            </p:nvGrpSpPr>
            <p:grpSpPr>
              <a:xfrm>
                <a:off x="-3386247" y="830871"/>
                <a:ext cx="139423" cy="109566"/>
                <a:chOff x="-2866744" y="827071"/>
                <a:chExt cx="168701" cy="132575"/>
              </a:xfrm>
            </p:grpSpPr>
            <p:grpSp>
              <p:nvGrpSpPr>
                <p:cNvPr id="74" name="Groep 73">
                  <a:extLst>
                    <a:ext uri="{FF2B5EF4-FFF2-40B4-BE49-F238E27FC236}">
                      <a16:creationId xmlns:a16="http://schemas.microsoft.com/office/drawing/2014/main" id="{144C11BC-4810-5E1C-B34A-BA233A22BE73}"/>
                    </a:ext>
                  </a:extLst>
                </p:cNvPr>
                <p:cNvGrpSpPr/>
                <p:nvPr userDrawn="1"/>
              </p:nvGrpSpPr>
              <p:grpSpPr>
                <a:xfrm>
                  <a:off x="-2866744" y="827071"/>
                  <a:ext cx="168701" cy="132575"/>
                  <a:chOff x="-2866744" y="827071"/>
                  <a:chExt cx="168701" cy="132575"/>
                </a:xfrm>
              </p:grpSpPr>
              <p:cxnSp>
                <p:nvCxnSpPr>
                  <p:cNvPr id="76" name="Rechte verbindingslijn 75">
                    <a:extLst>
                      <a:ext uri="{FF2B5EF4-FFF2-40B4-BE49-F238E27FC236}">
                        <a16:creationId xmlns:a16="http://schemas.microsoft.com/office/drawing/2014/main" id="{46BD0B0D-D8DF-F59B-04FD-D838EBA4973B}"/>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E720DFC0-4D28-B137-27A2-C0B189183B7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1118595D-1200-7858-5D9C-7A238486B17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B26C46AD-0B66-9D7C-9FC4-8A16A53D116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055A3277-E624-18B6-D19A-27507105446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5" name="Pijl: rechts 74">
                  <a:extLst>
                    <a:ext uri="{FF2B5EF4-FFF2-40B4-BE49-F238E27FC236}">
                      <a16:creationId xmlns:a16="http://schemas.microsoft.com/office/drawing/2014/main" id="{2315519A-4B0E-0B2F-4460-D58FE51B021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4" name="Groep 43">
                <a:extLst>
                  <a:ext uri="{FF2B5EF4-FFF2-40B4-BE49-F238E27FC236}">
                    <a16:creationId xmlns:a16="http://schemas.microsoft.com/office/drawing/2014/main" id="{526EC352-36FE-8142-03BE-04B569AFE72A}"/>
                  </a:ext>
                </a:extLst>
              </p:cNvPr>
              <p:cNvGrpSpPr/>
              <p:nvPr userDrawn="1"/>
            </p:nvGrpSpPr>
            <p:grpSpPr>
              <a:xfrm>
                <a:off x="-3605171" y="830871"/>
                <a:ext cx="139423" cy="109566"/>
                <a:chOff x="-2866744" y="518074"/>
                <a:chExt cx="168701" cy="132575"/>
              </a:xfrm>
            </p:grpSpPr>
            <p:grpSp>
              <p:nvGrpSpPr>
                <p:cNvPr id="67" name="Groep 66">
                  <a:extLst>
                    <a:ext uri="{FF2B5EF4-FFF2-40B4-BE49-F238E27FC236}">
                      <a16:creationId xmlns:a16="http://schemas.microsoft.com/office/drawing/2014/main" id="{09632EB7-48E0-71E7-BDF7-D925658DD910}"/>
                    </a:ext>
                  </a:extLst>
                </p:cNvPr>
                <p:cNvGrpSpPr/>
                <p:nvPr userDrawn="1"/>
              </p:nvGrpSpPr>
              <p:grpSpPr>
                <a:xfrm>
                  <a:off x="-2866744" y="518074"/>
                  <a:ext cx="168701" cy="132575"/>
                  <a:chOff x="-2866744" y="518074"/>
                  <a:chExt cx="168701" cy="132575"/>
                </a:xfrm>
              </p:grpSpPr>
              <p:cxnSp>
                <p:nvCxnSpPr>
                  <p:cNvPr id="69" name="Rechte verbindingslijn 68">
                    <a:extLst>
                      <a:ext uri="{FF2B5EF4-FFF2-40B4-BE49-F238E27FC236}">
                        <a16:creationId xmlns:a16="http://schemas.microsoft.com/office/drawing/2014/main" id="{ED2F9E54-A731-26FD-A767-68E6701FDC8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939AC02C-9082-7147-1CC1-8D1C6569CE8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5396A51E-9B20-C56D-AE39-E19FF2B3A7B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C17FC455-FD73-4D26-3461-CDB12A0C0CC3}"/>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C11482E8-ACF8-FDA8-220C-812C900BA8E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8" name="Pijl: rechts 67">
                  <a:extLst>
                    <a:ext uri="{FF2B5EF4-FFF2-40B4-BE49-F238E27FC236}">
                      <a16:creationId xmlns:a16="http://schemas.microsoft.com/office/drawing/2014/main" id="{A9AAFCDC-9F4D-37E6-2766-CB1B18CB15C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45" name="Rechte verbindingslijn 44">
                <a:extLst>
                  <a:ext uri="{FF2B5EF4-FFF2-40B4-BE49-F238E27FC236}">
                    <a16:creationId xmlns:a16="http://schemas.microsoft.com/office/drawing/2014/main" id="{363AD987-1161-2872-1491-35E77880AF4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6" name="Rechte verbindingslijn 45">
                <a:extLst>
                  <a:ext uri="{FF2B5EF4-FFF2-40B4-BE49-F238E27FC236}">
                    <a16:creationId xmlns:a16="http://schemas.microsoft.com/office/drawing/2014/main" id="{A5F2F453-F46E-4600-23E1-7B0C68AEAB5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7" name="Rechthoek 46">
                <a:extLst>
                  <a:ext uri="{FF2B5EF4-FFF2-40B4-BE49-F238E27FC236}">
                    <a16:creationId xmlns:a16="http://schemas.microsoft.com/office/drawing/2014/main" id="{DF25AE5A-8195-91AF-E8B8-C86C0A10510C}"/>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sp>
            <p:nvSpPr>
              <p:cNvPr id="48" name="Rechthoek 47">
                <a:extLst>
                  <a:ext uri="{FF2B5EF4-FFF2-40B4-BE49-F238E27FC236}">
                    <a16:creationId xmlns:a16="http://schemas.microsoft.com/office/drawing/2014/main" id="{ACACE095-809D-92CE-852E-91F4A2A46A10}"/>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grpSp>
            <p:nvGrpSpPr>
              <p:cNvPr id="49" name="Groep 48">
                <a:extLst>
                  <a:ext uri="{FF2B5EF4-FFF2-40B4-BE49-F238E27FC236}">
                    <a16:creationId xmlns:a16="http://schemas.microsoft.com/office/drawing/2014/main" id="{45509355-2089-447A-20C1-E20B857B1926}"/>
                  </a:ext>
                </a:extLst>
              </p:cNvPr>
              <p:cNvGrpSpPr/>
              <p:nvPr userDrawn="1"/>
            </p:nvGrpSpPr>
            <p:grpSpPr>
              <a:xfrm>
                <a:off x="-2916763" y="769168"/>
                <a:ext cx="268738" cy="248381"/>
                <a:chOff x="-2916763" y="769168"/>
                <a:chExt cx="268738" cy="248381"/>
              </a:xfrm>
            </p:grpSpPr>
            <p:sp>
              <p:nvSpPr>
                <p:cNvPr id="59" name="Rechthoek 58">
                  <a:extLst>
                    <a:ext uri="{FF2B5EF4-FFF2-40B4-BE49-F238E27FC236}">
                      <a16:creationId xmlns:a16="http://schemas.microsoft.com/office/drawing/2014/main" id="{9C433AA5-6AC2-FA6D-AE2E-4B4370D97455}"/>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6CC64A8F-EFC7-5128-A869-F4DB4BEC45F8}"/>
                    </a:ext>
                  </a:extLst>
                </p:cNvPr>
                <p:cNvGrpSpPr/>
                <p:nvPr userDrawn="1"/>
              </p:nvGrpSpPr>
              <p:grpSpPr>
                <a:xfrm>
                  <a:off x="-2866744" y="827071"/>
                  <a:ext cx="168701" cy="132575"/>
                  <a:chOff x="-2866744" y="827071"/>
                  <a:chExt cx="168701" cy="132575"/>
                </a:xfrm>
              </p:grpSpPr>
              <p:cxnSp>
                <p:nvCxnSpPr>
                  <p:cNvPr id="62" name="Rechte verbindingslijn 61">
                    <a:extLst>
                      <a:ext uri="{FF2B5EF4-FFF2-40B4-BE49-F238E27FC236}">
                        <a16:creationId xmlns:a16="http://schemas.microsoft.com/office/drawing/2014/main" id="{C5054BE0-1632-D53A-02FE-C86830FDBFD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73EAD92F-51AB-3C12-2F56-452291C94AD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1CD778D7-33A5-C84C-13B6-E60FD9A9342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3C54E428-7FED-2343-FD61-273FF063EAF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D7A7612C-6FEF-938C-EAC4-55A9BEB814A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1" name="Pijl: rechts 60">
                  <a:extLst>
                    <a:ext uri="{FF2B5EF4-FFF2-40B4-BE49-F238E27FC236}">
                      <a16:creationId xmlns:a16="http://schemas.microsoft.com/office/drawing/2014/main" id="{C30FD48E-B893-3404-64C1-5CC8ACC369C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50" name="Groep 49">
                <a:extLst>
                  <a:ext uri="{FF2B5EF4-FFF2-40B4-BE49-F238E27FC236}">
                    <a16:creationId xmlns:a16="http://schemas.microsoft.com/office/drawing/2014/main" id="{FFAB11BA-864A-1D5F-B220-8DD3A10A3E8E}"/>
                  </a:ext>
                </a:extLst>
              </p:cNvPr>
              <p:cNvGrpSpPr/>
              <p:nvPr userDrawn="1"/>
            </p:nvGrpSpPr>
            <p:grpSpPr>
              <a:xfrm>
                <a:off x="-2916763" y="460171"/>
                <a:ext cx="268738" cy="248381"/>
                <a:chOff x="-2916763" y="460171"/>
                <a:chExt cx="268738" cy="248381"/>
              </a:xfrm>
            </p:grpSpPr>
            <p:sp>
              <p:nvSpPr>
                <p:cNvPr id="51" name="Rechthoek 50">
                  <a:extLst>
                    <a:ext uri="{FF2B5EF4-FFF2-40B4-BE49-F238E27FC236}">
                      <a16:creationId xmlns:a16="http://schemas.microsoft.com/office/drawing/2014/main" id="{63179556-C1DD-7952-5E45-4213386037CB}"/>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2" name="Groep 51">
                  <a:extLst>
                    <a:ext uri="{FF2B5EF4-FFF2-40B4-BE49-F238E27FC236}">
                      <a16:creationId xmlns:a16="http://schemas.microsoft.com/office/drawing/2014/main" id="{1E2AF22F-473C-A6E8-F63C-21666C95052D}"/>
                    </a:ext>
                  </a:extLst>
                </p:cNvPr>
                <p:cNvGrpSpPr/>
                <p:nvPr userDrawn="1"/>
              </p:nvGrpSpPr>
              <p:grpSpPr>
                <a:xfrm>
                  <a:off x="-2866744" y="518074"/>
                  <a:ext cx="168701" cy="132575"/>
                  <a:chOff x="-2866744" y="518074"/>
                  <a:chExt cx="168701" cy="132575"/>
                </a:xfrm>
              </p:grpSpPr>
              <p:cxnSp>
                <p:nvCxnSpPr>
                  <p:cNvPr id="54" name="Rechte verbindingslijn 53">
                    <a:extLst>
                      <a:ext uri="{FF2B5EF4-FFF2-40B4-BE49-F238E27FC236}">
                        <a16:creationId xmlns:a16="http://schemas.microsoft.com/office/drawing/2014/main" id="{1760650E-CC90-10A4-5154-0571AB78987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54">
                    <a:extLst>
                      <a:ext uri="{FF2B5EF4-FFF2-40B4-BE49-F238E27FC236}">
                        <a16:creationId xmlns:a16="http://schemas.microsoft.com/office/drawing/2014/main" id="{2A3E8100-7EDE-6785-4843-98958C8C7D5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2A3C1821-A1A1-ED03-F727-85DC1CE11DB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56">
                    <a:extLst>
                      <a:ext uri="{FF2B5EF4-FFF2-40B4-BE49-F238E27FC236}">
                        <a16:creationId xmlns:a16="http://schemas.microsoft.com/office/drawing/2014/main" id="{6444AD83-3460-AAA2-AC09-1EFE16037AF3}"/>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4F3C2A51-65C6-6739-7B12-855ED168D35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3" name="Pijl: rechts 52">
                  <a:extLst>
                    <a:ext uri="{FF2B5EF4-FFF2-40B4-BE49-F238E27FC236}">
                      <a16:creationId xmlns:a16="http://schemas.microsoft.com/office/drawing/2014/main" id="{D168D7AF-E66C-9D68-F29D-12B56BDC299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nvGrpSpPr>
            <p:cNvPr id="35" name="Groep 34">
              <a:extLst>
                <a:ext uri="{FF2B5EF4-FFF2-40B4-BE49-F238E27FC236}">
                  <a16:creationId xmlns:a16="http://schemas.microsoft.com/office/drawing/2014/main" id="{6A86315F-CE6D-A421-9582-63DB1311F6B7}"/>
                </a:ext>
              </a:extLst>
            </p:cNvPr>
            <p:cNvGrpSpPr/>
            <p:nvPr userDrawn="1"/>
          </p:nvGrpSpPr>
          <p:grpSpPr>
            <a:xfrm>
              <a:off x="-938434" y="4663037"/>
              <a:ext cx="627798" cy="576693"/>
              <a:chOff x="-1753862" y="6112775"/>
              <a:chExt cx="759635" cy="697798"/>
            </a:xfrm>
          </p:grpSpPr>
          <p:grpSp>
            <p:nvGrpSpPr>
              <p:cNvPr id="36" name="Inspireren">
                <a:extLst>
                  <a:ext uri="{FF2B5EF4-FFF2-40B4-BE49-F238E27FC236}">
                    <a16:creationId xmlns:a16="http://schemas.microsoft.com/office/drawing/2014/main" id="{A7C26EC0-A42E-F5B9-8F0A-44F064D2FCA4}"/>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38" name="Freeform 12">
                  <a:extLst>
                    <a:ext uri="{FF2B5EF4-FFF2-40B4-BE49-F238E27FC236}">
                      <a16:creationId xmlns:a16="http://schemas.microsoft.com/office/drawing/2014/main" id="{EBC72EBD-677E-CECE-3EBC-06F281CFE9B5}"/>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9" name="Freeform 13">
                  <a:extLst>
                    <a:ext uri="{FF2B5EF4-FFF2-40B4-BE49-F238E27FC236}">
                      <a16:creationId xmlns:a16="http://schemas.microsoft.com/office/drawing/2014/main" id="{25F18558-DA35-FB02-7E20-4E64CDB3E9FE}"/>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40" name="Freeform 14">
                  <a:extLst>
                    <a:ext uri="{FF2B5EF4-FFF2-40B4-BE49-F238E27FC236}">
                      <a16:creationId xmlns:a16="http://schemas.microsoft.com/office/drawing/2014/main" id="{D890AC45-FF2F-B336-876B-057FF7171137}"/>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7" name="Tekstvak 36">
                <a:extLst>
                  <a:ext uri="{FF2B5EF4-FFF2-40B4-BE49-F238E27FC236}">
                    <a16:creationId xmlns:a16="http://schemas.microsoft.com/office/drawing/2014/main" id="{8B9FB497-A268-4702-E483-D37D608CBC87}"/>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83" name="INSTRUCTION">
            <a:extLst>
              <a:ext uri="{FF2B5EF4-FFF2-40B4-BE49-F238E27FC236}">
                <a16:creationId xmlns:a16="http://schemas.microsoft.com/office/drawing/2014/main" id="{DADB640B-F848-BF22-D9FD-1280D8BB256D}"/>
              </a:ext>
            </a:extLst>
          </p:cNvPr>
          <p:cNvGrpSpPr/>
          <p:nvPr userDrawn="1"/>
        </p:nvGrpSpPr>
        <p:grpSpPr>
          <a:xfrm>
            <a:off x="-3786165" y="-1"/>
            <a:ext cx="3693386" cy="6640349"/>
            <a:chOff x="-3786165" y="-1"/>
            <a:chExt cx="3693386" cy="6640349"/>
          </a:xfrm>
        </p:grpSpPr>
        <p:sp>
          <p:nvSpPr>
            <p:cNvPr id="84" name="Rechthoek 83">
              <a:extLst>
                <a:ext uri="{FF2B5EF4-FFF2-40B4-BE49-F238E27FC236}">
                  <a16:creationId xmlns:a16="http://schemas.microsoft.com/office/drawing/2014/main" id="{30A59C9E-A5E3-9CFB-DB6D-D1818672C988}"/>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85" name="Ovaal 84">
              <a:extLst>
                <a:ext uri="{FF2B5EF4-FFF2-40B4-BE49-F238E27FC236}">
                  <a16:creationId xmlns:a16="http://schemas.microsoft.com/office/drawing/2014/main" id="{31F617BA-443B-B604-887B-807D4774C08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6" name="Rechthoek 85">
              <a:extLst>
                <a:ext uri="{FF2B5EF4-FFF2-40B4-BE49-F238E27FC236}">
                  <a16:creationId xmlns:a16="http://schemas.microsoft.com/office/drawing/2014/main" id="{92B0F077-C636-F02C-B0E5-6C6E08D4AFD9}"/>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87" name="Ovaal 86">
              <a:extLst>
                <a:ext uri="{FF2B5EF4-FFF2-40B4-BE49-F238E27FC236}">
                  <a16:creationId xmlns:a16="http://schemas.microsoft.com/office/drawing/2014/main" id="{E3F72F69-7C07-CFCB-51F8-E99D69156451}"/>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9091F0B1-182E-AB64-F686-2FCEE439E9AF}"/>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9" name="Ovaal 88">
              <a:extLst>
                <a:ext uri="{FF2B5EF4-FFF2-40B4-BE49-F238E27FC236}">
                  <a16:creationId xmlns:a16="http://schemas.microsoft.com/office/drawing/2014/main" id="{CFEFB352-A2BE-D63C-2FAB-5C2BF6A26504}"/>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0" name="Rechthoek 89">
              <a:extLst>
                <a:ext uri="{FF2B5EF4-FFF2-40B4-BE49-F238E27FC236}">
                  <a16:creationId xmlns:a16="http://schemas.microsoft.com/office/drawing/2014/main" id="{7B801473-D5E8-DAC9-B62C-1CCAA1AE98AC}"/>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91" name="Rechthoek 90">
              <a:extLst>
                <a:ext uri="{FF2B5EF4-FFF2-40B4-BE49-F238E27FC236}">
                  <a16:creationId xmlns:a16="http://schemas.microsoft.com/office/drawing/2014/main" id="{7ECF16FD-A827-8A4F-C0A9-BCA60D9BC6FB}"/>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2" name="Groep 91">
              <a:extLst>
                <a:ext uri="{FF2B5EF4-FFF2-40B4-BE49-F238E27FC236}">
                  <a16:creationId xmlns:a16="http://schemas.microsoft.com/office/drawing/2014/main" id="{80534B9D-5094-52EA-E869-2A3B610D1AF7}"/>
                </a:ext>
              </a:extLst>
            </p:cNvPr>
            <p:cNvGrpSpPr/>
            <p:nvPr userDrawn="1"/>
          </p:nvGrpSpPr>
          <p:grpSpPr>
            <a:xfrm>
              <a:off x="-2485819" y="3479783"/>
              <a:ext cx="1222990" cy="563933"/>
              <a:chOff x="-2485819" y="3399207"/>
              <a:chExt cx="1222990" cy="563933"/>
            </a:xfrm>
          </p:grpSpPr>
          <p:sp>
            <p:nvSpPr>
              <p:cNvPr id="131" name="Rechthoek 130">
                <a:extLst>
                  <a:ext uri="{FF2B5EF4-FFF2-40B4-BE49-F238E27FC236}">
                    <a16:creationId xmlns:a16="http://schemas.microsoft.com/office/drawing/2014/main" id="{0EC07636-605E-EC78-0E6B-F18D7E227469}"/>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2" name="Rechthoek 131">
                <a:extLst>
                  <a:ext uri="{FF2B5EF4-FFF2-40B4-BE49-F238E27FC236}">
                    <a16:creationId xmlns:a16="http://schemas.microsoft.com/office/drawing/2014/main" id="{25326BA8-AA52-3973-2EF2-4282A6370A90}"/>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3" name="Groep 132">
                <a:extLst>
                  <a:ext uri="{FF2B5EF4-FFF2-40B4-BE49-F238E27FC236}">
                    <a16:creationId xmlns:a16="http://schemas.microsoft.com/office/drawing/2014/main" id="{A6F3190D-B871-F8BD-A59D-F0E213EC18DA}"/>
                  </a:ext>
                </a:extLst>
              </p:cNvPr>
              <p:cNvGrpSpPr/>
              <p:nvPr userDrawn="1"/>
            </p:nvGrpSpPr>
            <p:grpSpPr>
              <a:xfrm>
                <a:off x="-2403869" y="3460544"/>
                <a:ext cx="155951" cy="131922"/>
                <a:chOff x="12968836" y="3354170"/>
                <a:chExt cx="404806" cy="342433"/>
              </a:xfrm>
            </p:grpSpPr>
            <p:sp>
              <p:nvSpPr>
                <p:cNvPr id="146" name="Rechthoek: afgeronde hoeken 145">
                  <a:extLst>
                    <a:ext uri="{FF2B5EF4-FFF2-40B4-BE49-F238E27FC236}">
                      <a16:creationId xmlns:a16="http://schemas.microsoft.com/office/drawing/2014/main" id="{B69C5BC7-7F6C-D15D-4294-D0183C42991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7" name="Rechthoek 146">
                  <a:extLst>
                    <a:ext uri="{FF2B5EF4-FFF2-40B4-BE49-F238E27FC236}">
                      <a16:creationId xmlns:a16="http://schemas.microsoft.com/office/drawing/2014/main" id="{12132457-6BB3-5FD1-6969-5A35ABDB0FF4}"/>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8" name="Rechthoek 147">
                  <a:extLst>
                    <a:ext uri="{FF2B5EF4-FFF2-40B4-BE49-F238E27FC236}">
                      <a16:creationId xmlns:a16="http://schemas.microsoft.com/office/drawing/2014/main" id="{D383B8B7-E7A4-E39F-2D5A-17041E6081D3}"/>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9" name="Rechthoek 148">
                  <a:extLst>
                    <a:ext uri="{FF2B5EF4-FFF2-40B4-BE49-F238E27FC236}">
                      <a16:creationId xmlns:a16="http://schemas.microsoft.com/office/drawing/2014/main" id="{C537C40B-564E-434F-5FAF-B38FC66FD12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50" name="Rechthoek 149">
                  <a:extLst>
                    <a:ext uri="{FF2B5EF4-FFF2-40B4-BE49-F238E27FC236}">
                      <a16:creationId xmlns:a16="http://schemas.microsoft.com/office/drawing/2014/main" id="{D4D46503-562A-91B5-07C9-A7806C1ACB3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51" name="Rechthoek 150">
                  <a:extLst>
                    <a:ext uri="{FF2B5EF4-FFF2-40B4-BE49-F238E27FC236}">
                      <a16:creationId xmlns:a16="http://schemas.microsoft.com/office/drawing/2014/main" id="{7DC78F9F-DBD1-4690-EEB3-D55CF1C68FA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4" name="Groep 133">
                <a:extLst>
                  <a:ext uri="{FF2B5EF4-FFF2-40B4-BE49-F238E27FC236}">
                    <a16:creationId xmlns:a16="http://schemas.microsoft.com/office/drawing/2014/main" id="{D0FBB1C7-28DA-B9C0-7691-28988782201F}"/>
                  </a:ext>
                </a:extLst>
              </p:cNvPr>
              <p:cNvGrpSpPr/>
              <p:nvPr userDrawn="1"/>
            </p:nvGrpSpPr>
            <p:grpSpPr>
              <a:xfrm>
                <a:off x="-2423424" y="3690208"/>
                <a:ext cx="166739" cy="218963"/>
                <a:chOff x="12940828" y="3950597"/>
                <a:chExt cx="432813" cy="568367"/>
              </a:xfrm>
            </p:grpSpPr>
            <p:grpSp>
              <p:nvGrpSpPr>
                <p:cNvPr id="138" name="Groep 137">
                  <a:extLst>
                    <a:ext uri="{FF2B5EF4-FFF2-40B4-BE49-F238E27FC236}">
                      <a16:creationId xmlns:a16="http://schemas.microsoft.com/office/drawing/2014/main" id="{CA764267-1C4F-2584-454A-1184B133A3FE}"/>
                    </a:ext>
                  </a:extLst>
                </p:cNvPr>
                <p:cNvGrpSpPr/>
                <p:nvPr userDrawn="1"/>
              </p:nvGrpSpPr>
              <p:grpSpPr>
                <a:xfrm>
                  <a:off x="13000382" y="4006891"/>
                  <a:ext cx="373259" cy="315747"/>
                  <a:chOff x="12968836" y="3354170"/>
                  <a:chExt cx="404806" cy="342433"/>
                </a:xfrm>
              </p:grpSpPr>
              <p:sp>
                <p:nvSpPr>
                  <p:cNvPr id="140" name="Rechthoek: afgeronde hoeken 139">
                    <a:extLst>
                      <a:ext uri="{FF2B5EF4-FFF2-40B4-BE49-F238E27FC236}">
                        <a16:creationId xmlns:a16="http://schemas.microsoft.com/office/drawing/2014/main" id="{3D627100-7CAA-5068-0024-FDC664D23C1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41" name="Rechthoek 140">
                    <a:extLst>
                      <a:ext uri="{FF2B5EF4-FFF2-40B4-BE49-F238E27FC236}">
                        <a16:creationId xmlns:a16="http://schemas.microsoft.com/office/drawing/2014/main" id="{C3392647-A40B-7DC5-E652-1F3D2982A64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2" name="Rechthoek 141">
                    <a:extLst>
                      <a:ext uri="{FF2B5EF4-FFF2-40B4-BE49-F238E27FC236}">
                        <a16:creationId xmlns:a16="http://schemas.microsoft.com/office/drawing/2014/main" id="{5C4FE589-B40B-0945-C711-6727D94FF42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3" name="Rechthoek 142">
                    <a:extLst>
                      <a:ext uri="{FF2B5EF4-FFF2-40B4-BE49-F238E27FC236}">
                        <a16:creationId xmlns:a16="http://schemas.microsoft.com/office/drawing/2014/main" id="{CD58B93F-2C90-1F4A-DD69-CF8CF8E07B1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4" name="Rechthoek 143">
                    <a:extLst>
                      <a:ext uri="{FF2B5EF4-FFF2-40B4-BE49-F238E27FC236}">
                        <a16:creationId xmlns:a16="http://schemas.microsoft.com/office/drawing/2014/main" id="{211A8B7A-4B14-A89D-94B7-A053990BDF38}"/>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45" name="Rechthoek 144">
                    <a:extLst>
                      <a:ext uri="{FF2B5EF4-FFF2-40B4-BE49-F238E27FC236}">
                        <a16:creationId xmlns:a16="http://schemas.microsoft.com/office/drawing/2014/main" id="{A6FDFA63-9A0E-59F7-07A3-3BA7F55EF6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9" name="Boog 138">
                  <a:extLst>
                    <a:ext uri="{FF2B5EF4-FFF2-40B4-BE49-F238E27FC236}">
                      <a16:creationId xmlns:a16="http://schemas.microsoft.com/office/drawing/2014/main" id="{93934C78-BA19-5FF5-A663-51F0F25094BE}"/>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5" name="Tekstvak 134">
                <a:extLst>
                  <a:ext uri="{FF2B5EF4-FFF2-40B4-BE49-F238E27FC236}">
                    <a16:creationId xmlns:a16="http://schemas.microsoft.com/office/drawing/2014/main" id="{C584F701-9445-1FCC-9E79-CB8E38E71B38}"/>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6" name="Tekstvak 135">
                <a:extLst>
                  <a:ext uri="{FF2B5EF4-FFF2-40B4-BE49-F238E27FC236}">
                    <a16:creationId xmlns:a16="http://schemas.microsoft.com/office/drawing/2014/main" id="{9B838821-5A9A-5FC3-7D0C-0C2161031F8A}"/>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7" name="Vrije vorm: vorm 136">
                <a:extLst>
                  <a:ext uri="{FF2B5EF4-FFF2-40B4-BE49-F238E27FC236}">
                    <a16:creationId xmlns:a16="http://schemas.microsoft.com/office/drawing/2014/main" id="{0E00BB0D-9EC3-71ED-BB92-82EC7D4B8EFC}"/>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93" name="Groep 92">
              <a:extLst>
                <a:ext uri="{FF2B5EF4-FFF2-40B4-BE49-F238E27FC236}">
                  <a16:creationId xmlns:a16="http://schemas.microsoft.com/office/drawing/2014/main" id="{F41B6FB0-6DE5-3043-0F64-3C28B565310F}"/>
                </a:ext>
              </a:extLst>
            </p:cNvPr>
            <p:cNvGrpSpPr/>
            <p:nvPr userDrawn="1"/>
          </p:nvGrpSpPr>
          <p:grpSpPr>
            <a:xfrm>
              <a:off x="-3786165" y="5680652"/>
              <a:ext cx="3693386" cy="959696"/>
              <a:chOff x="-3786437" y="6163468"/>
              <a:chExt cx="3693386" cy="959696"/>
            </a:xfrm>
          </p:grpSpPr>
          <p:sp>
            <p:nvSpPr>
              <p:cNvPr id="121" name="Rechthoek 120">
                <a:extLst>
                  <a:ext uri="{FF2B5EF4-FFF2-40B4-BE49-F238E27FC236}">
                    <a16:creationId xmlns:a16="http://schemas.microsoft.com/office/drawing/2014/main" id="{32902CD8-B7A4-4A94-3355-A58737AC59B8}"/>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122" name="ICOON_info">
                <a:extLst>
                  <a:ext uri="{FF2B5EF4-FFF2-40B4-BE49-F238E27FC236}">
                    <a16:creationId xmlns:a16="http://schemas.microsoft.com/office/drawing/2014/main" id="{161A0F02-D7A7-9E22-DBF0-36B7CB3408A9}"/>
                  </a:ext>
                </a:extLst>
              </p:cNvPr>
              <p:cNvGrpSpPr/>
              <p:nvPr userDrawn="1"/>
            </p:nvGrpSpPr>
            <p:grpSpPr>
              <a:xfrm>
                <a:off x="-376736" y="6163468"/>
                <a:ext cx="283685" cy="283685"/>
                <a:chOff x="-510741" y="5913713"/>
                <a:chExt cx="267555" cy="267555"/>
              </a:xfrm>
            </p:grpSpPr>
            <p:sp>
              <p:nvSpPr>
                <p:cNvPr id="129" name="Ovaal 128">
                  <a:extLst>
                    <a:ext uri="{FF2B5EF4-FFF2-40B4-BE49-F238E27FC236}">
                      <a16:creationId xmlns:a16="http://schemas.microsoft.com/office/drawing/2014/main" id="{68D6C11E-FACC-4A35-49CB-34B5EE3B07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0" name="Graphic 163" descr="Informatie">
                  <a:extLst>
                    <a:ext uri="{FF2B5EF4-FFF2-40B4-BE49-F238E27FC236}">
                      <a16:creationId xmlns:a16="http://schemas.microsoft.com/office/drawing/2014/main" id="{2CB0D6B8-8A90-0918-ECE3-10E2C322A07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3" name="Groep 122">
                <a:extLst>
                  <a:ext uri="{FF2B5EF4-FFF2-40B4-BE49-F238E27FC236}">
                    <a16:creationId xmlns:a16="http://schemas.microsoft.com/office/drawing/2014/main" id="{7D1444BC-65AC-894E-BE11-2F81C4746B86}"/>
                  </a:ext>
                </a:extLst>
              </p:cNvPr>
              <p:cNvGrpSpPr/>
              <p:nvPr userDrawn="1"/>
            </p:nvGrpSpPr>
            <p:grpSpPr>
              <a:xfrm>
                <a:off x="-938434" y="6420818"/>
                <a:ext cx="627798" cy="576693"/>
                <a:chOff x="-938434" y="4570310"/>
                <a:chExt cx="627798" cy="576693"/>
              </a:xfrm>
            </p:grpSpPr>
            <p:grpSp>
              <p:nvGrpSpPr>
                <p:cNvPr id="124" name="Inspireren">
                  <a:extLst>
                    <a:ext uri="{FF2B5EF4-FFF2-40B4-BE49-F238E27FC236}">
                      <a16:creationId xmlns:a16="http://schemas.microsoft.com/office/drawing/2014/main" id="{73790A88-64EA-FBB5-C84B-B29D01231EBF}"/>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126" name="Freeform 12">
                    <a:extLst>
                      <a:ext uri="{FF2B5EF4-FFF2-40B4-BE49-F238E27FC236}">
                        <a16:creationId xmlns:a16="http://schemas.microsoft.com/office/drawing/2014/main" id="{B13080AE-CC17-8D30-2A89-6EF330C4EA05}"/>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7" name="Freeform 13">
                    <a:extLst>
                      <a:ext uri="{FF2B5EF4-FFF2-40B4-BE49-F238E27FC236}">
                        <a16:creationId xmlns:a16="http://schemas.microsoft.com/office/drawing/2014/main" id="{E1DE025A-993A-E256-DFF8-C05AD5E1AA12}"/>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28" name="Freeform 14">
                    <a:extLst>
                      <a:ext uri="{FF2B5EF4-FFF2-40B4-BE49-F238E27FC236}">
                        <a16:creationId xmlns:a16="http://schemas.microsoft.com/office/drawing/2014/main" id="{8527177F-6F96-5EB2-0CB8-7EE4F2CC98B0}"/>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125" name="Tekstvak 124">
                  <a:extLst>
                    <a:ext uri="{FF2B5EF4-FFF2-40B4-BE49-F238E27FC236}">
                      <a16:creationId xmlns:a16="http://schemas.microsoft.com/office/drawing/2014/main" id="{AE7907BE-1008-4C4F-7A98-3382D2AD0CA9}"/>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94" name="Groep 93">
              <a:extLst>
                <a:ext uri="{FF2B5EF4-FFF2-40B4-BE49-F238E27FC236}">
                  <a16:creationId xmlns:a16="http://schemas.microsoft.com/office/drawing/2014/main" id="{4DCAFB2A-9564-E13A-6978-26E18E179B72}"/>
                </a:ext>
              </a:extLst>
            </p:cNvPr>
            <p:cNvGrpSpPr/>
            <p:nvPr userDrawn="1"/>
          </p:nvGrpSpPr>
          <p:grpSpPr>
            <a:xfrm>
              <a:off x="-3426806" y="5129582"/>
              <a:ext cx="514284" cy="506545"/>
              <a:chOff x="12617641" y="3403239"/>
              <a:chExt cx="752963" cy="741634"/>
            </a:xfrm>
          </p:grpSpPr>
          <p:grpSp>
            <p:nvGrpSpPr>
              <p:cNvPr id="105" name="Groep 104">
                <a:extLst>
                  <a:ext uri="{FF2B5EF4-FFF2-40B4-BE49-F238E27FC236}">
                    <a16:creationId xmlns:a16="http://schemas.microsoft.com/office/drawing/2014/main" id="{2F2DF590-3E74-2972-A9FC-69E233CC7723}"/>
                  </a:ext>
                </a:extLst>
              </p:cNvPr>
              <p:cNvGrpSpPr/>
              <p:nvPr userDrawn="1"/>
            </p:nvGrpSpPr>
            <p:grpSpPr>
              <a:xfrm>
                <a:off x="12771530" y="3403239"/>
                <a:ext cx="467176" cy="448491"/>
                <a:chOff x="12782157" y="3403239"/>
                <a:chExt cx="467176" cy="448491"/>
              </a:xfrm>
            </p:grpSpPr>
            <p:grpSp>
              <p:nvGrpSpPr>
                <p:cNvPr id="108" name="Groep 107">
                  <a:extLst>
                    <a:ext uri="{FF2B5EF4-FFF2-40B4-BE49-F238E27FC236}">
                      <a16:creationId xmlns:a16="http://schemas.microsoft.com/office/drawing/2014/main" id="{79AE5742-0FD1-B388-EDE7-AAA8393C589D}"/>
                    </a:ext>
                  </a:extLst>
                </p:cNvPr>
                <p:cNvGrpSpPr/>
                <p:nvPr userDrawn="1"/>
              </p:nvGrpSpPr>
              <p:grpSpPr>
                <a:xfrm>
                  <a:off x="12782157" y="3403239"/>
                  <a:ext cx="412976" cy="396132"/>
                  <a:chOff x="13554906" y="3320109"/>
                  <a:chExt cx="443917" cy="425811"/>
                </a:xfrm>
              </p:grpSpPr>
              <p:grpSp>
                <p:nvGrpSpPr>
                  <p:cNvPr id="115" name="Groep 114">
                    <a:extLst>
                      <a:ext uri="{FF2B5EF4-FFF2-40B4-BE49-F238E27FC236}">
                        <a16:creationId xmlns:a16="http://schemas.microsoft.com/office/drawing/2014/main" id="{AACBE424-0327-C5C7-BBCC-A8484F770B6E}"/>
                      </a:ext>
                    </a:extLst>
                  </p:cNvPr>
                  <p:cNvGrpSpPr/>
                  <p:nvPr userDrawn="1"/>
                </p:nvGrpSpPr>
                <p:grpSpPr>
                  <a:xfrm>
                    <a:off x="13554906" y="3320109"/>
                    <a:ext cx="443917" cy="425811"/>
                    <a:chOff x="12909684" y="1276143"/>
                    <a:chExt cx="443917" cy="425811"/>
                  </a:xfrm>
                </p:grpSpPr>
                <p:sp>
                  <p:nvSpPr>
                    <p:cNvPr id="118" name="Rechthoek 117">
                      <a:extLst>
                        <a:ext uri="{FF2B5EF4-FFF2-40B4-BE49-F238E27FC236}">
                          <a16:creationId xmlns:a16="http://schemas.microsoft.com/office/drawing/2014/main" id="{8DDE7238-DEDB-BD61-2AC0-A84479975970}"/>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9" name="Rechthoek 118">
                      <a:extLst>
                        <a:ext uri="{FF2B5EF4-FFF2-40B4-BE49-F238E27FC236}">
                          <a16:creationId xmlns:a16="http://schemas.microsoft.com/office/drawing/2014/main" id="{24CAF6A2-72B6-7A8C-776E-0CECF05CCDA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20" name="Ovaal 119">
                      <a:extLst>
                        <a:ext uri="{FF2B5EF4-FFF2-40B4-BE49-F238E27FC236}">
                          <a16:creationId xmlns:a16="http://schemas.microsoft.com/office/drawing/2014/main" id="{062C60B0-FBAE-1387-8B3C-A0A30355BB2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16" name="Afbeelding 115">
                    <a:extLst>
                      <a:ext uri="{FF2B5EF4-FFF2-40B4-BE49-F238E27FC236}">
                        <a16:creationId xmlns:a16="http://schemas.microsoft.com/office/drawing/2014/main" id="{CDF3B38B-56FE-FE19-7CBA-AC26D74F4DBC}"/>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7" name="Afbeelding 116">
                    <a:extLst>
                      <a:ext uri="{FF2B5EF4-FFF2-40B4-BE49-F238E27FC236}">
                        <a16:creationId xmlns:a16="http://schemas.microsoft.com/office/drawing/2014/main" id="{56925B78-2420-9263-5698-320AFF9F2E02}"/>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9" name="Groep 108">
                  <a:extLst>
                    <a:ext uri="{FF2B5EF4-FFF2-40B4-BE49-F238E27FC236}">
                      <a16:creationId xmlns:a16="http://schemas.microsoft.com/office/drawing/2014/main" id="{FF26AFE1-85ED-4883-FD58-36FD1AF1E9AF}"/>
                    </a:ext>
                  </a:extLst>
                </p:cNvPr>
                <p:cNvGrpSpPr/>
                <p:nvPr userDrawn="1"/>
              </p:nvGrpSpPr>
              <p:grpSpPr>
                <a:xfrm>
                  <a:off x="13103513" y="3705268"/>
                  <a:ext cx="145820" cy="146462"/>
                  <a:chOff x="13096169" y="3602278"/>
                  <a:chExt cx="145820" cy="146462"/>
                </a:xfrm>
              </p:grpSpPr>
              <p:sp>
                <p:nvSpPr>
                  <p:cNvPr id="113" name="Rechthoek 112">
                    <a:extLst>
                      <a:ext uri="{FF2B5EF4-FFF2-40B4-BE49-F238E27FC236}">
                        <a16:creationId xmlns:a16="http://schemas.microsoft.com/office/drawing/2014/main" id="{74AE44B6-3547-F066-961C-FE3BECD93C1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4" name="Rechthoek 113">
                    <a:extLst>
                      <a:ext uri="{FF2B5EF4-FFF2-40B4-BE49-F238E27FC236}">
                        <a16:creationId xmlns:a16="http://schemas.microsoft.com/office/drawing/2014/main" id="{E4E17695-279A-1BCA-565E-BE42B3CB535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0" name="Groep 109">
                  <a:extLst>
                    <a:ext uri="{FF2B5EF4-FFF2-40B4-BE49-F238E27FC236}">
                      <a16:creationId xmlns:a16="http://schemas.microsoft.com/office/drawing/2014/main" id="{8191F1BF-C315-B89C-BBC0-FD99A46D1FCB}"/>
                    </a:ext>
                  </a:extLst>
                </p:cNvPr>
                <p:cNvGrpSpPr/>
                <p:nvPr userDrawn="1"/>
              </p:nvGrpSpPr>
              <p:grpSpPr>
                <a:xfrm rot="10800000">
                  <a:off x="13061402" y="3665637"/>
                  <a:ext cx="145820" cy="146462"/>
                  <a:chOff x="13096169" y="3602278"/>
                  <a:chExt cx="145820" cy="146462"/>
                </a:xfrm>
              </p:grpSpPr>
              <p:sp>
                <p:nvSpPr>
                  <p:cNvPr id="111" name="Rechthoek 110">
                    <a:extLst>
                      <a:ext uri="{FF2B5EF4-FFF2-40B4-BE49-F238E27FC236}">
                        <a16:creationId xmlns:a16="http://schemas.microsoft.com/office/drawing/2014/main" id="{CE75644D-6EDD-5C74-1374-B45DF3B52CD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2" name="Rechthoek 111">
                    <a:extLst>
                      <a:ext uri="{FF2B5EF4-FFF2-40B4-BE49-F238E27FC236}">
                        <a16:creationId xmlns:a16="http://schemas.microsoft.com/office/drawing/2014/main" id="{7297CA82-0828-28AC-291E-05552A1DA8C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06" name="Rechthoek 105">
                <a:extLst>
                  <a:ext uri="{FF2B5EF4-FFF2-40B4-BE49-F238E27FC236}">
                    <a16:creationId xmlns:a16="http://schemas.microsoft.com/office/drawing/2014/main" id="{66A8E329-8C4C-744C-B50F-F908B69830CD}"/>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07" name="Gelijkbenige driehoek 106">
                <a:extLst>
                  <a:ext uri="{FF2B5EF4-FFF2-40B4-BE49-F238E27FC236}">
                    <a16:creationId xmlns:a16="http://schemas.microsoft.com/office/drawing/2014/main" id="{8C8738C7-DAFA-B166-ADAC-54C8A9C0898D}"/>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95" name="Ovaal 94">
              <a:extLst>
                <a:ext uri="{FF2B5EF4-FFF2-40B4-BE49-F238E27FC236}">
                  <a16:creationId xmlns:a16="http://schemas.microsoft.com/office/drawing/2014/main" id="{A532AA27-C5B7-8227-55CF-E0CD6BA55F39}"/>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95">
              <a:extLst>
                <a:ext uri="{FF2B5EF4-FFF2-40B4-BE49-F238E27FC236}">
                  <a16:creationId xmlns:a16="http://schemas.microsoft.com/office/drawing/2014/main" id="{27294885-0684-1A98-196C-F3597A4FA6BE}"/>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7" name="Rechthoek 96">
              <a:extLst>
                <a:ext uri="{FF2B5EF4-FFF2-40B4-BE49-F238E27FC236}">
                  <a16:creationId xmlns:a16="http://schemas.microsoft.com/office/drawing/2014/main" id="{4DB68C6F-8BFA-85AE-9D37-34F392C2ACEC}"/>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98" name="Groep 97">
              <a:extLst>
                <a:ext uri="{FF2B5EF4-FFF2-40B4-BE49-F238E27FC236}">
                  <a16:creationId xmlns:a16="http://schemas.microsoft.com/office/drawing/2014/main" id="{9648D4D6-F727-688B-B1A8-EB1DE507EA79}"/>
                </a:ext>
              </a:extLst>
            </p:cNvPr>
            <p:cNvGrpSpPr/>
            <p:nvPr userDrawn="1"/>
          </p:nvGrpSpPr>
          <p:grpSpPr>
            <a:xfrm>
              <a:off x="-3365484" y="1226982"/>
              <a:ext cx="446937" cy="406485"/>
              <a:chOff x="-3563526" y="1409294"/>
              <a:chExt cx="354190" cy="322133"/>
            </a:xfrm>
          </p:grpSpPr>
          <p:grpSp>
            <p:nvGrpSpPr>
              <p:cNvPr id="99" name="Groep 98">
                <a:extLst>
                  <a:ext uri="{FF2B5EF4-FFF2-40B4-BE49-F238E27FC236}">
                    <a16:creationId xmlns:a16="http://schemas.microsoft.com/office/drawing/2014/main" id="{6B608090-81AF-A43C-C813-76E48AB1972E}"/>
                  </a:ext>
                </a:extLst>
              </p:cNvPr>
              <p:cNvGrpSpPr/>
              <p:nvPr userDrawn="1"/>
            </p:nvGrpSpPr>
            <p:grpSpPr>
              <a:xfrm>
                <a:off x="-3499992" y="1409294"/>
                <a:ext cx="225195" cy="195499"/>
                <a:chOff x="8987389" y="1361199"/>
                <a:chExt cx="2200275" cy="1914525"/>
              </a:xfrm>
            </p:grpSpPr>
            <p:sp>
              <p:nvSpPr>
                <p:cNvPr id="101" name="Vrije vorm: vorm 100">
                  <a:extLst>
                    <a:ext uri="{FF2B5EF4-FFF2-40B4-BE49-F238E27FC236}">
                      <a16:creationId xmlns:a16="http://schemas.microsoft.com/office/drawing/2014/main" id="{B8461E32-E73D-1B3F-FBAB-7F844D7EE0F0}"/>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102" name="Groep 101">
                  <a:extLst>
                    <a:ext uri="{FF2B5EF4-FFF2-40B4-BE49-F238E27FC236}">
                      <a16:creationId xmlns:a16="http://schemas.microsoft.com/office/drawing/2014/main" id="{E236059C-7079-0E28-32DA-0FA9073CE34F}"/>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103" name="Vrije vorm: vorm 102">
                    <a:extLst>
                      <a:ext uri="{FF2B5EF4-FFF2-40B4-BE49-F238E27FC236}">
                        <a16:creationId xmlns:a16="http://schemas.microsoft.com/office/drawing/2014/main" id="{B15D5726-B38D-0E0A-B5BD-2D0FE776D877}"/>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104" name="Vrije vorm: vorm 103">
                    <a:extLst>
                      <a:ext uri="{FF2B5EF4-FFF2-40B4-BE49-F238E27FC236}">
                        <a16:creationId xmlns:a16="http://schemas.microsoft.com/office/drawing/2014/main" id="{69DB4185-0C50-12CC-86E4-1B80536F780C}"/>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100" name="Tekstvak 99">
                <a:extLst>
                  <a:ext uri="{FF2B5EF4-FFF2-40B4-BE49-F238E27FC236}">
                    <a16:creationId xmlns:a16="http://schemas.microsoft.com/office/drawing/2014/main" id="{ED472295-600B-FA4B-183A-522A345F29A1}"/>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381353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 + text | dark mode">
    <p:bg>
      <p:bgPr>
        <a:solidFill>
          <a:schemeClr val="accent2"/>
        </a:solidFill>
        <a:effectLst/>
      </p:bgPr>
    </p:bg>
    <p:spTree>
      <p:nvGrpSpPr>
        <p:cNvPr id="1" name=""/>
        <p:cNvGrpSpPr/>
        <p:nvPr/>
      </p:nvGrpSpPr>
      <p:grpSpPr>
        <a:xfrm>
          <a:off x="0" y="0"/>
          <a:ext cx="0" cy="0"/>
          <a:chOff x="0" y="0"/>
          <a:chExt cx="0" cy="0"/>
        </a:xfrm>
      </p:grpSpPr>
      <p:sp>
        <p:nvSpPr>
          <p:cNvPr id="9" name="Tijdelijke aanduiding voor afbeelding 16">
            <a:extLst>
              <a:ext uri="{FF2B5EF4-FFF2-40B4-BE49-F238E27FC236}">
                <a16:creationId xmlns:a16="http://schemas.microsoft.com/office/drawing/2014/main" id="{01448C0E-861A-455D-A196-874AFA9BF79C}"/>
              </a:ext>
            </a:extLst>
          </p:cNvPr>
          <p:cNvSpPr>
            <a:spLocks noGrp="1"/>
          </p:cNvSpPr>
          <p:nvPr>
            <p:ph type="pic" sz="quarter" idx="13" hasCustomPrompt="1"/>
          </p:nvPr>
        </p:nvSpPr>
        <p:spPr>
          <a:xfrm>
            <a:off x="0" y="0"/>
            <a:ext cx="7035112" cy="685800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751363" y="1569104"/>
            <a:ext cx="3718399" cy="4431646"/>
          </a:xfrm>
        </p:spPr>
        <p:txBody>
          <a:bodyPr vert="horz"/>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b="0">
                <a:solidFill>
                  <a:schemeClr val="bg1"/>
                </a:solidFill>
              </a:defRPr>
            </a:lvl5pPr>
            <a:lvl6pPr>
              <a:defRPr b="0">
                <a:solidFill>
                  <a:schemeClr val="bg1"/>
                </a:solidFill>
              </a:defRPr>
            </a:lvl6pPr>
            <a:lvl7pPr>
              <a:buClr>
                <a:schemeClr val="bg1"/>
              </a:buClr>
              <a:defRPr>
                <a:solidFill>
                  <a:schemeClr val="bg1"/>
                </a:solidFill>
              </a:defRPr>
            </a:lvl7pPr>
            <a:lvl8pPr>
              <a:buClr>
                <a:schemeClr val="bg2"/>
              </a:buClr>
              <a:defRPr>
                <a:solidFill>
                  <a:schemeClr val="bg1"/>
                </a:solidFill>
              </a:defRPr>
            </a:lvl8pPr>
            <a:lvl9pPr>
              <a:defRPr>
                <a:solidFill>
                  <a:schemeClr val="bg1"/>
                </a:solidFill>
              </a:defRPr>
            </a:lvl9p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a:p>
            <a:pPr lvl="8"/>
            <a:endParaRPr lang="en-GB" noProof="0" dirty="0"/>
          </a:p>
        </p:txBody>
      </p:sp>
      <p:sp>
        <p:nvSpPr>
          <p:cNvPr id="8" name="Rechthoek 7">
            <a:extLst>
              <a:ext uri="{FF2B5EF4-FFF2-40B4-BE49-F238E27FC236}">
                <a16:creationId xmlns:a16="http://schemas.microsoft.com/office/drawing/2014/main" id="{0F5F4741-7E9A-4CAB-94EB-11EAC243E80F}"/>
              </a:ext>
            </a:extLst>
          </p:cNvPr>
          <p:cNvSpPr/>
          <p:nvPr userDrawn="1"/>
        </p:nvSpPr>
        <p:spPr>
          <a:xfrm>
            <a:off x="0" y="-441330"/>
            <a:ext cx="3109826"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fr-FR" sz="1800" b="1" cap="none" baseline="0" noProof="0" dirty="0">
                <a:solidFill>
                  <a:schemeClr val="accent1"/>
                </a:solidFill>
                <a:latin typeface="+mj-lt"/>
              </a:rPr>
              <a:t>Image (L) + text | dark mode</a:t>
            </a:r>
            <a:endParaRPr lang="en-GB" sz="1800" b="1" cap="none" baseline="0" noProof="0" dirty="0">
              <a:solidFill>
                <a:schemeClr val="accent1"/>
              </a:solidFill>
              <a:latin typeface="+mj-lt"/>
            </a:endParaRPr>
          </a:p>
        </p:txBody>
      </p:sp>
      <p:sp>
        <p:nvSpPr>
          <p:cNvPr id="2" name="Tijdelijke aanduiding voor datum 1">
            <a:extLst>
              <a:ext uri="{FF2B5EF4-FFF2-40B4-BE49-F238E27FC236}">
                <a16:creationId xmlns:a16="http://schemas.microsoft.com/office/drawing/2014/main" id="{D2CC7142-B29C-44C0-A766-50C559F83F0D}"/>
              </a:ext>
            </a:extLst>
          </p:cNvPr>
          <p:cNvSpPr>
            <a:spLocks noGrp="1"/>
          </p:cNvSpPr>
          <p:nvPr>
            <p:ph type="dt" sz="half" idx="14"/>
          </p:nvPr>
        </p:nvSpPr>
        <p:spPr/>
        <p:txBody>
          <a:bodyPr/>
          <a:lstStyle>
            <a:lvl1pPr>
              <a:defRPr>
                <a:solidFill>
                  <a:schemeClr val="bg1"/>
                </a:solidFill>
              </a:defRPr>
            </a:lvl1pPr>
          </a:lstStyle>
          <a:p>
            <a:fld id="{CED42DDC-0639-4B4E-B2C7-7897E34FC745}"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CA4D5831-898C-467F-9278-A1AE8AFEACB0}"/>
              </a:ext>
            </a:extLst>
          </p:cNvPr>
          <p:cNvSpPr>
            <a:spLocks noGrp="1"/>
          </p:cNvSpPr>
          <p:nvPr>
            <p:ph type="sldNum" sz="quarter" idx="16"/>
          </p:nvPr>
        </p:nvSpPr>
        <p:spPr/>
        <p:txBody>
          <a:bodyPr/>
          <a:lstStyle>
            <a:lvl1pPr>
              <a:defRPr>
                <a:solidFill>
                  <a:schemeClr val="bg1"/>
                </a:solidFill>
              </a:defRPr>
            </a:lvl1pPr>
          </a:lstStyle>
          <a:p>
            <a:fld id="{9E843DB9-9987-4157-AB9C-CEA8D7D910BB}" type="slidenum">
              <a:rPr lang="en-GB" smtClean="0"/>
              <a:pPr/>
              <a:t>‹#›</a:t>
            </a:fld>
            <a:endParaRPr lang="en-GB" dirty="0"/>
          </a:p>
        </p:txBody>
      </p:sp>
      <p:sp>
        <p:nvSpPr>
          <p:cNvPr id="6" name="Titel 5">
            <a:extLst>
              <a:ext uri="{FF2B5EF4-FFF2-40B4-BE49-F238E27FC236}">
                <a16:creationId xmlns:a16="http://schemas.microsoft.com/office/drawing/2014/main" id="{E05E34B7-2C9E-9A98-E207-B06777DF2086}"/>
              </a:ext>
            </a:extLst>
          </p:cNvPr>
          <p:cNvSpPr>
            <a:spLocks noGrp="1"/>
          </p:cNvSpPr>
          <p:nvPr>
            <p:ph type="title" hasCustomPrompt="1"/>
          </p:nvPr>
        </p:nvSpPr>
        <p:spPr>
          <a:xfrm>
            <a:off x="7751710" y="722454"/>
            <a:ext cx="3718052" cy="323709"/>
          </a:xfrm>
        </p:spPr>
        <p:txBody>
          <a:bodyPr/>
          <a:lstStyle>
            <a:lvl1pPr>
              <a:defRPr>
                <a:solidFill>
                  <a:schemeClr val="bg1"/>
                </a:solidFill>
              </a:defRPr>
            </a:lvl1pPr>
          </a:lstStyle>
          <a:p>
            <a:r>
              <a:rPr lang="en-GB" noProof="0" dirty="0"/>
              <a:t>Title goes here</a:t>
            </a:r>
            <a:endParaRPr lang="en-GB" dirty="0"/>
          </a:p>
        </p:txBody>
      </p:sp>
      <p:sp>
        <p:nvSpPr>
          <p:cNvPr id="20" name="Tijdelijke aanduiding voor tekst 18">
            <a:extLst>
              <a:ext uri="{FF2B5EF4-FFF2-40B4-BE49-F238E27FC236}">
                <a16:creationId xmlns:a16="http://schemas.microsoft.com/office/drawing/2014/main" id="{D67C0CDF-DF54-BAD6-CE34-0D10178A4EC3}"/>
              </a:ext>
            </a:extLst>
          </p:cNvPr>
          <p:cNvSpPr>
            <a:spLocks noGrp="1"/>
          </p:cNvSpPr>
          <p:nvPr>
            <p:ph type="body" sz="quarter" idx="18" hasCustomPrompt="1"/>
          </p:nvPr>
        </p:nvSpPr>
        <p:spPr>
          <a:xfrm>
            <a:off x="0" y="4094329"/>
            <a:ext cx="7035112" cy="2763672"/>
          </a:xfrm>
          <a:gradFill flip="none" rotWithShape="1">
            <a:gsLst>
              <a:gs pos="0">
                <a:schemeClr val="tx1">
                  <a:alpha val="29000"/>
                </a:schemeClr>
              </a:gs>
              <a:gs pos="48000">
                <a:schemeClr val="tx1">
                  <a:alpha val="0"/>
                </a:schemeClr>
              </a:gs>
            </a:gsLst>
            <a:lin ang="16200000" scaled="1"/>
            <a:tileRect/>
          </a:gradFill>
        </p:spPr>
        <p:txBody>
          <a:bodyPr/>
          <a:lstStyle>
            <a:lvl1pPr marL="0" indent="0">
              <a:buNone/>
              <a:defRPr sz="100">
                <a:solidFill>
                  <a:schemeClr val="tx2">
                    <a:alpha val="0"/>
                  </a:schemeClr>
                </a:solidFill>
              </a:defRPr>
            </a:lvl1pPr>
          </a:lstStyle>
          <a:p>
            <a:pPr lvl="0"/>
            <a:r>
              <a:rPr lang="en-GB" dirty="0"/>
              <a:t> </a:t>
            </a:r>
          </a:p>
        </p:txBody>
      </p:sp>
      <p:sp>
        <p:nvSpPr>
          <p:cNvPr id="19" name="Tijdelijke aanduiding voor tekst 18">
            <a:extLst>
              <a:ext uri="{FF2B5EF4-FFF2-40B4-BE49-F238E27FC236}">
                <a16:creationId xmlns:a16="http://schemas.microsoft.com/office/drawing/2014/main" id="{BE9B9236-02AD-4FF6-37E4-BA4CB5E71A38}"/>
              </a:ext>
            </a:extLst>
          </p:cNvPr>
          <p:cNvSpPr>
            <a:spLocks noGrp="1" noRot="1" noMove="1" noResize="1" noEditPoints="1" noAdjustHandles="1" noChangeArrowheads="1" noChangeShapeType="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grpSp>
        <p:nvGrpSpPr>
          <p:cNvPr id="4" name="INSTRUCTION">
            <a:extLst>
              <a:ext uri="{FF2B5EF4-FFF2-40B4-BE49-F238E27FC236}">
                <a16:creationId xmlns:a16="http://schemas.microsoft.com/office/drawing/2014/main" id="{A7336FF7-18FF-3BB8-5AEA-E983219567F5}"/>
              </a:ext>
            </a:extLst>
          </p:cNvPr>
          <p:cNvGrpSpPr/>
          <p:nvPr userDrawn="1"/>
        </p:nvGrpSpPr>
        <p:grpSpPr>
          <a:xfrm>
            <a:off x="-3786165" y="-1"/>
            <a:ext cx="3693386" cy="6640349"/>
            <a:chOff x="-3786165" y="-1"/>
            <a:chExt cx="3693386" cy="6640349"/>
          </a:xfrm>
        </p:grpSpPr>
        <p:sp>
          <p:nvSpPr>
            <p:cNvPr id="7" name="Rechthoek 6">
              <a:extLst>
                <a:ext uri="{FF2B5EF4-FFF2-40B4-BE49-F238E27FC236}">
                  <a16:creationId xmlns:a16="http://schemas.microsoft.com/office/drawing/2014/main" id="{8C770C59-D708-F964-89F9-E59E317418A1}"/>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10" name="Ovaal 9">
              <a:extLst>
                <a:ext uri="{FF2B5EF4-FFF2-40B4-BE49-F238E27FC236}">
                  <a16:creationId xmlns:a16="http://schemas.microsoft.com/office/drawing/2014/main" id="{EE48741E-CA30-117C-60C6-1C308653AB24}"/>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1" name="Rechthoek 10">
              <a:extLst>
                <a:ext uri="{FF2B5EF4-FFF2-40B4-BE49-F238E27FC236}">
                  <a16:creationId xmlns:a16="http://schemas.microsoft.com/office/drawing/2014/main" id="{88A8179E-0C1F-1E64-E21C-7D5FE802D0CC}"/>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2" name="Ovaal 11">
              <a:extLst>
                <a:ext uri="{FF2B5EF4-FFF2-40B4-BE49-F238E27FC236}">
                  <a16:creationId xmlns:a16="http://schemas.microsoft.com/office/drawing/2014/main" id="{7650F560-EA1D-F0EA-031C-BA7971A45D4B}"/>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3" name="Rechthoek 12">
              <a:extLst>
                <a:ext uri="{FF2B5EF4-FFF2-40B4-BE49-F238E27FC236}">
                  <a16:creationId xmlns:a16="http://schemas.microsoft.com/office/drawing/2014/main" id="{DE947BCF-4AEB-601F-6859-0E6D01CD798C}"/>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4" name="Ovaal 13">
              <a:extLst>
                <a:ext uri="{FF2B5EF4-FFF2-40B4-BE49-F238E27FC236}">
                  <a16:creationId xmlns:a16="http://schemas.microsoft.com/office/drawing/2014/main" id="{3B75BDB9-29FC-AEDF-BE33-AF52FADAB9C9}"/>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5" name="Rechthoek 14">
              <a:extLst>
                <a:ext uri="{FF2B5EF4-FFF2-40B4-BE49-F238E27FC236}">
                  <a16:creationId xmlns:a16="http://schemas.microsoft.com/office/drawing/2014/main" id="{D8B57B2C-B484-CDBB-ECB9-7B12A253A78E}"/>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16" name="Rechthoek 15">
              <a:extLst>
                <a:ext uri="{FF2B5EF4-FFF2-40B4-BE49-F238E27FC236}">
                  <a16:creationId xmlns:a16="http://schemas.microsoft.com/office/drawing/2014/main" id="{46414778-C8E8-4B70-81E1-CD07B6AB51D4}"/>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17" name="Groep 16">
              <a:extLst>
                <a:ext uri="{FF2B5EF4-FFF2-40B4-BE49-F238E27FC236}">
                  <a16:creationId xmlns:a16="http://schemas.microsoft.com/office/drawing/2014/main" id="{E9C2B093-EDB0-5F40-D292-4A905355B386}"/>
                </a:ext>
              </a:extLst>
            </p:cNvPr>
            <p:cNvGrpSpPr/>
            <p:nvPr userDrawn="1"/>
          </p:nvGrpSpPr>
          <p:grpSpPr>
            <a:xfrm>
              <a:off x="-2485819" y="3479783"/>
              <a:ext cx="1222990" cy="563933"/>
              <a:chOff x="-2485819" y="3399207"/>
              <a:chExt cx="1222990" cy="563933"/>
            </a:xfrm>
          </p:grpSpPr>
          <p:sp>
            <p:nvSpPr>
              <p:cNvPr id="58" name="Rechthoek 57">
                <a:extLst>
                  <a:ext uri="{FF2B5EF4-FFF2-40B4-BE49-F238E27FC236}">
                    <a16:creationId xmlns:a16="http://schemas.microsoft.com/office/drawing/2014/main" id="{56A6D143-97DA-1FBC-0159-F98F7C02A094}"/>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9" name="Rechthoek 58">
                <a:extLst>
                  <a:ext uri="{FF2B5EF4-FFF2-40B4-BE49-F238E27FC236}">
                    <a16:creationId xmlns:a16="http://schemas.microsoft.com/office/drawing/2014/main" id="{8A89AFB5-C0D5-A34D-7042-62ACA4D4DBF3}"/>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AD10234B-746A-BCC6-8413-E91002E9FFCE}"/>
                  </a:ext>
                </a:extLst>
              </p:cNvPr>
              <p:cNvGrpSpPr/>
              <p:nvPr userDrawn="1"/>
            </p:nvGrpSpPr>
            <p:grpSpPr>
              <a:xfrm>
                <a:off x="-2403869" y="3460544"/>
                <a:ext cx="155951" cy="131922"/>
                <a:chOff x="12968836" y="3354170"/>
                <a:chExt cx="404806" cy="342433"/>
              </a:xfrm>
            </p:grpSpPr>
            <p:sp>
              <p:nvSpPr>
                <p:cNvPr id="73" name="Rechthoek: afgeronde hoeken 72">
                  <a:extLst>
                    <a:ext uri="{FF2B5EF4-FFF2-40B4-BE49-F238E27FC236}">
                      <a16:creationId xmlns:a16="http://schemas.microsoft.com/office/drawing/2014/main" id="{030E6B89-58B9-55AE-7303-DA231A9537F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74" name="Rechthoek 73">
                  <a:extLst>
                    <a:ext uri="{FF2B5EF4-FFF2-40B4-BE49-F238E27FC236}">
                      <a16:creationId xmlns:a16="http://schemas.microsoft.com/office/drawing/2014/main" id="{452E2F6F-FB77-E0D8-3F55-20CDCB0B0C4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5" name="Rechthoek 74">
                  <a:extLst>
                    <a:ext uri="{FF2B5EF4-FFF2-40B4-BE49-F238E27FC236}">
                      <a16:creationId xmlns:a16="http://schemas.microsoft.com/office/drawing/2014/main" id="{74E57709-86D8-9295-DD87-28D8EFB59AE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6" name="Rechthoek 75">
                  <a:extLst>
                    <a:ext uri="{FF2B5EF4-FFF2-40B4-BE49-F238E27FC236}">
                      <a16:creationId xmlns:a16="http://schemas.microsoft.com/office/drawing/2014/main" id="{B8224673-FE02-FF00-D930-21BDB7248F3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7" name="Rechthoek 76">
                  <a:extLst>
                    <a:ext uri="{FF2B5EF4-FFF2-40B4-BE49-F238E27FC236}">
                      <a16:creationId xmlns:a16="http://schemas.microsoft.com/office/drawing/2014/main" id="{F0FB8FCB-DB22-1525-A02E-3EEEB1300D5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7947469E-FC83-B524-6A12-7499EBFA7CEE}"/>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61" name="Groep 60">
                <a:extLst>
                  <a:ext uri="{FF2B5EF4-FFF2-40B4-BE49-F238E27FC236}">
                    <a16:creationId xmlns:a16="http://schemas.microsoft.com/office/drawing/2014/main" id="{219AD492-35FA-37D4-978E-4303BFD6CA65}"/>
                  </a:ext>
                </a:extLst>
              </p:cNvPr>
              <p:cNvGrpSpPr/>
              <p:nvPr userDrawn="1"/>
            </p:nvGrpSpPr>
            <p:grpSpPr>
              <a:xfrm>
                <a:off x="-2423424" y="3690208"/>
                <a:ext cx="166739" cy="218963"/>
                <a:chOff x="12940828" y="3950597"/>
                <a:chExt cx="432813" cy="568367"/>
              </a:xfrm>
            </p:grpSpPr>
            <p:grpSp>
              <p:nvGrpSpPr>
                <p:cNvPr id="65" name="Groep 64">
                  <a:extLst>
                    <a:ext uri="{FF2B5EF4-FFF2-40B4-BE49-F238E27FC236}">
                      <a16:creationId xmlns:a16="http://schemas.microsoft.com/office/drawing/2014/main" id="{2FB59377-2435-FB65-4AC5-D4E30865CE6B}"/>
                    </a:ext>
                  </a:extLst>
                </p:cNvPr>
                <p:cNvGrpSpPr/>
                <p:nvPr userDrawn="1"/>
              </p:nvGrpSpPr>
              <p:grpSpPr>
                <a:xfrm>
                  <a:off x="13000382" y="4006891"/>
                  <a:ext cx="373259" cy="315747"/>
                  <a:chOff x="12968836" y="3354170"/>
                  <a:chExt cx="404806" cy="342433"/>
                </a:xfrm>
              </p:grpSpPr>
              <p:sp>
                <p:nvSpPr>
                  <p:cNvPr id="67" name="Rechthoek: afgeronde hoeken 66">
                    <a:extLst>
                      <a:ext uri="{FF2B5EF4-FFF2-40B4-BE49-F238E27FC236}">
                        <a16:creationId xmlns:a16="http://schemas.microsoft.com/office/drawing/2014/main" id="{B3149741-1451-A6D0-D7BA-95BC07C4294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68" name="Rechthoek 67">
                    <a:extLst>
                      <a:ext uri="{FF2B5EF4-FFF2-40B4-BE49-F238E27FC236}">
                        <a16:creationId xmlns:a16="http://schemas.microsoft.com/office/drawing/2014/main" id="{B79DE03C-1274-C94F-19F1-5CFE5A208C4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69" name="Rechthoek 68">
                    <a:extLst>
                      <a:ext uri="{FF2B5EF4-FFF2-40B4-BE49-F238E27FC236}">
                        <a16:creationId xmlns:a16="http://schemas.microsoft.com/office/drawing/2014/main" id="{B3B80C84-98B6-EE4A-AA97-8EB32ECCE1FF}"/>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0" name="Rechthoek 69">
                    <a:extLst>
                      <a:ext uri="{FF2B5EF4-FFF2-40B4-BE49-F238E27FC236}">
                        <a16:creationId xmlns:a16="http://schemas.microsoft.com/office/drawing/2014/main" id="{7C599F19-AAA5-F994-7F3E-59B75FB8222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1" name="Rechthoek 70">
                    <a:extLst>
                      <a:ext uri="{FF2B5EF4-FFF2-40B4-BE49-F238E27FC236}">
                        <a16:creationId xmlns:a16="http://schemas.microsoft.com/office/drawing/2014/main" id="{4E0967AD-4F8A-D0BD-9A67-85CEF93BB6C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2" name="Rechthoek 71">
                    <a:extLst>
                      <a:ext uri="{FF2B5EF4-FFF2-40B4-BE49-F238E27FC236}">
                        <a16:creationId xmlns:a16="http://schemas.microsoft.com/office/drawing/2014/main" id="{E45FEE40-2FCB-0701-61B6-60C6BAAB986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66" name="Boog 65">
                  <a:extLst>
                    <a:ext uri="{FF2B5EF4-FFF2-40B4-BE49-F238E27FC236}">
                      <a16:creationId xmlns:a16="http://schemas.microsoft.com/office/drawing/2014/main" id="{4D28163B-7175-CAA8-906B-87BA06F1862E}"/>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62" name="Tekstvak 61">
                <a:extLst>
                  <a:ext uri="{FF2B5EF4-FFF2-40B4-BE49-F238E27FC236}">
                    <a16:creationId xmlns:a16="http://schemas.microsoft.com/office/drawing/2014/main" id="{201300D6-726F-E35C-3AA6-BB733D8E5EAD}"/>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63" name="Tekstvak 62">
                <a:extLst>
                  <a:ext uri="{FF2B5EF4-FFF2-40B4-BE49-F238E27FC236}">
                    <a16:creationId xmlns:a16="http://schemas.microsoft.com/office/drawing/2014/main" id="{EF2572E2-9484-1CE8-D388-B7EBCB69F743}"/>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64" name="Vrije vorm: vorm 63">
                <a:extLst>
                  <a:ext uri="{FF2B5EF4-FFF2-40B4-BE49-F238E27FC236}">
                    <a16:creationId xmlns:a16="http://schemas.microsoft.com/office/drawing/2014/main" id="{E5391AE2-7F0E-CADB-EBA4-772021FA20B2}"/>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18" name="Groep 17">
              <a:extLst>
                <a:ext uri="{FF2B5EF4-FFF2-40B4-BE49-F238E27FC236}">
                  <a16:creationId xmlns:a16="http://schemas.microsoft.com/office/drawing/2014/main" id="{AC138F54-9069-D405-D823-3CE87D591A92}"/>
                </a:ext>
              </a:extLst>
            </p:cNvPr>
            <p:cNvGrpSpPr/>
            <p:nvPr userDrawn="1"/>
          </p:nvGrpSpPr>
          <p:grpSpPr>
            <a:xfrm>
              <a:off x="-3786165" y="5680652"/>
              <a:ext cx="3693386" cy="959696"/>
              <a:chOff x="-3786437" y="6163468"/>
              <a:chExt cx="3693386" cy="959696"/>
            </a:xfrm>
          </p:grpSpPr>
          <p:sp>
            <p:nvSpPr>
              <p:cNvPr id="48" name="Rechthoek 47">
                <a:extLst>
                  <a:ext uri="{FF2B5EF4-FFF2-40B4-BE49-F238E27FC236}">
                    <a16:creationId xmlns:a16="http://schemas.microsoft.com/office/drawing/2014/main" id="{77B28C19-1D07-E5E3-7371-A6BF2BA10EEB}"/>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49" name="ICOON_info">
                <a:extLst>
                  <a:ext uri="{FF2B5EF4-FFF2-40B4-BE49-F238E27FC236}">
                    <a16:creationId xmlns:a16="http://schemas.microsoft.com/office/drawing/2014/main" id="{8B2F2EDF-935F-BFC1-EAE2-BFE9DE353D0A}"/>
                  </a:ext>
                </a:extLst>
              </p:cNvPr>
              <p:cNvGrpSpPr/>
              <p:nvPr userDrawn="1"/>
            </p:nvGrpSpPr>
            <p:grpSpPr>
              <a:xfrm>
                <a:off x="-376736" y="6163468"/>
                <a:ext cx="283685" cy="283685"/>
                <a:chOff x="-510741" y="5913713"/>
                <a:chExt cx="267555" cy="267555"/>
              </a:xfrm>
            </p:grpSpPr>
            <p:sp>
              <p:nvSpPr>
                <p:cNvPr id="56" name="Ovaal 55">
                  <a:extLst>
                    <a:ext uri="{FF2B5EF4-FFF2-40B4-BE49-F238E27FC236}">
                      <a16:creationId xmlns:a16="http://schemas.microsoft.com/office/drawing/2014/main" id="{DC8C16BF-D80C-D82E-E9E0-96B51E08AEA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57" name="Graphic 163" descr="Informatie">
                  <a:extLst>
                    <a:ext uri="{FF2B5EF4-FFF2-40B4-BE49-F238E27FC236}">
                      <a16:creationId xmlns:a16="http://schemas.microsoft.com/office/drawing/2014/main" id="{00411D94-0F43-1744-7F62-556550349F3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50" name="Groep 49">
                <a:extLst>
                  <a:ext uri="{FF2B5EF4-FFF2-40B4-BE49-F238E27FC236}">
                    <a16:creationId xmlns:a16="http://schemas.microsoft.com/office/drawing/2014/main" id="{F106D254-B184-895A-C7A3-1803CB483944}"/>
                  </a:ext>
                </a:extLst>
              </p:cNvPr>
              <p:cNvGrpSpPr/>
              <p:nvPr userDrawn="1"/>
            </p:nvGrpSpPr>
            <p:grpSpPr>
              <a:xfrm>
                <a:off x="-938434" y="6420818"/>
                <a:ext cx="627798" cy="576693"/>
                <a:chOff x="-938434" y="4570310"/>
                <a:chExt cx="627798" cy="576693"/>
              </a:xfrm>
            </p:grpSpPr>
            <p:grpSp>
              <p:nvGrpSpPr>
                <p:cNvPr id="51" name="Inspireren">
                  <a:extLst>
                    <a:ext uri="{FF2B5EF4-FFF2-40B4-BE49-F238E27FC236}">
                      <a16:creationId xmlns:a16="http://schemas.microsoft.com/office/drawing/2014/main" id="{98F1D1E8-2DD7-70A7-E3B3-F5D7E74E7967}"/>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53" name="Freeform 12">
                    <a:extLst>
                      <a:ext uri="{FF2B5EF4-FFF2-40B4-BE49-F238E27FC236}">
                        <a16:creationId xmlns:a16="http://schemas.microsoft.com/office/drawing/2014/main" id="{F13A0130-608B-8F0C-2C34-8DB7A141257C}"/>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54" name="Freeform 13">
                    <a:extLst>
                      <a:ext uri="{FF2B5EF4-FFF2-40B4-BE49-F238E27FC236}">
                        <a16:creationId xmlns:a16="http://schemas.microsoft.com/office/drawing/2014/main" id="{49A6CDD9-B881-0AA9-9539-E8EF620BFCC0}"/>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55" name="Freeform 14">
                    <a:extLst>
                      <a:ext uri="{FF2B5EF4-FFF2-40B4-BE49-F238E27FC236}">
                        <a16:creationId xmlns:a16="http://schemas.microsoft.com/office/drawing/2014/main" id="{119F5919-919E-7EAB-DC5A-F13A1EF6637C}"/>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52" name="Tekstvak 51">
                  <a:extLst>
                    <a:ext uri="{FF2B5EF4-FFF2-40B4-BE49-F238E27FC236}">
                      <a16:creationId xmlns:a16="http://schemas.microsoft.com/office/drawing/2014/main" id="{0C08ABFD-EE1C-E82B-A339-E9914FD82489}"/>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21" name="Groep 20">
              <a:extLst>
                <a:ext uri="{FF2B5EF4-FFF2-40B4-BE49-F238E27FC236}">
                  <a16:creationId xmlns:a16="http://schemas.microsoft.com/office/drawing/2014/main" id="{1923CB5C-702E-1049-5161-D8278C1B03E6}"/>
                </a:ext>
              </a:extLst>
            </p:cNvPr>
            <p:cNvGrpSpPr/>
            <p:nvPr userDrawn="1"/>
          </p:nvGrpSpPr>
          <p:grpSpPr>
            <a:xfrm>
              <a:off x="-3426806" y="5129582"/>
              <a:ext cx="514284" cy="506545"/>
              <a:chOff x="12617641" y="3403239"/>
              <a:chExt cx="752963" cy="741634"/>
            </a:xfrm>
          </p:grpSpPr>
          <p:grpSp>
            <p:nvGrpSpPr>
              <p:cNvPr id="32" name="Groep 31">
                <a:extLst>
                  <a:ext uri="{FF2B5EF4-FFF2-40B4-BE49-F238E27FC236}">
                    <a16:creationId xmlns:a16="http://schemas.microsoft.com/office/drawing/2014/main" id="{C752A4FB-682E-9FB7-59E4-FFB571703969}"/>
                  </a:ext>
                </a:extLst>
              </p:cNvPr>
              <p:cNvGrpSpPr/>
              <p:nvPr userDrawn="1"/>
            </p:nvGrpSpPr>
            <p:grpSpPr>
              <a:xfrm>
                <a:off x="12771530" y="3403239"/>
                <a:ext cx="467176" cy="448491"/>
                <a:chOff x="12782157" y="3403239"/>
                <a:chExt cx="467176" cy="448491"/>
              </a:xfrm>
            </p:grpSpPr>
            <p:grpSp>
              <p:nvGrpSpPr>
                <p:cNvPr id="35" name="Groep 34">
                  <a:extLst>
                    <a:ext uri="{FF2B5EF4-FFF2-40B4-BE49-F238E27FC236}">
                      <a16:creationId xmlns:a16="http://schemas.microsoft.com/office/drawing/2014/main" id="{429596E8-0EF8-F48A-AF79-37B11CB3E4A5}"/>
                    </a:ext>
                  </a:extLst>
                </p:cNvPr>
                <p:cNvGrpSpPr/>
                <p:nvPr userDrawn="1"/>
              </p:nvGrpSpPr>
              <p:grpSpPr>
                <a:xfrm>
                  <a:off x="12782157" y="3403239"/>
                  <a:ext cx="412976" cy="396132"/>
                  <a:chOff x="13554906" y="3320109"/>
                  <a:chExt cx="443917" cy="425811"/>
                </a:xfrm>
              </p:grpSpPr>
              <p:grpSp>
                <p:nvGrpSpPr>
                  <p:cNvPr id="42" name="Groep 41">
                    <a:extLst>
                      <a:ext uri="{FF2B5EF4-FFF2-40B4-BE49-F238E27FC236}">
                        <a16:creationId xmlns:a16="http://schemas.microsoft.com/office/drawing/2014/main" id="{6173BA00-BDAF-D9F6-5602-8C9B9D4CD3E0}"/>
                      </a:ext>
                    </a:extLst>
                  </p:cNvPr>
                  <p:cNvGrpSpPr/>
                  <p:nvPr userDrawn="1"/>
                </p:nvGrpSpPr>
                <p:grpSpPr>
                  <a:xfrm>
                    <a:off x="13554906" y="3320109"/>
                    <a:ext cx="443917" cy="425811"/>
                    <a:chOff x="12909684" y="1276143"/>
                    <a:chExt cx="443917" cy="425811"/>
                  </a:xfrm>
                </p:grpSpPr>
                <p:sp>
                  <p:nvSpPr>
                    <p:cNvPr id="45" name="Rechthoek 44">
                      <a:extLst>
                        <a:ext uri="{FF2B5EF4-FFF2-40B4-BE49-F238E27FC236}">
                          <a16:creationId xmlns:a16="http://schemas.microsoft.com/office/drawing/2014/main" id="{31611FDB-5321-B5AC-CD19-32339D25FA8A}"/>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6" name="Rechthoek 45">
                      <a:extLst>
                        <a:ext uri="{FF2B5EF4-FFF2-40B4-BE49-F238E27FC236}">
                          <a16:creationId xmlns:a16="http://schemas.microsoft.com/office/drawing/2014/main" id="{F5762C02-6485-DE25-7B70-921C9D3193C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7" name="Ovaal 46">
                      <a:extLst>
                        <a:ext uri="{FF2B5EF4-FFF2-40B4-BE49-F238E27FC236}">
                          <a16:creationId xmlns:a16="http://schemas.microsoft.com/office/drawing/2014/main" id="{FF84C1A4-6E3A-7E7F-9686-BDF578B3650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43" name="Afbeelding 42">
                    <a:extLst>
                      <a:ext uri="{FF2B5EF4-FFF2-40B4-BE49-F238E27FC236}">
                        <a16:creationId xmlns:a16="http://schemas.microsoft.com/office/drawing/2014/main" id="{3C67B1C0-178E-F471-8E3E-2FE56B30A2F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4" name="Afbeelding 43">
                    <a:extLst>
                      <a:ext uri="{FF2B5EF4-FFF2-40B4-BE49-F238E27FC236}">
                        <a16:creationId xmlns:a16="http://schemas.microsoft.com/office/drawing/2014/main" id="{CDA9251C-32FA-9E92-51F2-E504DD03CEB1}"/>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6" name="Groep 35">
                  <a:extLst>
                    <a:ext uri="{FF2B5EF4-FFF2-40B4-BE49-F238E27FC236}">
                      <a16:creationId xmlns:a16="http://schemas.microsoft.com/office/drawing/2014/main" id="{F8C032AF-DF1F-088A-A98E-E7E147B93AA2}"/>
                    </a:ext>
                  </a:extLst>
                </p:cNvPr>
                <p:cNvGrpSpPr/>
                <p:nvPr userDrawn="1"/>
              </p:nvGrpSpPr>
              <p:grpSpPr>
                <a:xfrm>
                  <a:off x="13103513" y="3705268"/>
                  <a:ext cx="145820" cy="146462"/>
                  <a:chOff x="13096169" y="3602278"/>
                  <a:chExt cx="145820" cy="146462"/>
                </a:xfrm>
              </p:grpSpPr>
              <p:sp>
                <p:nvSpPr>
                  <p:cNvPr id="40" name="Rechthoek 39">
                    <a:extLst>
                      <a:ext uri="{FF2B5EF4-FFF2-40B4-BE49-F238E27FC236}">
                        <a16:creationId xmlns:a16="http://schemas.microsoft.com/office/drawing/2014/main" id="{2CD6BBF0-E75C-B0C4-C22E-4AAA402410D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1" name="Rechthoek 40">
                    <a:extLst>
                      <a:ext uri="{FF2B5EF4-FFF2-40B4-BE49-F238E27FC236}">
                        <a16:creationId xmlns:a16="http://schemas.microsoft.com/office/drawing/2014/main" id="{EC0628E7-D46B-1F65-1223-7D3259E3E3F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7" name="Groep 36">
                  <a:extLst>
                    <a:ext uri="{FF2B5EF4-FFF2-40B4-BE49-F238E27FC236}">
                      <a16:creationId xmlns:a16="http://schemas.microsoft.com/office/drawing/2014/main" id="{6B4B8766-ABE0-99CF-03B2-F54B1F0CF01E}"/>
                    </a:ext>
                  </a:extLst>
                </p:cNvPr>
                <p:cNvGrpSpPr/>
                <p:nvPr userDrawn="1"/>
              </p:nvGrpSpPr>
              <p:grpSpPr>
                <a:xfrm rot="10800000">
                  <a:off x="13061402" y="3665637"/>
                  <a:ext cx="145820" cy="146462"/>
                  <a:chOff x="13096169" y="3602278"/>
                  <a:chExt cx="145820" cy="146462"/>
                </a:xfrm>
              </p:grpSpPr>
              <p:sp>
                <p:nvSpPr>
                  <p:cNvPr id="38" name="Rechthoek 37">
                    <a:extLst>
                      <a:ext uri="{FF2B5EF4-FFF2-40B4-BE49-F238E27FC236}">
                        <a16:creationId xmlns:a16="http://schemas.microsoft.com/office/drawing/2014/main" id="{2CDF8746-5F58-217E-AC6D-98C825F56B9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9" name="Rechthoek 38">
                    <a:extLst>
                      <a:ext uri="{FF2B5EF4-FFF2-40B4-BE49-F238E27FC236}">
                        <a16:creationId xmlns:a16="http://schemas.microsoft.com/office/drawing/2014/main" id="{02609685-BC32-C20C-E6D5-3AA9CE27F90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3" name="Rechthoek 32">
                <a:extLst>
                  <a:ext uri="{FF2B5EF4-FFF2-40B4-BE49-F238E27FC236}">
                    <a16:creationId xmlns:a16="http://schemas.microsoft.com/office/drawing/2014/main" id="{4D6FEA86-EB08-7D77-1BC3-ACE55992FBB9}"/>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 name="Gelijkbenige driehoek 33">
                <a:extLst>
                  <a:ext uri="{FF2B5EF4-FFF2-40B4-BE49-F238E27FC236}">
                    <a16:creationId xmlns:a16="http://schemas.microsoft.com/office/drawing/2014/main" id="{82C976CC-965E-7725-D8D1-AE59C467F42B}"/>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2" name="Ovaal 21">
              <a:extLst>
                <a:ext uri="{FF2B5EF4-FFF2-40B4-BE49-F238E27FC236}">
                  <a16:creationId xmlns:a16="http://schemas.microsoft.com/office/drawing/2014/main" id="{6CBC82C2-E07F-C27F-3B40-37DE103CC3DE}"/>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3" name="Rechthoek 22">
              <a:extLst>
                <a:ext uri="{FF2B5EF4-FFF2-40B4-BE49-F238E27FC236}">
                  <a16:creationId xmlns:a16="http://schemas.microsoft.com/office/drawing/2014/main" id="{90B0BD46-FA64-110F-1847-E0A18ECA8D15}"/>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24" name="Rechthoek 23">
              <a:extLst>
                <a:ext uri="{FF2B5EF4-FFF2-40B4-BE49-F238E27FC236}">
                  <a16:creationId xmlns:a16="http://schemas.microsoft.com/office/drawing/2014/main" id="{C8B80033-7F25-0523-8A5C-2DDF4DC05014}"/>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25" name="Groep 24">
              <a:extLst>
                <a:ext uri="{FF2B5EF4-FFF2-40B4-BE49-F238E27FC236}">
                  <a16:creationId xmlns:a16="http://schemas.microsoft.com/office/drawing/2014/main" id="{2CA96F27-72E5-B1D3-AD0C-8356DEC1BBF4}"/>
                </a:ext>
              </a:extLst>
            </p:cNvPr>
            <p:cNvGrpSpPr/>
            <p:nvPr userDrawn="1"/>
          </p:nvGrpSpPr>
          <p:grpSpPr>
            <a:xfrm>
              <a:off x="-3365484" y="1226982"/>
              <a:ext cx="446937" cy="406485"/>
              <a:chOff x="-3563526" y="1409294"/>
              <a:chExt cx="354190" cy="322133"/>
            </a:xfrm>
          </p:grpSpPr>
          <p:grpSp>
            <p:nvGrpSpPr>
              <p:cNvPr id="26" name="Groep 25">
                <a:extLst>
                  <a:ext uri="{FF2B5EF4-FFF2-40B4-BE49-F238E27FC236}">
                    <a16:creationId xmlns:a16="http://schemas.microsoft.com/office/drawing/2014/main" id="{1E79B584-F09B-6344-8669-2B23FACD2CE1}"/>
                  </a:ext>
                </a:extLst>
              </p:cNvPr>
              <p:cNvGrpSpPr/>
              <p:nvPr userDrawn="1"/>
            </p:nvGrpSpPr>
            <p:grpSpPr>
              <a:xfrm>
                <a:off x="-3499992" y="1409294"/>
                <a:ext cx="225195" cy="195499"/>
                <a:chOff x="8987389" y="1361199"/>
                <a:chExt cx="2200275" cy="1914525"/>
              </a:xfrm>
            </p:grpSpPr>
            <p:sp>
              <p:nvSpPr>
                <p:cNvPr id="28" name="Vrije vorm: vorm 27">
                  <a:extLst>
                    <a:ext uri="{FF2B5EF4-FFF2-40B4-BE49-F238E27FC236}">
                      <a16:creationId xmlns:a16="http://schemas.microsoft.com/office/drawing/2014/main" id="{8E3BDEBC-B023-A5FA-BDB4-B49D3E240C9B}"/>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29" name="Groep 28">
                  <a:extLst>
                    <a:ext uri="{FF2B5EF4-FFF2-40B4-BE49-F238E27FC236}">
                      <a16:creationId xmlns:a16="http://schemas.microsoft.com/office/drawing/2014/main" id="{FACBDBA0-4A2C-0F20-615A-020C6AA4AAE8}"/>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30" name="Vrije vorm: vorm 29">
                    <a:extLst>
                      <a:ext uri="{FF2B5EF4-FFF2-40B4-BE49-F238E27FC236}">
                        <a16:creationId xmlns:a16="http://schemas.microsoft.com/office/drawing/2014/main" id="{C8EEBE41-315A-01E2-4C27-ABB71570B980}"/>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31" name="Vrije vorm: vorm 30">
                    <a:extLst>
                      <a:ext uri="{FF2B5EF4-FFF2-40B4-BE49-F238E27FC236}">
                        <a16:creationId xmlns:a16="http://schemas.microsoft.com/office/drawing/2014/main" id="{1FDC0460-EF4B-7BB4-42FA-7157D0008EDC}"/>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27" name="Tekstvak 26">
                <a:extLst>
                  <a:ext uri="{FF2B5EF4-FFF2-40B4-BE49-F238E27FC236}">
                    <a16:creationId xmlns:a16="http://schemas.microsoft.com/office/drawing/2014/main" id="{8B743AA9-EBE1-BA1E-9595-C9D051DA582B}"/>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59484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34" name="Rechthoek 33">
            <a:extLst>
              <a:ext uri="{FF2B5EF4-FFF2-40B4-BE49-F238E27FC236}">
                <a16:creationId xmlns:a16="http://schemas.microsoft.com/office/drawing/2014/main" id="{4BA9A9DA-7F82-A455-1C60-3EE6BCAB128C}"/>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 name="Titel 6">
            <a:extLst>
              <a:ext uri="{FF2B5EF4-FFF2-40B4-BE49-F238E27FC236}">
                <a16:creationId xmlns:a16="http://schemas.microsoft.com/office/drawing/2014/main" id="{B71070AA-35A3-CDB3-EFB2-1ACEEB90FBD9}"/>
              </a:ext>
            </a:extLst>
          </p:cNvPr>
          <p:cNvSpPr>
            <a:spLocks noGrp="1"/>
          </p:cNvSpPr>
          <p:nvPr>
            <p:ph type="title" hasCustomPrompt="1"/>
          </p:nvPr>
        </p:nvSpPr>
        <p:spPr>
          <a:xfrm>
            <a:off x="0" y="-461002"/>
            <a:ext cx="666849" cy="276999"/>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lvl1pPr>
              <a:lnSpc>
                <a:spcPct val="100000"/>
              </a:lnSpc>
              <a:defRPr lang="nl-NL" sz="1800" b="1" cap="none" baseline="0">
                <a:solidFill>
                  <a:schemeClr val="accent1"/>
                </a:solidFill>
                <a:latin typeface="+mj-lt"/>
              </a:defRPr>
            </a:lvl1pPr>
          </a:lstStyle>
          <a:p>
            <a:pPr marL="0" lvl="0"/>
            <a:r>
              <a:rPr lang="en-GB" dirty="0"/>
              <a:t>Quote</a:t>
            </a:r>
          </a:p>
        </p:txBody>
      </p:sp>
      <p:sp>
        <p:nvSpPr>
          <p:cNvPr id="36" name="Rechthoek 35">
            <a:extLst>
              <a:ext uri="{FF2B5EF4-FFF2-40B4-BE49-F238E27FC236}">
                <a16:creationId xmlns:a16="http://schemas.microsoft.com/office/drawing/2014/main" id="{643AF82E-C1ED-400F-120E-32FD5E07D149}"/>
              </a:ext>
            </a:extLst>
          </p:cNvPr>
          <p:cNvSpPr>
            <a:spLocks noGrp="1" noRot="1" noMove="1" noResize="1" noEditPoints="1" noAdjustHandles="1" noChangeArrowheads="1" noChangeShapeType="1"/>
          </p:cNvSpPr>
          <p:nvPr userDrawn="1"/>
        </p:nvSpPr>
        <p:spPr>
          <a:xfrm>
            <a:off x="0" y="0"/>
            <a:ext cx="12192000" cy="6858000"/>
          </a:xfrm>
          <a:prstGeom prst="rect">
            <a:avLst/>
          </a:prstGeom>
          <a:solidFill>
            <a:srgbClr val="0076C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41" name="Vrije vorm: vorm 40">
            <a:extLst>
              <a:ext uri="{FF2B5EF4-FFF2-40B4-BE49-F238E27FC236}">
                <a16:creationId xmlns:a16="http://schemas.microsoft.com/office/drawing/2014/main" id="{D840FC76-4BFA-9D62-E866-F7E43D493289}"/>
              </a:ext>
            </a:extLst>
          </p:cNvPr>
          <p:cNvSpPr>
            <a:spLocks noGrp="1" noRot="1" noMove="1" noResize="1" noEditPoints="1" noAdjustHandles="1" noChangeArrowheads="1" noChangeShapeType="1"/>
          </p:cNvSpPr>
          <p:nvPr userDrawn="1"/>
        </p:nvSpPr>
        <p:spPr>
          <a:xfrm>
            <a:off x="2" y="2"/>
            <a:ext cx="12191999" cy="6857999"/>
          </a:xfrm>
          <a:custGeom>
            <a:avLst/>
            <a:gdLst>
              <a:gd name="connsiteX0" fmla="*/ 2664877 w 12191999"/>
              <a:gd name="connsiteY0" fmla="*/ 0 h 6857999"/>
              <a:gd name="connsiteX1" fmla="*/ 9662219 w 12191999"/>
              <a:gd name="connsiteY1" fmla="*/ 0 h 6857999"/>
              <a:gd name="connsiteX2" fmla="*/ 9669502 w 12191999"/>
              <a:gd name="connsiteY2" fmla="*/ 58454 h 6857999"/>
              <a:gd name="connsiteX3" fmla="*/ 12141987 w 12191999"/>
              <a:gd name="connsiteY3" fmla="*/ 2645975 h 6857999"/>
              <a:gd name="connsiteX4" fmla="*/ 12191999 w 12191999"/>
              <a:gd name="connsiteY4" fmla="*/ 2652349 h 6857999"/>
              <a:gd name="connsiteX5" fmla="*/ 12191999 w 12191999"/>
              <a:gd name="connsiteY5" fmla="*/ 6857999 h 6857999"/>
              <a:gd name="connsiteX6" fmla="*/ 7658728 w 12191999"/>
              <a:gd name="connsiteY6" fmla="*/ 6857999 h 6857999"/>
              <a:gd name="connsiteX7" fmla="*/ 7684133 w 12191999"/>
              <a:gd name="connsiteY7" fmla="*/ 6682259 h 6857999"/>
              <a:gd name="connsiteX8" fmla="*/ 7588732 w 12191999"/>
              <a:gd name="connsiteY8" fmla="*/ 5413362 h 6857999"/>
              <a:gd name="connsiteX9" fmla="*/ 6769078 w 12191999"/>
              <a:gd name="connsiteY9" fmla="*/ 6441900 h 6857999"/>
              <a:gd name="connsiteX10" fmla="*/ 6629774 w 12191999"/>
              <a:gd name="connsiteY10" fmla="*/ 6673849 h 6857999"/>
              <a:gd name="connsiteX11" fmla="*/ 6506207 w 12191999"/>
              <a:gd name="connsiteY11" fmla="*/ 6857999 h 6857999"/>
              <a:gd name="connsiteX12" fmla="*/ 0 w 12191999"/>
              <a:gd name="connsiteY12" fmla="*/ 6857999 h 6857999"/>
              <a:gd name="connsiteX13" fmla="*/ 0 w 12191999"/>
              <a:gd name="connsiteY13" fmla="*/ 4333078 h 6857999"/>
              <a:gd name="connsiteX14" fmla="*/ 146172 w 12191999"/>
              <a:gd name="connsiteY14" fmla="*/ 4092082 h 6857999"/>
              <a:gd name="connsiteX15" fmla="*/ 2642743 w 12191999"/>
              <a:gd name="connsiteY15" fmla="*/ 49565 h 6857999"/>
              <a:gd name="connsiteX16" fmla="*/ 0 w 12191999"/>
              <a:gd name="connsiteY16" fmla="*/ 0 h 6857999"/>
              <a:gd name="connsiteX17" fmla="*/ 960612 w 12191999"/>
              <a:gd name="connsiteY17" fmla="*/ 0 h 6857999"/>
              <a:gd name="connsiteX18" fmla="*/ 943428 w 12191999"/>
              <a:gd name="connsiteY18" fmla="*/ 19059 h 6857999"/>
              <a:gd name="connsiteX19" fmla="*/ 113541 w 12191999"/>
              <a:gd name="connsiteY19" fmla="*/ 831096 h 6857999"/>
              <a:gd name="connsiteX20" fmla="*/ 0 w 12191999"/>
              <a:gd name="connsiteY20" fmla="*/ 93168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1999" h="6857999">
                <a:moveTo>
                  <a:pt x="2664877" y="0"/>
                </a:moveTo>
                <a:lnTo>
                  <a:pt x="9662219" y="0"/>
                </a:lnTo>
                <a:lnTo>
                  <a:pt x="9669502" y="58454"/>
                </a:lnTo>
                <a:cubicBezTo>
                  <a:pt x="9916918" y="1666551"/>
                  <a:pt x="10899414" y="2453064"/>
                  <a:pt x="12141987" y="2645975"/>
                </a:cubicBezTo>
                <a:lnTo>
                  <a:pt x="12191999" y="2652349"/>
                </a:lnTo>
                <a:lnTo>
                  <a:pt x="12191999" y="6857999"/>
                </a:lnTo>
                <a:lnTo>
                  <a:pt x="7658728" y="6857999"/>
                </a:lnTo>
                <a:lnTo>
                  <a:pt x="7684133" y="6682259"/>
                </a:lnTo>
                <a:cubicBezTo>
                  <a:pt x="7761749" y="6064946"/>
                  <a:pt x="7755600" y="5464341"/>
                  <a:pt x="7588732" y="5413362"/>
                </a:cubicBezTo>
                <a:cubicBezTo>
                  <a:pt x="7340994" y="5335952"/>
                  <a:pt x="7131278" y="5762726"/>
                  <a:pt x="6769078" y="6441900"/>
                </a:cubicBezTo>
                <a:cubicBezTo>
                  <a:pt x="6725598" y="6518910"/>
                  <a:pt x="6679102" y="6596298"/>
                  <a:pt x="6629774" y="6673849"/>
                </a:cubicBezTo>
                <a:lnTo>
                  <a:pt x="6506207" y="6857999"/>
                </a:lnTo>
                <a:lnTo>
                  <a:pt x="0" y="6857999"/>
                </a:lnTo>
                <a:lnTo>
                  <a:pt x="0" y="4333078"/>
                </a:lnTo>
                <a:lnTo>
                  <a:pt x="146172" y="4092082"/>
                </a:lnTo>
                <a:cubicBezTo>
                  <a:pt x="909057" y="2863958"/>
                  <a:pt x="1936780" y="1556781"/>
                  <a:pt x="2642743" y="49565"/>
                </a:cubicBezTo>
                <a:close/>
                <a:moveTo>
                  <a:pt x="0" y="0"/>
                </a:moveTo>
                <a:lnTo>
                  <a:pt x="960612" y="0"/>
                </a:lnTo>
                <a:lnTo>
                  <a:pt x="943428" y="19059"/>
                </a:lnTo>
                <a:cubicBezTo>
                  <a:pt x="681749" y="296223"/>
                  <a:pt x="403894" y="566215"/>
                  <a:pt x="113541" y="831096"/>
                </a:cubicBezTo>
                <a:lnTo>
                  <a:pt x="0" y="9316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en-GB" sz="1600" dirty="0" err="1"/>
          </a:p>
        </p:txBody>
      </p:sp>
      <p:sp>
        <p:nvSpPr>
          <p:cNvPr id="38" name="Tijdelijke aanduiding voor tekst 3">
            <a:extLst>
              <a:ext uri="{FF2B5EF4-FFF2-40B4-BE49-F238E27FC236}">
                <a16:creationId xmlns:a16="http://schemas.microsoft.com/office/drawing/2014/main" id="{76CBEE19-19B8-54C7-B3D4-7E145D8FAA60}"/>
              </a:ext>
            </a:extLst>
          </p:cNvPr>
          <p:cNvSpPr>
            <a:spLocks noGrp="1" noRot="1" noMove="1" noResize="1" noEditPoints="1" noAdjustHandles="1" noChangeArrowheads="1" noChangeShapeType="1"/>
          </p:cNvSpPr>
          <p:nvPr>
            <p:ph type="body" sz="quarter" idx="13" hasCustomPrompt="1"/>
          </p:nvPr>
        </p:nvSpPr>
        <p:spPr>
          <a:xfrm>
            <a:off x="719138" y="719138"/>
            <a:ext cx="10752137" cy="5281612"/>
          </a:xfrm>
        </p:spPr>
        <p:txBody>
          <a:bodyPr wrap="square" anchor="ctr" anchorCtr="0">
            <a:normAutofit/>
          </a:bodyPr>
          <a:lstStyle>
            <a:lvl1pPr marL="0" indent="0" algn="ctr">
              <a:lnSpc>
                <a:spcPts val="5200"/>
              </a:lnSpc>
              <a:spcBef>
                <a:spcPts val="0"/>
              </a:spcBef>
              <a:spcAft>
                <a:spcPts val="0"/>
              </a:spcAft>
              <a:buNone/>
              <a:defRPr sz="4800" b="0" i="0">
                <a:solidFill>
                  <a:schemeClr val="bg1"/>
                </a:solidFill>
                <a:latin typeface="+mj-lt"/>
              </a:defRPr>
            </a:lvl1pPr>
            <a:lvl2pPr marL="0" indent="0" algn="r">
              <a:buNone/>
              <a:defRPr sz="4400" b="1" i="0">
                <a:solidFill>
                  <a:schemeClr val="bg1"/>
                </a:solidFill>
                <a:latin typeface="+mj-lt"/>
              </a:defRPr>
            </a:lvl2pPr>
            <a:lvl3pPr marL="0" indent="0" algn="r">
              <a:buFont typeface="Arial" panose="020B0604020202020204" pitchFamily="34" charset="0"/>
              <a:buNone/>
              <a:defRPr sz="4400" b="1" i="0">
                <a:solidFill>
                  <a:schemeClr val="bg1"/>
                </a:solidFill>
                <a:latin typeface="+mj-lt"/>
              </a:defRPr>
            </a:lvl3pPr>
            <a:lvl4pPr marL="0" indent="0" algn="r">
              <a:buFont typeface="Arial" panose="020B0604020202020204" pitchFamily="34" charset="0"/>
              <a:buNone/>
              <a:defRPr sz="4400" b="1" i="0">
                <a:solidFill>
                  <a:schemeClr val="bg1"/>
                </a:solidFill>
                <a:latin typeface="+mj-lt"/>
              </a:defRPr>
            </a:lvl4pPr>
            <a:lvl5pPr marL="0" indent="0" algn="r">
              <a:buFont typeface="Arial" panose="020B0604020202020204" pitchFamily="34" charset="0"/>
              <a:buNone/>
              <a:defRPr sz="4400" b="1" i="0">
                <a:solidFill>
                  <a:schemeClr val="bg1"/>
                </a:solidFill>
                <a:latin typeface="+mj-lt"/>
              </a:defRPr>
            </a:lvl5pPr>
            <a:lvl6pPr marL="0" indent="0" algn="r">
              <a:buFont typeface="Arial" panose="020B0604020202020204" pitchFamily="34" charset="0"/>
              <a:buNone/>
              <a:defRPr sz="4400" b="1" i="0">
                <a:solidFill>
                  <a:schemeClr val="bg1"/>
                </a:solidFill>
                <a:latin typeface="+mj-lt"/>
              </a:defRPr>
            </a:lvl6pPr>
            <a:lvl7pPr marL="0" indent="0" algn="r">
              <a:buFont typeface="Arial" panose="020B0604020202020204" pitchFamily="34" charset="0"/>
              <a:buNone/>
              <a:defRPr sz="4400" b="1" i="0">
                <a:solidFill>
                  <a:schemeClr val="bg1"/>
                </a:solidFill>
                <a:latin typeface="+mj-lt"/>
              </a:defRPr>
            </a:lvl7pPr>
            <a:lvl8pPr marL="0" indent="0" algn="r">
              <a:buFont typeface="Arial" panose="020B0604020202020204" pitchFamily="34" charset="0"/>
              <a:buNone/>
              <a:defRPr sz="4400" b="1" i="0">
                <a:solidFill>
                  <a:schemeClr val="bg1"/>
                </a:solidFill>
                <a:latin typeface="+mj-lt"/>
              </a:defRPr>
            </a:lvl8pPr>
            <a:lvl9pPr marL="0" indent="0" algn="r">
              <a:buFont typeface="Arial" panose="020B0604020202020204" pitchFamily="34" charset="0"/>
              <a:buNone/>
              <a:defRPr sz="4400" b="1" i="0">
                <a:solidFill>
                  <a:schemeClr val="bg1"/>
                </a:solidFill>
                <a:latin typeface="+mj-lt"/>
              </a:defRPr>
            </a:lvl9pPr>
          </a:lstStyle>
          <a:p>
            <a:r>
              <a:rPr lang="en-GB" noProof="0" dirty="0"/>
              <a:t>Quote</a:t>
            </a:r>
          </a:p>
        </p:txBody>
      </p:sp>
      <p:grpSp>
        <p:nvGrpSpPr>
          <p:cNvPr id="25" name="Groep 24">
            <a:extLst>
              <a:ext uri="{FF2B5EF4-FFF2-40B4-BE49-F238E27FC236}">
                <a16:creationId xmlns:a16="http://schemas.microsoft.com/office/drawing/2014/main" id="{E6F410F0-D1DC-202A-E501-96449F5D92C6}"/>
              </a:ext>
            </a:extLst>
          </p:cNvPr>
          <p:cNvGrpSpPr/>
          <p:nvPr userDrawn="1"/>
        </p:nvGrpSpPr>
        <p:grpSpPr>
          <a:xfrm>
            <a:off x="721079" y="6216736"/>
            <a:ext cx="961200" cy="381600"/>
            <a:chOff x="2807303" y="2354764"/>
            <a:chExt cx="944974" cy="368527"/>
          </a:xfrm>
          <a:solidFill>
            <a:schemeClr val="bg1"/>
          </a:solidFill>
        </p:grpSpPr>
        <p:sp>
          <p:nvSpPr>
            <p:cNvPr id="26" name="Vrije vorm: vorm 25">
              <a:extLst>
                <a:ext uri="{FF2B5EF4-FFF2-40B4-BE49-F238E27FC236}">
                  <a16:creationId xmlns:a16="http://schemas.microsoft.com/office/drawing/2014/main" id="{902B7BC0-E1DE-6761-BAA2-289E1BF2AE2C}"/>
                </a:ext>
              </a:extLst>
            </p:cNvPr>
            <p:cNvSpPr/>
            <p:nvPr/>
          </p:nvSpPr>
          <p:spPr>
            <a:xfrm>
              <a:off x="2994660" y="2537173"/>
              <a:ext cx="174307" cy="186023"/>
            </a:xfrm>
            <a:custGeom>
              <a:avLst/>
              <a:gdLst>
                <a:gd name="connsiteX0" fmla="*/ 87154 w 174307"/>
                <a:gd name="connsiteY0" fmla="*/ 150686 h 186023"/>
                <a:gd name="connsiteX1" fmla="*/ 123825 w 174307"/>
                <a:gd name="connsiteY1" fmla="*/ 112776 h 186023"/>
                <a:gd name="connsiteX2" fmla="*/ 123825 w 174307"/>
                <a:gd name="connsiteY2" fmla="*/ 0 h 186023"/>
                <a:gd name="connsiteX3" fmla="*/ 174307 w 174307"/>
                <a:gd name="connsiteY3" fmla="*/ 0 h 186023"/>
                <a:gd name="connsiteX4" fmla="*/ 174307 w 174307"/>
                <a:gd name="connsiteY4" fmla="*/ 115348 h 186023"/>
                <a:gd name="connsiteX5" fmla="*/ 87154 w 174307"/>
                <a:gd name="connsiteY5" fmla="*/ 186023 h 186023"/>
                <a:gd name="connsiteX6" fmla="*/ 0 w 174307"/>
                <a:gd name="connsiteY6" fmla="*/ 115348 h 186023"/>
                <a:gd name="connsiteX7" fmla="*/ 0 w 174307"/>
                <a:gd name="connsiteY7" fmla="*/ 0 h 186023"/>
                <a:gd name="connsiteX8" fmla="*/ 50482 w 174307"/>
                <a:gd name="connsiteY8" fmla="*/ 0 h 186023"/>
                <a:gd name="connsiteX9" fmla="*/ 50482 w 174307"/>
                <a:gd name="connsiteY9" fmla="*/ 112776 h 186023"/>
                <a:gd name="connsiteX10" fmla="*/ 87154 w 174307"/>
                <a:gd name="connsiteY10" fmla="*/ 150686 h 18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307" h="186023">
                  <a:moveTo>
                    <a:pt x="87154" y="150686"/>
                  </a:moveTo>
                  <a:cubicBezTo>
                    <a:pt x="110871" y="150686"/>
                    <a:pt x="123825" y="134874"/>
                    <a:pt x="123825" y="112776"/>
                  </a:cubicBezTo>
                  <a:lnTo>
                    <a:pt x="123825" y="0"/>
                  </a:lnTo>
                  <a:lnTo>
                    <a:pt x="174307" y="0"/>
                  </a:lnTo>
                  <a:lnTo>
                    <a:pt x="174307" y="115348"/>
                  </a:lnTo>
                  <a:cubicBezTo>
                    <a:pt x="173831" y="166116"/>
                    <a:pt x="133159" y="186023"/>
                    <a:pt x="87154" y="186023"/>
                  </a:cubicBezTo>
                  <a:cubicBezTo>
                    <a:pt x="41148" y="186023"/>
                    <a:pt x="571" y="166116"/>
                    <a:pt x="0" y="115348"/>
                  </a:cubicBezTo>
                  <a:lnTo>
                    <a:pt x="0" y="0"/>
                  </a:lnTo>
                  <a:lnTo>
                    <a:pt x="50482" y="0"/>
                  </a:lnTo>
                  <a:lnTo>
                    <a:pt x="50482" y="112776"/>
                  </a:lnTo>
                  <a:cubicBezTo>
                    <a:pt x="50578" y="134874"/>
                    <a:pt x="63436" y="150686"/>
                    <a:pt x="87154" y="150686"/>
                  </a:cubicBezTo>
                  <a:close/>
                </a:path>
              </a:pathLst>
            </a:custGeom>
            <a:grpFill/>
            <a:ln w="9525" cap="flat">
              <a:noFill/>
              <a:prstDash val="solid"/>
              <a:miter/>
            </a:ln>
          </p:spPr>
          <p:txBody>
            <a:bodyPr rtlCol="0" anchor="ctr"/>
            <a:lstStyle/>
            <a:p>
              <a:endParaRPr lang="en-GB"/>
            </a:p>
          </p:txBody>
        </p:sp>
        <p:sp>
          <p:nvSpPr>
            <p:cNvPr id="27" name="Vrije vorm: vorm 26">
              <a:extLst>
                <a:ext uri="{FF2B5EF4-FFF2-40B4-BE49-F238E27FC236}">
                  <a16:creationId xmlns:a16="http://schemas.microsoft.com/office/drawing/2014/main" id="{77DB36C0-4B06-148B-B57C-74F842A70ECB}"/>
                </a:ext>
              </a:extLst>
            </p:cNvPr>
            <p:cNvSpPr/>
            <p:nvPr/>
          </p:nvSpPr>
          <p:spPr>
            <a:xfrm>
              <a:off x="2807303" y="2537173"/>
              <a:ext cx="163639" cy="182213"/>
            </a:xfrm>
            <a:custGeom>
              <a:avLst/>
              <a:gdLst>
                <a:gd name="connsiteX0" fmla="*/ 56578 w 163639"/>
                <a:gd name="connsiteY0" fmla="*/ 182213 h 182213"/>
                <a:gd name="connsiteX1" fmla="*/ 107061 w 163639"/>
                <a:gd name="connsiteY1" fmla="*/ 182213 h 182213"/>
                <a:gd name="connsiteX2" fmla="*/ 107061 w 163639"/>
                <a:gd name="connsiteY2" fmla="*/ 35338 h 182213"/>
                <a:gd name="connsiteX3" fmla="*/ 163640 w 163639"/>
                <a:gd name="connsiteY3" fmla="*/ 35338 h 182213"/>
                <a:gd name="connsiteX4" fmla="*/ 163640 w 163639"/>
                <a:gd name="connsiteY4" fmla="*/ 0 h 182213"/>
                <a:gd name="connsiteX5" fmla="*/ 0 w 163639"/>
                <a:gd name="connsiteY5" fmla="*/ 0 h 182213"/>
                <a:gd name="connsiteX6" fmla="*/ 0 w 163639"/>
                <a:gd name="connsiteY6" fmla="*/ 35338 h 182213"/>
                <a:gd name="connsiteX7" fmla="*/ 56578 w 163639"/>
                <a:gd name="connsiteY7" fmla="*/ 35338 h 18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39" h="182213">
                  <a:moveTo>
                    <a:pt x="56578" y="182213"/>
                  </a:moveTo>
                  <a:lnTo>
                    <a:pt x="107061" y="182213"/>
                  </a:lnTo>
                  <a:lnTo>
                    <a:pt x="107061" y="35338"/>
                  </a:lnTo>
                  <a:lnTo>
                    <a:pt x="163640" y="35338"/>
                  </a:lnTo>
                  <a:lnTo>
                    <a:pt x="163640" y="0"/>
                  </a:lnTo>
                  <a:lnTo>
                    <a:pt x="0" y="0"/>
                  </a:lnTo>
                  <a:lnTo>
                    <a:pt x="0" y="35338"/>
                  </a:lnTo>
                  <a:lnTo>
                    <a:pt x="56578" y="35338"/>
                  </a:lnTo>
                  <a:close/>
                </a:path>
              </a:pathLst>
            </a:custGeom>
            <a:grpFill/>
            <a:ln w="9525" cap="flat">
              <a:noFill/>
              <a:prstDash val="solid"/>
              <a:miter/>
            </a:ln>
          </p:spPr>
          <p:txBody>
            <a:bodyPr rtlCol="0" anchor="ctr"/>
            <a:lstStyle/>
            <a:p>
              <a:endParaRPr lang="en-GB"/>
            </a:p>
          </p:txBody>
        </p:sp>
        <p:sp>
          <p:nvSpPr>
            <p:cNvPr id="28" name="Vrije vorm: vorm 27">
              <a:extLst>
                <a:ext uri="{FF2B5EF4-FFF2-40B4-BE49-F238E27FC236}">
                  <a16:creationId xmlns:a16="http://schemas.microsoft.com/office/drawing/2014/main" id="{44F18412-D70E-7985-05EF-0A560429034C}"/>
                </a:ext>
              </a:extLst>
            </p:cNvPr>
            <p:cNvSpPr/>
            <p:nvPr/>
          </p:nvSpPr>
          <p:spPr>
            <a:xfrm>
              <a:off x="2856490" y="2354764"/>
              <a:ext cx="172449" cy="170903"/>
            </a:xfrm>
            <a:custGeom>
              <a:avLst/>
              <a:gdLst>
                <a:gd name="connsiteX0" fmla="*/ 128740 w 172449"/>
                <a:gd name="connsiteY0" fmla="*/ 93637 h 170903"/>
                <a:gd name="connsiteX1" fmla="*/ 103785 w 172449"/>
                <a:gd name="connsiteY1" fmla="*/ 77920 h 170903"/>
                <a:gd name="connsiteX2" fmla="*/ 170936 w 172449"/>
                <a:gd name="connsiteY2" fmla="*/ 9816 h 170903"/>
                <a:gd name="connsiteX3" fmla="*/ 170460 w 172449"/>
                <a:gd name="connsiteY3" fmla="*/ 6 h 170903"/>
                <a:gd name="connsiteX4" fmla="*/ 165888 w 172449"/>
                <a:gd name="connsiteY4" fmla="*/ 6959 h 170903"/>
                <a:gd name="connsiteX5" fmla="*/ 69114 w 172449"/>
                <a:gd name="connsiteY5" fmla="*/ 45440 h 170903"/>
                <a:gd name="connsiteX6" fmla="*/ 2058 w 172449"/>
                <a:gd name="connsiteY6" fmla="*/ 146405 h 170903"/>
                <a:gd name="connsiteX7" fmla="*/ 6344 w 172449"/>
                <a:gd name="connsiteY7" fmla="*/ 159454 h 170903"/>
                <a:gd name="connsiteX8" fmla="*/ 8439 w 172449"/>
                <a:gd name="connsiteY8" fmla="*/ 146215 h 170903"/>
                <a:gd name="connsiteX9" fmla="*/ 67209 w 172449"/>
                <a:gd name="connsiteY9" fmla="*/ 73348 h 170903"/>
                <a:gd name="connsiteX10" fmla="*/ 72638 w 172449"/>
                <a:gd name="connsiteY10" fmla="*/ 68205 h 170903"/>
                <a:gd name="connsiteX11" fmla="*/ 72162 w 172449"/>
                <a:gd name="connsiteY11" fmla="*/ 73158 h 170903"/>
                <a:gd name="connsiteX12" fmla="*/ 52445 w 172449"/>
                <a:gd name="connsiteY12" fmla="*/ 120878 h 170903"/>
                <a:gd name="connsiteX13" fmla="*/ 89592 w 172449"/>
                <a:gd name="connsiteY13" fmla="*/ 113544 h 170903"/>
                <a:gd name="connsiteX14" fmla="*/ 93688 w 172449"/>
                <a:gd name="connsiteY14" fmla="*/ 108495 h 170903"/>
                <a:gd name="connsiteX15" fmla="*/ 93974 w 172449"/>
                <a:gd name="connsiteY15" fmla="*/ 116020 h 170903"/>
                <a:gd name="connsiteX16" fmla="*/ 69304 w 172449"/>
                <a:gd name="connsiteY16" fmla="*/ 162502 h 170903"/>
                <a:gd name="connsiteX17" fmla="*/ 57207 w 172449"/>
                <a:gd name="connsiteY17" fmla="*/ 170313 h 170903"/>
                <a:gd name="connsiteX18" fmla="*/ 63684 w 172449"/>
                <a:gd name="connsiteY18" fmla="*/ 170694 h 170903"/>
                <a:gd name="connsiteX19" fmla="*/ 151124 w 172449"/>
                <a:gd name="connsiteY19" fmla="*/ 85159 h 170903"/>
                <a:gd name="connsiteX20" fmla="*/ 151410 w 172449"/>
                <a:gd name="connsiteY20" fmla="*/ 79920 h 170903"/>
                <a:gd name="connsiteX21" fmla="*/ 146361 w 172449"/>
                <a:gd name="connsiteY21" fmla="*/ 82873 h 170903"/>
                <a:gd name="connsiteX22" fmla="*/ 128740 w 172449"/>
                <a:gd name="connsiteY22" fmla="*/ 93637 h 170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449" h="170903">
                  <a:moveTo>
                    <a:pt x="128740" y="93637"/>
                  </a:moveTo>
                  <a:cubicBezTo>
                    <a:pt x="116453" y="97542"/>
                    <a:pt x="103689" y="94399"/>
                    <a:pt x="103785" y="77920"/>
                  </a:cubicBezTo>
                  <a:cubicBezTo>
                    <a:pt x="103785" y="52774"/>
                    <a:pt x="162744" y="31724"/>
                    <a:pt x="170936" y="9816"/>
                  </a:cubicBezTo>
                  <a:cubicBezTo>
                    <a:pt x="172936" y="4387"/>
                    <a:pt x="173127" y="-185"/>
                    <a:pt x="170460" y="6"/>
                  </a:cubicBezTo>
                  <a:cubicBezTo>
                    <a:pt x="168555" y="101"/>
                    <a:pt x="170079" y="2863"/>
                    <a:pt x="165888" y="6959"/>
                  </a:cubicBezTo>
                  <a:cubicBezTo>
                    <a:pt x="141504" y="31438"/>
                    <a:pt x="100546" y="31343"/>
                    <a:pt x="69114" y="45440"/>
                  </a:cubicBezTo>
                  <a:cubicBezTo>
                    <a:pt x="48540" y="54679"/>
                    <a:pt x="-11849" y="83064"/>
                    <a:pt x="2058" y="146405"/>
                  </a:cubicBezTo>
                  <a:cubicBezTo>
                    <a:pt x="2724" y="149453"/>
                    <a:pt x="4534" y="159454"/>
                    <a:pt x="6344" y="159454"/>
                  </a:cubicBezTo>
                  <a:cubicBezTo>
                    <a:pt x="8439" y="159454"/>
                    <a:pt x="8439" y="153454"/>
                    <a:pt x="8439" y="146215"/>
                  </a:cubicBezTo>
                  <a:cubicBezTo>
                    <a:pt x="7963" y="108495"/>
                    <a:pt x="52635" y="98018"/>
                    <a:pt x="67209" y="73348"/>
                  </a:cubicBezTo>
                  <a:cubicBezTo>
                    <a:pt x="68923" y="70395"/>
                    <a:pt x="71971" y="66300"/>
                    <a:pt x="72638" y="68205"/>
                  </a:cubicBezTo>
                  <a:cubicBezTo>
                    <a:pt x="73019" y="69157"/>
                    <a:pt x="72733" y="70491"/>
                    <a:pt x="72162" y="73158"/>
                  </a:cubicBezTo>
                  <a:cubicBezTo>
                    <a:pt x="67590" y="93446"/>
                    <a:pt x="46444" y="106400"/>
                    <a:pt x="52445" y="120878"/>
                  </a:cubicBezTo>
                  <a:cubicBezTo>
                    <a:pt x="60255" y="139642"/>
                    <a:pt x="82639" y="125641"/>
                    <a:pt x="89592" y="113544"/>
                  </a:cubicBezTo>
                  <a:cubicBezTo>
                    <a:pt x="91402" y="110210"/>
                    <a:pt x="92450" y="108115"/>
                    <a:pt x="93688" y="108495"/>
                  </a:cubicBezTo>
                  <a:cubicBezTo>
                    <a:pt x="94641" y="108781"/>
                    <a:pt x="94545" y="112591"/>
                    <a:pt x="93974" y="116020"/>
                  </a:cubicBezTo>
                  <a:cubicBezTo>
                    <a:pt x="90259" y="137833"/>
                    <a:pt x="85306" y="150025"/>
                    <a:pt x="69304" y="162502"/>
                  </a:cubicBezTo>
                  <a:cubicBezTo>
                    <a:pt x="64161" y="166503"/>
                    <a:pt x="56160" y="167265"/>
                    <a:pt x="57207" y="170313"/>
                  </a:cubicBezTo>
                  <a:cubicBezTo>
                    <a:pt x="57493" y="171075"/>
                    <a:pt x="60922" y="170979"/>
                    <a:pt x="63684" y="170694"/>
                  </a:cubicBezTo>
                  <a:cubicBezTo>
                    <a:pt x="106166" y="167932"/>
                    <a:pt x="141694" y="117925"/>
                    <a:pt x="151124" y="85159"/>
                  </a:cubicBezTo>
                  <a:cubicBezTo>
                    <a:pt x="152076" y="82873"/>
                    <a:pt x="152362" y="80683"/>
                    <a:pt x="151410" y="79920"/>
                  </a:cubicBezTo>
                  <a:cubicBezTo>
                    <a:pt x="150171" y="78968"/>
                    <a:pt x="148266" y="81159"/>
                    <a:pt x="146361" y="82873"/>
                  </a:cubicBezTo>
                  <a:cubicBezTo>
                    <a:pt x="141504" y="87255"/>
                    <a:pt x="134836" y="91732"/>
                    <a:pt x="128740" y="93637"/>
                  </a:cubicBezTo>
                  <a:close/>
                </a:path>
              </a:pathLst>
            </a:custGeom>
            <a:grpFill/>
            <a:ln w="9525" cap="flat">
              <a:noFill/>
              <a:prstDash val="solid"/>
              <a:miter/>
            </a:ln>
          </p:spPr>
          <p:txBody>
            <a:bodyPr rtlCol="0" anchor="ctr"/>
            <a:lstStyle/>
            <a:p>
              <a:endParaRPr lang="en-GB"/>
            </a:p>
          </p:txBody>
        </p:sp>
        <p:sp>
          <p:nvSpPr>
            <p:cNvPr id="29" name="Vrije vorm: vorm 28">
              <a:extLst>
                <a:ext uri="{FF2B5EF4-FFF2-40B4-BE49-F238E27FC236}">
                  <a16:creationId xmlns:a16="http://schemas.microsoft.com/office/drawing/2014/main" id="{4CDC0AA2-CBAF-B659-0AC6-C307B4BF19D0}"/>
                </a:ext>
              </a:extLst>
            </p:cNvPr>
            <p:cNvSpPr/>
            <p:nvPr/>
          </p:nvSpPr>
          <p:spPr>
            <a:xfrm>
              <a:off x="3391376" y="2588894"/>
              <a:ext cx="114680" cy="134397"/>
            </a:xfrm>
            <a:custGeom>
              <a:avLst/>
              <a:gdLst>
                <a:gd name="connsiteX0" fmla="*/ 24955 w 114680"/>
                <a:gd name="connsiteY0" fmla="*/ 55054 h 134397"/>
                <a:gd name="connsiteX1" fmla="*/ 57055 w 114680"/>
                <a:gd name="connsiteY1" fmla="*/ 17431 h 134397"/>
                <a:gd name="connsiteX2" fmla="*/ 89344 w 114680"/>
                <a:gd name="connsiteY2" fmla="*/ 55054 h 134397"/>
                <a:gd name="connsiteX3" fmla="*/ 24955 w 114680"/>
                <a:gd name="connsiteY3" fmla="*/ 55054 h 134397"/>
                <a:gd name="connsiteX4" fmla="*/ 114681 w 114680"/>
                <a:gd name="connsiteY4" fmla="*/ 71723 h 134397"/>
                <a:gd name="connsiteX5" fmla="*/ 114681 w 114680"/>
                <a:gd name="connsiteY5" fmla="*/ 59817 h 134397"/>
                <a:gd name="connsiteX6" fmla="*/ 58864 w 114680"/>
                <a:gd name="connsiteY6" fmla="*/ 0 h 134397"/>
                <a:gd name="connsiteX7" fmla="*/ 0 w 114680"/>
                <a:gd name="connsiteY7" fmla="*/ 68199 h 134397"/>
                <a:gd name="connsiteX8" fmla="*/ 56864 w 114680"/>
                <a:gd name="connsiteY8" fmla="*/ 134398 h 134397"/>
                <a:gd name="connsiteX9" fmla="*/ 113157 w 114680"/>
                <a:gd name="connsiteY9" fmla="*/ 91250 h 134397"/>
                <a:gd name="connsiteX10" fmla="*/ 87916 w 114680"/>
                <a:gd name="connsiteY10" fmla="*/ 91250 h 134397"/>
                <a:gd name="connsiteX11" fmla="*/ 57150 w 114680"/>
                <a:gd name="connsiteY11" fmla="*/ 116967 h 134397"/>
                <a:gd name="connsiteX12" fmla="*/ 24479 w 114680"/>
                <a:gd name="connsiteY12" fmla="*/ 71818 h 134397"/>
                <a:gd name="connsiteX13" fmla="*/ 114681 w 114680"/>
                <a:gd name="connsiteY13" fmla="*/ 71818 h 1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680" h="134397">
                  <a:moveTo>
                    <a:pt x="24955" y="55054"/>
                  </a:moveTo>
                  <a:cubicBezTo>
                    <a:pt x="25146" y="35242"/>
                    <a:pt x="37052" y="17431"/>
                    <a:pt x="57055" y="17431"/>
                  </a:cubicBezTo>
                  <a:cubicBezTo>
                    <a:pt x="80296" y="17431"/>
                    <a:pt x="89344" y="33338"/>
                    <a:pt x="89344" y="55054"/>
                  </a:cubicBezTo>
                  <a:lnTo>
                    <a:pt x="24955" y="55054"/>
                  </a:lnTo>
                  <a:close/>
                  <a:moveTo>
                    <a:pt x="114681" y="71723"/>
                  </a:moveTo>
                  <a:lnTo>
                    <a:pt x="114681" y="59817"/>
                  </a:lnTo>
                  <a:cubicBezTo>
                    <a:pt x="114681" y="24765"/>
                    <a:pt x="94774" y="0"/>
                    <a:pt x="58864" y="0"/>
                  </a:cubicBezTo>
                  <a:cubicBezTo>
                    <a:pt x="18764" y="0"/>
                    <a:pt x="0" y="31051"/>
                    <a:pt x="0" y="68199"/>
                  </a:cubicBezTo>
                  <a:cubicBezTo>
                    <a:pt x="0" y="105537"/>
                    <a:pt x="16192" y="134398"/>
                    <a:pt x="56864" y="134398"/>
                  </a:cubicBezTo>
                  <a:cubicBezTo>
                    <a:pt x="87154" y="134398"/>
                    <a:pt x="109347" y="120015"/>
                    <a:pt x="113157" y="91250"/>
                  </a:cubicBezTo>
                  <a:lnTo>
                    <a:pt x="87916" y="91250"/>
                  </a:lnTo>
                  <a:cubicBezTo>
                    <a:pt x="85154" y="109633"/>
                    <a:pt x="75819" y="116967"/>
                    <a:pt x="57150" y="116967"/>
                  </a:cubicBezTo>
                  <a:cubicBezTo>
                    <a:pt x="32671" y="116967"/>
                    <a:pt x="24479" y="95155"/>
                    <a:pt x="24479" y="71818"/>
                  </a:cubicBezTo>
                  <a:lnTo>
                    <a:pt x="114681" y="71818"/>
                  </a:lnTo>
                  <a:close/>
                </a:path>
              </a:pathLst>
            </a:custGeom>
            <a:grpFill/>
            <a:ln w="9525" cap="flat">
              <a:noFill/>
              <a:prstDash val="solid"/>
              <a:miter/>
            </a:ln>
          </p:spPr>
          <p:txBody>
            <a:bodyPr rtlCol="0" anchor="ctr"/>
            <a:lstStyle/>
            <a:p>
              <a:endParaRPr lang="en-GB"/>
            </a:p>
          </p:txBody>
        </p:sp>
        <p:sp>
          <p:nvSpPr>
            <p:cNvPr id="30" name="Vrije vorm: vorm 29">
              <a:extLst>
                <a:ext uri="{FF2B5EF4-FFF2-40B4-BE49-F238E27FC236}">
                  <a16:creationId xmlns:a16="http://schemas.microsoft.com/office/drawing/2014/main" id="{8B5196A6-0E92-0BA6-DAB1-3CFEF96E2966}"/>
                </a:ext>
              </a:extLst>
            </p:cNvPr>
            <p:cNvSpPr/>
            <p:nvPr/>
          </p:nvSpPr>
          <p:spPr>
            <a:xfrm>
              <a:off x="3535108" y="2537173"/>
              <a:ext cx="24003" cy="182213"/>
            </a:xfrm>
            <a:custGeom>
              <a:avLst/>
              <a:gdLst>
                <a:gd name="connsiteX0" fmla="*/ 0 w 24003"/>
                <a:gd name="connsiteY0" fmla="*/ 0 h 182213"/>
                <a:gd name="connsiteX1" fmla="*/ 24003 w 24003"/>
                <a:gd name="connsiteY1" fmla="*/ 0 h 182213"/>
                <a:gd name="connsiteX2" fmla="*/ 24003 w 24003"/>
                <a:gd name="connsiteY2" fmla="*/ 182213 h 182213"/>
                <a:gd name="connsiteX3" fmla="*/ 0 w 24003"/>
                <a:gd name="connsiteY3" fmla="*/ 182213 h 182213"/>
              </a:gdLst>
              <a:ahLst/>
              <a:cxnLst>
                <a:cxn ang="0">
                  <a:pos x="connsiteX0" y="connsiteY0"/>
                </a:cxn>
                <a:cxn ang="0">
                  <a:pos x="connsiteX1" y="connsiteY1"/>
                </a:cxn>
                <a:cxn ang="0">
                  <a:pos x="connsiteX2" y="connsiteY2"/>
                </a:cxn>
                <a:cxn ang="0">
                  <a:pos x="connsiteX3" y="connsiteY3"/>
                </a:cxn>
              </a:cxnLst>
              <a:rect l="l" t="t" r="r" b="b"/>
              <a:pathLst>
                <a:path w="24003" h="182213">
                  <a:moveTo>
                    <a:pt x="0" y="0"/>
                  </a:moveTo>
                  <a:lnTo>
                    <a:pt x="24003" y="0"/>
                  </a:lnTo>
                  <a:lnTo>
                    <a:pt x="24003" y="182213"/>
                  </a:lnTo>
                  <a:lnTo>
                    <a:pt x="0" y="182213"/>
                  </a:lnTo>
                  <a:close/>
                </a:path>
              </a:pathLst>
            </a:custGeom>
            <a:grpFill/>
            <a:ln w="9525" cap="flat">
              <a:noFill/>
              <a:prstDash val="solid"/>
              <a:miter/>
            </a:ln>
          </p:spPr>
          <p:txBody>
            <a:bodyPr rtlCol="0" anchor="ctr"/>
            <a:lstStyle/>
            <a:p>
              <a:endParaRPr lang="en-GB"/>
            </a:p>
          </p:txBody>
        </p:sp>
        <p:sp>
          <p:nvSpPr>
            <p:cNvPr id="31" name="Vrije vorm: vorm 30">
              <a:extLst>
                <a:ext uri="{FF2B5EF4-FFF2-40B4-BE49-F238E27FC236}">
                  <a16:creationId xmlns:a16="http://schemas.microsoft.com/office/drawing/2014/main" id="{8ADC5254-E2B3-7491-C71F-7DFFE5010D54}"/>
                </a:ext>
              </a:extLst>
            </p:cNvPr>
            <p:cNvSpPr/>
            <p:nvPr/>
          </p:nvSpPr>
          <p:spPr>
            <a:xfrm>
              <a:off x="3585591" y="2533363"/>
              <a:ext cx="81533" cy="186023"/>
            </a:xfrm>
            <a:custGeom>
              <a:avLst/>
              <a:gdLst>
                <a:gd name="connsiteX0" fmla="*/ 48768 w 81533"/>
                <a:gd name="connsiteY0" fmla="*/ 186023 h 186023"/>
                <a:gd name="connsiteX1" fmla="*/ 48768 w 81533"/>
                <a:gd name="connsiteY1" fmla="*/ 76009 h 186023"/>
                <a:gd name="connsiteX2" fmla="*/ 78010 w 81533"/>
                <a:gd name="connsiteY2" fmla="*/ 76009 h 186023"/>
                <a:gd name="connsiteX3" fmla="*/ 78010 w 81533"/>
                <a:gd name="connsiteY3" fmla="*/ 59341 h 186023"/>
                <a:gd name="connsiteX4" fmla="*/ 48768 w 81533"/>
                <a:gd name="connsiteY4" fmla="*/ 59341 h 186023"/>
                <a:gd name="connsiteX5" fmla="*/ 48768 w 81533"/>
                <a:gd name="connsiteY5" fmla="*/ 38862 h 186023"/>
                <a:gd name="connsiteX6" fmla="*/ 69437 w 81533"/>
                <a:gd name="connsiteY6" fmla="*/ 21717 h 186023"/>
                <a:gd name="connsiteX7" fmla="*/ 81534 w 81533"/>
                <a:gd name="connsiteY7" fmla="*/ 22479 h 186023"/>
                <a:gd name="connsiteX8" fmla="*/ 81534 w 81533"/>
                <a:gd name="connsiteY8" fmla="*/ 2572 h 186023"/>
                <a:gd name="connsiteX9" fmla="*/ 64389 w 81533"/>
                <a:gd name="connsiteY9" fmla="*/ 0 h 186023"/>
                <a:gd name="connsiteX10" fmla="*/ 24765 w 81533"/>
                <a:gd name="connsiteY10" fmla="*/ 35624 h 186023"/>
                <a:gd name="connsiteX11" fmla="*/ 24765 w 81533"/>
                <a:gd name="connsiteY11" fmla="*/ 59341 h 186023"/>
                <a:gd name="connsiteX12" fmla="*/ 0 w 81533"/>
                <a:gd name="connsiteY12" fmla="*/ 59341 h 186023"/>
                <a:gd name="connsiteX13" fmla="*/ 0 w 81533"/>
                <a:gd name="connsiteY13" fmla="*/ 76009 h 186023"/>
                <a:gd name="connsiteX14" fmla="*/ 24765 w 81533"/>
                <a:gd name="connsiteY14" fmla="*/ 76009 h 186023"/>
                <a:gd name="connsiteX15" fmla="*/ 24765 w 81533"/>
                <a:gd name="connsiteY15" fmla="*/ 186023 h 186023"/>
                <a:gd name="connsiteX16" fmla="*/ 48768 w 81533"/>
                <a:gd name="connsiteY16" fmla="*/ 186023 h 18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33" h="186023">
                  <a:moveTo>
                    <a:pt x="48768" y="186023"/>
                  </a:moveTo>
                  <a:lnTo>
                    <a:pt x="48768" y="76009"/>
                  </a:lnTo>
                  <a:lnTo>
                    <a:pt x="78010" y="76009"/>
                  </a:lnTo>
                  <a:lnTo>
                    <a:pt x="78010" y="59341"/>
                  </a:lnTo>
                  <a:lnTo>
                    <a:pt x="48768" y="59341"/>
                  </a:lnTo>
                  <a:lnTo>
                    <a:pt x="48768" y="38862"/>
                  </a:lnTo>
                  <a:cubicBezTo>
                    <a:pt x="48768" y="24193"/>
                    <a:pt x="55817" y="21717"/>
                    <a:pt x="69437" y="21717"/>
                  </a:cubicBezTo>
                  <a:cubicBezTo>
                    <a:pt x="73438" y="21717"/>
                    <a:pt x="77533" y="22193"/>
                    <a:pt x="81534" y="22479"/>
                  </a:cubicBezTo>
                  <a:lnTo>
                    <a:pt x="81534" y="2572"/>
                  </a:lnTo>
                  <a:cubicBezTo>
                    <a:pt x="75914" y="1333"/>
                    <a:pt x="70199" y="0"/>
                    <a:pt x="64389" y="0"/>
                  </a:cubicBezTo>
                  <a:cubicBezTo>
                    <a:pt x="41720" y="0"/>
                    <a:pt x="24765" y="11430"/>
                    <a:pt x="24765" y="35624"/>
                  </a:cubicBezTo>
                  <a:lnTo>
                    <a:pt x="24765" y="59341"/>
                  </a:lnTo>
                  <a:lnTo>
                    <a:pt x="0" y="59341"/>
                  </a:lnTo>
                  <a:lnTo>
                    <a:pt x="0" y="76009"/>
                  </a:lnTo>
                  <a:lnTo>
                    <a:pt x="24765" y="76009"/>
                  </a:lnTo>
                  <a:lnTo>
                    <a:pt x="24765" y="186023"/>
                  </a:lnTo>
                  <a:lnTo>
                    <a:pt x="48768" y="186023"/>
                  </a:lnTo>
                  <a:close/>
                </a:path>
              </a:pathLst>
            </a:custGeom>
            <a:grpFill/>
            <a:ln w="9525" cap="flat">
              <a:noFill/>
              <a:prstDash val="solid"/>
              <a:miter/>
            </a:ln>
          </p:spPr>
          <p:txBody>
            <a:bodyPr rtlCol="0" anchor="ctr"/>
            <a:lstStyle/>
            <a:p>
              <a:endParaRPr lang="en-GB"/>
            </a:p>
          </p:txBody>
        </p:sp>
        <p:sp>
          <p:nvSpPr>
            <p:cNvPr id="32" name="Vrije vorm: vorm 31">
              <a:extLst>
                <a:ext uri="{FF2B5EF4-FFF2-40B4-BE49-F238E27FC236}">
                  <a16:creationId xmlns:a16="http://schemas.microsoft.com/office/drawing/2014/main" id="{4DE709D1-04E9-E28E-EF96-038EF13D728E}"/>
                </a:ext>
              </a:extLst>
            </p:cNvPr>
            <p:cNvSpPr/>
            <p:nvPr/>
          </p:nvSpPr>
          <p:spPr>
            <a:xfrm>
              <a:off x="3677316" y="2558224"/>
              <a:ext cx="74961" cy="164972"/>
            </a:xfrm>
            <a:custGeom>
              <a:avLst/>
              <a:gdLst>
                <a:gd name="connsiteX0" fmla="*/ 0 w 74961"/>
                <a:gd name="connsiteY0" fmla="*/ 34480 h 164972"/>
                <a:gd name="connsiteX1" fmla="*/ 0 w 74961"/>
                <a:gd name="connsiteY1" fmla="*/ 51149 h 164972"/>
                <a:gd name="connsiteX2" fmla="*/ 21717 w 74961"/>
                <a:gd name="connsiteY2" fmla="*/ 51149 h 164972"/>
                <a:gd name="connsiteX3" fmla="*/ 21717 w 74961"/>
                <a:gd name="connsiteY3" fmla="*/ 131921 h 164972"/>
                <a:gd name="connsiteX4" fmla="*/ 57626 w 74961"/>
                <a:gd name="connsiteY4" fmla="*/ 164973 h 164972"/>
                <a:gd name="connsiteX5" fmla="*/ 74009 w 74961"/>
                <a:gd name="connsiteY5" fmla="*/ 163449 h 164972"/>
                <a:gd name="connsiteX6" fmla="*/ 74009 w 74961"/>
                <a:gd name="connsiteY6" fmla="*/ 145066 h 164972"/>
                <a:gd name="connsiteX7" fmla="*/ 61341 w 74961"/>
                <a:gd name="connsiteY7" fmla="*/ 146590 h 164972"/>
                <a:gd name="connsiteX8" fmla="*/ 45720 w 74961"/>
                <a:gd name="connsiteY8" fmla="*/ 133255 h 164972"/>
                <a:gd name="connsiteX9" fmla="*/ 45720 w 74961"/>
                <a:gd name="connsiteY9" fmla="*/ 51245 h 164972"/>
                <a:gd name="connsiteX10" fmla="*/ 74962 w 74961"/>
                <a:gd name="connsiteY10" fmla="*/ 51245 h 164972"/>
                <a:gd name="connsiteX11" fmla="*/ 74962 w 74961"/>
                <a:gd name="connsiteY11" fmla="*/ 34576 h 164972"/>
                <a:gd name="connsiteX12" fmla="*/ 45720 w 74961"/>
                <a:gd name="connsiteY12" fmla="*/ 34576 h 164972"/>
                <a:gd name="connsiteX13" fmla="*/ 45720 w 74961"/>
                <a:gd name="connsiteY13" fmla="*/ 0 h 164972"/>
                <a:gd name="connsiteX14" fmla="*/ 21717 w 74961"/>
                <a:gd name="connsiteY14" fmla="*/ 7525 h 164972"/>
                <a:gd name="connsiteX15" fmla="*/ 21717 w 74961"/>
                <a:gd name="connsiteY15" fmla="*/ 34576 h 164972"/>
                <a:gd name="connsiteX16" fmla="*/ 0 w 74961"/>
                <a:gd name="connsiteY16" fmla="*/ 34480 h 16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961" h="164972">
                  <a:moveTo>
                    <a:pt x="0" y="34480"/>
                  </a:moveTo>
                  <a:lnTo>
                    <a:pt x="0" y="51149"/>
                  </a:lnTo>
                  <a:lnTo>
                    <a:pt x="21717" y="51149"/>
                  </a:lnTo>
                  <a:lnTo>
                    <a:pt x="21717" y="131921"/>
                  </a:lnTo>
                  <a:cubicBezTo>
                    <a:pt x="21717" y="148780"/>
                    <a:pt x="22003" y="164973"/>
                    <a:pt x="57626" y="164973"/>
                  </a:cubicBezTo>
                  <a:cubicBezTo>
                    <a:pt x="63151" y="164973"/>
                    <a:pt x="68389" y="164497"/>
                    <a:pt x="74009" y="163449"/>
                  </a:cubicBezTo>
                  <a:lnTo>
                    <a:pt x="74009" y="145066"/>
                  </a:lnTo>
                  <a:cubicBezTo>
                    <a:pt x="70104" y="146018"/>
                    <a:pt x="65151" y="146590"/>
                    <a:pt x="61341" y="146590"/>
                  </a:cubicBezTo>
                  <a:cubicBezTo>
                    <a:pt x="52768" y="146590"/>
                    <a:pt x="45720" y="142304"/>
                    <a:pt x="45720" y="133255"/>
                  </a:cubicBezTo>
                  <a:lnTo>
                    <a:pt x="45720" y="51245"/>
                  </a:lnTo>
                  <a:lnTo>
                    <a:pt x="74962" y="51245"/>
                  </a:lnTo>
                  <a:lnTo>
                    <a:pt x="74962" y="34576"/>
                  </a:lnTo>
                  <a:lnTo>
                    <a:pt x="45720" y="34576"/>
                  </a:lnTo>
                  <a:lnTo>
                    <a:pt x="45720" y="0"/>
                  </a:lnTo>
                  <a:lnTo>
                    <a:pt x="21717" y="7525"/>
                  </a:lnTo>
                  <a:lnTo>
                    <a:pt x="21717" y="34576"/>
                  </a:lnTo>
                  <a:lnTo>
                    <a:pt x="0" y="34480"/>
                  </a:lnTo>
                  <a:close/>
                </a:path>
              </a:pathLst>
            </a:custGeom>
            <a:grpFill/>
            <a:ln w="9525" cap="flat">
              <a:noFill/>
              <a:prstDash val="solid"/>
              <a:miter/>
            </a:ln>
          </p:spPr>
          <p:txBody>
            <a:bodyPr rtlCol="0" anchor="ctr"/>
            <a:lstStyle/>
            <a:p>
              <a:endParaRPr lang="en-GB"/>
            </a:p>
          </p:txBody>
        </p:sp>
        <p:sp>
          <p:nvSpPr>
            <p:cNvPr id="33" name="Vrije vorm: vorm 32">
              <a:extLst>
                <a:ext uri="{FF2B5EF4-FFF2-40B4-BE49-F238E27FC236}">
                  <a16:creationId xmlns:a16="http://schemas.microsoft.com/office/drawing/2014/main" id="{B23C046E-991A-48FD-E45D-368DA85614EF}"/>
                </a:ext>
              </a:extLst>
            </p:cNvPr>
            <p:cNvSpPr/>
            <p:nvPr/>
          </p:nvSpPr>
          <p:spPr>
            <a:xfrm>
              <a:off x="3219450" y="2537078"/>
              <a:ext cx="148685" cy="182308"/>
            </a:xfrm>
            <a:custGeom>
              <a:avLst/>
              <a:gdLst>
                <a:gd name="connsiteX0" fmla="*/ 0 w 148685"/>
                <a:gd name="connsiteY0" fmla="*/ 182309 h 182308"/>
                <a:gd name="connsiteX1" fmla="*/ 62579 w 148685"/>
                <a:gd name="connsiteY1" fmla="*/ 182309 h 182308"/>
                <a:gd name="connsiteX2" fmla="*/ 148685 w 148685"/>
                <a:gd name="connsiteY2" fmla="*/ 91154 h 182308"/>
                <a:gd name="connsiteX3" fmla="*/ 62579 w 148685"/>
                <a:gd name="connsiteY3" fmla="*/ 0 h 182308"/>
                <a:gd name="connsiteX4" fmla="*/ 0 w 148685"/>
                <a:gd name="connsiteY4" fmla="*/ 0 h 182308"/>
                <a:gd name="connsiteX5" fmla="*/ 0 w 148685"/>
                <a:gd name="connsiteY5" fmla="*/ 182309 h 182308"/>
                <a:gd name="connsiteX6" fmla="*/ 25241 w 148685"/>
                <a:gd name="connsiteY6" fmla="*/ 21812 h 182308"/>
                <a:gd name="connsiteX7" fmla="*/ 62579 w 148685"/>
                <a:gd name="connsiteY7" fmla="*/ 21812 h 182308"/>
                <a:gd name="connsiteX8" fmla="*/ 122206 w 148685"/>
                <a:gd name="connsiteY8" fmla="*/ 91250 h 182308"/>
                <a:gd name="connsiteX9" fmla="*/ 62579 w 148685"/>
                <a:gd name="connsiteY9" fmla="*/ 160687 h 182308"/>
                <a:gd name="connsiteX10" fmla="*/ 25241 w 148685"/>
                <a:gd name="connsiteY10" fmla="*/ 160687 h 182308"/>
                <a:gd name="connsiteX11" fmla="*/ 25241 w 148685"/>
                <a:gd name="connsiteY11" fmla="*/ 21812 h 18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685" h="182308">
                  <a:moveTo>
                    <a:pt x="0" y="182309"/>
                  </a:moveTo>
                  <a:lnTo>
                    <a:pt x="62579" y="182309"/>
                  </a:lnTo>
                  <a:cubicBezTo>
                    <a:pt x="140494" y="182309"/>
                    <a:pt x="148685" y="116300"/>
                    <a:pt x="148685" y="91154"/>
                  </a:cubicBezTo>
                  <a:cubicBezTo>
                    <a:pt x="148685" y="66008"/>
                    <a:pt x="140494" y="0"/>
                    <a:pt x="62579" y="0"/>
                  </a:cubicBezTo>
                  <a:lnTo>
                    <a:pt x="0" y="0"/>
                  </a:lnTo>
                  <a:lnTo>
                    <a:pt x="0" y="182309"/>
                  </a:lnTo>
                  <a:close/>
                  <a:moveTo>
                    <a:pt x="25241" y="21812"/>
                  </a:moveTo>
                  <a:lnTo>
                    <a:pt x="62579" y="21812"/>
                  </a:lnTo>
                  <a:cubicBezTo>
                    <a:pt x="104680" y="21812"/>
                    <a:pt x="122206" y="53626"/>
                    <a:pt x="122206" y="91250"/>
                  </a:cubicBezTo>
                  <a:cubicBezTo>
                    <a:pt x="122206" y="128873"/>
                    <a:pt x="104680" y="160687"/>
                    <a:pt x="62579" y="160687"/>
                  </a:cubicBezTo>
                  <a:lnTo>
                    <a:pt x="25241" y="160687"/>
                  </a:lnTo>
                  <a:lnTo>
                    <a:pt x="25241" y="21812"/>
                  </a:lnTo>
                  <a:close/>
                </a:path>
              </a:pathLst>
            </a:custGeom>
            <a:grpFill/>
            <a:ln w="9525" cap="flat">
              <a:noFill/>
              <a:prstDash val="solid"/>
              <a:miter/>
            </a:ln>
          </p:spPr>
          <p:txBody>
            <a:bodyPr rtlCol="0" anchor="ctr"/>
            <a:lstStyle/>
            <a:p>
              <a:endParaRPr lang="en-GB"/>
            </a:p>
          </p:txBody>
        </p:sp>
      </p:grpSp>
      <p:sp>
        <p:nvSpPr>
          <p:cNvPr id="42" name="Tijdelijke aanduiding voor datum 41">
            <a:extLst>
              <a:ext uri="{FF2B5EF4-FFF2-40B4-BE49-F238E27FC236}">
                <a16:creationId xmlns:a16="http://schemas.microsoft.com/office/drawing/2014/main" id="{443D2E7F-A623-8993-DD43-05FEE32F8EBC}"/>
              </a:ext>
            </a:extLst>
          </p:cNvPr>
          <p:cNvSpPr>
            <a:spLocks noGrp="1"/>
          </p:cNvSpPr>
          <p:nvPr>
            <p:ph type="dt" sz="half" idx="14"/>
          </p:nvPr>
        </p:nvSpPr>
        <p:spPr/>
        <p:txBody>
          <a:bodyPr/>
          <a:lstStyle>
            <a:lvl1pPr>
              <a:defRPr>
                <a:solidFill>
                  <a:schemeClr val="bg1"/>
                </a:solidFill>
              </a:defRPr>
            </a:lvl1pPr>
          </a:lstStyle>
          <a:p>
            <a:fld id="{5B227193-D8F5-48A7-B0D3-6DAD1F4F8E92}" type="datetime1">
              <a:rPr lang="nl-NL" smtClean="0"/>
              <a:t>24-5-2024</a:t>
            </a:fld>
            <a:endParaRPr lang="en-GB" dirty="0"/>
          </a:p>
        </p:txBody>
      </p:sp>
      <p:sp>
        <p:nvSpPr>
          <p:cNvPr id="43" name="Tijdelijke aanduiding voor dianummer 42">
            <a:extLst>
              <a:ext uri="{FF2B5EF4-FFF2-40B4-BE49-F238E27FC236}">
                <a16:creationId xmlns:a16="http://schemas.microsoft.com/office/drawing/2014/main" id="{5C52521A-2ED3-C2C9-18F8-B9748BDDEE94}"/>
              </a:ext>
            </a:extLst>
          </p:cNvPr>
          <p:cNvSpPr>
            <a:spLocks noGrp="1"/>
          </p:cNvSpPr>
          <p:nvPr>
            <p:ph type="sldNum" sz="quarter" idx="15"/>
          </p:nvPr>
        </p:nvSpPr>
        <p:spPr/>
        <p:txBody>
          <a:bodyPr/>
          <a:lstStyle>
            <a:lvl1pPr>
              <a:defRPr>
                <a:solidFill>
                  <a:schemeClr val="bg1"/>
                </a:solidFill>
              </a:defRPr>
            </a:lvl1pPr>
          </a:lstStyle>
          <a:p>
            <a:fld id="{9E843DB9-9987-4157-AB9C-CEA8D7D910BB}" type="slidenum">
              <a:rPr lang="en-GB" smtClean="0"/>
              <a:pPr/>
              <a:t>‹#›</a:t>
            </a:fld>
            <a:endParaRPr lang="en-GB" dirty="0"/>
          </a:p>
        </p:txBody>
      </p:sp>
    </p:spTree>
    <p:extLst>
      <p:ext uri="{BB962C8B-B14F-4D97-AF65-F5344CB8AC3E}">
        <p14:creationId xmlns:p14="http://schemas.microsoft.com/office/powerpoint/2010/main" val="183671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 quote">
    <p:bg>
      <p:bgPr>
        <a:solidFill>
          <a:schemeClr val="accent1"/>
        </a:solidFill>
        <a:effectLst/>
      </p:bgPr>
    </p:bg>
    <p:spTree>
      <p:nvGrpSpPr>
        <p:cNvPr id="1" name=""/>
        <p:cNvGrpSpPr/>
        <p:nvPr/>
      </p:nvGrpSpPr>
      <p:grpSpPr>
        <a:xfrm>
          <a:off x="0" y="0"/>
          <a:ext cx="0" cy="0"/>
          <a:chOff x="0" y="0"/>
          <a:chExt cx="0" cy="0"/>
        </a:xfrm>
      </p:grpSpPr>
      <p:sp>
        <p:nvSpPr>
          <p:cNvPr id="34" name="Rechthoek 33">
            <a:extLst>
              <a:ext uri="{FF2B5EF4-FFF2-40B4-BE49-F238E27FC236}">
                <a16:creationId xmlns:a16="http://schemas.microsoft.com/office/drawing/2014/main" id="{4BA9A9DA-7F82-A455-1C60-3EE6BCAB128C}"/>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 name="Titel 6">
            <a:extLst>
              <a:ext uri="{FF2B5EF4-FFF2-40B4-BE49-F238E27FC236}">
                <a16:creationId xmlns:a16="http://schemas.microsoft.com/office/drawing/2014/main" id="{B71070AA-35A3-CDB3-EFB2-1ACEEB90FBD9}"/>
              </a:ext>
            </a:extLst>
          </p:cNvPr>
          <p:cNvSpPr>
            <a:spLocks noGrp="1"/>
          </p:cNvSpPr>
          <p:nvPr>
            <p:ph type="title" hasCustomPrompt="1"/>
          </p:nvPr>
        </p:nvSpPr>
        <p:spPr>
          <a:xfrm>
            <a:off x="0" y="-461002"/>
            <a:ext cx="1558119" cy="276999"/>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lvl1pPr>
              <a:lnSpc>
                <a:spcPct val="100000"/>
              </a:lnSpc>
              <a:defRPr lang="nl-NL" sz="1800" b="1" cap="none" baseline="0">
                <a:solidFill>
                  <a:schemeClr val="accent1"/>
                </a:solidFill>
                <a:latin typeface="+mj-lt"/>
              </a:defRPr>
            </a:lvl1pPr>
          </a:lstStyle>
          <a:p>
            <a:pPr marL="0" lvl="0"/>
            <a:r>
              <a:rPr lang="en-GB" dirty="0"/>
              <a:t>Image </a:t>
            </a:r>
            <a:r>
              <a:rPr lang="en-US" dirty="0"/>
              <a:t>+ </a:t>
            </a:r>
            <a:r>
              <a:rPr lang="en-GB" dirty="0"/>
              <a:t>quote</a:t>
            </a:r>
          </a:p>
        </p:txBody>
      </p:sp>
      <p:sp>
        <p:nvSpPr>
          <p:cNvPr id="36" name="Rechthoek 35">
            <a:extLst>
              <a:ext uri="{FF2B5EF4-FFF2-40B4-BE49-F238E27FC236}">
                <a16:creationId xmlns:a16="http://schemas.microsoft.com/office/drawing/2014/main" id="{643AF82E-C1ED-400F-120E-32FD5E07D149}"/>
              </a:ext>
            </a:extLst>
          </p:cNvPr>
          <p:cNvSpPr>
            <a:spLocks noGrp="1" noRot="1" noMove="1" noResize="1" noEditPoints="1" noAdjustHandles="1" noChangeArrowheads="1" noChangeShapeType="1"/>
          </p:cNvSpPr>
          <p:nvPr userDrawn="1"/>
        </p:nvSpPr>
        <p:spPr>
          <a:xfrm>
            <a:off x="0" y="0"/>
            <a:ext cx="12192000" cy="6858000"/>
          </a:xfrm>
          <a:prstGeom prst="rect">
            <a:avLst/>
          </a:prstGeom>
          <a:solidFill>
            <a:srgbClr val="0076C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41" name="Vrije vorm: vorm 40">
            <a:extLst>
              <a:ext uri="{FF2B5EF4-FFF2-40B4-BE49-F238E27FC236}">
                <a16:creationId xmlns:a16="http://schemas.microsoft.com/office/drawing/2014/main" id="{D840FC76-4BFA-9D62-E866-F7E43D493289}"/>
              </a:ext>
            </a:extLst>
          </p:cNvPr>
          <p:cNvSpPr>
            <a:spLocks noGrp="1" noRot="1" noMove="1" noResize="1" noEditPoints="1" noAdjustHandles="1" noChangeArrowheads="1" noChangeShapeType="1"/>
          </p:cNvSpPr>
          <p:nvPr userDrawn="1"/>
        </p:nvSpPr>
        <p:spPr>
          <a:xfrm>
            <a:off x="2" y="2"/>
            <a:ext cx="12191999" cy="6857999"/>
          </a:xfrm>
          <a:custGeom>
            <a:avLst/>
            <a:gdLst>
              <a:gd name="connsiteX0" fmla="*/ 2664877 w 12191999"/>
              <a:gd name="connsiteY0" fmla="*/ 0 h 6857999"/>
              <a:gd name="connsiteX1" fmla="*/ 9662219 w 12191999"/>
              <a:gd name="connsiteY1" fmla="*/ 0 h 6857999"/>
              <a:gd name="connsiteX2" fmla="*/ 9669502 w 12191999"/>
              <a:gd name="connsiteY2" fmla="*/ 58454 h 6857999"/>
              <a:gd name="connsiteX3" fmla="*/ 12141987 w 12191999"/>
              <a:gd name="connsiteY3" fmla="*/ 2645975 h 6857999"/>
              <a:gd name="connsiteX4" fmla="*/ 12191999 w 12191999"/>
              <a:gd name="connsiteY4" fmla="*/ 2652349 h 6857999"/>
              <a:gd name="connsiteX5" fmla="*/ 12191999 w 12191999"/>
              <a:gd name="connsiteY5" fmla="*/ 6857999 h 6857999"/>
              <a:gd name="connsiteX6" fmla="*/ 7658728 w 12191999"/>
              <a:gd name="connsiteY6" fmla="*/ 6857999 h 6857999"/>
              <a:gd name="connsiteX7" fmla="*/ 7684133 w 12191999"/>
              <a:gd name="connsiteY7" fmla="*/ 6682259 h 6857999"/>
              <a:gd name="connsiteX8" fmla="*/ 7588732 w 12191999"/>
              <a:gd name="connsiteY8" fmla="*/ 5413362 h 6857999"/>
              <a:gd name="connsiteX9" fmla="*/ 6769078 w 12191999"/>
              <a:gd name="connsiteY9" fmla="*/ 6441900 h 6857999"/>
              <a:gd name="connsiteX10" fmla="*/ 6629774 w 12191999"/>
              <a:gd name="connsiteY10" fmla="*/ 6673849 h 6857999"/>
              <a:gd name="connsiteX11" fmla="*/ 6506207 w 12191999"/>
              <a:gd name="connsiteY11" fmla="*/ 6857999 h 6857999"/>
              <a:gd name="connsiteX12" fmla="*/ 0 w 12191999"/>
              <a:gd name="connsiteY12" fmla="*/ 6857999 h 6857999"/>
              <a:gd name="connsiteX13" fmla="*/ 0 w 12191999"/>
              <a:gd name="connsiteY13" fmla="*/ 4333078 h 6857999"/>
              <a:gd name="connsiteX14" fmla="*/ 146172 w 12191999"/>
              <a:gd name="connsiteY14" fmla="*/ 4092082 h 6857999"/>
              <a:gd name="connsiteX15" fmla="*/ 2642743 w 12191999"/>
              <a:gd name="connsiteY15" fmla="*/ 49565 h 6857999"/>
              <a:gd name="connsiteX16" fmla="*/ 0 w 12191999"/>
              <a:gd name="connsiteY16" fmla="*/ 0 h 6857999"/>
              <a:gd name="connsiteX17" fmla="*/ 960612 w 12191999"/>
              <a:gd name="connsiteY17" fmla="*/ 0 h 6857999"/>
              <a:gd name="connsiteX18" fmla="*/ 943428 w 12191999"/>
              <a:gd name="connsiteY18" fmla="*/ 19059 h 6857999"/>
              <a:gd name="connsiteX19" fmla="*/ 113541 w 12191999"/>
              <a:gd name="connsiteY19" fmla="*/ 831096 h 6857999"/>
              <a:gd name="connsiteX20" fmla="*/ 0 w 12191999"/>
              <a:gd name="connsiteY20" fmla="*/ 93168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1999" h="6857999">
                <a:moveTo>
                  <a:pt x="2664877" y="0"/>
                </a:moveTo>
                <a:lnTo>
                  <a:pt x="9662219" y="0"/>
                </a:lnTo>
                <a:lnTo>
                  <a:pt x="9669502" y="58454"/>
                </a:lnTo>
                <a:cubicBezTo>
                  <a:pt x="9916918" y="1666551"/>
                  <a:pt x="10899414" y="2453064"/>
                  <a:pt x="12141987" y="2645975"/>
                </a:cubicBezTo>
                <a:lnTo>
                  <a:pt x="12191999" y="2652349"/>
                </a:lnTo>
                <a:lnTo>
                  <a:pt x="12191999" y="6857999"/>
                </a:lnTo>
                <a:lnTo>
                  <a:pt x="7658728" y="6857999"/>
                </a:lnTo>
                <a:lnTo>
                  <a:pt x="7684133" y="6682259"/>
                </a:lnTo>
                <a:cubicBezTo>
                  <a:pt x="7761749" y="6064946"/>
                  <a:pt x="7755600" y="5464341"/>
                  <a:pt x="7588732" y="5413362"/>
                </a:cubicBezTo>
                <a:cubicBezTo>
                  <a:pt x="7340994" y="5335952"/>
                  <a:pt x="7131278" y="5762726"/>
                  <a:pt x="6769078" y="6441900"/>
                </a:cubicBezTo>
                <a:cubicBezTo>
                  <a:pt x="6725598" y="6518910"/>
                  <a:pt x="6679102" y="6596298"/>
                  <a:pt x="6629774" y="6673849"/>
                </a:cubicBezTo>
                <a:lnTo>
                  <a:pt x="6506207" y="6857999"/>
                </a:lnTo>
                <a:lnTo>
                  <a:pt x="0" y="6857999"/>
                </a:lnTo>
                <a:lnTo>
                  <a:pt x="0" y="4333078"/>
                </a:lnTo>
                <a:lnTo>
                  <a:pt x="146172" y="4092082"/>
                </a:lnTo>
                <a:cubicBezTo>
                  <a:pt x="909057" y="2863958"/>
                  <a:pt x="1936780" y="1556781"/>
                  <a:pt x="2642743" y="49565"/>
                </a:cubicBezTo>
                <a:close/>
                <a:moveTo>
                  <a:pt x="0" y="0"/>
                </a:moveTo>
                <a:lnTo>
                  <a:pt x="960612" y="0"/>
                </a:lnTo>
                <a:lnTo>
                  <a:pt x="943428" y="19059"/>
                </a:lnTo>
                <a:cubicBezTo>
                  <a:pt x="681749" y="296223"/>
                  <a:pt x="403894" y="566215"/>
                  <a:pt x="113541" y="831096"/>
                </a:cubicBezTo>
                <a:lnTo>
                  <a:pt x="0" y="9316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en-GB" sz="1600" dirty="0" err="1"/>
          </a:p>
        </p:txBody>
      </p:sp>
      <p:sp>
        <p:nvSpPr>
          <p:cNvPr id="38" name="Tijdelijke aanduiding voor tekst 3">
            <a:extLst>
              <a:ext uri="{FF2B5EF4-FFF2-40B4-BE49-F238E27FC236}">
                <a16:creationId xmlns:a16="http://schemas.microsoft.com/office/drawing/2014/main" id="{76CBEE19-19B8-54C7-B3D4-7E145D8FAA60}"/>
              </a:ext>
            </a:extLst>
          </p:cNvPr>
          <p:cNvSpPr>
            <a:spLocks noGrp="1"/>
          </p:cNvSpPr>
          <p:nvPr>
            <p:ph type="body" sz="quarter" idx="13" hasCustomPrompt="1"/>
          </p:nvPr>
        </p:nvSpPr>
        <p:spPr>
          <a:xfrm>
            <a:off x="6845643" y="719138"/>
            <a:ext cx="4625632" cy="5281612"/>
          </a:xfrm>
        </p:spPr>
        <p:txBody>
          <a:bodyPr wrap="square" anchor="ctr" anchorCtr="0">
            <a:normAutofit/>
          </a:bodyPr>
          <a:lstStyle>
            <a:lvl1pPr marL="0" indent="0" algn="ctr">
              <a:lnSpc>
                <a:spcPts val="5200"/>
              </a:lnSpc>
              <a:spcBef>
                <a:spcPts val="0"/>
              </a:spcBef>
              <a:spcAft>
                <a:spcPts val="0"/>
              </a:spcAft>
              <a:buNone/>
              <a:defRPr sz="4800" b="0" i="0">
                <a:solidFill>
                  <a:schemeClr val="bg1"/>
                </a:solidFill>
                <a:latin typeface="+mj-lt"/>
              </a:defRPr>
            </a:lvl1pPr>
            <a:lvl2pPr marL="0" indent="0" algn="r">
              <a:buNone/>
              <a:defRPr sz="4400" b="1" i="0">
                <a:solidFill>
                  <a:schemeClr val="bg1"/>
                </a:solidFill>
                <a:latin typeface="+mj-lt"/>
              </a:defRPr>
            </a:lvl2pPr>
            <a:lvl3pPr marL="0" indent="0" algn="r">
              <a:buFont typeface="Arial" panose="020B0604020202020204" pitchFamily="34" charset="0"/>
              <a:buNone/>
              <a:defRPr sz="4400" b="1" i="0">
                <a:solidFill>
                  <a:schemeClr val="bg1"/>
                </a:solidFill>
                <a:latin typeface="+mj-lt"/>
              </a:defRPr>
            </a:lvl3pPr>
            <a:lvl4pPr marL="0" indent="0" algn="r">
              <a:buFont typeface="Arial" panose="020B0604020202020204" pitchFamily="34" charset="0"/>
              <a:buNone/>
              <a:defRPr sz="4400" b="1" i="0">
                <a:solidFill>
                  <a:schemeClr val="bg1"/>
                </a:solidFill>
                <a:latin typeface="+mj-lt"/>
              </a:defRPr>
            </a:lvl4pPr>
            <a:lvl5pPr marL="0" indent="0" algn="r">
              <a:buFont typeface="Arial" panose="020B0604020202020204" pitchFamily="34" charset="0"/>
              <a:buNone/>
              <a:defRPr sz="4400" b="1" i="0">
                <a:solidFill>
                  <a:schemeClr val="bg1"/>
                </a:solidFill>
                <a:latin typeface="+mj-lt"/>
              </a:defRPr>
            </a:lvl5pPr>
            <a:lvl6pPr marL="0" indent="0" algn="r">
              <a:buFont typeface="Arial" panose="020B0604020202020204" pitchFamily="34" charset="0"/>
              <a:buNone/>
              <a:defRPr sz="4400" b="1" i="0">
                <a:solidFill>
                  <a:schemeClr val="bg1"/>
                </a:solidFill>
                <a:latin typeface="+mj-lt"/>
              </a:defRPr>
            </a:lvl6pPr>
            <a:lvl7pPr marL="0" indent="0" algn="r">
              <a:buFont typeface="Arial" panose="020B0604020202020204" pitchFamily="34" charset="0"/>
              <a:buNone/>
              <a:defRPr sz="4400" b="1" i="0">
                <a:solidFill>
                  <a:schemeClr val="bg1"/>
                </a:solidFill>
                <a:latin typeface="+mj-lt"/>
              </a:defRPr>
            </a:lvl7pPr>
            <a:lvl8pPr marL="0" indent="0" algn="r">
              <a:buFont typeface="Arial" panose="020B0604020202020204" pitchFamily="34" charset="0"/>
              <a:buNone/>
              <a:defRPr sz="4400" b="1" i="0">
                <a:solidFill>
                  <a:schemeClr val="bg1"/>
                </a:solidFill>
                <a:latin typeface="+mj-lt"/>
              </a:defRPr>
            </a:lvl8pPr>
            <a:lvl9pPr marL="0" indent="0" algn="r">
              <a:buFont typeface="Arial" panose="020B0604020202020204" pitchFamily="34" charset="0"/>
              <a:buNone/>
              <a:defRPr sz="4400" b="1" i="0">
                <a:solidFill>
                  <a:schemeClr val="bg1"/>
                </a:solidFill>
                <a:latin typeface="+mj-lt"/>
              </a:defRPr>
            </a:lvl9pPr>
          </a:lstStyle>
          <a:p>
            <a:r>
              <a:rPr lang="en-GB" noProof="0" dirty="0"/>
              <a:t>Quote</a:t>
            </a:r>
          </a:p>
        </p:txBody>
      </p:sp>
      <p:grpSp>
        <p:nvGrpSpPr>
          <p:cNvPr id="25" name="Groep 24">
            <a:extLst>
              <a:ext uri="{FF2B5EF4-FFF2-40B4-BE49-F238E27FC236}">
                <a16:creationId xmlns:a16="http://schemas.microsoft.com/office/drawing/2014/main" id="{E6F410F0-D1DC-202A-E501-96449F5D92C6}"/>
              </a:ext>
            </a:extLst>
          </p:cNvPr>
          <p:cNvGrpSpPr/>
          <p:nvPr userDrawn="1"/>
        </p:nvGrpSpPr>
        <p:grpSpPr>
          <a:xfrm>
            <a:off x="721079" y="6216736"/>
            <a:ext cx="961200" cy="381600"/>
            <a:chOff x="2807303" y="2354764"/>
            <a:chExt cx="944974" cy="368527"/>
          </a:xfrm>
          <a:solidFill>
            <a:schemeClr val="bg1"/>
          </a:solidFill>
        </p:grpSpPr>
        <p:sp>
          <p:nvSpPr>
            <p:cNvPr id="26" name="Vrije vorm: vorm 25">
              <a:extLst>
                <a:ext uri="{FF2B5EF4-FFF2-40B4-BE49-F238E27FC236}">
                  <a16:creationId xmlns:a16="http://schemas.microsoft.com/office/drawing/2014/main" id="{902B7BC0-E1DE-6761-BAA2-289E1BF2AE2C}"/>
                </a:ext>
              </a:extLst>
            </p:cNvPr>
            <p:cNvSpPr/>
            <p:nvPr/>
          </p:nvSpPr>
          <p:spPr>
            <a:xfrm>
              <a:off x="2994660" y="2537173"/>
              <a:ext cx="174307" cy="186023"/>
            </a:xfrm>
            <a:custGeom>
              <a:avLst/>
              <a:gdLst>
                <a:gd name="connsiteX0" fmla="*/ 87154 w 174307"/>
                <a:gd name="connsiteY0" fmla="*/ 150686 h 186023"/>
                <a:gd name="connsiteX1" fmla="*/ 123825 w 174307"/>
                <a:gd name="connsiteY1" fmla="*/ 112776 h 186023"/>
                <a:gd name="connsiteX2" fmla="*/ 123825 w 174307"/>
                <a:gd name="connsiteY2" fmla="*/ 0 h 186023"/>
                <a:gd name="connsiteX3" fmla="*/ 174307 w 174307"/>
                <a:gd name="connsiteY3" fmla="*/ 0 h 186023"/>
                <a:gd name="connsiteX4" fmla="*/ 174307 w 174307"/>
                <a:gd name="connsiteY4" fmla="*/ 115348 h 186023"/>
                <a:gd name="connsiteX5" fmla="*/ 87154 w 174307"/>
                <a:gd name="connsiteY5" fmla="*/ 186023 h 186023"/>
                <a:gd name="connsiteX6" fmla="*/ 0 w 174307"/>
                <a:gd name="connsiteY6" fmla="*/ 115348 h 186023"/>
                <a:gd name="connsiteX7" fmla="*/ 0 w 174307"/>
                <a:gd name="connsiteY7" fmla="*/ 0 h 186023"/>
                <a:gd name="connsiteX8" fmla="*/ 50482 w 174307"/>
                <a:gd name="connsiteY8" fmla="*/ 0 h 186023"/>
                <a:gd name="connsiteX9" fmla="*/ 50482 w 174307"/>
                <a:gd name="connsiteY9" fmla="*/ 112776 h 186023"/>
                <a:gd name="connsiteX10" fmla="*/ 87154 w 174307"/>
                <a:gd name="connsiteY10" fmla="*/ 150686 h 18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307" h="186023">
                  <a:moveTo>
                    <a:pt x="87154" y="150686"/>
                  </a:moveTo>
                  <a:cubicBezTo>
                    <a:pt x="110871" y="150686"/>
                    <a:pt x="123825" y="134874"/>
                    <a:pt x="123825" y="112776"/>
                  </a:cubicBezTo>
                  <a:lnTo>
                    <a:pt x="123825" y="0"/>
                  </a:lnTo>
                  <a:lnTo>
                    <a:pt x="174307" y="0"/>
                  </a:lnTo>
                  <a:lnTo>
                    <a:pt x="174307" y="115348"/>
                  </a:lnTo>
                  <a:cubicBezTo>
                    <a:pt x="173831" y="166116"/>
                    <a:pt x="133159" y="186023"/>
                    <a:pt x="87154" y="186023"/>
                  </a:cubicBezTo>
                  <a:cubicBezTo>
                    <a:pt x="41148" y="186023"/>
                    <a:pt x="571" y="166116"/>
                    <a:pt x="0" y="115348"/>
                  </a:cubicBezTo>
                  <a:lnTo>
                    <a:pt x="0" y="0"/>
                  </a:lnTo>
                  <a:lnTo>
                    <a:pt x="50482" y="0"/>
                  </a:lnTo>
                  <a:lnTo>
                    <a:pt x="50482" y="112776"/>
                  </a:lnTo>
                  <a:cubicBezTo>
                    <a:pt x="50578" y="134874"/>
                    <a:pt x="63436" y="150686"/>
                    <a:pt x="87154" y="150686"/>
                  </a:cubicBezTo>
                  <a:close/>
                </a:path>
              </a:pathLst>
            </a:custGeom>
            <a:grpFill/>
            <a:ln w="9525" cap="flat">
              <a:noFill/>
              <a:prstDash val="solid"/>
              <a:miter/>
            </a:ln>
          </p:spPr>
          <p:txBody>
            <a:bodyPr rtlCol="0" anchor="ctr"/>
            <a:lstStyle/>
            <a:p>
              <a:endParaRPr lang="en-GB"/>
            </a:p>
          </p:txBody>
        </p:sp>
        <p:sp>
          <p:nvSpPr>
            <p:cNvPr id="27" name="Vrije vorm: vorm 26">
              <a:extLst>
                <a:ext uri="{FF2B5EF4-FFF2-40B4-BE49-F238E27FC236}">
                  <a16:creationId xmlns:a16="http://schemas.microsoft.com/office/drawing/2014/main" id="{77DB36C0-4B06-148B-B57C-74F842A70ECB}"/>
                </a:ext>
              </a:extLst>
            </p:cNvPr>
            <p:cNvSpPr/>
            <p:nvPr/>
          </p:nvSpPr>
          <p:spPr>
            <a:xfrm>
              <a:off x="2807303" y="2537173"/>
              <a:ext cx="163639" cy="182213"/>
            </a:xfrm>
            <a:custGeom>
              <a:avLst/>
              <a:gdLst>
                <a:gd name="connsiteX0" fmla="*/ 56578 w 163639"/>
                <a:gd name="connsiteY0" fmla="*/ 182213 h 182213"/>
                <a:gd name="connsiteX1" fmla="*/ 107061 w 163639"/>
                <a:gd name="connsiteY1" fmla="*/ 182213 h 182213"/>
                <a:gd name="connsiteX2" fmla="*/ 107061 w 163639"/>
                <a:gd name="connsiteY2" fmla="*/ 35338 h 182213"/>
                <a:gd name="connsiteX3" fmla="*/ 163640 w 163639"/>
                <a:gd name="connsiteY3" fmla="*/ 35338 h 182213"/>
                <a:gd name="connsiteX4" fmla="*/ 163640 w 163639"/>
                <a:gd name="connsiteY4" fmla="*/ 0 h 182213"/>
                <a:gd name="connsiteX5" fmla="*/ 0 w 163639"/>
                <a:gd name="connsiteY5" fmla="*/ 0 h 182213"/>
                <a:gd name="connsiteX6" fmla="*/ 0 w 163639"/>
                <a:gd name="connsiteY6" fmla="*/ 35338 h 182213"/>
                <a:gd name="connsiteX7" fmla="*/ 56578 w 163639"/>
                <a:gd name="connsiteY7" fmla="*/ 35338 h 18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39" h="182213">
                  <a:moveTo>
                    <a:pt x="56578" y="182213"/>
                  </a:moveTo>
                  <a:lnTo>
                    <a:pt x="107061" y="182213"/>
                  </a:lnTo>
                  <a:lnTo>
                    <a:pt x="107061" y="35338"/>
                  </a:lnTo>
                  <a:lnTo>
                    <a:pt x="163640" y="35338"/>
                  </a:lnTo>
                  <a:lnTo>
                    <a:pt x="163640" y="0"/>
                  </a:lnTo>
                  <a:lnTo>
                    <a:pt x="0" y="0"/>
                  </a:lnTo>
                  <a:lnTo>
                    <a:pt x="0" y="35338"/>
                  </a:lnTo>
                  <a:lnTo>
                    <a:pt x="56578" y="35338"/>
                  </a:lnTo>
                  <a:close/>
                </a:path>
              </a:pathLst>
            </a:custGeom>
            <a:grpFill/>
            <a:ln w="9525" cap="flat">
              <a:noFill/>
              <a:prstDash val="solid"/>
              <a:miter/>
            </a:ln>
          </p:spPr>
          <p:txBody>
            <a:bodyPr rtlCol="0" anchor="ctr"/>
            <a:lstStyle/>
            <a:p>
              <a:endParaRPr lang="en-GB"/>
            </a:p>
          </p:txBody>
        </p:sp>
        <p:sp>
          <p:nvSpPr>
            <p:cNvPr id="28" name="Vrije vorm: vorm 27">
              <a:extLst>
                <a:ext uri="{FF2B5EF4-FFF2-40B4-BE49-F238E27FC236}">
                  <a16:creationId xmlns:a16="http://schemas.microsoft.com/office/drawing/2014/main" id="{44F18412-D70E-7985-05EF-0A560429034C}"/>
                </a:ext>
              </a:extLst>
            </p:cNvPr>
            <p:cNvSpPr/>
            <p:nvPr/>
          </p:nvSpPr>
          <p:spPr>
            <a:xfrm>
              <a:off x="2856490" y="2354764"/>
              <a:ext cx="172449" cy="170903"/>
            </a:xfrm>
            <a:custGeom>
              <a:avLst/>
              <a:gdLst>
                <a:gd name="connsiteX0" fmla="*/ 128740 w 172449"/>
                <a:gd name="connsiteY0" fmla="*/ 93637 h 170903"/>
                <a:gd name="connsiteX1" fmla="*/ 103785 w 172449"/>
                <a:gd name="connsiteY1" fmla="*/ 77920 h 170903"/>
                <a:gd name="connsiteX2" fmla="*/ 170936 w 172449"/>
                <a:gd name="connsiteY2" fmla="*/ 9816 h 170903"/>
                <a:gd name="connsiteX3" fmla="*/ 170460 w 172449"/>
                <a:gd name="connsiteY3" fmla="*/ 6 h 170903"/>
                <a:gd name="connsiteX4" fmla="*/ 165888 w 172449"/>
                <a:gd name="connsiteY4" fmla="*/ 6959 h 170903"/>
                <a:gd name="connsiteX5" fmla="*/ 69114 w 172449"/>
                <a:gd name="connsiteY5" fmla="*/ 45440 h 170903"/>
                <a:gd name="connsiteX6" fmla="*/ 2058 w 172449"/>
                <a:gd name="connsiteY6" fmla="*/ 146405 h 170903"/>
                <a:gd name="connsiteX7" fmla="*/ 6344 w 172449"/>
                <a:gd name="connsiteY7" fmla="*/ 159454 h 170903"/>
                <a:gd name="connsiteX8" fmla="*/ 8439 w 172449"/>
                <a:gd name="connsiteY8" fmla="*/ 146215 h 170903"/>
                <a:gd name="connsiteX9" fmla="*/ 67209 w 172449"/>
                <a:gd name="connsiteY9" fmla="*/ 73348 h 170903"/>
                <a:gd name="connsiteX10" fmla="*/ 72638 w 172449"/>
                <a:gd name="connsiteY10" fmla="*/ 68205 h 170903"/>
                <a:gd name="connsiteX11" fmla="*/ 72162 w 172449"/>
                <a:gd name="connsiteY11" fmla="*/ 73158 h 170903"/>
                <a:gd name="connsiteX12" fmla="*/ 52445 w 172449"/>
                <a:gd name="connsiteY12" fmla="*/ 120878 h 170903"/>
                <a:gd name="connsiteX13" fmla="*/ 89592 w 172449"/>
                <a:gd name="connsiteY13" fmla="*/ 113544 h 170903"/>
                <a:gd name="connsiteX14" fmla="*/ 93688 w 172449"/>
                <a:gd name="connsiteY14" fmla="*/ 108495 h 170903"/>
                <a:gd name="connsiteX15" fmla="*/ 93974 w 172449"/>
                <a:gd name="connsiteY15" fmla="*/ 116020 h 170903"/>
                <a:gd name="connsiteX16" fmla="*/ 69304 w 172449"/>
                <a:gd name="connsiteY16" fmla="*/ 162502 h 170903"/>
                <a:gd name="connsiteX17" fmla="*/ 57207 w 172449"/>
                <a:gd name="connsiteY17" fmla="*/ 170313 h 170903"/>
                <a:gd name="connsiteX18" fmla="*/ 63684 w 172449"/>
                <a:gd name="connsiteY18" fmla="*/ 170694 h 170903"/>
                <a:gd name="connsiteX19" fmla="*/ 151124 w 172449"/>
                <a:gd name="connsiteY19" fmla="*/ 85159 h 170903"/>
                <a:gd name="connsiteX20" fmla="*/ 151410 w 172449"/>
                <a:gd name="connsiteY20" fmla="*/ 79920 h 170903"/>
                <a:gd name="connsiteX21" fmla="*/ 146361 w 172449"/>
                <a:gd name="connsiteY21" fmla="*/ 82873 h 170903"/>
                <a:gd name="connsiteX22" fmla="*/ 128740 w 172449"/>
                <a:gd name="connsiteY22" fmla="*/ 93637 h 170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449" h="170903">
                  <a:moveTo>
                    <a:pt x="128740" y="93637"/>
                  </a:moveTo>
                  <a:cubicBezTo>
                    <a:pt x="116453" y="97542"/>
                    <a:pt x="103689" y="94399"/>
                    <a:pt x="103785" y="77920"/>
                  </a:cubicBezTo>
                  <a:cubicBezTo>
                    <a:pt x="103785" y="52774"/>
                    <a:pt x="162744" y="31724"/>
                    <a:pt x="170936" y="9816"/>
                  </a:cubicBezTo>
                  <a:cubicBezTo>
                    <a:pt x="172936" y="4387"/>
                    <a:pt x="173127" y="-185"/>
                    <a:pt x="170460" y="6"/>
                  </a:cubicBezTo>
                  <a:cubicBezTo>
                    <a:pt x="168555" y="101"/>
                    <a:pt x="170079" y="2863"/>
                    <a:pt x="165888" y="6959"/>
                  </a:cubicBezTo>
                  <a:cubicBezTo>
                    <a:pt x="141504" y="31438"/>
                    <a:pt x="100546" y="31343"/>
                    <a:pt x="69114" y="45440"/>
                  </a:cubicBezTo>
                  <a:cubicBezTo>
                    <a:pt x="48540" y="54679"/>
                    <a:pt x="-11849" y="83064"/>
                    <a:pt x="2058" y="146405"/>
                  </a:cubicBezTo>
                  <a:cubicBezTo>
                    <a:pt x="2724" y="149453"/>
                    <a:pt x="4534" y="159454"/>
                    <a:pt x="6344" y="159454"/>
                  </a:cubicBezTo>
                  <a:cubicBezTo>
                    <a:pt x="8439" y="159454"/>
                    <a:pt x="8439" y="153454"/>
                    <a:pt x="8439" y="146215"/>
                  </a:cubicBezTo>
                  <a:cubicBezTo>
                    <a:pt x="7963" y="108495"/>
                    <a:pt x="52635" y="98018"/>
                    <a:pt x="67209" y="73348"/>
                  </a:cubicBezTo>
                  <a:cubicBezTo>
                    <a:pt x="68923" y="70395"/>
                    <a:pt x="71971" y="66300"/>
                    <a:pt x="72638" y="68205"/>
                  </a:cubicBezTo>
                  <a:cubicBezTo>
                    <a:pt x="73019" y="69157"/>
                    <a:pt x="72733" y="70491"/>
                    <a:pt x="72162" y="73158"/>
                  </a:cubicBezTo>
                  <a:cubicBezTo>
                    <a:pt x="67590" y="93446"/>
                    <a:pt x="46444" y="106400"/>
                    <a:pt x="52445" y="120878"/>
                  </a:cubicBezTo>
                  <a:cubicBezTo>
                    <a:pt x="60255" y="139642"/>
                    <a:pt x="82639" y="125641"/>
                    <a:pt x="89592" y="113544"/>
                  </a:cubicBezTo>
                  <a:cubicBezTo>
                    <a:pt x="91402" y="110210"/>
                    <a:pt x="92450" y="108115"/>
                    <a:pt x="93688" y="108495"/>
                  </a:cubicBezTo>
                  <a:cubicBezTo>
                    <a:pt x="94641" y="108781"/>
                    <a:pt x="94545" y="112591"/>
                    <a:pt x="93974" y="116020"/>
                  </a:cubicBezTo>
                  <a:cubicBezTo>
                    <a:pt x="90259" y="137833"/>
                    <a:pt x="85306" y="150025"/>
                    <a:pt x="69304" y="162502"/>
                  </a:cubicBezTo>
                  <a:cubicBezTo>
                    <a:pt x="64161" y="166503"/>
                    <a:pt x="56160" y="167265"/>
                    <a:pt x="57207" y="170313"/>
                  </a:cubicBezTo>
                  <a:cubicBezTo>
                    <a:pt x="57493" y="171075"/>
                    <a:pt x="60922" y="170979"/>
                    <a:pt x="63684" y="170694"/>
                  </a:cubicBezTo>
                  <a:cubicBezTo>
                    <a:pt x="106166" y="167932"/>
                    <a:pt x="141694" y="117925"/>
                    <a:pt x="151124" y="85159"/>
                  </a:cubicBezTo>
                  <a:cubicBezTo>
                    <a:pt x="152076" y="82873"/>
                    <a:pt x="152362" y="80683"/>
                    <a:pt x="151410" y="79920"/>
                  </a:cubicBezTo>
                  <a:cubicBezTo>
                    <a:pt x="150171" y="78968"/>
                    <a:pt x="148266" y="81159"/>
                    <a:pt x="146361" y="82873"/>
                  </a:cubicBezTo>
                  <a:cubicBezTo>
                    <a:pt x="141504" y="87255"/>
                    <a:pt x="134836" y="91732"/>
                    <a:pt x="128740" y="93637"/>
                  </a:cubicBezTo>
                  <a:close/>
                </a:path>
              </a:pathLst>
            </a:custGeom>
            <a:grpFill/>
            <a:ln w="9525" cap="flat">
              <a:noFill/>
              <a:prstDash val="solid"/>
              <a:miter/>
            </a:ln>
          </p:spPr>
          <p:txBody>
            <a:bodyPr rtlCol="0" anchor="ctr"/>
            <a:lstStyle/>
            <a:p>
              <a:endParaRPr lang="en-GB"/>
            </a:p>
          </p:txBody>
        </p:sp>
        <p:sp>
          <p:nvSpPr>
            <p:cNvPr id="29" name="Vrije vorm: vorm 28">
              <a:extLst>
                <a:ext uri="{FF2B5EF4-FFF2-40B4-BE49-F238E27FC236}">
                  <a16:creationId xmlns:a16="http://schemas.microsoft.com/office/drawing/2014/main" id="{4CDC0AA2-CBAF-B659-0AC6-C307B4BF19D0}"/>
                </a:ext>
              </a:extLst>
            </p:cNvPr>
            <p:cNvSpPr/>
            <p:nvPr/>
          </p:nvSpPr>
          <p:spPr>
            <a:xfrm>
              <a:off x="3391376" y="2588894"/>
              <a:ext cx="114680" cy="134397"/>
            </a:xfrm>
            <a:custGeom>
              <a:avLst/>
              <a:gdLst>
                <a:gd name="connsiteX0" fmla="*/ 24955 w 114680"/>
                <a:gd name="connsiteY0" fmla="*/ 55054 h 134397"/>
                <a:gd name="connsiteX1" fmla="*/ 57055 w 114680"/>
                <a:gd name="connsiteY1" fmla="*/ 17431 h 134397"/>
                <a:gd name="connsiteX2" fmla="*/ 89344 w 114680"/>
                <a:gd name="connsiteY2" fmla="*/ 55054 h 134397"/>
                <a:gd name="connsiteX3" fmla="*/ 24955 w 114680"/>
                <a:gd name="connsiteY3" fmla="*/ 55054 h 134397"/>
                <a:gd name="connsiteX4" fmla="*/ 114681 w 114680"/>
                <a:gd name="connsiteY4" fmla="*/ 71723 h 134397"/>
                <a:gd name="connsiteX5" fmla="*/ 114681 w 114680"/>
                <a:gd name="connsiteY5" fmla="*/ 59817 h 134397"/>
                <a:gd name="connsiteX6" fmla="*/ 58864 w 114680"/>
                <a:gd name="connsiteY6" fmla="*/ 0 h 134397"/>
                <a:gd name="connsiteX7" fmla="*/ 0 w 114680"/>
                <a:gd name="connsiteY7" fmla="*/ 68199 h 134397"/>
                <a:gd name="connsiteX8" fmla="*/ 56864 w 114680"/>
                <a:gd name="connsiteY8" fmla="*/ 134398 h 134397"/>
                <a:gd name="connsiteX9" fmla="*/ 113157 w 114680"/>
                <a:gd name="connsiteY9" fmla="*/ 91250 h 134397"/>
                <a:gd name="connsiteX10" fmla="*/ 87916 w 114680"/>
                <a:gd name="connsiteY10" fmla="*/ 91250 h 134397"/>
                <a:gd name="connsiteX11" fmla="*/ 57150 w 114680"/>
                <a:gd name="connsiteY11" fmla="*/ 116967 h 134397"/>
                <a:gd name="connsiteX12" fmla="*/ 24479 w 114680"/>
                <a:gd name="connsiteY12" fmla="*/ 71818 h 134397"/>
                <a:gd name="connsiteX13" fmla="*/ 114681 w 114680"/>
                <a:gd name="connsiteY13" fmla="*/ 71818 h 1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680" h="134397">
                  <a:moveTo>
                    <a:pt x="24955" y="55054"/>
                  </a:moveTo>
                  <a:cubicBezTo>
                    <a:pt x="25146" y="35242"/>
                    <a:pt x="37052" y="17431"/>
                    <a:pt x="57055" y="17431"/>
                  </a:cubicBezTo>
                  <a:cubicBezTo>
                    <a:pt x="80296" y="17431"/>
                    <a:pt x="89344" y="33338"/>
                    <a:pt x="89344" y="55054"/>
                  </a:cubicBezTo>
                  <a:lnTo>
                    <a:pt x="24955" y="55054"/>
                  </a:lnTo>
                  <a:close/>
                  <a:moveTo>
                    <a:pt x="114681" y="71723"/>
                  </a:moveTo>
                  <a:lnTo>
                    <a:pt x="114681" y="59817"/>
                  </a:lnTo>
                  <a:cubicBezTo>
                    <a:pt x="114681" y="24765"/>
                    <a:pt x="94774" y="0"/>
                    <a:pt x="58864" y="0"/>
                  </a:cubicBezTo>
                  <a:cubicBezTo>
                    <a:pt x="18764" y="0"/>
                    <a:pt x="0" y="31051"/>
                    <a:pt x="0" y="68199"/>
                  </a:cubicBezTo>
                  <a:cubicBezTo>
                    <a:pt x="0" y="105537"/>
                    <a:pt x="16192" y="134398"/>
                    <a:pt x="56864" y="134398"/>
                  </a:cubicBezTo>
                  <a:cubicBezTo>
                    <a:pt x="87154" y="134398"/>
                    <a:pt x="109347" y="120015"/>
                    <a:pt x="113157" y="91250"/>
                  </a:cubicBezTo>
                  <a:lnTo>
                    <a:pt x="87916" y="91250"/>
                  </a:lnTo>
                  <a:cubicBezTo>
                    <a:pt x="85154" y="109633"/>
                    <a:pt x="75819" y="116967"/>
                    <a:pt x="57150" y="116967"/>
                  </a:cubicBezTo>
                  <a:cubicBezTo>
                    <a:pt x="32671" y="116967"/>
                    <a:pt x="24479" y="95155"/>
                    <a:pt x="24479" y="71818"/>
                  </a:cubicBezTo>
                  <a:lnTo>
                    <a:pt x="114681" y="71818"/>
                  </a:lnTo>
                  <a:close/>
                </a:path>
              </a:pathLst>
            </a:custGeom>
            <a:grpFill/>
            <a:ln w="9525" cap="flat">
              <a:noFill/>
              <a:prstDash val="solid"/>
              <a:miter/>
            </a:ln>
          </p:spPr>
          <p:txBody>
            <a:bodyPr rtlCol="0" anchor="ctr"/>
            <a:lstStyle/>
            <a:p>
              <a:endParaRPr lang="en-GB"/>
            </a:p>
          </p:txBody>
        </p:sp>
        <p:sp>
          <p:nvSpPr>
            <p:cNvPr id="30" name="Vrije vorm: vorm 29">
              <a:extLst>
                <a:ext uri="{FF2B5EF4-FFF2-40B4-BE49-F238E27FC236}">
                  <a16:creationId xmlns:a16="http://schemas.microsoft.com/office/drawing/2014/main" id="{8B5196A6-0E92-0BA6-DAB1-3CFEF96E2966}"/>
                </a:ext>
              </a:extLst>
            </p:cNvPr>
            <p:cNvSpPr/>
            <p:nvPr/>
          </p:nvSpPr>
          <p:spPr>
            <a:xfrm>
              <a:off x="3535108" y="2537173"/>
              <a:ext cx="24003" cy="182213"/>
            </a:xfrm>
            <a:custGeom>
              <a:avLst/>
              <a:gdLst>
                <a:gd name="connsiteX0" fmla="*/ 0 w 24003"/>
                <a:gd name="connsiteY0" fmla="*/ 0 h 182213"/>
                <a:gd name="connsiteX1" fmla="*/ 24003 w 24003"/>
                <a:gd name="connsiteY1" fmla="*/ 0 h 182213"/>
                <a:gd name="connsiteX2" fmla="*/ 24003 w 24003"/>
                <a:gd name="connsiteY2" fmla="*/ 182213 h 182213"/>
                <a:gd name="connsiteX3" fmla="*/ 0 w 24003"/>
                <a:gd name="connsiteY3" fmla="*/ 182213 h 182213"/>
              </a:gdLst>
              <a:ahLst/>
              <a:cxnLst>
                <a:cxn ang="0">
                  <a:pos x="connsiteX0" y="connsiteY0"/>
                </a:cxn>
                <a:cxn ang="0">
                  <a:pos x="connsiteX1" y="connsiteY1"/>
                </a:cxn>
                <a:cxn ang="0">
                  <a:pos x="connsiteX2" y="connsiteY2"/>
                </a:cxn>
                <a:cxn ang="0">
                  <a:pos x="connsiteX3" y="connsiteY3"/>
                </a:cxn>
              </a:cxnLst>
              <a:rect l="l" t="t" r="r" b="b"/>
              <a:pathLst>
                <a:path w="24003" h="182213">
                  <a:moveTo>
                    <a:pt x="0" y="0"/>
                  </a:moveTo>
                  <a:lnTo>
                    <a:pt x="24003" y="0"/>
                  </a:lnTo>
                  <a:lnTo>
                    <a:pt x="24003" y="182213"/>
                  </a:lnTo>
                  <a:lnTo>
                    <a:pt x="0" y="182213"/>
                  </a:lnTo>
                  <a:close/>
                </a:path>
              </a:pathLst>
            </a:custGeom>
            <a:grpFill/>
            <a:ln w="9525" cap="flat">
              <a:noFill/>
              <a:prstDash val="solid"/>
              <a:miter/>
            </a:ln>
          </p:spPr>
          <p:txBody>
            <a:bodyPr rtlCol="0" anchor="ctr"/>
            <a:lstStyle/>
            <a:p>
              <a:endParaRPr lang="en-GB"/>
            </a:p>
          </p:txBody>
        </p:sp>
        <p:sp>
          <p:nvSpPr>
            <p:cNvPr id="31" name="Vrije vorm: vorm 30">
              <a:extLst>
                <a:ext uri="{FF2B5EF4-FFF2-40B4-BE49-F238E27FC236}">
                  <a16:creationId xmlns:a16="http://schemas.microsoft.com/office/drawing/2014/main" id="{8ADC5254-E2B3-7491-C71F-7DFFE5010D54}"/>
                </a:ext>
              </a:extLst>
            </p:cNvPr>
            <p:cNvSpPr/>
            <p:nvPr/>
          </p:nvSpPr>
          <p:spPr>
            <a:xfrm>
              <a:off x="3585591" y="2533363"/>
              <a:ext cx="81533" cy="186023"/>
            </a:xfrm>
            <a:custGeom>
              <a:avLst/>
              <a:gdLst>
                <a:gd name="connsiteX0" fmla="*/ 48768 w 81533"/>
                <a:gd name="connsiteY0" fmla="*/ 186023 h 186023"/>
                <a:gd name="connsiteX1" fmla="*/ 48768 w 81533"/>
                <a:gd name="connsiteY1" fmla="*/ 76009 h 186023"/>
                <a:gd name="connsiteX2" fmla="*/ 78010 w 81533"/>
                <a:gd name="connsiteY2" fmla="*/ 76009 h 186023"/>
                <a:gd name="connsiteX3" fmla="*/ 78010 w 81533"/>
                <a:gd name="connsiteY3" fmla="*/ 59341 h 186023"/>
                <a:gd name="connsiteX4" fmla="*/ 48768 w 81533"/>
                <a:gd name="connsiteY4" fmla="*/ 59341 h 186023"/>
                <a:gd name="connsiteX5" fmla="*/ 48768 w 81533"/>
                <a:gd name="connsiteY5" fmla="*/ 38862 h 186023"/>
                <a:gd name="connsiteX6" fmla="*/ 69437 w 81533"/>
                <a:gd name="connsiteY6" fmla="*/ 21717 h 186023"/>
                <a:gd name="connsiteX7" fmla="*/ 81534 w 81533"/>
                <a:gd name="connsiteY7" fmla="*/ 22479 h 186023"/>
                <a:gd name="connsiteX8" fmla="*/ 81534 w 81533"/>
                <a:gd name="connsiteY8" fmla="*/ 2572 h 186023"/>
                <a:gd name="connsiteX9" fmla="*/ 64389 w 81533"/>
                <a:gd name="connsiteY9" fmla="*/ 0 h 186023"/>
                <a:gd name="connsiteX10" fmla="*/ 24765 w 81533"/>
                <a:gd name="connsiteY10" fmla="*/ 35624 h 186023"/>
                <a:gd name="connsiteX11" fmla="*/ 24765 w 81533"/>
                <a:gd name="connsiteY11" fmla="*/ 59341 h 186023"/>
                <a:gd name="connsiteX12" fmla="*/ 0 w 81533"/>
                <a:gd name="connsiteY12" fmla="*/ 59341 h 186023"/>
                <a:gd name="connsiteX13" fmla="*/ 0 w 81533"/>
                <a:gd name="connsiteY13" fmla="*/ 76009 h 186023"/>
                <a:gd name="connsiteX14" fmla="*/ 24765 w 81533"/>
                <a:gd name="connsiteY14" fmla="*/ 76009 h 186023"/>
                <a:gd name="connsiteX15" fmla="*/ 24765 w 81533"/>
                <a:gd name="connsiteY15" fmla="*/ 186023 h 186023"/>
                <a:gd name="connsiteX16" fmla="*/ 48768 w 81533"/>
                <a:gd name="connsiteY16" fmla="*/ 186023 h 18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33" h="186023">
                  <a:moveTo>
                    <a:pt x="48768" y="186023"/>
                  </a:moveTo>
                  <a:lnTo>
                    <a:pt x="48768" y="76009"/>
                  </a:lnTo>
                  <a:lnTo>
                    <a:pt x="78010" y="76009"/>
                  </a:lnTo>
                  <a:lnTo>
                    <a:pt x="78010" y="59341"/>
                  </a:lnTo>
                  <a:lnTo>
                    <a:pt x="48768" y="59341"/>
                  </a:lnTo>
                  <a:lnTo>
                    <a:pt x="48768" y="38862"/>
                  </a:lnTo>
                  <a:cubicBezTo>
                    <a:pt x="48768" y="24193"/>
                    <a:pt x="55817" y="21717"/>
                    <a:pt x="69437" y="21717"/>
                  </a:cubicBezTo>
                  <a:cubicBezTo>
                    <a:pt x="73438" y="21717"/>
                    <a:pt x="77533" y="22193"/>
                    <a:pt x="81534" y="22479"/>
                  </a:cubicBezTo>
                  <a:lnTo>
                    <a:pt x="81534" y="2572"/>
                  </a:lnTo>
                  <a:cubicBezTo>
                    <a:pt x="75914" y="1333"/>
                    <a:pt x="70199" y="0"/>
                    <a:pt x="64389" y="0"/>
                  </a:cubicBezTo>
                  <a:cubicBezTo>
                    <a:pt x="41720" y="0"/>
                    <a:pt x="24765" y="11430"/>
                    <a:pt x="24765" y="35624"/>
                  </a:cubicBezTo>
                  <a:lnTo>
                    <a:pt x="24765" y="59341"/>
                  </a:lnTo>
                  <a:lnTo>
                    <a:pt x="0" y="59341"/>
                  </a:lnTo>
                  <a:lnTo>
                    <a:pt x="0" y="76009"/>
                  </a:lnTo>
                  <a:lnTo>
                    <a:pt x="24765" y="76009"/>
                  </a:lnTo>
                  <a:lnTo>
                    <a:pt x="24765" y="186023"/>
                  </a:lnTo>
                  <a:lnTo>
                    <a:pt x="48768" y="186023"/>
                  </a:lnTo>
                  <a:close/>
                </a:path>
              </a:pathLst>
            </a:custGeom>
            <a:grpFill/>
            <a:ln w="9525" cap="flat">
              <a:noFill/>
              <a:prstDash val="solid"/>
              <a:miter/>
            </a:ln>
          </p:spPr>
          <p:txBody>
            <a:bodyPr rtlCol="0" anchor="ctr"/>
            <a:lstStyle/>
            <a:p>
              <a:endParaRPr lang="en-GB"/>
            </a:p>
          </p:txBody>
        </p:sp>
        <p:sp>
          <p:nvSpPr>
            <p:cNvPr id="32" name="Vrije vorm: vorm 31">
              <a:extLst>
                <a:ext uri="{FF2B5EF4-FFF2-40B4-BE49-F238E27FC236}">
                  <a16:creationId xmlns:a16="http://schemas.microsoft.com/office/drawing/2014/main" id="{4DE709D1-04E9-E28E-EF96-038EF13D728E}"/>
                </a:ext>
              </a:extLst>
            </p:cNvPr>
            <p:cNvSpPr/>
            <p:nvPr/>
          </p:nvSpPr>
          <p:spPr>
            <a:xfrm>
              <a:off x="3677316" y="2558224"/>
              <a:ext cx="74961" cy="164972"/>
            </a:xfrm>
            <a:custGeom>
              <a:avLst/>
              <a:gdLst>
                <a:gd name="connsiteX0" fmla="*/ 0 w 74961"/>
                <a:gd name="connsiteY0" fmla="*/ 34480 h 164972"/>
                <a:gd name="connsiteX1" fmla="*/ 0 w 74961"/>
                <a:gd name="connsiteY1" fmla="*/ 51149 h 164972"/>
                <a:gd name="connsiteX2" fmla="*/ 21717 w 74961"/>
                <a:gd name="connsiteY2" fmla="*/ 51149 h 164972"/>
                <a:gd name="connsiteX3" fmla="*/ 21717 w 74961"/>
                <a:gd name="connsiteY3" fmla="*/ 131921 h 164972"/>
                <a:gd name="connsiteX4" fmla="*/ 57626 w 74961"/>
                <a:gd name="connsiteY4" fmla="*/ 164973 h 164972"/>
                <a:gd name="connsiteX5" fmla="*/ 74009 w 74961"/>
                <a:gd name="connsiteY5" fmla="*/ 163449 h 164972"/>
                <a:gd name="connsiteX6" fmla="*/ 74009 w 74961"/>
                <a:gd name="connsiteY6" fmla="*/ 145066 h 164972"/>
                <a:gd name="connsiteX7" fmla="*/ 61341 w 74961"/>
                <a:gd name="connsiteY7" fmla="*/ 146590 h 164972"/>
                <a:gd name="connsiteX8" fmla="*/ 45720 w 74961"/>
                <a:gd name="connsiteY8" fmla="*/ 133255 h 164972"/>
                <a:gd name="connsiteX9" fmla="*/ 45720 w 74961"/>
                <a:gd name="connsiteY9" fmla="*/ 51245 h 164972"/>
                <a:gd name="connsiteX10" fmla="*/ 74962 w 74961"/>
                <a:gd name="connsiteY10" fmla="*/ 51245 h 164972"/>
                <a:gd name="connsiteX11" fmla="*/ 74962 w 74961"/>
                <a:gd name="connsiteY11" fmla="*/ 34576 h 164972"/>
                <a:gd name="connsiteX12" fmla="*/ 45720 w 74961"/>
                <a:gd name="connsiteY12" fmla="*/ 34576 h 164972"/>
                <a:gd name="connsiteX13" fmla="*/ 45720 w 74961"/>
                <a:gd name="connsiteY13" fmla="*/ 0 h 164972"/>
                <a:gd name="connsiteX14" fmla="*/ 21717 w 74961"/>
                <a:gd name="connsiteY14" fmla="*/ 7525 h 164972"/>
                <a:gd name="connsiteX15" fmla="*/ 21717 w 74961"/>
                <a:gd name="connsiteY15" fmla="*/ 34576 h 164972"/>
                <a:gd name="connsiteX16" fmla="*/ 0 w 74961"/>
                <a:gd name="connsiteY16" fmla="*/ 34480 h 16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961" h="164972">
                  <a:moveTo>
                    <a:pt x="0" y="34480"/>
                  </a:moveTo>
                  <a:lnTo>
                    <a:pt x="0" y="51149"/>
                  </a:lnTo>
                  <a:lnTo>
                    <a:pt x="21717" y="51149"/>
                  </a:lnTo>
                  <a:lnTo>
                    <a:pt x="21717" y="131921"/>
                  </a:lnTo>
                  <a:cubicBezTo>
                    <a:pt x="21717" y="148780"/>
                    <a:pt x="22003" y="164973"/>
                    <a:pt x="57626" y="164973"/>
                  </a:cubicBezTo>
                  <a:cubicBezTo>
                    <a:pt x="63151" y="164973"/>
                    <a:pt x="68389" y="164497"/>
                    <a:pt x="74009" y="163449"/>
                  </a:cubicBezTo>
                  <a:lnTo>
                    <a:pt x="74009" y="145066"/>
                  </a:lnTo>
                  <a:cubicBezTo>
                    <a:pt x="70104" y="146018"/>
                    <a:pt x="65151" y="146590"/>
                    <a:pt x="61341" y="146590"/>
                  </a:cubicBezTo>
                  <a:cubicBezTo>
                    <a:pt x="52768" y="146590"/>
                    <a:pt x="45720" y="142304"/>
                    <a:pt x="45720" y="133255"/>
                  </a:cubicBezTo>
                  <a:lnTo>
                    <a:pt x="45720" y="51245"/>
                  </a:lnTo>
                  <a:lnTo>
                    <a:pt x="74962" y="51245"/>
                  </a:lnTo>
                  <a:lnTo>
                    <a:pt x="74962" y="34576"/>
                  </a:lnTo>
                  <a:lnTo>
                    <a:pt x="45720" y="34576"/>
                  </a:lnTo>
                  <a:lnTo>
                    <a:pt x="45720" y="0"/>
                  </a:lnTo>
                  <a:lnTo>
                    <a:pt x="21717" y="7525"/>
                  </a:lnTo>
                  <a:lnTo>
                    <a:pt x="21717" y="34576"/>
                  </a:lnTo>
                  <a:lnTo>
                    <a:pt x="0" y="34480"/>
                  </a:lnTo>
                  <a:close/>
                </a:path>
              </a:pathLst>
            </a:custGeom>
            <a:grpFill/>
            <a:ln w="9525" cap="flat">
              <a:noFill/>
              <a:prstDash val="solid"/>
              <a:miter/>
            </a:ln>
          </p:spPr>
          <p:txBody>
            <a:bodyPr rtlCol="0" anchor="ctr"/>
            <a:lstStyle/>
            <a:p>
              <a:endParaRPr lang="en-GB"/>
            </a:p>
          </p:txBody>
        </p:sp>
        <p:sp>
          <p:nvSpPr>
            <p:cNvPr id="33" name="Vrije vorm: vorm 32">
              <a:extLst>
                <a:ext uri="{FF2B5EF4-FFF2-40B4-BE49-F238E27FC236}">
                  <a16:creationId xmlns:a16="http://schemas.microsoft.com/office/drawing/2014/main" id="{B23C046E-991A-48FD-E45D-368DA85614EF}"/>
                </a:ext>
              </a:extLst>
            </p:cNvPr>
            <p:cNvSpPr/>
            <p:nvPr/>
          </p:nvSpPr>
          <p:spPr>
            <a:xfrm>
              <a:off x="3219450" y="2537078"/>
              <a:ext cx="148685" cy="182308"/>
            </a:xfrm>
            <a:custGeom>
              <a:avLst/>
              <a:gdLst>
                <a:gd name="connsiteX0" fmla="*/ 0 w 148685"/>
                <a:gd name="connsiteY0" fmla="*/ 182309 h 182308"/>
                <a:gd name="connsiteX1" fmla="*/ 62579 w 148685"/>
                <a:gd name="connsiteY1" fmla="*/ 182309 h 182308"/>
                <a:gd name="connsiteX2" fmla="*/ 148685 w 148685"/>
                <a:gd name="connsiteY2" fmla="*/ 91154 h 182308"/>
                <a:gd name="connsiteX3" fmla="*/ 62579 w 148685"/>
                <a:gd name="connsiteY3" fmla="*/ 0 h 182308"/>
                <a:gd name="connsiteX4" fmla="*/ 0 w 148685"/>
                <a:gd name="connsiteY4" fmla="*/ 0 h 182308"/>
                <a:gd name="connsiteX5" fmla="*/ 0 w 148685"/>
                <a:gd name="connsiteY5" fmla="*/ 182309 h 182308"/>
                <a:gd name="connsiteX6" fmla="*/ 25241 w 148685"/>
                <a:gd name="connsiteY6" fmla="*/ 21812 h 182308"/>
                <a:gd name="connsiteX7" fmla="*/ 62579 w 148685"/>
                <a:gd name="connsiteY7" fmla="*/ 21812 h 182308"/>
                <a:gd name="connsiteX8" fmla="*/ 122206 w 148685"/>
                <a:gd name="connsiteY8" fmla="*/ 91250 h 182308"/>
                <a:gd name="connsiteX9" fmla="*/ 62579 w 148685"/>
                <a:gd name="connsiteY9" fmla="*/ 160687 h 182308"/>
                <a:gd name="connsiteX10" fmla="*/ 25241 w 148685"/>
                <a:gd name="connsiteY10" fmla="*/ 160687 h 182308"/>
                <a:gd name="connsiteX11" fmla="*/ 25241 w 148685"/>
                <a:gd name="connsiteY11" fmla="*/ 21812 h 18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685" h="182308">
                  <a:moveTo>
                    <a:pt x="0" y="182309"/>
                  </a:moveTo>
                  <a:lnTo>
                    <a:pt x="62579" y="182309"/>
                  </a:lnTo>
                  <a:cubicBezTo>
                    <a:pt x="140494" y="182309"/>
                    <a:pt x="148685" y="116300"/>
                    <a:pt x="148685" y="91154"/>
                  </a:cubicBezTo>
                  <a:cubicBezTo>
                    <a:pt x="148685" y="66008"/>
                    <a:pt x="140494" y="0"/>
                    <a:pt x="62579" y="0"/>
                  </a:cubicBezTo>
                  <a:lnTo>
                    <a:pt x="0" y="0"/>
                  </a:lnTo>
                  <a:lnTo>
                    <a:pt x="0" y="182309"/>
                  </a:lnTo>
                  <a:close/>
                  <a:moveTo>
                    <a:pt x="25241" y="21812"/>
                  </a:moveTo>
                  <a:lnTo>
                    <a:pt x="62579" y="21812"/>
                  </a:lnTo>
                  <a:cubicBezTo>
                    <a:pt x="104680" y="21812"/>
                    <a:pt x="122206" y="53626"/>
                    <a:pt x="122206" y="91250"/>
                  </a:cubicBezTo>
                  <a:cubicBezTo>
                    <a:pt x="122206" y="128873"/>
                    <a:pt x="104680" y="160687"/>
                    <a:pt x="62579" y="160687"/>
                  </a:cubicBezTo>
                  <a:lnTo>
                    <a:pt x="25241" y="160687"/>
                  </a:lnTo>
                  <a:lnTo>
                    <a:pt x="25241" y="21812"/>
                  </a:lnTo>
                  <a:close/>
                </a:path>
              </a:pathLst>
            </a:custGeom>
            <a:grpFill/>
            <a:ln w="9525" cap="flat">
              <a:noFill/>
              <a:prstDash val="solid"/>
              <a:miter/>
            </a:ln>
          </p:spPr>
          <p:txBody>
            <a:bodyPr rtlCol="0" anchor="ctr"/>
            <a:lstStyle/>
            <a:p>
              <a:endParaRPr lang="en-GB"/>
            </a:p>
          </p:txBody>
        </p:sp>
      </p:grpSp>
      <p:sp>
        <p:nvSpPr>
          <p:cNvPr id="42" name="Tijdelijke aanduiding voor datum 41">
            <a:extLst>
              <a:ext uri="{FF2B5EF4-FFF2-40B4-BE49-F238E27FC236}">
                <a16:creationId xmlns:a16="http://schemas.microsoft.com/office/drawing/2014/main" id="{443D2E7F-A623-8993-DD43-05FEE32F8EBC}"/>
              </a:ext>
            </a:extLst>
          </p:cNvPr>
          <p:cNvSpPr>
            <a:spLocks noGrp="1"/>
          </p:cNvSpPr>
          <p:nvPr>
            <p:ph type="dt" sz="half" idx="14"/>
          </p:nvPr>
        </p:nvSpPr>
        <p:spPr/>
        <p:txBody>
          <a:bodyPr/>
          <a:lstStyle>
            <a:lvl1pPr>
              <a:defRPr>
                <a:solidFill>
                  <a:schemeClr val="bg1"/>
                </a:solidFill>
              </a:defRPr>
            </a:lvl1pPr>
          </a:lstStyle>
          <a:p>
            <a:fld id="{02B98E06-811C-44CA-B2D7-5EED606A5897}" type="datetime1">
              <a:rPr lang="nl-NL" smtClean="0"/>
              <a:t>24-5-2024</a:t>
            </a:fld>
            <a:endParaRPr lang="en-GB" dirty="0"/>
          </a:p>
        </p:txBody>
      </p:sp>
      <p:sp>
        <p:nvSpPr>
          <p:cNvPr id="43" name="Tijdelijke aanduiding voor dianummer 42">
            <a:extLst>
              <a:ext uri="{FF2B5EF4-FFF2-40B4-BE49-F238E27FC236}">
                <a16:creationId xmlns:a16="http://schemas.microsoft.com/office/drawing/2014/main" id="{5C52521A-2ED3-C2C9-18F8-B9748BDDEE94}"/>
              </a:ext>
            </a:extLst>
          </p:cNvPr>
          <p:cNvSpPr>
            <a:spLocks noGrp="1"/>
          </p:cNvSpPr>
          <p:nvPr>
            <p:ph type="sldNum" sz="quarter" idx="15"/>
          </p:nvPr>
        </p:nvSpPr>
        <p:spPr/>
        <p:txBody>
          <a:bodyPr/>
          <a:lstStyle>
            <a:lvl1pPr>
              <a:defRPr>
                <a:solidFill>
                  <a:schemeClr val="bg1"/>
                </a:solidFill>
              </a:defRPr>
            </a:lvl1pPr>
          </a:lstStyle>
          <a:p>
            <a:fld id="{9E843DB9-9987-4157-AB9C-CEA8D7D910BB}" type="slidenum">
              <a:rPr lang="en-GB" smtClean="0"/>
              <a:pPr/>
              <a:t>‹#›</a:t>
            </a:fld>
            <a:endParaRPr lang="en-GB" dirty="0"/>
          </a:p>
        </p:txBody>
      </p:sp>
      <p:sp>
        <p:nvSpPr>
          <p:cNvPr id="2" name="Tijdelijke aanduiding voor afbeelding 16">
            <a:extLst>
              <a:ext uri="{FF2B5EF4-FFF2-40B4-BE49-F238E27FC236}">
                <a16:creationId xmlns:a16="http://schemas.microsoft.com/office/drawing/2014/main" id="{974DC6B1-5FBE-F762-EB87-7DD8109BBE9D}"/>
              </a:ext>
            </a:extLst>
          </p:cNvPr>
          <p:cNvSpPr>
            <a:spLocks noGrp="1"/>
          </p:cNvSpPr>
          <p:nvPr>
            <p:ph type="pic" sz="quarter" idx="16" hasCustomPrompt="1"/>
          </p:nvPr>
        </p:nvSpPr>
        <p:spPr>
          <a:xfrm>
            <a:off x="0" y="0"/>
            <a:ext cx="6096000" cy="685800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3" name="Tijdelijke aanduiding voor tekst 18">
            <a:extLst>
              <a:ext uri="{FF2B5EF4-FFF2-40B4-BE49-F238E27FC236}">
                <a16:creationId xmlns:a16="http://schemas.microsoft.com/office/drawing/2014/main" id="{7A3A8DF1-30AE-209E-FAA7-38BAD3B4B2C7}"/>
              </a:ext>
            </a:extLst>
          </p:cNvPr>
          <p:cNvSpPr>
            <a:spLocks noGrp="1"/>
          </p:cNvSpPr>
          <p:nvPr>
            <p:ph type="body" sz="quarter" idx="18" hasCustomPrompt="1"/>
          </p:nvPr>
        </p:nvSpPr>
        <p:spPr>
          <a:xfrm>
            <a:off x="0" y="4094329"/>
            <a:ext cx="6096000" cy="2763672"/>
          </a:xfrm>
          <a:gradFill flip="none" rotWithShape="1">
            <a:gsLst>
              <a:gs pos="0">
                <a:schemeClr val="tx1">
                  <a:alpha val="29000"/>
                </a:schemeClr>
              </a:gs>
              <a:gs pos="48000">
                <a:schemeClr val="tx1">
                  <a:alpha val="0"/>
                </a:schemeClr>
              </a:gs>
            </a:gsLst>
            <a:lin ang="16200000" scaled="1"/>
            <a:tileRect/>
          </a:gradFill>
        </p:spPr>
        <p:txBody>
          <a:bodyPr/>
          <a:lstStyle>
            <a:lvl1pPr marL="0" indent="0">
              <a:buNone/>
              <a:defRPr sz="100">
                <a:solidFill>
                  <a:schemeClr val="tx2">
                    <a:alpha val="0"/>
                  </a:schemeClr>
                </a:solidFill>
              </a:defRPr>
            </a:lvl1pPr>
          </a:lstStyle>
          <a:p>
            <a:pPr lvl="0"/>
            <a:r>
              <a:rPr lang="en-GB" dirty="0"/>
              <a:t> </a:t>
            </a:r>
          </a:p>
        </p:txBody>
      </p:sp>
      <p:sp>
        <p:nvSpPr>
          <p:cNvPr id="4" name="Tijdelijke aanduiding voor tekst 18">
            <a:extLst>
              <a:ext uri="{FF2B5EF4-FFF2-40B4-BE49-F238E27FC236}">
                <a16:creationId xmlns:a16="http://schemas.microsoft.com/office/drawing/2014/main" id="{0B8B641F-7D71-A980-1A73-47282BC4213D}"/>
              </a:ext>
            </a:extLst>
          </p:cNvPr>
          <p:cNvSpPr>
            <a:spLocks noGrp="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grpSp>
        <p:nvGrpSpPr>
          <p:cNvPr id="5" name="INSTRUCTION">
            <a:extLst>
              <a:ext uri="{FF2B5EF4-FFF2-40B4-BE49-F238E27FC236}">
                <a16:creationId xmlns:a16="http://schemas.microsoft.com/office/drawing/2014/main" id="{713464DE-31A3-FF03-3292-7990BB450B8E}"/>
              </a:ext>
            </a:extLst>
          </p:cNvPr>
          <p:cNvGrpSpPr/>
          <p:nvPr userDrawn="1"/>
        </p:nvGrpSpPr>
        <p:grpSpPr>
          <a:xfrm>
            <a:off x="-3786165" y="-1"/>
            <a:ext cx="3693386" cy="6640349"/>
            <a:chOff x="-3786165" y="-1"/>
            <a:chExt cx="3693386" cy="6640349"/>
          </a:xfrm>
        </p:grpSpPr>
        <p:sp>
          <p:nvSpPr>
            <p:cNvPr id="6" name="Rechthoek 5">
              <a:extLst>
                <a:ext uri="{FF2B5EF4-FFF2-40B4-BE49-F238E27FC236}">
                  <a16:creationId xmlns:a16="http://schemas.microsoft.com/office/drawing/2014/main" id="{4B03BB14-0771-54CD-E9C6-CC8845CC36EB}"/>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8" name="Ovaal 7">
              <a:extLst>
                <a:ext uri="{FF2B5EF4-FFF2-40B4-BE49-F238E27FC236}">
                  <a16:creationId xmlns:a16="http://schemas.microsoft.com/office/drawing/2014/main" id="{6E29086E-5289-EB23-2067-BA0D2EF6892D}"/>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8">
              <a:extLst>
                <a:ext uri="{FF2B5EF4-FFF2-40B4-BE49-F238E27FC236}">
                  <a16:creationId xmlns:a16="http://schemas.microsoft.com/office/drawing/2014/main" id="{E65F95B9-20E7-27B4-C0A8-268BB3702922}"/>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0" name="Ovaal 9">
              <a:extLst>
                <a:ext uri="{FF2B5EF4-FFF2-40B4-BE49-F238E27FC236}">
                  <a16:creationId xmlns:a16="http://schemas.microsoft.com/office/drawing/2014/main" id="{06E22166-DCA4-ECEB-ACD5-42257365FF6E}"/>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 name="Rechthoek 10">
              <a:extLst>
                <a:ext uri="{FF2B5EF4-FFF2-40B4-BE49-F238E27FC236}">
                  <a16:creationId xmlns:a16="http://schemas.microsoft.com/office/drawing/2014/main" id="{D6B885CA-0726-A52D-706E-C2705F3994B0}"/>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2" name="Ovaal 11">
              <a:extLst>
                <a:ext uri="{FF2B5EF4-FFF2-40B4-BE49-F238E27FC236}">
                  <a16:creationId xmlns:a16="http://schemas.microsoft.com/office/drawing/2014/main" id="{4CBBC036-7836-547B-442B-A162EDFFC3FD}"/>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3" name="Rechthoek 12">
              <a:extLst>
                <a:ext uri="{FF2B5EF4-FFF2-40B4-BE49-F238E27FC236}">
                  <a16:creationId xmlns:a16="http://schemas.microsoft.com/office/drawing/2014/main" id="{DA26781F-D1AF-C01C-D1F9-BACA228E4B46}"/>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14" name="Rechthoek 13">
              <a:extLst>
                <a:ext uri="{FF2B5EF4-FFF2-40B4-BE49-F238E27FC236}">
                  <a16:creationId xmlns:a16="http://schemas.microsoft.com/office/drawing/2014/main" id="{EFB32EAC-2B93-C56C-B455-06C8AB966FDA}"/>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15" name="Groep 14">
              <a:extLst>
                <a:ext uri="{FF2B5EF4-FFF2-40B4-BE49-F238E27FC236}">
                  <a16:creationId xmlns:a16="http://schemas.microsoft.com/office/drawing/2014/main" id="{58DA69D7-141B-5CBD-87EC-F24FF63FA824}"/>
                </a:ext>
              </a:extLst>
            </p:cNvPr>
            <p:cNvGrpSpPr/>
            <p:nvPr userDrawn="1"/>
          </p:nvGrpSpPr>
          <p:grpSpPr>
            <a:xfrm>
              <a:off x="-2485819" y="3479783"/>
              <a:ext cx="1222990" cy="563933"/>
              <a:chOff x="-2485819" y="3399207"/>
              <a:chExt cx="1222990" cy="563933"/>
            </a:xfrm>
          </p:grpSpPr>
          <p:sp>
            <p:nvSpPr>
              <p:cNvPr id="69" name="Rechthoek 68">
                <a:extLst>
                  <a:ext uri="{FF2B5EF4-FFF2-40B4-BE49-F238E27FC236}">
                    <a16:creationId xmlns:a16="http://schemas.microsoft.com/office/drawing/2014/main" id="{65666394-7747-E89D-DEA6-55026071B0F1}"/>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70" name="Rechthoek 69">
                <a:extLst>
                  <a:ext uri="{FF2B5EF4-FFF2-40B4-BE49-F238E27FC236}">
                    <a16:creationId xmlns:a16="http://schemas.microsoft.com/office/drawing/2014/main" id="{6A7E8A51-D855-A800-CD58-204E2B425FC4}"/>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71" name="Groep 70">
                <a:extLst>
                  <a:ext uri="{FF2B5EF4-FFF2-40B4-BE49-F238E27FC236}">
                    <a16:creationId xmlns:a16="http://schemas.microsoft.com/office/drawing/2014/main" id="{7975DAC0-A422-BE33-6F1B-9292E2243DFD}"/>
                  </a:ext>
                </a:extLst>
              </p:cNvPr>
              <p:cNvGrpSpPr/>
              <p:nvPr userDrawn="1"/>
            </p:nvGrpSpPr>
            <p:grpSpPr>
              <a:xfrm>
                <a:off x="-2403869" y="3460544"/>
                <a:ext cx="155951" cy="131922"/>
                <a:chOff x="12968836" y="3354170"/>
                <a:chExt cx="404806" cy="342433"/>
              </a:xfrm>
            </p:grpSpPr>
            <p:sp>
              <p:nvSpPr>
                <p:cNvPr id="84" name="Rechthoek: afgeronde hoeken 83">
                  <a:extLst>
                    <a:ext uri="{FF2B5EF4-FFF2-40B4-BE49-F238E27FC236}">
                      <a16:creationId xmlns:a16="http://schemas.microsoft.com/office/drawing/2014/main" id="{ABD401C6-28F8-585A-DF72-E14FCE38A42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85" name="Rechthoek 84">
                  <a:extLst>
                    <a:ext uri="{FF2B5EF4-FFF2-40B4-BE49-F238E27FC236}">
                      <a16:creationId xmlns:a16="http://schemas.microsoft.com/office/drawing/2014/main" id="{CD4407BE-88BB-DD90-D8AB-3D3A14CE84F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6" name="Rechthoek 85">
                  <a:extLst>
                    <a:ext uri="{FF2B5EF4-FFF2-40B4-BE49-F238E27FC236}">
                      <a16:creationId xmlns:a16="http://schemas.microsoft.com/office/drawing/2014/main" id="{213473A7-BBEC-99AE-2EE5-5F98C8858CD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7" name="Rechthoek 86">
                  <a:extLst>
                    <a:ext uri="{FF2B5EF4-FFF2-40B4-BE49-F238E27FC236}">
                      <a16:creationId xmlns:a16="http://schemas.microsoft.com/office/drawing/2014/main" id="{9398F7A2-52B6-7686-1D48-CDFDFDD7533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8" name="Rechthoek 87">
                  <a:extLst>
                    <a:ext uri="{FF2B5EF4-FFF2-40B4-BE49-F238E27FC236}">
                      <a16:creationId xmlns:a16="http://schemas.microsoft.com/office/drawing/2014/main" id="{4FAFFDC0-81D5-970E-4BDA-5BD4EC45054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9" name="Rechthoek 88">
                  <a:extLst>
                    <a:ext uri="{FF2B5EF4-FFF2-40B4-BE49-F238E27FC236}">
                      <a16:creationId xmlns:a16="http://schemas.microsoft.com/office/drawing/2014/main" id="{CA0D335A-3ACE-1B15-384F-92CA190EE97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72" name="Groep 71">
                <a:extLst>
                  <a:ext uri="{FF2B5EF4-FFF2-40B4-BE49-F238E27FC236}">
                    <a16:creationId xmlns:a16="http://schemas.microsoft.com/office/drawing/2014/main" id="{7968E732-C5CF-D850-7F48-1451E5ACE843}"/>
                  </a:ext>
                </a:extLst>
              </p:cNvPr>
              <p:cNvGrpSpPr/>
              <p:nvPr userDrawn="1"/>
            </p:nvGrpSpPr>
            <p:grpSpPr>
              <a:xfrm>
                <a:off x="-2423424" y="3690208"/>
                <a:ext cx="166739" cy="218963"/>
                <a:chOff x="12940828" y="3950597"/>
                <a:chExt cx="432813" cy="568367"/>
              </a:xfrm>
            </p:grpSpPr>
            <p:grpSp>
              <p:nvGrpSpPr>
                <p:cNvPr id="76" name="Groep 75">
                  <a:extLst>
                    <a:ext uri="{FF2B5EF4-FFF2-40B4-BE49-F238E27FC236}">
                      <a16:creationId xmlns:a16="http://schemas.microsoft.com/office/drawing/2014/main" id="{982E9006-80BF-2055-9596-D13A6CB1FB04}"/>
                    </a:ext>
                  </a:extLst>
                </p:cNvPr>
                <p:cNvGrpSpPr/>
                <p:nvPr userDrawn="1"/>
              </p:nvGrpSpPr>
              <p:grpSpPr>
                <a:xfrm>
                  <a:off x="13000382" y="4006891"/>
                  <a:ext cx="373259" cy="315747"/>
                  <a:chOff x="12968836" y="3354170"/>
                  <a:chExt cx="404806" cy="342433"/>
                </a:xfrm>
              </p:grpSpPr>
              <p:sp>
                <p:nvSpPr>
                  <p:cNvPr id="78" name="Rechthoek: afgeronde hoeken 77">
                    <a:extLst>
                      <a:ext uri="{FF2B5EF4-FFF2-40B4-BE49-F238E27FC236}">
                        <a16:creationId xmlns:a16="http://schemas.microsoft.com/office/drawing/2014/main" id="{A52A5F37-DC95-8FE6-F7C6-91FC57DD33B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79" name="Rechthoek 78">
                    <a:extLst>
                      <a:ext uri="{FF2B5EF4-FFF2-40B4-BE49-F238E27FC236}">
                        <a16:creationId xmlns:a16="http://schemas.microsoft.com/office/drawing/2014/main" id="{06D541A9-D8FE-DCB2-C9AC-9AAFBFCFB514}"/>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0" name="Rechthoek 79">
                    <a:extLst>
                      <a:ext uri="{FF2B5EF4-FFF2-40B4-BE49-F238E27FC236}">
                        <a16:creationId xmlns:a16="http://schemas.microsoft.com/office/drawing/2014/main" id="{B8761B28-0138-4419-8F7B-8D7C8F3898F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1" name="Rechthoek 80">
                    <a:extLst>
                      <a:ext uri="{FF2B5EF4-FFF2-40B4-BE49-F238E27FC236}">
                        <a16:creationId xmlns:a16="http://schemas.microsoft.com/office/drawing/2014/main" id="{9563D739-E975-CA93-F22D-7E4D39306B6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2" name="Rechthoek 81">
                    <a:extLst>
                      <a:ext uri="{FF2B5EF4-FFF2-40B4-BE49-F238E27FC236}">
                        <a16:creationId xmlns:a16="http://schemas.microsoft.com/office/drawing/2014/main" id="{D6097BED-2529-F12B-32FE-FD77ABCD1CE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3" name="Rechthoek 82">
                    <a:extLst>
                      <a:ext uri="{FF2B5EF4-FFF2-40B4-BE49-F238E27FC236}">
                        <a16:creationId xmlns:a16="http://schemas.microsoft.com/office/drawing/2014/main" id="{F749D837-D8D5-A670-733A-3A5E9938B67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77" name="Boog 76">
                  <a:extLst>
                    <a:ext uri="{FF2B5EF4-FFF2-40B4-BE49-F238E27FC236}">
                      <a16:creationId xmlns:a16="http://schemas.microsoft.com/office/drawing/2014/main" id="{E719CA74-6772-0F1A-5A98-7CD45BBAD370}"/>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73" name="Tekstvak 72">
                <a:extLst>
                  <a:ext uri="{FF2B5EF4-FFF2-40B4-BE49-F238E27FC236}">
                    <a16:creationId xmlns:a16="http://schemas.microsoft.com/office/drawing/2014/main" id="{4AB4936A-3AA3-E395-9B50-7903BF03B9CF}"/>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74" name="Tekstvak 73">
                <a:extLst>
                  <a:ext uri="{FF2B5EF4-FFF2-40B4-BE49-F238E27FC236}">
                    <a16:creationId xmlns:a16="http://schemas.microsoft.com/office/drawing/2014/main" id="{C46031F7-18AD-C58C-C8BD-B279FDC4823C}"/>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75" name="Vrije vorm: vorm 74">
                <a:extLst>
                  <a:ext uri="{FF2B5EF4-FFF2-40B4-BE49-F238E27FC236}">
                    <a16:creationId xmlns:a16="http://schemas.microsoft.com/office/drawing/2014/main" id="{FA85B7C9-77E4-D390-69B7-002360E451C9}"/>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16" name="Groep 15">
              <a:extLst>
                <a:ext uri="{FF2B5EF4-FFF2-40B4-BE49-F238E27FC236}">
                  <a16:creationId xmlns:a16="http://schemas.microsoft.com/office/drawing/2014/main" id="{4F06251D-5186-5478-54A7-6CECD70410D4}"/>
                </a:ext>
              </a:extLst>
            </p:cNvPr>
            <p:cNvGrpSpPr/>
            <p:nvPr userDrawn="1"/>
          </p:nvGrpSpPr>
          <p:grpSpPr>
            <a:xfrm>
              <a:off x="-3786165" y="5680652"/>
              <a:ext cx="3693386" cy="959696"/>
              <a:chOff x="-3786437" y="6163468"/>
              <a:chExt cx="3693386" cy="959696"/>
            </a:xfrm>
          </p:grpSpPr>
          <p:sp>
            <p:nvSpPr>
              <p:cNvPr id="59" name="Rechthoek 58">
                <a:extLst>
                  <a:ext uri="{FF2B5EF4-FFF2-40B4-BE49-F238E27FC236}">
                    <a16:creationId xmlns:a16="http://schemas.microsoft.com/office/drawing/2014/main" id="{214D442C-2145-B06C-F030-F14A03693FE2}"/>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60" name="ICOON_info">
                <a:extLst>
                  <a:ext uri="{FF2B5EF4-FFF2-40B4-BE49-F238E27FC236}">
                    <a16:creationId xmlns:a16="http://schemas.microsoft.com/office/drawing/2014/main" id="{7AC659FD-B073-7529-C18A-AABA4EBD081A}"/>
                  </a:ext>
                </a:extLst>
              </p:cNvPr>
              <p:cNvGrpSpPr/>
              <p:nvPr userDrawn="1"/>
            </p:nvGrpSpPr>
            <p:grpSpPr>
              <a:xfrm>
                <a:off x="-376736" y="6163468"/>
                <a:ext cx="283685" cy="283685"/>
                <a:chOff x="-510741" y="5913713"/>
                <a:chExt cx="267555" cy="267555"/>
              </a:xfrm>
            </p:grpSpPr>
            <p:sp>
              <p:nvSpPr>
                <p:cNvPr id="67" name="Ovaal 66">
                  <a:extLst>
                    <a:ext uri="{FF2B5EF4-FFF2-40B4-BE49-F238E27FC236}">
                      <a16:creationId xmlns:a16="http://schemas.microsoft.com/office/drawing/2014/main" id="{52B7F277-7D71-5F12-369C-C7DABB29F97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68" name="Graphic 163" descr="Informatie">
                  <a:extLst>
                    <a:ext uri="{FF2B5EF4-FFF2-40B4-BE49-F238E27FC236}">
                      <a16:creationId xmlns:a16="http://schemas.microsoft.com/office/drawing/2014/main" id="{85CB978C-AC3D-A449-06A2-F67F05341B4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61" name="Groep 60">
                <a:extLst>
                  <a:ext uri="{FF2B5EF4-FFF2-40B4-BE49-F238E27FC236}">
                    <a16:creationId xmlns:a16="http://schemas.microsoft.com/office/drawing/2014/main" id="{146F97F6-F223-13A2-5474-DDEF5F94FAB1}"/>
                  </a:ext>
                </a:extLst>
              </p:cNvPr>
              <p:cNvGrpSpPr/>
              <p:nvPr userDrawn="1"/>
            </p:nvGrpSpPr>
            <p:grpSpPr>
              <a:xfrm>
                <a:off x="-938434" y="6420818"/>
                <a:ext cx="627798" cy="576693"/>
                <a:chOff x="-938434" y="4570310"/>
                <a:chExt cx="627798" cy="576693"/>
              </a:xfrm>
            </p:grpSpPr>
            <p:grpSp>
              <p:nvGrpSpPr>
                <p:cNvPr id="62" name="Inspireren">
                  <a:extLst>
                    <a:ext uri="{FF2B5EF4-FFF2-40B4-BE49-F238E27FC236}">
                      <a16:creationId xmlns:a16="http://schemas.microsoft.com/office/drawing/2014/main" id="{E8FCB087-14A5-DBC9-0314-3044E219E986}"/>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64" name="Freeform 12">
                    <a:extLst>
                      <a:ext uri="{FF2B5EF4-FFF2-40B4-BE49-F238E27FC236}">
                        <a16:creationId xmlns:a16="http://schemas.microsoft.com/office/drawing/2014/main" id="{D478E702-E873-59FF-D79C-793FE8B30000}"/>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65" name="Freeform 13">
                    <a:extLst>
                      <a:ext uri="{FF2B5EF4-FFF2-40B4-BE49-F238E27FC236}">
                        <a16:creationId xmlns:a16="http://schemas.microsoft.com/office/drawing/2014/main" id="{6671A40F-1053-EA19-1624-22D0C8C6FDAF}"/>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66" name="Freeform 14">
                    <a:extLst>
                      <a:ext uri="{FF2B5EF4-FFF2-40B4-BE49-F238E27FC236}">
                        <a16:creationId xmlns:a16="http://schemas.microsoft.com/office/drawing/2014/main" id="{B473F71A-5475-B13D-D883-CC83F3230A38}"/>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63" name="Tekstvak 62">
                  <a:extLst>
                    <a:ext uri="{FF2B5EF4-FFF2-40B4-BE49-F238E27FC236}">
                      <a16:creationId xmlns:a16="http://schemas.microsoft.com/office/drawing/2014/main" id="{45BF62BA-2E1F-2CF0-A64B-F0F29D38D9A6}"/>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17" name="Groep 16">
              <a:extLst>
                <a:ext uri="{FF2B5EF4-FFF2-40B4-BE49-F238E27FC236}">
                  <a16:creationId xmlns:a16="http://schemas.microsoft.com/office/drawing/2014/main" id="{479E7C04-3AC5-48DE-D29C-250AE780AE62}"/>
                </a:ext>
              </a:extLst>
            </p:cNvPr>
            <p:cNvGrpSpPr/>
            <p:nvPr userDrawn="1"/>
          </p:nvGrpSpPr>
          <p:grpSpPr>
            <a:xfrm>
              <a:off x="-3426806" y="5129582"/>
              <a:ext cx="514284" cy="506545"/>
              <a:chOff x="12617641" y="3403239"/>
              <a:chExt cx="752963" cy="741634"/>
            </a:xfrm>
          </p:grpSpPr>
          <p:grpSp>
            <p:nvGrpSpPr>
              <p:cNvPr id="40" name="Groep 39">
                <a:extLst>
                  <a:ext uri="{FF2B5EF4-FFF2-40B4-BE49-F238E27FC236}">
                    <a16:creationId xmlns:a16="http://schemas.microsoft.com/office/drawing/2014/main" id="{38783D98-DEA5-E27A-C4B2-7ABBCC5A8B8C}"/>
                  </a:ext>
                </a:extLst>
              </p:cNvPr>
              <p:cNvGrpSpPr/>
              <p:nvPr userDrawn="1"/>
            </p:nvGrpSpPr>
            <p:grpSpPr>
              <a:xfrm>
                <a:off x="12771530" y="3403239"/>
                <a:ext cx="467176" cy="448491"/>
                <a:chOff x="12782157" y="3403239"/>
                <a:chExt cx="467176" cy="448491"/>
              </a:xfrm>
            </p:grpSpPr>
            <p:grpSp>
              <p:nvGrpSpPr>
                <p:cNvPr id="46" name="Groep 45">
                  <a:extLst>
                    <a:ext uri="{FF2B5EF4-FFF2-40B4-BE49-F238E27FC236}">
                      <a16:creationId xmlns:a16="http://schemas.microsoft.com/office/drawing/2014/main" id="{207D1FED-4D20-31FF-C9D9-ED5E78886876}"/>
                    </a:ext>
                  </a:extLst>
                </p:cNvPr>
                <p:cNvGrpSpPr/>
                <p:nvPr userDrawn="1"/>
              </p:nvGrpSpPr>
              <p:grpSpPr>
                <a:xfrm>
                  <a:off x="12782157" y="3403239"/>
                  <a:ext cx="412976" cy="396132"/>
                  <a:chOff x="13554906" y="3320109"/>
                  <a:chExt cx="443917" cy="425811"/>
                </a:xfrm>
              </p:grpSpPr>
              <p:grpSp>
                <p:nvGrpSpPr>
                  <p:cNvPr id="53" name="Groep 52">
                    <a:extLst>
                      <a:ext uri="{FF2B5EF4-FFF2-40B4-BE49-F238E27FC236}">
                        <a16:creationId xmlns:a16="http://schemas.microsoft.com/office/drawing/2014/main" id="{F71AD621-7514-A780-6498-E40EC9CE8740}"/>
                      </a:ext>
                    </a:extLst>
                  </p:cNvPr>
                  <p:cNvGrpSpPr/>
                  <p:nvPr userDrawn="1"/>
                </p:nvGrpSpPr>
                <p:grpSpPr>
                  <a:xfrm>
                    <a:off x="13554906" y="3320109"/>
                    <a:ext cx="443917" cy="425811"/>
                    <a:chOff x="12909684" y="1276143"/>
                    <a:chExt cx="443917" cy="425811"/>
                  </a:xfrm>
                </p:grpSpPr>
                <p:sp>
                  <p:nvSpPr>
                    <p:cNvPr id="56" name="Rechthoek 55">
                      <a:extLst>
                        <a:ext uri="{FF2B5EF4-FFF2-40B4-BE49-F238E27FC236}">
                          <a16:creationId xmlns:a16="http://schemas.microsoft.com/office/drawing/2014/main" id="{C03F1BC5-67DF-3857-46DF-7236FB01DE2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7" name="Rechthoek 56">
                      <a:extLst>
                        <a:ext uri="{FF2B5EF4-FFF2-40B4-BE49-F238E27FC236}">
                          <a16:creationId xmlns:a16="http://schemas.microsoft.com/office/drawing/2014/main" id="{ADCBD14F-3B9C-2B61-FD86-32CE9D44E61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8" name="Ovaal 57">
                      <a:extLst>
                        <a:ext uri="{FF2B5EF4-FFF2-40B4-BE49-F238E27FC236}">
                          <a16:creationId xmlns:a16="http://schemas.microsoft.com/office/drawing/2014/main" id="{5221755B-D268-3702-0666-7949230E3131}"/>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54" name="Afbeelding 53">
                    <a:extLst>
                      <a:ext uri="{FF2B5EF4-FFF2-40B4-BE49-F238E27FC236}">
                        <a16:creationId xmlns:a16="http://schemas.microsoft.com/office/drawing/2014/main" id="{AFA4049C-F5E6-4B8B-4110-868276838D28}"/>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55" name="Afbeelding 54">
                    <a:extLst>
                      <a:ext uri="{FF2B5EF4-FFF2-40B4-BE49-F238E27FC236}">
                        <a16:creationId xmlns:a16="http://schemas.microsoft.com/office/drawing/2014/main" id="{73C14D4F-E030-C5A9-21B8-1E41B506AE59}"/>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47" name="Groep 46">
                  <a:extLst>
                    <a:ext uri="{FF2B5EF4-FFF2-40B4-BE49-F238E27FC236}">
                      <a16:creationId xmlns:a16="http://schemas.microsoft.com/office/drawing/2014/main" id="{A6CDB6E7-A3FF-A684-F9DA-CE58D8220431}"/>
                    </a:ext>
                  </a:extLst>
                </p:cNvPr>
                <p:cNvGrpSpPr/>
                <p:nvPr userDrawn="1"/>
              </p:nvGrpSpPr>
              <p:grpSpPr>
                <a:xfrm>
                  <a:off x="13103513" y="3705268"/>
                  <a:ext cx="145820" cy="146462"/>
                  <a:chOff x="13096169" y="3602278"/>
                  <a:chExt cx="145820" cy="146462"/>
                </a:xfrm>
              </p:grpSpPr>
              <p:sp>
                <p:nvSpPr>
                  <p:cNvPr id="51" name="Rechthoek 50">
                    <a:extLst>
                      <a:ext uri="{FF2B5EF4-FFF2-40B4-BE49-F238E27FC236}">
                        <a16:creationId xmlns:a16="http://schemas.microsoft.com/office/drawing/2014/main" id="{A82889F1-F370-1C0E-C8DE-97C25DAACDC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52" name="Rechthoek 51">
                    <a:extLst>
                      <a:ext uri="{FF2B5EF4-FFF2-40B4-BE49-F238E27FC236}">
                        <a16:creationId xmlns:a16="http://schemas.microsoft.com/office/drawing/2014/main" id="{C422F5D2-C68E-71D2-3EF6-60A7E4B1824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8" name="Groep 47">
                  <a:extLst>
                    <a:ext uri="{FF2B5EF4-FFF2-40B4-BE49-F238E27FC236}">
                      <a16:creationId xmlns:a16="http://schemas.microsoft.com/office/drawing/2014/main" id="{C411A677-ADD9-1A53-5AD5-B22A7E848936}"/>
                    </a:ext>
                  </a:extLst>
                </p:cNvPr>
                <p:cNvGrpSpPr/>
                <p:nvPr userDrawn="1"/>
              </p:nvGrpSpPr>
              <p:grpSpPr>
                <a:xfrm rot="10800000">
                  <a:off x="13061402" y="3665637"/>
                  <a:ext cx="145820" cy="146462"/>
                  <a:chOff x="13096169" y="3602278"/>
                  <a:chExt cx="145820" cy="146462"/>
                </a:xfrm>
              </p:grpSpPr>
              <p:sp>
                <p:nvSpPr>
                  <p:cNvPr id="49" name="Rechthoek 48">
                    <a:extLst>
                      <a:ext uri="{FF2B5EF4-FFF2-40B4-BE49-F238E27FC236}">
                        <a16:creationId xmlns:a16="http://schemas.microsoft.com/office/drawing/2014/main" id="{98076301-A147-32CF-1408-DF06651541E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50" name="Rechthoek 49">
                    <a:extLst>
                      <a:ext uri="{FF2B5EF4-FFF2-40B4-BE49-F238E27FC236}">
                        <a16:creationId xmlns:a16="http://schemas.microsoft.com/office/drawing/2014/main" id="{20045967-E8C5-DC91-1388-3C24354937C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44" name="Rechthoek 43">
                <a:extLst>
                  <a:ext uri="{FF2B5EF4-FFF2-40B4-BE49-F238E27FC236}">
                    <a16:creationId xmlns:a16="http://schemas.microsoft.com/office/drawing/2014/main" id="{D9CC1755-6693-B806-7FE8-B478B3CA80DB}"/>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45" name="Gelijkbenige driehoek 44">
                <a:extLst>
                  <a:ext uri="{FF2B5EF4-FFF2-40B4-BE49-F238E27FC236}">
                    <a16:creationId xmlns:a16="http://schemas.microsoft.com/office/drawing/2014/main" id="{127BA261-DAEA-401F-3711-B6DE04DBC448}"/>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8" name="Ovaal 17">
              <a:extLst>
                <a:ext uri="{FF2B5EF4-FFF2-40B4-BE49-F238E27FC236}">
                  <a16:creationId xmlns:a16="http://schemas.microsoft.com/office/drawing/2014/main" id="{1EC2F4AD-E6D2-CBBB-E406-3A2367CB12BC}"/>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9" name="Rechthoek 18">
              <a:extLst>
                <a:ext uri="{FF2B5EF4-FFF2-40B4-BE49-F238E27FC236}">
                  <a16:creationId xmlns:a16="http://schemas.microsoft.com/office/drawing/2014/main" id="{ED756127-253F-90A6-BF10-557FDEE6B9B1}"/>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20" name="Rechthoek 19">
              <a:extLst>
                <a:ext uri="{FF2B5EF4-FFF2-40B4-BE49-F238E27FC236}">
                  <a16:creationId xmlns:a16="http://schemas.microsoft.com/office/drawing/2014/main" id="{7E7E902D-CD84-81AC-F7F3-3EA08BAB6812}"/>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21" name="Groep 20">
              <a:extLst>
                <a:ext uri="{FF2B5EF4-FFF2-40B4-BE49-F238E27FC236}">
                  <a16:creationId xmlns:a16="http://schemas.microsoft.com/office/drawing/2014/main" id="{5929E58E-C549-D2C7-DEB5-093BA2957DE6}"/>
                </a:ext>
              </a:extLst>
            </p:cNvPr>
            <p:cNvGrpSpPr/>
            <p:nvPr userDrawn="1"/>
          </p:nvGrpSpPr>
          <p:grpSpPr>
            <a:xfrm>
              <a:off x="-3365484" y="1226982"/>
              <a:ext cx="446937" cy="406485"/>
              <a:chOff x="-3563526" y="1409294"/>
              <a:chExt cx="354190" cy="322133"/>
            </a:xfrm>
          </p:grpSpPr>
          <p:grpSp>
            <p:nvGrpSpPr>
              <p:cNvPr id="22" name="Groep 21">
                <a:extLst>
                  <a:ext uri="{FF2B5EF4-FFF2-40B4-BE49-F238E27FC236}">
                    <a16:creationId xmlns:a16="http://schemas.microsoft.com/office/drawing/2014/main" id="{DDC2CEFC-7CB1-A780-CF73-1F4F1987A4AC}"/>
                  </a:ext>
                </a:extLst>
              </p:cNvPr>
              <p:cNvGrpSpPr/>
              <p:nvPr userDrawn="1"/>
            </p:nvGrpSpPr>
            <p:grpSpPr>
              <a:xfrm>
                <a:off x="-3499992" y="1409294"/>
                <a:ext cx="225195" cy="195499"/>
                <a:chOff x="8987389" y="1361199"/>
                <a:chExt cx="2200275" cy="1914525"/>
              </a:xfrm>
            </p:grpSpPr>
            <p:sp>
              <p:nvSpPr>
                <p:cNvPr id="24" name="Vrije vorm: vorm 23">
                  <a:extLst>
                    <a:ext uri="{FF2B5EF4-FFF2-40B4-BE49-F238E27FC236}">
                      <a16:creationId xmlns:a16="http://schemas.microsoft.com/office/drawing/2014/main" id="{E2491FB2-C557-3233-EE25-E1E415BCA9B3}"/>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35" name="Groep 34">
                  <a:extLst>
                    <a:ext uri="{FF2B5EF4-FFF2-40B4-BE49-F238E27FC236}">
                      <a16:creationId xmlns:a16="http://schemas.microsoft.com/office/drawing/2014/main" id="{BDC9F8A4-A7F1-D4BF-21CB-0CBA87599188}"/>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37" name="Vrije vorm: vorm 36">
                    <a:extLst>
                      <a:ext uri="{FF2B5EF4-FFF2-40B4-BE49-F238E27FC236}">
                        <a16:creationId xmlns:a16="http://schemas.microsoft.com/office/drawing/2014/main" id="{99F7E725-E4BD-01A0-F686-BD5B82F5EBD1}"/>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39" name="Vrije vorm: vorm 38">
                    <a:extLst>
                      <a:ext uri="{FF2B5EF4-FFF2-40B4-BE49-F238E27FC236}">
                        <a16:creationId xmlns:a16="http://schemas.microsoft.com/office/drawing/2014/main" id="{7D355568-B8A1-7C0E-ECFD-B45C095763D4}"/>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23" name="Tekstvak 22">
                <a:extLst>
                  <a:ext uri="{FF2B5EF4-FFF2-40B4-BE49-F238E27FC236}">
                    <a16:creationId xmlns:a16="http://schemas.microsoft.com/office/drawing/2014/main" id="{5C8232F0-8E2E-7C95-7C6B-BAE2F12BF6AA}"/>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44355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 graph">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E88B6D-7143-4386-BA0D-08FD41A1EEB7}"/>
              </a:ext>
            </a:extLst>
          </p:cNvPr>
          <p:cNvSpPr>
            <a:spLocks noGrp="1" noRot="1" noMove="1" noResize="1" noEditPoints="1" noAdjustHandles="1" noChangeArrowheads="1" noChangeShapeType="1"/>
          </p:cNvSpPr>
          <p:nvPr userDrawn="1"/>
        </p:nvSpPr>
        <p:spPr>
          <a:xfrm>
            <a:off x="0" y="0"/>
            <a:ext cx="53746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18666" y="722455"/>
            <a:ext cx="3937333" cy="322156"/>
          </a:xfrm>
        </p:spPr>
        <p:txBody>
          <a:bodyPr/>
          <a:lstStyle>
            <a:lvl1pPr>
              <a:defRPr>
                <a:solidFill>
                  <a:schemeClr val="tx2"/>
                </a:solidFill>
              </a:defRPr>
            </a:lvl1pPr>
          </a:lstStyle>
          <a:p>
            <a:r>
              <a:rPr lang="en-GB" noProof="0" dirty="0"/>
              <a:t>Title goes here</a:t>
            </a:r>
          </a:p>
        </p:txBody>
      </p:sp>
      <p:sp>
        <p:nvSpPr>
          <p:cNvPr id="18" name="Tijdelijke aanduiding voor grafiek 17">
            <a:extLst>
              <a:ext uri="{FF2B5EF4-FFF2-40B4-BE49-F238E27FC236}">
                <a16:creationId xmlns:a16="http://schemas.microsoft.com/office/drawing/2014/main" id="{FBAE20DA-BB0F-413F-A532-86A4D0079AB9}"/>
              </a:ext>
            </a:extLst>
          </p:cNvPr>
          <p:cNvSpPr>
            <a:spLocks noGrp="1"/>
          </p:cNvSpPr>
          <p:nvPr>
            <p:ph type="chart" sz="quarter" idx="13" hasCustomPrompt="1"/>
          </p:nvPr>
        </p:nvSpPr>
        <p:spPr>
          <a:xfrm>
            <a:off x="6093331" y="722455"/>
            <a:ext cx="5378669" cy="5278295"/>
          </a:xfrm>
          <a:solidFill>
            <a:schemeClr val="bg1">
              <a:lumMod val="95000"/>
            </a:schemeClr>
          </a:solid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dirty="0"/>
              <a:t>Click on the icon below</a:t>
            </a:r>
            <a:br>
              <a:rPr lang="en-GB" dirty="0"/>
            </a:br>
            <a:r>
              <a:rPr lang="en-GB" dirty="0"/>
              <a:t>to insert a graph</a:t>
            </a:r>
          </a:p>
        </p:txBody>
      </p:sp>
      <p:sp>
        <p:nvSpPr>
          <p:cNvPr id="8" name="Rechthoek 7">
            <a:extLst>
              <a:ext uri="{FF2B5EF4-FFF2-40B4-BE49-F238E27FC236}">
                <a16:creationId xmlns:a16="http://schemas.microsoft.com/office/drawing/2014/main" id="{47FABFDC-C1CE-40A8-B8C0-2D4AF73C1297}"/>
              </a:ext>
            </a:extLst>
          </p:cNvPr>
          <p:cNvSpPr/>
          <p:nvPr userDrawn="1"/>
        </p:nvSpPr>
        <p:spPr>
          <a:xfrm>
            <a:off x="0" y="-441330"/>
            <a:ext cx="136146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Text + graph</a:t>
            </a:r>
          </a:p>
        </p:txBody>
      </p:sp>
      <p:sp>
        <p:nvSpPr>
          <p:cNvPr id="3" name="Tijdelijke aanduiding voor datum 2">
            <a:extLst>
              <a:ext uri="{FF2B5EF4-FFF2-40B4-BE49-F238E27FC236}">
                <a16:creationId xmlns:a16="http://schemas.microsoft.com/office/drawing/2014/main" id="{EDE8389D-5D11-4D45-B4A3-64DB64DBE22B}"/>
              </a:ext>
            </a:extLst>
          </p:cNvPr>
          <p:cNvSpPr>
            <a:spLocks noGrp="1"/>
          </p:cNvSpPr>
          <p:nvPr>
            <p:ph type="dt" sz="half" idx="14"/>
          </p:nvPr>
        </p:nvSpPr>
        <p:spPr/>
        <p:txBody>
          <a:bodyPr/>
          <a:lstStyle/>
          <a:p>
            <a:fld id="{E777F0FC-24AB-4573-B420-8C868DF4DA1D}"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D0153074-F70B-4B82-96FF-348823D4B9B8}"/>
              </a:ext>
            </a:extLst>
          </p:cNvPr>
          <p:cNvSpPr>
            <a:spLocks noGrp="1"/>
          </p:cNvSpPr>
          <p:nvPr>
            <p:ph type="sldNum" sz="quarter" idx="16"/>
          </p:nvPr>
        </p:nvSpPr>
        <p:spPr/>
        <p:txBody>
          <a:bodyPr/>
          <a:lstStyle/>
          <a:p>
            <a:fld id="{9E843DB9-9987-4157-AB9C-CEA8D7D910BB}" type="slidenum">
              <a:rPr lang="en-GB" smtClean="0"/>
              <a:pPr/>
              <a:t>‹#›</a:t>
            </a:fld>
            <a:endParaRPr lang="en-GB" dirty="0"/>
          </a:p>
        </p:txBody>
      </p:sp>
      <p:sp>
        <p:nvSpPr>
          <p:cNvPr id="7" name="Tijdelijke aanduiding voor verticale tekst 2">
            <a:extLst>
              <a:ext uri="{FF2B5EF4-FFF2-40B4-BE49-F238E27FC236}">
                <a16:creationId xmlns:a16="http://schemas.microsoft.com/office/drawing/2014/main" id="{4BAC3E69-ABB1-C907-B9D7-5DFA7221ABF5}"/>
              </a:ext>
            </a:extLst>
          </p:cNvPr>
          <p:cNvSpPr>
            <a:spLocks noGrp="1"/>
          </p:cNvSpPr>
          <p:nvPr>
            <p:ph type="body" orient="vert" idx="1" hasCustomPrompt="1"/>
          </p:nvPr>
        </p:nvSpPr>
        <p:spPr>
          <a:xfrm>
            <a:off x="718666" y="1569104"/>
            <a:ext cx="3937333" cy="4431646"/>
          </a:xfrm>
        </p:spPr>
        <p:txBody>
          <a:bodyPr vert="horz"/>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tx2"/>
                </a:solidFill>
              </a:defRPr>
            </a:lvl4pPr>
            <a:lvl5pPr>
              <a:defRPr b="0">
                <a:solidFill>
                  <a:schemeClr val="tx2"/>
                </a:solidFill>
              </a:defRPr>
            </a:lvl5pPr>
            <a:lvl6pPr>
              <a:defRPr b="0">
                <a:solidFill>
                  <a:schemeClr val="bg1"/>
                </a:solidFill>
              </a:defRPr>
            </a:lvl6pPr>
            <a:lvl7pPr>
              <a:buClr>
                <a:schemeClr val="bg1"/>
              </a:buClr>
              <a:defRPr>
                <a:solidFill>
                  <a:schemeClr val="bg1"/>
                </a:solidFill>
              </a:defRPr>
            </a:lvl7pPr>
            <a:lvl8pPr>
              <a:buClr>
                <a:schemeClr val="bg2"/>
              </a:buClr>
              <a:defRPr>
                <a:solidFill>
                  <a:schemeClr val="bg1"/>
                </a:solidFill>
              </a:defRPr>
            </a:lvl8pPr>
            <a:lvl9pPr>
              <a:defRPr>
                <a:solidFill>
                  <a:schemeClr val="bg1"/>
                </a:solidFill>
              </a:defRPr>
            </a:lvl9p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p:txBody>
      </p:sp>
      <p:grpSp>
        <p:nvGrpSpPr>
          <p:cNvPr id="10" name="Groep 9">
            <a:extLst>
              <a:ext uri="{FF2B5EF4-FFF2-40B4-BE49-F238E27FC236}">
                <a16:creationId xmlns:a16="http://schemas.microsoft.com/office/drawing/2014/main" id="{56D01710-570D-A6AD-85CD-4A7D6F5AF72A}"/>
              </a:ext>
            </a:extLst>
          </p:cNvPr>
          <p:cNvGrpSpPr>
            <a:grpSpLocks noGrp="1" noUngrp="1" noRot="1" noMove="1" noResize="1"/>
          </p:cNvGrpSpPr>
          <p:nvPr userDrawn="1"/>
        </p:nvGrpSpPr>
        <p:grpSpPr>
          <a:xfrm>
            <a:off x="721079" y="6216736"/>
            <a:ext cx="961200" cy="381600"/>
            <a:chOff x="2807303" y="2354764"/>
            <a:chExt cx="944974" cy="368527"/>
          </a:xfrm>
          <a:solidFill>
            <a:schemeClr val="bg1"/>
          </a:solidFill>
        </p:grpSpPr>
        <p:sp>
          <p:nvSpPr>
            <p:cNvPr id="11" name="Vrije vorm: vorm 10">
              <a:extLst>
                <a:ext uri="{FF2B5EF4-FFF2-40B4-BE49-F238E27FC236}">
                  <a16:creationId xmlns:a16="http://schemas.microsoft.com/office/drawing/2014/main" id="{AF7B0112-A1E8-4C7E-1384-3C29FF3CFE6E}"/>
                </a:ext>
              </a:extLst>
            </p:cNvPr>
            <p:cNvSpPr>
              <a:spLocks noGrp="1" noRot="1" noMove="1" noResize="1" noEditPoints="1" noAdjustHandles="1" noChangeArrowheads="1" noChangeShapeType="1"/>
            </p:cNvSpPr>
            <p:nvPr/>
          </p:nvSpPr>
          <p:spPr>
            <a:xfrm>
              <a:off x="2994660" y="2537173"/>
              <a:ext cx="174307" cy="186023"/>
            </a:xfrm>
            <a:custGeom>
              <a:avLst/>
              <a:gdLst>
                <a:gd name="connsiteX0" fmla="*/ 87154 w 174307"/>
                <a:gd name="connsiteY0" fmla="*/ 150686 h 186023"/>
                <a:gd name="connsiteX1" fmla="*/ 123825 w 174307"/>
                <a:gd name="connsiteY1" fmla="*/ 112776 h 186023"/>
                <a:gd name="connsiteX2" fmla="*/ 123825 w 174307"/>
                <a:gd name="connsiteY2" fmla="*/ 0 h 186023"/>
                <a:gd name="connsiteX3" fmla="*/ 174307 w 174307"/>
                <a:gd name="connsiteY3" fmla="*/ 0 h 186023"/>
                <a:gd name="connsiteX4" fmla="*/ 174307 w 174307"/>
                <a:gd name="connsiteY4" fmla="*/ 115348 h 186023"/>
                <a:gd name="connsiteX5" fmla="*/ 87154 w 174307"/>
                <a:gd name="connsiteY5" fmla="*/ 186023 h 186023"/>
                <a:gd name="connsiteX6" fmla="*/ 0 w 174307"/>
                <a:gd name="connsiteY6" fmla="*/ 115348 h 186023"/>
                <a:gd name="connsiteX7" fmla="*/ 0 w 174307"/>
                <a:gd name="connsiteY7" fmla="*/ 0 h 186023"/>
                <a:gd name="connsiteX8" fmla="*/ 50482 w 174307"/>
                <a:gd name="connsiteY8" fmla="*/ 0 h 186023"/>
                <a:gd name="connsiteX9" fmla="*/ 50482 w 174307"/>
                <a:gd name="connsiteY9" fmla="*/ 112776 h 186023"/>
                <a:gd name="connsiteX10" fmla="*/ 87154 w 174307"/>
                <a:gd name="connsiteY10" fmla="*/ 150686 h 18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307" h="186023">
                  <a:moveTo>
                    <a:pt x="87154" y="150686"/>
                  </a:moveTo>
                  <a:cubicBezTo>
                    <a:pt x="110871" y="150686"/>
                    <a:pt x="123825" y="134874"/>
                    <a:pt x="123825" y="112776"/>
                  </a:cubicBezTo>
                  <a:lnTo>
                    <a:pt x="123825" y="0"/>
                  </a:lnTo>
                  <a:lnTo>
                    <a:pt x="174307" y="0"/>
                  </a:lnTo>
                  <a:lnTo>
                    <a:pt x="174307" y="115348"/>
                  </a:lnTo>
                  <a:cubicBezTo>
                    <a:pt x="173831" y="166116"/>
                    <a:pt x="133159" y="186023"/>
                    <a:pt x="87154" y="186023"/>
                  </a:cubicBezTo>
                  <a:cubicBezTo>
                    <a:pt x="41148" y="186023"/>
                    <a:pt x="571" y="166116"/>
                    <a:pt x="0" y="115348"/>
                  </a:cubicBezTo>
                  <a:lnTo>
                    <a:pt x="0" y="0"/>
                  </a:lnTo>
                  <a:lnTo>
                    <a:pt x="50482" y="0"/>
                  </a:lnTo>
                  <a:lnTo>
                    <a:pt x="50482" y="112776"/>
                  </a:lnTo>
                  <a:cubicBezTo>
                    <a:pt x="50578" y="134874"/>
                    <a:pt x="63436" y="150686"/>
                    <a:pt x="87154" y="150686"/>
                  </a:cubicBezTo>
                  <a:close/>
                </a:path>
              </a:pathLst>
            </a:custGeom>
            <a:grpFill/>
            <a:ln w="9525" cap="flat">
              <a:noFill/>
              <a:prstDash val="solid"/>
              <a:miter/>
            </a:ln>
          </p:spPr>
          <p:txBody>
            <a:bodyPr rtlCol="0" anchor="ctr"/>
            <a:lstStyle/>
            <a:p>
              <a:endParaRPr lang="en-GB"/>
            </a:p>
          </p:txBody>
        </p:sp>
        <p:sp>
          <p:nvSpPr>
            <p:cNvPr id="12" name="Vrije vorm: vorm 11">
              <a:extLst>
                <a:ext uri="{FF2B5EF4-FFF2-40B4-BE49-F238E27FC236}">
                  <a16:creationId xmlns:a16="http://schemas.microsoft.com/office/drawing/2014/main" id="{5318E13D-0E3A-A9B5-D897-3F3631C31423}"/>
                </a:ext>
              </a:extLst>
            </p:cNvPr>
            <p:cNvSpPr>
              <a:spLocks noGrp="1" noRot="1" noMove="1" noResize="1" noEditPoints="1" noAdjustHandles="1" noChangeArrowheads="1" noChangeShapeType="1"/>
            </p:cNvSpPr>
            <p:nvPr/>
          </p:nvSpPr>
          <p:spPr>
            <a:xfrm>
              <a:off x="2807303" y="2537173"/>
              <a:ext cx="163639" cy="182213"/>
            </a:xfrm>
            <a:custGeom>
              <a:avLst/>
              <a:gdLst>
                <a:gd name="connsiteX0" fmla="*/ 56578 w 163639"/>
                <a:gd name="connsiteY0" fmla="*/ 182213 h 182213"/>
                <a:gd name="connsiteX1" fmla="*/ 107061 w 163639"/>
                <a:gd name="connsiteY1" fmla="*/ 182213 h 182213"/>
                <a:gd name="connsiteX2" fmla="*/ 107061 w 163639"/>
                <a:gd name="connsiteY2" fmla="*/ 35338 h 182213"/>
                <a:gd name="connsiteX3" fmla="*/ 163640 w 163639"/>
                <a:gd name="connsiteY3" fmla="*/ 35338 h 182213"/>
                <a:gd name="connsiteX4" fmla="*/ 163640 w 163639"/>
                <a:gd name="connsiteY4" fmla="*/ 0 h 182213"/>
                <a:gd name="connsiteX5" fmla="*/ 0 w 163639"/>
                <a:gd name="connsiteY5" fmla="*/ 0 h 182213"/>
                <a:gd name="connsiteX6" fmla="*/ 0 w 163639"/>
                <a:gd name="connsiteY6" fmla="*/ 35338 h 182213"/>
                <a:gd name="connsiteX7" fmla="*/ 56578 w 163639"/>
                <a:gd name="connsiteY7" fmla="*/ 35338 h 18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39" h="182213">
                  <a:moveTo>
                    <a:pt x="56578" y="182213"/>
                  </a:moveTo>
                  <a:lnTo>
                    <a:pt x="107061" y="182213"/>
                  </a:lnTo>
                  <a:lnTo>
                    <a:pt x="107061" y="35338"/>
                  </a:lnTo>
                  <a:lnTo>
                    <a:pt x="163640" y="35338"/>
                  </a:lnTo>
                  <a:lnTo>
                    <a:pt x="163640" y="0"/>
                  </a:lnTo>
                  <a:lnTo>
                    <a:pt x="0" y="0"/>
                  </a:lnTo>
                  <a:lnTo>
                    <a:pt x="0" y="35338"/>
                  </a:lnTo>
                  <a:lnTo>
                    <a:pt x="56578" y="35338"/>
                  </a:lnTo>
                  <a:close/>
                </a:path>
              </a:pathLst>
            </a:custGeom>
            <a:grpFill/>
            <a:ln w="9525" cap="flat">
              <a:noFill/>
              <a:prstDash val="solid"/>
              <a:miter/>
            </a:ln>
          </p:spPr>
          <p:txBody>
            <a:bodyPr rtlCol="0" anchor="ctr"/>
            <a:lstStyle/>
            <a:p>
              <a:endParaRPr lang="en-GB"/>
            </a:p>
          </p:txBody>
        </p:sp>
        <p:sp>
          <p:nvSpPr>
            <p:cNvPr id="13" name="Vrije vorm: vorm 12">
              <a:extLst>
                <a:ext uri="{FF2B5EF4-FFF2-40B4-BE49-F238E27FC236}">
                  <a16:creationId xmlns:a16="http://schemas.microsoft.com/office/drawing/2014/main" id="{79B6F2C4-B2C2-63A6-625D-6345DAC27823}"/>
                </a:ext>
              </a:extLst>
            </p:cNvPr>
            <p:cNvSpPr>
              <a:spLocks noGrp="1" noRot="1" noMove="1" noResize="1" noEditPoints="1" noAdjustHandles="1" noChangeArrowheads="1" noChangeShapeType="1"/>
            </p:cNvSpPr>
            <p:nvPr/>
          </p:nvSpPr>
          <p:spPr>
            <a:xfrm>
              <a:off x="2856490" y="2354764"/>
              <a:ext cx="172449" cy="170903"/>
            </a:xfrm>
            <a:custGeom>
              <a:avLst/>
              <a:gdLst>
                <a:gd name="connsiteX0" fmla="*/ 128740 w 172449"/>
                <a:gd name="connsiteY0" fmla="*/ 93637 h 170903"/>
                <a:gd name="connsiteX1" fmla="*/ 103785 w 172449"/>
                <a:gd name="connsiteY1" fmla="*/ 77920 h 170903"/>
                <a:gd name="connsiteX2" fmla="*/ 170936 w 172449"/>
                <a:gd name="connsiteY2" fmla="*/ 9816 h 170903"/>
                <a:gd name="connsiteX3" fmla="*/ 170460 w 172449"/>
                <a:gd name="connsiteY3" fmla="*/ 6 h 170903"/>
                <a:gd name="connsiteX4" fmla="*/ 165888 w 172449"/>
                <a:gd name="connsiteY4" fmla="*/ 6959 h 170903"/>
                <a:gd name="connsiteX5" fmla="*/ 69114 w 172449"/>
                <a:gd name="connsiteY5" fmla="*/ 45440 h 170903"/>
                <a:gd name="connsiteX6" fmla="*/ 2058 w 172449"/>
                <a:gd name="connsiteY6" fmla="*/ 146405 h 170903"/>
                <a:gd name="connsiteX7" fmla="*/ 6344 w 172449"/>
                <a:gd name="connsiteY7" fmla="*/ 159454 h 170903"/>
                <a:gd name="connsiteX8" fmla="*/ 8439 w 172449"/>
                <a:gd name="connsiteY8" fmla="*/ 146215 h 170903"/>
                <a:gd name="connsiteX9" fmla="*/ 67209 w 172449"/>
                <a:gd name="connsiteY9" fmla="*/ 73348 h 170903"/>
                <a:gd name="connsiteX10" fmla="*/ 72638 w 172449"/>
                <a:gd name="connsiteY10" fmla="*/ 68205 h 170903"/>
                <a:gd name="connsiteX11" fmla="*/ 72162 w 172449"/>
                <a:gd name="connsiteY11" fmla="*/ 73158 h 170903"/>
                <a:gd name="connsiteX12" fmla="*/ 52445 w 172449"/>
                <a:gd name="connsiteY12" fmla="*/ 120878 h 170903"/>
                <a:gd name="connsiteX13" fmla="*/ 89592 w 172449"/>
                <a:gd name="connsiteY13" fmla="*/ 113544 h 170903"/>
                <a:gd name="connsiteX14" fmla="*/ 93688 w 172449"/>
                <a:gd name="connsiteY14" fmla="*/ 108495 h 170903"/>
                <a:gd name="connsiteX15" fmla="*/ 93974 w 172449"/>
                <a:gd name="connsiteY15" fmla="*/ 116020 h 170903"/>
                <a:gd name="connsiteX16" fmla="*/ 69304 w 172449"/>
                <a:gd name="connsiteY16" fmla="*/ 162502 h 170903"/>
                <a:gd name="connsiteX17" fmla="*/ 57207 w 172449"/>
                <a:gd name="connsiteY17" fmla="*/ 170313 h 170903"/>
                <a:gd name="connsiteX18" fmla="*/ 63684 w 172449"/>
                <a:gd name="connsiteY18" fmla="*/ 170694 h 170903"/>
                <a:gd name="connsiteX19" fmla="*/ 151124 w 172449"/>
                <a:gd name="connsiteY19" fmla="*/ 85159 h 170903"/>
                <a:gd name="connsiteX20" fmla="*/ 151410 w 172449"/>
                <a:gd name="connsiteY20" fmla="*/ 79920 h 170903"/>
                <a:gd name="connsiteX21" fmla="*/ 146361 w 172449"/>
                <a:gd name="connsiteY21" fmla="*/ 82873 h 170903"/>
                <a:gd name="connsiteX22" fmla="*/ 128740 w 172449"/>
                <a:gd name="connsiteY22" fmla="*/ 93637 h 170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449" h="170903">
                  <a:moveTo>
                    <a:pt x="128740" y="93637"/>
                  </a:moveTo>
                  <a:cubicBezTo>
                    <a:pt x="116453" y="97542"/>
                    <a:pt x="103689" y="94399"/>
                    <a:pt x="103785" y="77920"/>
                  </a:cubicBezTo>
                  <a:cubicBezTo>
                    <a:pt x="103785" y="52774"/>
                    <a:pt x="162744" y="31724"/>
                    <a:pt x="170936" y="9816"/>
                  </a:cubicBezTo>
                  <a:cubicBezTo>
                    <a:pt x="172936" y="4387"/>
                    <a:pt x="173127" y="-185"/>
                    <a:pt x="170460" y="6"/>
                  </a:cubicBezTo>
                  <a:cubicBezTo>
                    <a:pt x="168555" y="101"/>
                    <a:pt x="170079" y="2863"/>
                    <a:pt x="165888" y="6959"/>
                  </a:cubicBezTo>
                  <a:cubicBezTo>
                    <a:pt x="141504" y="31438"/>
                    <a:pt x="100546" y="31343"/>
                    <a:pt x="69114" y="45440"/>
                  </a:cubicBezTo>
                  <a:cubicBezTo>
                    <a:pt x="48540" y="54679"/>
                    <a:pt x="-11849" y="83064"/>
                    <a:pt x="2058" y="146405"/>
                  </a:cubicBezTo>
                  <a:cubicBezTo>
                    <a:pt x="2724" y="149453"/>
                    <a:pt x="4534" y="159454"/>
                    <a:pt x="6344" y="159454"/>
                  </a:cubicBezTo>
                  <a:cubicBezTo>
                    <a:pt x="8439" y="159454"/>
                    <a:pt x="8439" y="153454"/>
                    <a:pt x="8439" y="146215"/>
                  </a:cubicBezTo>
                  <a:cubicBezTo>
                    <a:pt x="7963" y="108495"/>
                    <a:pt x="52635" y="98018"/>
                    <a:pt x="67209" y="73348"/>
                  </a:cubicBezTo>
                  <a:cubicBezTo>
                    <a:pt x="68923" y="70395"/>
                    <a:pt x="71971" y="66300"/>
                    <a:pt x="72638" y="68205"/>
                  </a:cubicBezTo>
                  <a:cubicBezTo>
                    <a:pt x="73019" y="69157"/>
                    <a:pt x="72733" y="70491"/>
                    <a:pt x="72162" y="73158"/>
                  </a:cubicBezTo>
                  <a:cubicBezTo>
                    <a:pt x="67590" y="93446"/>
                    <a:pt x="46444" y="106400"/>
                    <a:pt x="52445" y="120878"/>
                  </a:cubicBezTo>
                  <a:cubicBezTo>
                    <a:pt x="60255" y="139642"/>
                    <a:pt x="82639" y="125641"/>
                    <a:pt x="89592" y="113544"/>
                  </a:cubicBezTo>
                  <a:cubicBezTo>
                    <a:pt x="91402" y="110210"/>
                    <a:pt x="92450" y="108115"/>
                    <a:pt x="93688" y="108495"/>
                  </a:cubicBezTo>
                  <a:cubicBezTo>
                    <a:pt x="94641" y="108781"/>
                    <a:pt x="94545" y="112591"/>
                    <a:pt x="93974" y="116020"/>
                  </a:cubicBezTo>
                  <a:cubicBezTo>
                    <a:pt x="90259" y="137833"/>
                    <a:pt x="85306" y="150025"/>
                    <a:pt x="69304" y="162502"/>
                  </a:cubicBezTo>
                  <a:cubicBezTo>
                    <a:pt x="64161" y="166503"/>
                    <a:pt x="56160" y="167265"/>
                    <a:pt x="57207" y="170313"/>
                  </a:cubicBezTo>
                  <a:cubicBezTo>
                    <a:pt x="57493" y="171075"/>
                    <a:pt x="60922" y="170979"/>
                    <a:pt x="63684" y="170694"/>
                  </a:cubicBezTo>
                  <a:cubicBezTo>
                    <a:pt x="106166" y="167932"/>
                    <a:pt x="141694" y="117925"/>
                    <a:pt x="151124" y="85159"/>
                  </a:cubicBezTo>
                  <a:cubicBezTo>
                    <a:pt x="152076" y="82873"/>
                    <a:pt x="152362" y="80683"/>
                    <a:pt x="151410" y="79920"/>
                  </a:cubicBezTo>
                  <a:cubicBezTo>
                    <a:pt x="150171" y="78968"/>
                    <a:pt x="148266" y="81159"/>
                    <a:pt x="146361" y="82873"/>
                  </a:cubicBezTo>
                  <a:cubicBezTo>
                    <a:pt x="141504" y="87255"/>
                    <a:pt x="134836" y="91732"/>
                    <a:pt x="128740" y="93637"/>
                  </a:cubicBezTo>
                  <a:close/>
                </a:path>
              </a:pathLst>
            </a:custGeom>
            <a:grpFill/>
            <a:ln w="9525" cap="flat">
              <a:noFill/>
              <a:prstDash val="solid"/>
              <a:miter/>
            </a:ln>
          </p:spPr>
          <p:txBody>
            <a:bodyPr rtlCol="0" anchor="ctr"/>
            <a:lstStyle/>
            <a:p>
              <a:endParaRPr lang="en-GB"/>
            </a:p>
          </p:txBody>
        </p:sp>
        <p:sp>
          <p:nvSpPr>
            <p:cNvPr id="14" name="Vrije vorm: vorm 13">
              <a:extLst>
                <a:ext uri="{FF2B5EF4-FFF2-40B4-BE49-F238E27FC236}">
                  <a16:creationId xmlns:a16="http://schemas.microsoft.com/office/drawing/2014/main" id="{B788DDB6-EF97-F727-5009-6E0903065CE2}"/>
                </a:ext>
              </a:extLst>
            </p:cNvPr>
            <p:cNvSpPr>
              <a:spLocks noGrp="1" noRot="1" noMove="1" noResize="1" noEditPoints="1" noAdjustHandles="1" noChangeArrowheads="1" noChangeShapeType="1"/>
            </p:cNvSpPr>
            <p:nvPr/>
          </p:nvSpPr>
          <p:spPr>
            <a:xfrm>
              <a:off x="3391376" y="2588894"/>
              <a:ext cx="114680" cy="134397"/>
            </a:xfrm>
            <a:custGeom>
              <a:avLst/>
              <a:gdLst>
                <a:gd name="connsiteX0" fmla="*/ 24955 w 114680"/>
                <a:gd name="connsiteY0" fmla="*/ 55054 h 134397"/>
                <a:gd name="connsiteX1" fmla="*/ 57055 w 114680"/>
                <a:gd name="connsiteY1" fmla="*/ 17431 h 134397"/>
                <a:gd name="connsiteX2" fmla="*/ 89344 w 114680"/>
                <a:gd name="connsiteY2" fmla="*/ 55054 h 134397"/>
                <a:gd name="connsiteX3" fmla="*/ 24955 w 114680"/>
                <a:gd name="connsiteY3" fmla="*/ 55054 h 134397"/>
                <a:gd name="connsiteX4" fmla="*/ 114681 w 114680"/>
                <a:gd name="connsiteY4" fmla="*/ 71723 h 134397"/>
                <a:gd name="connsiteX5" fmla="*/ 114681 w 114680"/>
                <a:gd name="connsiteY5" fmla="*/ 59817 h 134397"/>
                <a:gd name="connsiteX6" fmla="*/ 58864 w 114680"/>
                <a:gd name="connsiteY6" fmla="*/ 0 h 134397"/>
                <a:gd name="connsiteX7" fmla="*/ 0 w 114680"/>
                <a:gd name="connsiteY7" fmla="*/ 68199 h 134397"/>
                <a:gd name="connsiteX8" fmla="*/ 56864 w 114680"/>
                <a:gd name="connsiteY8" fmla="*/ 134398 h 134397"/>
                <a:gd name="connsiteX9" fmla="*/ 113157 w 114680"/>
                <a:gd name="connsiteY9" fmla="*/ 91250 h 134397"/>
                <a:gd name="connsiteX10" fmla="*/ 87916 w 114680"/>
                <a:gd name="connsiteY10" fmla="*/ 91250 h 134397"/>
                <a:gd name="connsiteX11" fmla="*/ 57150 w 114680"/>
                <a:gd name="connsiteY11" fmla="*/ 116967 h 134397"/>
                <a:gd name="connsiteX12" fmla="*/ 24479 w 114680"/>
                <a:gd name="connsiteY12" fmla="*/ 71818 h 134397"/>
                <a:gd name="connsiteX13" fmla="*/ 114681 w 114680"/>
                <a:gd name="connsiteY13" fmla="*/ 71818 h 1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680" h="134397">
                  <a:moveTo>
                    <a:pt x="24955" y="55054"/>
                  </a:moveTo>
                  <a:cubicBezTo>
                    <a:pt x="25146" y="35242"/>
                    <a:pt x="37052" y="17431"/>
                    <a:pt x="57055" y="17431"/>
                  </a:cubicBezTo>
                  <a:cubicBezTo>
                    <a:pt x="80296" y="17431"/>
                    <a:pt x="89344" y="33338"/>
                    <a:pt x="89344" y="55054"/>
                  </a:cubicBezTo>
                  <a:lnTo>
                    <a:pt x="24955" y="55054"/>
                  </a:lnTo>
                  <a:close/>
                  <a:moveTo>
                    <a:pt x="114681" y="71723"/>
                  </a:moveTo>
                  <a:lnTo>
                    <a:pt x="114681" y="59817"/>
                  </a:lnTo>
                  <a:cubicBezTo>
                    <a:pt x="114681" y="24765"/>
                    <a:pt x="94774" y="0"/>
                    <a:pt x="58864" y="0"/>
                  </a:cubicBezTo>
                  <a:cubicBezTo>
                    <a:pt x="18764" y="0"/>
                    <a:pt x="0" y="31051"/>
                    <a:pt x="0" y="68199"/>
                  </a:cubicBezTo>
                  <a:cubicBezTo>
                    <a:pt x="0" y="105537"/>
                    <a:pt x="16192" y="134398"/>
                    <a:pt x="56864" y="134398"/>
                  </a:cubicBezTo>
                  <a:cubicBezTo>
                    <a:pt x="87154" y="134398"/>
                    <a:pt x="109347" y="120015"/>
                    <a:pt x="113157" y="91250"/>
                  </a:cubicBezTo>
                  <a:lnTo>
                    <a:pt x="87916" y="91250"/>
                  </a:lnTo>
                  <a:cubicBezTo>
                    <a:pt x="85154" y="109633"/>
                    <a:pt x="75819" y="116967"/>
                    <a:pt x="57150" y="116967"/>
                  </a:cubicBezTo>
                  <a:cubicBezTo>
                    <a:pt x="32671" y="116967"/>
                    <a:pt x="24479" y="95155"/>
                    <a:pt x="24479" y="71818"/>
                  </a:cubicBezTo>
                  <a:lnTo>
                    <a:pt x="114681" y="71818"/>
                  </a:lnTo>
                  <a:close/>
                </a:path>
              </a:pathLst>
            </a:custGeom>
            <a:grpFill/>
            <a:ln w="9525" cap="flat">
              <a:noFill/>
              <a:prstDash val="solid"/>
              <a:miter/>
            </a:ln>
          </p:spPr>
          <p:txBody>
            <a:bodyPr rtlCol="0" anchor="ctr"/>
            <a:lstStyle/>
            <a:p>
              <a:endParaRPr lang="en-GB"/>
            </a:p>
          </p:txBody>
        </p:sp>
        <p:sp>
          <p:nvSpPr>
            <p:cNvPr id="15" name="Vrije vorm: vorm 14">
              <a:extLst>
                <a:ext uri="{FF2B5EF4-FFF2-40B4-BE49-F238E27FC236}">
                  <a16:creationId xmlns:a16="http://schemas.microsoft.com/office/drawing/2014/main" id="{94FA6C1F-C8CB-57A9-5C49-001F6E8FF855}"/>
                </a:ext>
              </a:extLst>
            </p:cNvPr>
            <p:cNvSpPr>
              <a:spLocks noGrp="1" noRot="1" noMove="1" noResize="1" noEditPoints="1" noAdjustHandles="1" noChangeArrowheads="1" noChangeShapeType="1"/>
            </p:cNvSpPr>
            <p:nvPr/>
          </p:nvSpPr>
          <p:spPr>
            <a:xfrm>
              <a:off x="3535108" y="2537173"/>
              <a:ext cx="24003" cy="182213"/>
            </a:xfrm>
            <a:custGeom>
              <a:avLst/>
              <a:gdLst>
                <a:gd name="connsiteX0" fmla="*/ 0 w 24003"/>
                <a:gd name="connsiteY0" fmla="*/ 0 h 182213"/>
                <a:gd name="connsiteX1" fmla="*/ 24003 w 24003"/>
                <a:gd name="connsiteY1" fmla="*/ 0 h 182213"/>
                <a:gd name="connsiteX2" fmla="*/ 24003 w 24003"/>
                <a:gd name="connsiteY2" fmla="*/ 182213 h 182213"/>
                <a:gd name="connsiteX3" fmla="*/ 0 w 24003"/>
                <a:gd name="connsiteY3" fmla="*/ 182213 h 182213"/>
              </a:gdLst>
              <a:ahLst/>
              <a:cxnLst>
                <a:cxn ang="0">
                  <a:pos x="connsiteX0" y="connsiteY0"/>
                </a:cxn>
                <a:cxn ang="0">
                  <a:pos x="connsiteX1" y="connsiteY1"/>
                </a:cxn>
                <a:cxn ang="0">
                  <a:pos x="connsiteX2" y="connsiteY2"/>
                </a:cxn>
                <a:cxn ang="0">
                  <a:pos x="connsiteX3" y="connsiteY3"/>
                </a:cxn>
              </a:cxnLst>
              <a:rect l="l" t="t" r="r" b="b"/>
              <a:pathLst>
                <a:path w="24003" h="182213">
                  <a:moveTo>
                    <a:pt x="0" y="0"/>
                  </a:moveTo>
                  <a:lnTo>
                    <a:pt x="24003" y="0"/>
                  </a:lnTo>
                  <a:lnTo>
                    <a:pt x="24003" y="182213"/>
                  </a:lnTo>
                  <a:lnTo>
                    <a:pt x="0" y="182213"/>
                  </a:lnTo>
                  <a:close/>
                </a:path>
              </a:pathLst>
            </a:custGeom>
            <a:grpFill/>
            <a:ln w="9525" cap="flat">
              <a:noFill/>
              <a:prstDash val="solid"/>
              <a:miter/>
            </a:ln>
          </p:spPr>
          <p:txBody>
            <a:bodyPr rtlCol="0" anchor="ctr"/>
            <a:lstStyle/>
            <a:p>
              <a:endParaRPr lang="en-GB"/>
            </a:p>
          </p:txBody>
        </p:sp>
        <p:sp>
          <p:nvSpPr>
            <p:cNvPr id="16" name="Vrije vorm: vorm 15">
              <a:extLst>
                <a:ext uri="{FF2B5EF4-FFF2-40B4-BE49-F238E27FC236}">
                  <a16:creationId xmlns:a16="http://schemas.microsoft.com/office/drawing/2014/main" id="{16A3CDC8-B743-992B-27EF-E6404DA86E2E}"/>
                </a:ext>
              </a:extLst>
            </p:cNvPr>
            <p:cNvSpPr>
              <a:spLocks noGrp="1" noRot="1" noMove="1" noResize="1" noEditPoints="1" noAdjustHandles="1" noChangeArrowheads="1" noChangeShapeType="1"/>
            </p:cNvSpPr>
            <p:nvPr/>
          </p:nvSpPr>
          <p:spPr>
            <a:xfrm>
              <a:off x="3585591" y="2533363"/>
              <a:ext cx="81533" cy="186023"/>
            </a:xfrm>
            <a:custGeom>
              <a:avLst/>
              <a:gdLst>
                <a:gd name="connsiteX0" fmla="*/ 48768 w 81533"/>
                <a:gd name="connsiteY0" fmla="*/ 186023 h 186023"/>
                <a:gd name="connsiteX1" fmla="*/ 48768 w 81533"/>
                <a:gd name="connsiteY1" fmla="*/ 76009 h 186023"/>
                <a:gd name="connsiteX2" fmla="*/ 78010 w 81533"/>
                <a:gd name="connsiteY2" fmla="*/ 76009 h 186023"/>
                <a:gd name="connsiteX3" fmla="*/ 78010 w 81533"/>
                <a:gd name="connsiteY3" fmla="*/ 59341 h 186023"/>
                <a:gd name="connsiteX4" fmla="*/ 48768 w 81533"/>
                <a:gd name="connsiteY4" fmla="*/ 59341 h 186023"/>
                <a:gd name="connsiteX5" fmla="*/ 48768 w 81533"/>
                <a:gd name="connsiteY5" fmla="*/ 38862 h 186023"/>
                <a:gd name="connsiteX6" fmla="*/ 69437 w 81533"/>
                <a:gd name="connsiteY6" fmla="*/ 21717 h 186023"/>
                <a:gd name="connsiteX7" fmla="*/ 81534 w 81533"/>
                <a:gd name="connsiteY7" fmla="*/ 22479 h 186023"/>
                <a:gd name="connsiteX8" fmla="*/ 81534 w 81533"/>
                <a:gd name="connsiteY8" fmla="*/ 2572 h 186023"/>
                <a:gd name="connsiteX9" fmla="*/ 64389 w 81533"/>
                <a:gd name="connsiteY9" fmla="*/ 0 h 186023"/>
                <a:gd name="connsiteX10" fmla="*/ 24765 w 81533"/>
                <a:gd name="connsiteY10" fmla="*/ 35624 h 186023"/>
                <a:gd name="connsiteX11" fmla="*/ 24765 w 81533"/>
                <a:gd name="connsiteY11" fmla="*/ 59341 h 186023"/>
                <a:gd name="connsiteX12" fmla="*/ 0 w 81533"/>
                <a:gd name="connsiteY12" fmla="*/ 59341 h 186023"/>
                <a:gd name="connsiteX13" fmla="*/ 0 w 81533"/>
                <a:gd name="connsiteY13" fmla="*/ 76009 h 186023"/>
                <a:gd name="connsiteX14" fmla="*/ 24765 w 81533"/>
                <a:gd name="connsiteY14" fmla="*/ 76009 h 186023"/>
                <a:gd name="connsiteX15" fmla="*/ 24765 w 81533"/>
                <a:gd name="connsiteY15" fmla="*/ 186023 h 186023"/>
                <a:gd name="connsiteX16" fmla="*/ 48768 w 81533"/>
                <a:gd name="connsiteY16" fmla="*/ 186023 h 18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33" h="186023">
                  <a:moveTo>
                    <a:pt x="48768" y="186023"/>
                  </a:moveTo>
                  <a:lnTo>
                    <a:pt x="48768" y="76009"/>
                  </a:lnTo>
                  <a:lnTo>
                    <a:pt x="78010" y="76009"/>
                  </a:lnTo>
                  <a:lnTo>
                    <a:pt x="78010" y="59341"/>
                  </a:lnTo>
                  <a:lnTo>
                    <a:pt x="48768" y="59341"/>
                  </a:lnTo>
                  <a:lnTo>
                    <a:pt x="48768" y="38862"/>
                  </a:lnTo>
                  <a:cubicBezTo>
                    <a:pt x="48768" y="24193"/>
                    <a:pt x="55817" y="21717"/>
                    <a:pt x="69437" y="21717"/>
                  </a:cubicBezTo>
                  <a:cubicBezTo>
                    <a:pt x="73438" y="21717"/>
                    <a:pt x="77533" y="22193"/>
                    <a:pt x="81534" y="22479"/>
                  </a:cubicBezTo>
                  <a:lnTo>
                    <a:pt x="81534" y="2572"/>
                  </a:lnTo>
                  <a:cubicBezTo>
                    <a:pt x="75914" y="1333"/>
                    <a:pt x="70199" y="0"/>
                    <a:pt x="64389" y="0"/>
                  </a:cubicBezTo>
                  <a:cubicBezTo>
                    <a:pt x="41720" y="0"/>
                    <a:pt x="24765" y="11430"/>
                    <a:pt x="24765" y="35624"/>
                  </a:cubicBezTo>
                  <a:lnTo>
                    <a:pt x="24765" y="59341"/>
                  </a:lnTo>
                  <a:lnTo>
                    <a:pt x="0" y="59341"/>
                  </a:lnTo>
                  <a:lnTo>
                    <a:pt x="0" y="76009"/>
                  </a:lnTo>
                  <a:lnTo>
                    <a:pt x="24765" y="76009"/>
                  </a:lnTo>
                  <a:lnTo>
                    <a:pt x="24765" y="186023"/>
                  </a:lnTo>
                  <a:lnTo>
                    <a:pt x="48768" y="186023"/>
                  </a:lnTo>
                  <a:close/>
                </a:path>
              </a:pathLst>
            </a:custGeom>
            <a:grpFill/>
            <a:ln w="9525" cap="flat">
              <a:noFill/>
              <a:prstDash val="solid"/>
              <a:miter/>
            </a:ln>
          </p:spPr>
          <p:txBody>
            <a:bodyPr rtlCol="0" anchor="ctr"/>
            <a:lstStyle/>
            <a:p>
              <a:endParaRPr lang="en-GB"/>
            </a:p>
          </p:txBody>
        </p:sp>
        <p:sp>
          <p:nvSpPr>
            <p:cNvPr id="17" name="Vrije vorm: vorm 16">
              <a:extLst>
                <a:ext uri="{FF2B5EF4-FFF2-40B4-BE49-F238E27FC236}">
                  <a16:creationId xmlns:a16="http://schemas.microsoft.com/office/drawing/2014/main" id="{88E32565-559D-E724-512C-6994CD123156}"/>
                </a:ext>
              </a:extLst>
            </p:cNvPr>
            <p:cNvSpPr>
              <a:spLocks noGrp="1" noRot="1" noMove="1" noResize="1" noEditPoints="1" noAdjustHandles="1" noChangeArrowheads="1" noChangeShapeType="1"/>
            </p:cNvSpPr>
            <p:nvPr/>
          </p:nvSpPr>
          <p:spPr>
            <a:xfrm>
              <a:off x="3677316" y="2558224"/>
              <a:ext cx="74961" cy="164972"/>
            </a:xfrm>
            <a:custGeom>
              <a:avLst/>
              <a:gdLst>
                <a:gd name="connsiteX0" fmla="*/ 0 w 74961"/>
                <a:gd name="connsiteY0" fmla="*/ 34480 h 164972"/>
                <a:gd name="connsiteX1" fmla="*/ 0 w 74961"/>
                <a:gd name="connsiteY1" fmla="*/ 51149 h 164972"/>
                <a:gd name="connsiteX2" fmla="*/ 21717 w 74961"/>
                <a:gd name="connsiteY2" fmla="*/ 51149 h 164972"/>
                <a:gd name="connsiteX3" fmla="*/ 21717 w 74961"/>
                <a:gd name="connsiteY3" fmla="*/ 131921 h 164972"/>
                <a:gd name="connsiteX4" fmla="*/ 57626 w 74961"/>
                <a:gd name="connsiteY4" fmla="*/ 164973 h 164972"/>
                <a:gd name="connsiteX5" fmla="*/ 74009 w 74961"/>
                <a:gd name="connsiteY5" fmla="*/ 163449 h 164972"/>
                <a:gd name="connsiteX6" fmla="*/ 74009 w 74961"/>
                <a:gd name="connsiteY6" fmla="*/ 145066 h 164972"/>
                <a:gd name="connsiteX7" fmla="*/ 61341 w 74961"/>
                <a:gd name="connsiteY7" fmla="*/ 146590 h 164972"/>
                <a:gd name="connsiteX8" fmla="*/ 45720 w 74961"/>
                <a:gd name="connsiteY8" fmla="*/ 133255 h 164972"/>
                <a:gd name="connsiteX9" fmla="*/ 45720 w 74961"/>
                <a:gd name="connsiteY9" fmla="*/ 51245 h 164972"/>
                <a:gd name="connsiteX10" fmla="*/ 74962 w 74961"/>
                <a:gd name="connsiteY10" fmla="*/ 51245 h 164972"/>
                <a:gd name="connsiteX11" fmla="*/ 74962 w 74961"/>
                <a:gd name="connsiteY11" fmla="*/ 34576 h 164972"/>
                <a:gd name="connsiteX12" fmla="*/ 45720 w 74961"/>
                <a:gd name="connsiteY12" fmla="*/ 34576 h 164972"/>
                <a:gd name="connsiteX13" fmla="*/ 45720 w 74961"/>
                <a:gd name="connsiteY13" fmla="*/ 0 h 164972"/>
                <a:gd name="connsiteX14" fmla="*/ 21717 w 74961"/>
                <a:gd name="connsiteY14" fmla="*/ 7525 h 164972"/>
                <a:gd name="connsiteX15" fmla="*/ 21717 w 74961"/>
                <a:gd name="connsiteY15" fmla="*/ 34576 h 164972"/>
                <a:gd name="connsiteX16" fmla="*/ 0 w 74961"/>
                <a:gd name="connsiteY16" fmla="*/ 34480 h 16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961" h="164972">
                  <a:moveTo>
                    <a:pt x="0" y="34480"/>
                  </a:moveTo>
                  <a:lnTo>
                    <a:pt x="0" y="51149"/>
                  </a:lnTo>
                  <a:lnTo>
                    <a:pt x="21717" y="51149"/>
                  </a:lnTo>
                  <a:lnTo>
                    <a:pt x="21717" y="131921"/>
                  </a:lnTo>
                  <a:cubicBezTo>
                    <a:pt x="21717" y="148780"/>
                    <a:pt x="22003" y="164973"/>
                    <a:pt x="57626" y="164973"/>
                  </a:cubicBezTo>
                  <a:cubicBezTo>
                    <a:pt x="63151" y="164973"/>
                    <a:pt x="68389" y="164497"/>
                    <a:pt x="74009" y="163449"/>
                  </a:cubicBezTo>
                  <a:lnTo>
                    <a:pt x="74009" y="145066"/>
                  </a:lnTo>
                  <a:cubicBezTo>
                    <a:pt x="70104" y="146018"/>
                    <a:pt x="65151" y="146590"/>
                    <a:pt x="61341" y="146590"/>
                  </a:cubicBezTo>
                  <a:cubicBezTo>
                    <a:pt x="52768" y="146590"/>
                    <a:pt x="45720" y="142304"/>
                    <a:pt x="45720" y="133255"/>
                  </a:cubicBezTo>
                  <a:lnTo>
                    <a:pt x="45720" y="51245"/>
                  </a:lnTo>
                  <a:lnTo>
                    <a:pt x="74962" y="51245"/>
                  </a:lnTo>
                  <a:lnTo>
                    <a:pt x="74962" y="34576"/>
                  </a:lnTo>
                  <a:lnTo>
                    <a:pt x="45720" y="34576"/>
                  </a:lnTo>
                  <a:lnTo>
                    <a:pt x="45720" y="0"/>
                  </a:lnTo>
                  <a:lnTo>
                    <a:pt x="21717" y="7525"/>
                  </a:lnTo>
                  <a:lnTo>
                    <a:pt x="21717" y="34576"/>
                  </a:lnTo>
                  <a:lnTo>
                    <a:pt x="0" y="34480"/>
                  </a:lnTo>
                  <a:close/>
                </a:path>
              </a:pathLst>
            </a:custGeom>
            <a:grpFill/>
            <a:ln w="9525" cap="flat">
              <a:noFill/>
              <a:prstDash val="solid"/>
              <a:miter/>
            </a:ln>
          </p:spPr>
          <p:txBody>
            <a:bodyPr rtlCol="0" anchor="ctr"/>
            <a:lstStyle/>
            <a:p>
              <a:endParaRPr lang="en-GB"/>
            </a:p>
          </p:txBody>
        </p:sp>
        <p:sp>
          <p:nvSpPr>
            <p:cNvPr id="19" name="Vrije vorm: vorm 18">
              <a:extLst>
                <a:ext uri="{FF2B5EF4-FFF2-40B4-BE49-F238E27FC236}">
                  <a16:creationId xmlns:a16="http://schemas.microsoft.com/office/drawing/2014/main" id="{9E2808C1-607A-8070-888F-F8F44C353592}"/>
                </a:ext>
              </a:extLst>
            </p:cNvPr>
            <p:cNvSpPr>
              <a:spLocks noGrp="1" noRot="1" noMove="1" noResize="1" noEditPoints="1" noAdjustHandles="1" noChangeArrowheads="1" noChangeShapeType="1"/>
            </p:cNvSpPr>
            <p:nvPr/>
          </p:nvSpPr>
          <p:spPr>
            <a:xfrm>
              <a:off x="3219450" y="2537078"/>
              <a:ext cx="148685" cy="182308"/>
            </a:xfrm>
            <a:custGeom>
              <a:avLst/>
              <a:gdLst>
                <a:gd name="connsiteX0" fmla="*/ 0 w 148685"/>
                <a:gd name="connsiteY0" fmla="*/ 182309 h 182308"/>
                <a:gd name="connsiteX1" fmla="*/ 62579 w 148685"/>
                <a:gd name="connsiteY1" fmla="*/ 182309 h 182308"/>
                <a:gd name="connsiteX2" fmla="*/ 148685 w 148685"/>
                <a:gd name="connsiteY2" fmla="*/ 91154 h 182308"/>
                <a:gd name="connsiteX3" fmla="*/ 62579 w 148685"/>
                <a:gd name="connsiteY3" fmla="*/ 0 h 182308"/>
                <a:gd name="connsiteX4" fmla="*/ 0 w 148685"/>
                <a:gd name="connsiteY4" fmla="*/ 0 h 182308"/>
                <a:gd name="connsiteX5" fmla="*/ 0 w 148685"/>
                <a:gd name="connsiteY5" fmla="*/ 182309 h 182308"/>
                <a:gd name="connsiteX6" fmla="*/ 25241 w 148685"/>
                <a:gd name="connsiteY6" fmla="*/ 21812 h 182308"/>
                <a:gd name="connsiteX7" fmla="*/ 62579 w 148685"/>
                <a:gd name="connsiteY7" fmla="*/ 21812 h 182308"/>
                <a:gd name="connsiteX8" fmla="*/ 122206 w 148685"/>
                <a:gd name="connsiteY8" fmla="*/ 91250 h 182308"/>
                <a:gd name="connsiteX9" fmla="*/ 62579 w 148685"/>
                <a:gd name="connsiteY9" fmla="*/ 160687 h 182308"/>
                <a:gd name="connsiteX10" fmla="*/ 25241 w 148685"/>
                <a:gd name="connsiteY10" fmla="*/ 160687 h 182308"/>
                <a:gd name="connsiteX11" fmla="*/ 25241 w 148685"/>
                <a:gd name="connsiteY11" fmla="*/ 21812 h 18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685" h="182308">
                  <a:moveTo>
                    <a:pt x="0" y="182309"/>
                  </a:moveTo>
                  <a:lnTo>
                    <a:pt x="62579" y="182309"/>
                  </a:lnTo>
                  <a:cubicBezTo>
                    <a:pt x="140494" y="182309"/>
                    <a:pt x="148685" y="116300"/>
                    <a:pt x="148685" y="91154"/>
                  </a:cubicBezTo>
                  <a:cubicBezTo>
                    <a:pt x="148685" y="66008"/>
                    <a:pt x="140494" y="0"/>
                    <a:pt x="62579" y="0"/>
                  </a:cubicBezTo>
                  <a:lnTo>
                    <a:pt x="0" y="0"/>
                  </a:lnTo>
                  <a:lnTo>
                    <a:pt x="0" y="182309"/>
                  </a:lnTo>
                  <a:close/>
                  <a:moveTo>
                    <a:pt x="25241" y="21812"/>
                  </a:moveTo>
                  <a:lnTo>
                    <a:pt x="62579" y="21812"/>
                  </a:lnTo>
                  <a:cubicBezTo>
                    <a:pt x="104680" y="21812"/>
                    <a:pt x="122206" y="53626"/>
                    <a:pt x="122206" y="91250"/>
                  </a:cubicBezTo>
                  <a:cubicBezTo>
                    <a:pt x="122206" y="128873"/>
                    <a:pt x="104680" y="160687"/>
                    <a:pt x="62579" y="160687"/>
                  </a:cubicBezTo>
                  <a:lnTo>
                    <a:pt x="25241" y="160687"/>
                  </a:lnTo>
                  <a:lnTo>
                    <a:pt x="25241" y="21812"/>
                  </a:lnTo>
                  <a:close/>
                </a:path>
              </a:pathLst>
            </a:custGeom>
            <a:grpFill/>
            <a:ln w="9525" cap="flat">
              <a:noFill/>
              <a:prstDash val="solid"/>
              <a:miter/>
            </a:ln>
          </p:spPr>
          <p:txBody>
            <a:bodyPr rtlCol="0" anchor="ctr"/>
            <a:lstStyle/>
            <a:p>
              <a:endParaRPr lang="en-GB"/>
            </a:p>
          </p:txBody>
        </p:sp>
      </p:grpSp>
      <p:grpSp>
        <p:nvGrpSpPr>
          <p:cNvPr id="4" name="INSTRUCTION">
            <a:extLst>
              <a:ext uri="{FF2B5EF4-FFF2-40B4-BE49-F238E27FC236}">
                <a16:creationId xmlns:a16="http://schemas.microsoft.com/office/drawing/2014/main" id="{D59144BE-8A99-C269-400B-9D68868F4A97}"/>
              </a:ext>
            </a:extLst>
          </p:cNvPr>
          <p:cNvGrpSpPr/>
          <p:nvPr userDrawn="1"/>
        </p:nvGrpSpPr>
        <p:grpSpPr>
          <a:xfrm>
            <a:off x="-3786437" y="0"/>
            <a:ext cx="3693386" cy="5359349"/>
            <a:chOff x="-3786437" y="0"/>
            <a:chExt cx="3693386" cy="5359349"/>
          </a:xfrm>
        </p:grpSpPr>
        <p:sp>
          <p:nvSpPr>
            <p:cNvPr id="9" name="Rechthoek 8">
              <a:extLst>
                <a:ext uri="{FF2B5EF4-FFF2-40B4-BE49-F238E27FC236}">
                  <a16:creationId xmlns:a16="http://schemas.microsoft.com/office/drawing/2014/main" id="{85A5382D-8A23-F76B-A3F1-65EB2AB1E73C}"/>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20" name="Rechthoek 19">
              <a:extLst>
                <a:ext uri="{FF2B5EF4-FFF2-40B4-BE49-F238E27FC236}">
                  <a16:creationId xmlns:a16="http://schemas.microsoft.com/office/drawing/2014/main" id="{585F4107-57F5-3D45-FA66-E5D502BA3C91}"/>
                </a:ext>
              </a:extLst>
            </p:cNvPr>
            <p:cNvSpPr/>
            <p:nvPr userDrawn="1"/>
          </p:nvSpPr>
          <p:spPr>
            <a:xfrm>
              <a:off x="-3786165" y="1707400"/>
              <a:ext cx="3593091" cy="2836018"/>
            </a:xfrm>
            <a:prstGeom prst="rect">
              <a:avLst/>
            </a:prstGeom>
            <a:solidFill>
              <a:schemeClr val="accent1"/>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 </a:t>
              </a:r>
            </a:p>
          </p:txBody>
        </p:sp>
        <p:sp>
          <p:nvSpPr>
            <p:cNvPr id="21" name="Ovaal 20">
              <a:extLst>
                <a:ext uri="{FF2B5EF4-FFF2-40B4-BE49-F238E27FC236}">
                  <a16:creationId xmlns:a16="http://schemas.microsoft.com/office/drawing/2014/main" id="{B299F5A0-F482-489E-08B8-C3ACCE28C5EC}"/>
                </a:ext>
              </a:extLst>
            </p:cNvPr>
            <p:cNvSpPr/>
            <p:nvPr userDrawn="1"/>
          </p:nvSpPr>
          <p:spPr>
            <a:xfrm>
              <a:off x="-3604183" y="183748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1</a:t>
              </a:r>
            </a:p>
          </p:txBody>
        </p:sp>
        <p:sp>
          <p:nvSpPr>
            <p:cNvPr id="22" name="Rechthoek 21">
              <a:extLst>
                <a:ext uri="{FF2B5EF4-FFF2-40B4-BE49-F238E27FC236}">
                  <a16:creationId xmlns:a16="http://schemas.microsoft.com/office/drawing/2014/main" id="{049F51C4-3C5A-60E2-BFFF-74FD546D00E0}"/>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Bullet</a:t>
              </a:r>
            </a:p>
          </p:txBody>
        </p:sp>
        <p:sp>
          <p:nvSpPr>
            <p:cNvPr id="23" name="Ovaal 22">
              <a:extLst>
                <a:ext uri="{FF2B5EF4-FFF2-40B4-BE49-F238E27FC236}">
                  <a16:creationId xmlns:a16="http://schemas.microsoft.com/office/drawing/2014/main" id="{76E32F7F-E128-95D1-2361-829273F04153}"/>
                </a:ext>
              </a:extLst>
            </p:cNvPr>
            <p:cNvSpPr/>
            <p:nvPr userDrawn="1"/>
          </p:nvSpPr>
          <p:spPr>
            <a:xfrm>
              <a:off x="-3604183" y="212876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2</a:t>
              </a:r>
            </a:p>
          </p:txBody>
        </p:sp>
        <p:sp>
          <p:nvSpPr>
            <p:cNvPr id="24" name="Rechthoek 23">
              <a:extLst>
                <a:ext uri="{FF2B5EF4-FFF2-40B4-BE49-F238E27FC236}">
                  <a16:creationId xmlns:a16="http://schemas.microsoft.com/office/drawing/2014/main" id="{C0DF96B0-1604-48C1-6604-90470CDE1794}"/>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25" name="Rechthoek 24">
              <a:extLst>
                <a:ext uri="{FF2B5EF4-FFF2-40B4-BE49-F238E27FC236}">
                  <a16:creationId xmlns:a16="http://schemas.microsoft.com/office/drawing/2014/main" id="{8EC8AD8A-2671-9A8F-C175-93DD5AFFAB0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715963" marR="0" lvl="0" indent="-358775"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Sub-bullet </a:t>
              </a:r>
            </a:p>
          </p:txBody>
        </p:sp>
        <p:sp>
          <p:nvSpPr>
            <p:cNvPr id="26" name="Ovaal 25">
              <a:extLst>
                <a:ext uri="{FF2B5EF4-FFF2-40B4-BE49-F238E27FC236}">
                  <a16:creationId xmlns:a16="http://schemas.microsoft.com/office/drawing/2014/main" id="{265F716A-AA9E-B614-2FC4-EEC8024E65CE}"/>
                </a:ext>
              </a:extLst>
            </p:cNvPr>
            <p:cNvSpPr/>
            <p:nvPr userDrawn="1"/>
          </p:nvSpPr>
          <p:spPr>
            <a:xfrm>
              <a:off x="-3604183" y="242005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3</a:t>
              </a:r>
            </a:p>
          </p:txBody>
        </p:sp>
        <p:sp>
          <p:nvSpPr>
            <p:cNvPr id="27" name="Rechthoek 26">
              <a:extLst>
                <a:ext uri="{FF2B5EF4-FFF2-40B4-BE49-F238E27FC236}">
                  <a16:creationId xmlns:a16="http://schemas.microsoft.com/office/drawing/2014/main" id="{11C08510-D645-64A3-084E-EBD354CE4234}"/>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28" name="Ovaal 27">
              <a:extLst>
                <a:ext uri="{FF2B5EF4-FFF2-40B4-BE49-F238E27FC236}">
                  <a16:creationId xmlns:a16="http://schemas.microsoft.com/office/drawing/2014/main" id="{B444B49A-F9D5-21ED-102D-6E091D25EC6F}"/>
                </a:ext>
              </a:extLst>
            </p:cNvPr>
            <p:cNvSpPr/>
            <p:nvPr userDrawn="1"/>
          </p:nvSpPr>
          <p:spPr>
            <a:xfrm>
              <a:off x="-3604183" y="2711336"/>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4</a:t>
              </a:r>
            </a:p>
          </p:txBody>
        </p:sp>
        <p:sp>
          <p:nvSpPr>
            <p:cNvPr id="29" name="Rechthoek 28">
              <a:extLst>
                <a:ext uri="{FF2B5EF4-FFF2-40B4-BE49-F238E27FC236}">
                  <a16:creationId xmlns:a16="http://schemas.microsoft.com/office/drawing/2014/main" id="{97390E05-6CD2-EDB9-0F6A-15D54C64A03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2400" b="1" i="0" u="none" strike="noStrike" kern="0" cap="none" spc="0" normalizeH="0" baseline="0" noProof="0" dirty="0">
                  <a:ln>
                    <a:noFill/>
                  </a:ln>
                  <a:solidFill>
                    <a:schemeClr val="tx1"/>
                  </a:solidFill>
                  <a:effectLst/>
                  <a:uLnTx/>
                  <a:uFillTx/>
                  <a:latin typeface="+mj-lt"/>
                  <a:cs typeface="Calibri" panose="020F0502020204030204" pitchFamily="34" charset="0"/>
                </a:rPr>
                <a:t>Title/Quote</a:t>
              </a:r>
            </a:p>
          </p:txBody>
        </p:sp>
        <p:sp>
          <p:nvSpPr>
            <p:cNvPr id="30" name="Ovaal 29">
              <a:extLst>
                <a:ext uri="{FF2B5EF4-FFF2-40B4-BE49-F238E27FC236}">
                  <a16:creationId xmlns:a16="http://schemas.microsoft.com/office/drawing/2014/main" id="{C95ECFCE-D7E5-97D8-AA58-B03DAA66C035}"/>
                </a:ext>
              </a:extLst>
            </p:cNvPr>
            <p:cNvSpPr/>
            <p:nvPr userDrawn="1"/>
          </p:nvSpPr>
          <p:spPr>
            <a:xfrm>
              <a:off x="-3604183" y="3002620"/>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5</a:t>
              </a:r>
            </a:p>
          </p:txBody>
        </p:sp>
        <p:sp>
          <p:nvSpPr>
            <p:cNvPr id="31" name="Rechthoek 30">
              <a:extLst>
                <a:ext uri="{FF2B5EF4-FFF2-40B4-BE49-F238E27FC236}">
                  <a16:creationId xmlns:a16="http://schemas.microsoft.com/office/drawing/2014/main" id="{2305A90F-852F-3EC6-4C4A-A9A785C4B788}"/>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800" b="0" i="0" u="none" strike="noStrike" kern="0" cap="none" spc="0" normalizeH="0" baseline="0" noProof="0" dirty="0">
                  <a:ln>
                    <a:noFill/>
                  </a:ln>
                  <a:solidFill>
                    <a:schemeClr val="tx1"/>
                  </a:solidFill>
                  <a:effectLst/>
                  <a:uLnTx/>
                  <a:uFillTx/>
                  <a:latin typeface="+mj-lt"/>
                  <a:cs typeface="Calibri" panose="020F0502020204030204" pitchFamily="34" charset="0"/>
                </a:rPr>
                <a:t>Subtitle</a:t>
              </a:r>
            </a:p>
          </p:txBody>
        </p:sp>
        <p:sp>
          <p:nvSpPr>
            <p:cNvPr id="32" name="Ovaal 31">
              <a:extLst>
                <a:ext uri="{FF2B5EF4-FFF2-40B4-BE49-F238E27FC236}">
                  <a16:creationId xmlns:a16="http://schemas.microsoft.com/office/drawing/2014/main" id="{389F6311-C221-8067-1126-EBDCAE0E5A69}"/>
                </a:ext>
              </a:extLst>
            </p:cNvPr>
            <p:cNvSpPr/>
            <p:nvPr userDrawn="1"/>
          </p:nvSpPr>
          <p:spPr>
            <a:xfrm>
              <a:off x="-3604183" y="329390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6</a:t>
              </a:r>
            </a:p>
          </p:txBody>
        </p:sp>
        <p:sp>
          <p:nvSpPr>
            <p:cNvPr id="33" name="Rechthoek 32">
              <a:extLst>
                <a:ext uri="{FF2B5EF4-FFF2-40B4-BE49-F238E27FC236}">
                  <a16:creationId xmlns:a16="http://schemas.microsoft.com/office/drawing/2014/main" id="{DF1A603A-EDDA-ED38-DA0F-11A7433FE61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mj-lt"/>
                <a:buAutoNum type="arabi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Numerical bullet</a:t>
              </a:r>
            </a:p>
          </p:txBody>
        </p:sp>
        <p:sp>
          <p:nvSpPr>
            <p:cNvPr id="34" name="Ovaal 33">
              <a:extLst>
                <a:ext uri="{FF2B5EF4-FFF2-40B4-BE49-F238E27FC236}">
                  <a16:creationId xmlns:a16="http://schemas.microsoft.com/office/drawing/2014/main" id="{8A1A3B82-196E-A31E-A5FA-879340B397BE}"/>
                </a:ext>
              </a:extLst>
            </p:cNvPr>
            <p:cNvSpPr/>
            <p:nvPr userDrawn="1"/>
          </p:nvSpPr>
          <p:spPr>
            <a:xfrm>
              <a:off x="-3604183" y="358518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7</a:t>
              </a:r>
            </a:p>
          </p:txBody>
        </p:sp>
        <p:sp>
          <p:nvSpPr>
            <p:cNvPr id="35" name="Rechthoek 34">
              <a:extLst>
                <a:ext uri="{FF2B5EF4-FFF2-40B4-BE49-F238E27FC236}">
                  <a16:creationId xmlns:a16="http://schemas.microsoft.com/office/drawing/2014/main" id="{FB5D4B9B-DE21-7C2E-D713-A10D276DA87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342900" marR="0" lvl="0" indent="-342900" defTabSz="914400" eaLnBrk="1" fontAlgn="auto" latinLnBrk="0" hangingPunct="1">
                <a:lnSpc>
                  <a:spcPct val="100000"/>
                </a:lnSpc>
                <a:spcBef>
                  <a:spcPts val="600"/>
                </a:spcBef>
                <a:spcAft>
                  <a:spcPts val="600"/>
                </a:spcAft>
                <a:buClr>
                  <a:schemeClr val="bg1"/>
                </a:buClr>
                <a:buSzTx/>
                <a:buFont typeface="+mj-lt"/>
                <a:buAutoNum type="alphaL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Alphabetical bullet</a:t>
              </a:r>
            </a:p>
          </p:txBody>
        </p:sp>
        <p:sp>
          <p:nvSpPr>
            <p:cNvPr id="36" name="Ovaal 35">
              <a:extLst>
                <a:ext uri="{FF2B5EF4-FFF2-40B4-BE49-F238E27FC236}">
                  <a16:creationId xmlns:a16="http://schemas.microsoft.com/office/drawing/2014/main" id="{4AB9DD57-CCA1-C2AA-1142-32E25D39AC0F}"/>
                </a:ext>
              </a:extLst>
            </p:cNvPr>
            <p:cNvSpPr/>
            <p:nvPr userDrawn="1"/>
          </p:nvSpPr>
          <p:spPr>
            <a:xfrm>
              <a:off x="-3604183" y="387647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8</a:t>
              </a:r>
            </a:p>
          </p:txBody>
        </p:sp>
        <p:sp>
          <p:nvSpPr>
            <p:cNvPr id="37" name="Rechthoek 36">
              <a:extLst>
                <a:ext uri="{FF2B5EF4-FFF2-40B4-BE49-F238E27FC236}">
                  <a16:creationId xmlns:a16="http://schemas.microsoft.com/office/drawing/2014/main" id="{6A8D1F49-3D21-AEE2-9AF7-4A982B6CD84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tx1"/>
                </a:buClr>
                <a:buSzTx/>
                <a:buFont typeface="Calibri" panose="020F0502020204030204" pitchFamily="34" charset="0"/>
                <a:buNone/>
                <a:tabLst/>
                <a:defRPr/>
              </a:pPr>
              <a:r>
                <a:rPr kumimoji="0" lang="en-GB" sz="1200" b="0" i="1" u="none" strike="noStrike" kern="0" cap="none" spc="0" normalizeH="0" baseline="0" noProof="0" dirty="0">
                  <a:ln>
                    <a:noFill/>
                  </a:ln>
                  <a:solidFill>
                    <a:schemeClr val="bg1"/>
                  </a:solidFill>
                  <a:effectLst/>
                  <a:uLnTx/>
                  <a:uFillTx/>
                  <a:latin typeface="+mj-lt"/>
                  <a:cs typeface="Calibri" panose="020F0502020204030204" pitchFamily="34" charset="0"/>
                </a:rPr>
                <a:t>Source</a:t>
              </a:r>
            </a:p>
          </p:txBody>
        </p:sp>
        <p:sp>
          <p:nvSpPr>
            <p:cNvPr id="38" name="Ovaal 37">
              <a:extLst>
                <a:ext uri="{FF2B5EF4-FFF2-40B4-BE49-F238E27FC236}">
                  <a16:creationId xmlns:a16="http://schemas.microsoft.com/office/drawing/2014/main" id="{9E753A53-9C80-CC9A-34B7-AC3D1CFC0FA8}"/>
                </a:ext>
              </a:extLst>
            </p:cNvPr>
            <p:cNvSpPr/>
            <p:nvPr userDrawn="1"/>
          </p:nvSpPr>
          <p:spPr>
            <a:xfrm>
              <a:off x="-3604183" y="416859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9</a:t>
              </a:r>
            </a:p>
          </p:txBody>
        </p:sp>
        <p:sp>
          <p:nvSpPr>
            <p:cNvPr id="39" name="Rechthoek 38">
              <a:extLst>
                <a:ext uri="{FF2B5EF4-FFF2-40B4-BE49-F238E27FC236}">
                  <a16:creationId xmlns:a16="http://schemas.microsoft.com/office/drawing/2014/main" id="{7413BC2B-90A6-58D5-1CEC-300B07C2A1B6}"/>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40" name="Rechthoek 39">
              <a:extLst>
                <a:ext uri="{FF2B5EF4-FFF2-40B4-BE49-F238E27FC236}">
                  <a16:creationId xmlns:a16="http://schemas.microsoft.com/office/drawing/2014/main" id="{E3D7E444-0865-2F12-7C95-95740E05BFE2}"/>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41" name="ICOON_info">
              <a:extLst>
                <a:ext uri="{FF2B5EF4-FFF2-40B4-BE49-F238E27FC236}">
                  <a16:creationId xmlns:a16="http://schemas.microsoft.com/office/drawing/2014/main" id="{6A93CC44-357C-B454-2B46-DE6328C5ADED}"/>
                </a:ext>
              </a:extLst>
            </p:cNvPr>
            <p:cNvGrpSpPr/>
            <p:nvPr userDrawn="1"/>
          </p:nvGrpSpPr>
          <p:grpSpPr>
            <a:xfrm>
              <a:off x="-376736" y="4400186"/>
              <a:ext cx="283685" cy="283685"/>
              <a:chOff x="-510741" y="5913713"/>
              <a:chExt cx="267555" cy="267555"/>
            </a:xfrm>
          </p:grpSpPr>
          <p:sp>
            <p:nvSpPr>
              <p:cNvPr id="89" name="Ovaal 88">
                <a:extLst>
                  <a:ext uri="{FF2B5EF4-FFF2-40B4-BE49-F238E27FC236}">
                    <a16:creationId xmlns:a16="http://schemas.microsoft.com/office/drawing/2014/main" id="{4C1992AB-5768-CCD7-BAE1-CA34B4AAA4F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90" name="Graphic 163" descr="Informatie">
                <a:extLst>
                  <a:ext uri="{FF2B5EF4-FFF2-40B4-BE49-F238E27FC236}">
                    <a16:creationId xmlns:a16="http://schemas.microsoft.com/office/drawing/2014/main" id="{2B5FFA2A-A959-6711-0B68-B2AF5263ACA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42" name="VOORBEELD">
              <a:extLst>
                <a:ext uri="{FF2B5EF4-FFF2-40B4-BE49-F238E27FC236}">
                  <a16:creationId xmlns:a16="http://schemas.microsoft.com/office/drawing/2014/main" id="{ABEE6276-EFC7-68DB-2404-8DE36F05A045}"/>
                </a:ext>
              </a:extLst>
            </p:cNvPr>
            <p:cNvGrpSpPr/>
            <p:nvPr userDrawn="1"/>
          </p:nvGrpSpPr>
          <p:grpSpPr>
            <a:xfrm>
              <a:off x="-3605171" y="458674"/>
              <a:ext cx="3234311" cy="558875"/>
              <a:chOff x="-3605171" y="458674"/>
              <a:chExt cx="3234311" cy="558875"/>
            </a:xfrm>
          </p:grpSpPr>
          <p:sp>
            <p:nvSpPr>
              <p:cNvPr id="49" name="Rechthoek 48">
                <a:extLst>
                  <a:ext uri="{FF2B5EF4-FFF2-40B4-BE49-F238E27FC236}">
                    <a16:creationId xmlns:a16="http://schemas.microsoft.com/office/drawing/2014/main" id="{0D5F01AC-6FA9-4138-B206-E0D8E96B43B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50" name="Rechthoek 49">
                <a:extLst>
                  <a:ext uri="{FF2B5EF4-FFF2-40B4-BE49-F238E27FC236}">
                    <a16:creationId xmlns:a16="http://schemas.microsoft.com/office/drawing/2014/main" id="{A1316048-0344-F109-2579-DC7CFC244B72}"/>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51" name="Groep 50">
                <a:extLst>
                  <a:ext uri="{FF2B5EF4-FFF2-40B4-BE49-F238E27FC236}">
                    <a16:creationId xmlns:a16="http://schemas.microsoft.com/office/drawing/2014/main" id="{1DC2874A-6CA7-994E-A3C1-85A0EED8C50D}"/>
                  </a:ext>
                </a:extLst>
              </p:cNvPr>
              <p:cNvGrpSpPr/>
              <p:nvPr userDrawn="1"/>
            </p:nvGrpSpPr>
            <p:grpSpPr>
              <a:xfrm>
                <a:off x="-3386247" y="830871"/>
                <a:ext cx="139423" cy="109566"/>
                <a:chOff x="-2866744" y="827071"/>
                <a:chExt cx="168701" cy="132575"/>
              </a:xfrm>
            </p:grpSpPr>
            <p:grpSp>
              <p:nvGrpSpPr>
                <p:cNvPr id="82" name="Groep 81">
                  <a:extLst>
                    <a:ext uri="{FF2B5EF4-FFF2-40B4-BE49-F238E27FC236}">
                      <a16:creationId xmlns:a16="http://schemas.microsoft.com/office/drawing/2014/main" id="{C0BB2822-7937-3038-1CED-3E74660EBA5C}"/>
                    </a:ext>
                  </a:extLst>
                </p:cNvPr>
                <p:cNvGrpSpPr/>
                <p:nvPr userDrawn="1"/>
              </p:nvGrpSpPr>
              <p:grpSpPr>
                <a:xfrm>
                  <a:off x="-2866744" y="827071"/>
                  <a:ext cx="168701" cy="132575"/>
                  <a:chOff x="-2866744" y="827071"/>
                  <a:chExt cx="168701" cy="132575"/>
                </a:xfrm>
              </p:grpSpPr>
              <p:cxnSp>
                <p:nvCxnSpPr>
                  <p:cNvPr id="84" name="Rechte verbindingslijn 83">
                    <a:extLst>
                      <a:ext uri="{FF2B5EF4-FFF2-40B4-BE49-F238E27FC236}">
                        <a16:creationId xmlns:a16="http://schemas.microsoft.com/office/drawing/2014/main" id="{EB8F155E-0820-9F74-A5F3-FF1D5AE080E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85" name="Rechte verbindingslijn 84">
                    <a:extLst>
                      <a:ext uri="{FF2B5EF4-FFF2-40B4-BE49-F238E27FC236}">
                        <a16:creationId xmlns:a16="http://schemas.microsoft.com/office/drawing/2014/main" id="{6AAD9618-B34B-9F50-0D7F-FF091B1E0A9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86" name="Rechte verbindingslijn 85">
                    <a:extLst>
                      <a:ext uri="{FF2B5EF4-FFF2-40B4-BE49-F238E27FC236}">
                        <a16:creationId xmlns:a16="http://schemas.microsoft.com/office/drawing/2014/main" id="{1C853E2E-F9C0-551D-07DE-FAC07CFA673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87" name="Rechte verbindingslijn 86">
                    <a:extLst>
                      <a:ext uri="{FF2B5EF4-FFF2-40B4-BE49-F238E27FC236}">
                        <a16:creationId xmlns:a16="http://schemas.microsoft.com/office/drawing/2014/main" id="{6BD397CF-8D51-0AD0-89FD-6FC7E19F95E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8" name="Rechte verbindingslijn 87">
                    <a:extLst>
                      <a:ext uri="{FF2B5EF4-FFF2-40B4-BE49-F238E27FC236}">
                        <a16:creationId xmlns:a16="http://schemas.microsoft.com/office/drawing/2014/main" id="{57900762-F8CE-3D0E-3709-9B860E42F6E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3" name="Pijl: rechts 82">
                  <a:extLst>
                    <a:ext uri="{FF2B5EF4-FFF2-40B4-BE49-F238E27FC236}">
                      <a16:creationId xmlns:a16="http://schemas.microsoft.com/office/drawing/2014/main" id="{A9EFDA3B-D849-91FD-81A9-C63585687B2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52" name="Groep 51">
                <a:extLst>
                  <a:ext uri="{FF2B5EF4-FFF2-40B4-BE49-F238E27FC236}">
                    <a16:creationId xmlns:a16="http://schemas.microsoft.com/office/drawing/2014/main" id="{409968CC-A339-4FC3-8D0D-2436C1BB0FE7}"/>
                  </a:ext>
                </a:extLst>
              </p:cNvPr>
              <p:cNvGrpSpPr/>
              <p:nvPr userDrawn="1"/>
            </p:nvGrpSpPr>
            <p:grpSpPr>
              <a:xfrm>
                <a:off x="-3605171" y="830871"/>
                <a:ext cx="139423" cy="109566"/>
                <a:chOff x="-2866744" y="518074"/>
                <a:chExt cx="168701" cy="132575"/>
              </a:xfrm>
            </p:grpSpPr>
            <p:grpSp>
              <p:nvGrpSpPr>
                <p:cNvPr id="75" name="Groep 74">
                  <a:extLst>
                    <a:ext uri="{FF2B5EF4-FFF2-40B4-BE49-F238E27FC236}">
                      <a16:creationId xmlns:a16="http://schemas.microsoft.com/office/drawing/2014/main" id="{68E4AD88-74DA-170E-6C80-B0D1F402E24A}"/>
                    </a:ext>
                  </a:extLst>
                </p:cNvPr>
                <p:cNvGrpSpPr/>
                <p:nvPr userDrawn="1"/>
              </p:nvGrpSpPr>
              <p:grpSpPr>
                <a:xfrm>
                  <a:off x="-2866744" y="518074"/>
                  <a:ext cx="168701" cy="132575"/>
                  <a:chOff x="-2866744" y="518074"/>
                  <a:chExt cx="168701" cy="132575"/>
                </a:xfrm>
              </p:grpSpPr>
              <p:cxnSp>
                <p:nvCxnSpPr>
                  <p:cNvPr id="77" name="Rechte verbindingslijn 76">
                    <a:extLst>
                      <a:ext uri="{FF2B5EF4-FFF2-40B4-BE49-F238E27FC236}">
                        <a16:creationId xmlns:a16="http://schemas.microsoft.com/office/drawing/2014/main" id="{8821CAC1-0493-026F-C8DF-779C10A24F4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06258173-563E-42E9-1E4C-48C26B58C46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EB3242B9-EADE-5F49-5F7E-B29CDE22946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2950CCF7-021E-D18C-36E1-C6AF26D02A1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1" name="Rechte verbindingslijn 80">
                    <a:extLst>
                      <a:ext uri="{FF2B5EF4-FFF2-40B4-BE49-F238E27FC236}">
                        <a16:creationId xmlns:a16="http://schemas.microsoft.com/office/drawing/2014/main" id="{C5F14EDB-31B1-AC4F-0450-3488586CCA9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76" name="Pijl: rechts 75">
                  <a:extLst>
                    <a:ext uri="{FF2B5EF4-FFF2-40B4-BE49-F238E27FC236}">
                      <a16:creationId xmlns:a16="http://schemas.microsoft.com/office/drawing/2014/main" id="{A7E42B44-4500-B6A7-2ACA-ECCC92DAD55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53" name="Rechte verbindingslijn 52">
                <a:extLst>
                  <a:ext uri="{FF2B5EF4-FFF2-40B4-BE49-F238E27FC236}">
                    <a16:creationId xmlns:a16="http://schemas.microsoft.com/office/drawing/2014/main" id="{1A17C06E-1195-5D53-0ACE-B74CF6F5727A}"/>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54" name="Rechte verbindingslijn 53">
                <a:extLst>
                  <a:ext uri="{FF2B5EF4-FFF2-40B4-BE49-F238E27FC236}">
                    <a16:creationId xmlns:a16="http://schemas.microsoft.com/office/drawing/2014/main" id="{A56FC4A8-E788-EE79-6E80-65700D2FD716}"/>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55" name="Rechthoek 54">
                <a:extLst>
                  <a:ext uri="{FF2B5EF4-FFF2-40B4-BE49-F238E27FC236}">
                    <a16:creationId xmlns:a16="http://schemas.microsoft.com/office/drawing/2014/main" id="{962CFA35-E6A4-6528-7335-3DDC54306166}"/>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sp>
            <p:nvSpPr>
              <p:cNvPr id="56" name="Rechthoek 55">
                <a:extLst>
                  <a:ext uri="{FF2B5EF4-FFF2-40B4-BE49-F238E27FC236}">
                    <a16:creationId xmlns:a16="http://schemas.microsoft.com/office/drawing/2014/main" id="{F1702738-4883-1395-EA4E-2752965529C8}"/>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grpSp>
            <p:nvGrpSpPr>
              <p:cNvPr id="57" name="Groep 56">
                <a:extLst>
                  <a:ext uri="{FF2B5EF4-FFF2-40B4-BE49-F238E27FC236}">
                    <a16:creationId xmlns:a16="http://schemas.microsoft.com/office/drawing/2014/main" id="{78853CF6-97E4-E018-545B-8A3D4735C18D}"/>
                  </a:ext>
                </a:extLst>
              </p:cNvPr>
              <p:cNvGrpSpPr/>
              <p:nvPr userDrawn="1"/>
            </p:nvGrpSpPr>
            <p:grpSpPr>
              <a:xfrm>
                <a:off x="-2916763" y="769168"/>
                <a:ext cx="268738" cy="248381"/>
                <a:chOff x="-2916763" y="769168"/>
                <a:chExt cx="268738" cy="248381"/>
              </a:xfrm>
            </p:grpSpPr>
            <p:sp>
              <p:nvSpPr>
                <p:cNvPr id="67" name="Rechthoek 66">
                  <a:extLst>
                    <a:ext uri="{FF2B5EF4-FFF2-40B4-BE49-F238E27FC236}">
                      <a16:creationId xmlns:a16="http://schemas.microsoft.com/office/drawing/2014/main" id="{557EC5DF-8EB2-5901-C2D6-DE5EC640DD1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68" name="Groep 67">
                  <a:extLst>
                    <a:ext uri="{FF2B5EF4-FFF2-40B4-BE49-F238E27FC236}">
                      <a16:creationId xmlns:a16="http://schemas.microsoft.com/office/drawing/2014/main" id="{D21D5BAE-2C55-BD55-4900-8B20C21685B0}"/>
                    </a:ext>
                  </a:extLst>
                </p:cNvPr>
                <p:cNvGrpSpPr/>
                <p:nvPr userDrawn="1"/>
              </p:nvGrpSpPr>
              <p:grpSpPr>
                <a:xfrm>
                  <a:off x="-2866744" y="827071"/>
                  <a:ext cx="168701" cy="132575"/>
                  <a:chOff x="-2866744" y="827071"/>
                  <a:chExt cx="168701" cy="132575"/>
                </a:xfrm>
              </p:grpSpPr>
              <p:cxnSp>
                <p:nvCxnSpPr>
                  <p:cNvPr id="70" name="Rechte verbindingslijn 69">
                    <a:extLst>
                      <a:ext uri="{FF2B5EF4-FFF2-40B4-BE49-F238E27FC236}">
                        <a16:creationId xmlns:a16="http://schemas.microsoft.com/office/drawing/2014/main" id="{47F96410-82EA-F07E-C590-50576EA4AAF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DC4CC8BB-577B-10BD-916B-8601D84A0FB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5153C5C9-DE8E-7779-345E-E34A5C425D7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C62CCFBA-0EF4-D03A-7687-626DC0F5B9A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000294A2-BF66-998E-C8F3-A88232FF6274}"/>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9" name="Pijl: rechts 68">
                  <a:extLst>
                    <a:ext uri="{FF2B5EF4-FFF2-40B4-BE49-F238E27FC236}">
                      <a16:creationId xmlns:a16="http://schemas.microsoft.com/office/drawing/2014/main" id="{6F4CB703-B5DE-4A9A-CFFA-E9ACA2D0CF95}"/>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58" name="Groep 57">
                <a:extLst>
                  <a:ext uri="{FF2B5EF4-FFF2-40B4-BE49-F238E27FC236}">
                    <a16:creationId xmlns:a16="http://schemas.microsoft.com/office/drawing/2014/main" id="{F9E30254-EB77-01FF-6367-EF7D886D58C5}"/>
                  </a:ext>
                </a:extLst>
              </p:cNvPr>
              <p:cNvGrpSpPr/>
              <p:nvPr userDrawn="1"/>
            </p:nvGrpSpPr>
            <p:grpSpPr>
              <a:xfrm>
                <a:off x="-2916763" y="460171"/>
                <a:ext cx="268738" cy="248381"/>
                <a:chOff x="-2916763" y="460171"/>
                <a:chExt cx="268738" cy="248381"/>
              </a:xfrm>
            </p:grpSpPr>
            <p:sp>
              <p:nvSpPr>
                <p:cNvPr id="59" name="Rechthoek 58">
                  <a:extLst>
                    <a:ext uri="{FF2B5EF4-FFF2-40B4-BE49-F238E27FC236}">
                      <a16:creationId xmlns:a16="http://schemas.microsoft.com/office/drawing/2014/main" id="{97D66CB7-B1A1-A16C-8CE5-40A929F735C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F15A3035-7AAE-341B-7AB7-0DFF728F1671}"/>
                    </a:ext>
                  </a:extLst>
                </p:cNvPr>
                <p:cNvGrpSpPr/>
                <p:nvPr userDrawn="1"/>
              </p:nvGrpSpPr>
              <p:grpSpPr>
                <a:xfrm>
                  <a:off x="-2866744" y="518074"/>
                  <a:ext cx="168701" cy="132575"/>
                  <a:chOff x="-2866744" y="518074"/>
                  <a:chExt cx="168701" cy="132575"/>
                </a:xfrm>
              </p:grpSpPr>
              <p:cxnSp>
                <p:nvCxnSpPr>
                  <p:cNvPr id="62" name="Rechte verbindingslijn 61">
                    <a:extLst>
                      <a:ext uri="{FF2B5EF4-FFF2-40B4-BE49-F238E27FC236}">
                        <a16:creationId xmlns:a16="http://schemas.microsoft.com/office/drawing/2014/main" id="{D6D4E862-E192-2AB6-87A7-28861CE1E37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6E49D5EF-9577-8E6A-3718-8980B924945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6D604E36-65C1-A16C-9DC3-F20F7E3C6B48}"/>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435F1CB5-F27B-5B6E-271D-B9987A7FC9A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C6FB763B-6A19-6D1C-521D-0E7F3D7E4107}"/>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1" name="Pijl: rechts 60">
                  <a:extLst>
                    <a:ext uri="{FF2B5EF4-FFF2-40B4-BE49-F238E27FC236}">
                      <a16:creationId xmlns:a16="http://schemas.microsoft.com/office/drawing/2014/main" id="{9B7059CB-CEA1-1604-3232-591E41F035D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nvGrpSpPr>
            <p:cNvPr id="43" name="Groep 42">
              <a:extLst>
                <a:ext uri="{FF2B5EF4-FFF2-40B4-BE49-F238E27FC236}">
                  <a16:creationId xmlns:a16="http://schemas.microsoft.com/office/drawing/2014/main" id="{F6CDF610-2F56-8722-3F16-37A41F9AD884}"/>
                </a:ext>
              </a:extLst>
            </p:cNvPr>
            <p:cNvGrpSpPr/>
            <p:nvPr userDrawn="1"/>
          </p:nvGrpSpPr>
          <p:grpSpPr>
            <a:xfrm>
              <a:off x="-938434" y="4663037"/>
              <a:ext cx="627798" cy="576693"/>
              <a:chOff x="-1753862" y="6112775"/>
              <a:chExt cx="759635" cy="697798"/>
            </a:xfrm>
          </p:grpSpPr>
          <p:grpSp>
            <p:nvGrpSpPr>
              <p:cNvPr id="44" name="Inspireren">
                <a:extLst>
                  <a:ext uri="{FF2B5EF4-FFF2-40B4-BE49-F238E27FC236}">
                    <a16:creationId xmlns:a16="http://schemas.microsoft.com/office/drawing/2014/main" id="{D9B64CB7-D92D-8172-F059-39A1899E89BB}"/>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46" name="Freeform 12">
                  <a:extLst>
                    <a:ext uri="{FF2B5EF4-FFF2-40B4-BE49-F238E27FC236}">
                      <a16:creationId xmlns:a16="http://schemas.microsoft.com/office/drawing/2014/main" id="{9B86A540-40C9-8BC2-79BC-4E8FE64FF9C4}"/>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47" name="Freeform 13">
                  <a:extLst>
                    <a:ext uri="{FF2B5EF4-FFF2-40B4-BE49-F238E27FC236}">
                      <a16:creationId xmlns:a16="http://schemas.microsoft.com/office/drawing/2014/main" id="{DE92C47D-4233-7736-6E28-3E7043209C09}"/>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48" name="Freeform 14">
                  <a:extLst>
                    <a:ext uri="{FF2B5EF4-FFF2-40B4-BE49-F238E27FC236}">
                      <a16:creationId xmlns:a16="http://schemas.microsoft.com/office/drawing/2014/main" id="{6D47E93A-E5E2-E125-5D59-1C4F2258BD16}"/>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45" name="Tekstvak 44">
                <a:extLst>
                  <a:ext uri="{FF2B5EF4-FFF2-40B4-BE49-F238E27FC236}">
                    <a16:creationId xmlns:a16="http://schemas.microsoft.com/office/drawing/2014/main" id="{858D6127-63D8-80F1-5237-08978C0081EF}"/>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163" name="INSTRUCTION">
            <a:extLst>
              <a:ext uri="{FF2B5EF4-FFF2-40B4-BE49-F238E27FC236}">
                <a16:creationId xmlns:a16="http://schemas.microsoft.com/office/drawing/2014/main" id="{BBFB1799-A9FB-0B9B-8527-E721DFF7F375}"/>
              </a:ext>
            </a:extLst>
          </p:cNvPr>
          <p:cNvGrpSpPr/>
          <p:nvPr userDrawn="1"/>
        </p:nvGrpSpPr>
        <p:grpSpPr>
          <a:xfrm>
            <a:off x="12377595" y="2"/>
            <a:ext cx="3693386" cy="5715919"/>
            <a:chOff x="-3786437" y="2"/>
            <a:chExt cx="3693386" cy="5715919"/>
          </a:xfrm>
        </p:grpSpPr>
        <p:grpSp>
          <p:nvGrpSpPr>
            <p:cNvPr id="164" name="Groep 163">
              <a:extLst>
                <a:ext uri="{FF2B5EF4-FFF2-40B4-BE49-F238E27FC236}">
                  <a16:creationId xmlns:a16="http://schemas.microsoft.com/office/drawing/2014/main" id="{376A8FFA-BDB5-DCDA-F6BE-459A4E13093D}"/>
                </a:ext>
              </a:extLst>
            </p:cNvPr>
            <p:cNvGrpSpPr/>
            <p:nvPr userDrawn="1"/>
          </p:nvGrpSpPr>
          <p:grpSpPr>
            <a:xfrm>
              <a:off x="-3786437" y="3234716"/>
              <a:ext cx="3693386" cy="2481205"/>
              <a:chOff x="-3786437" y="3234716"/>
              <a:chExt cx="3693386" cy="2481205"/>
            </a:xfrm>
          </p:grpSpPr>
          <p:sp>
            <p:nvSpPr>
              <p:cNvPr id="188" name="Rechthoek 187">
                <a:extLst>
                  <a:ext uri="{FF2B5EF4-FFF2-40B4-BE49-F238E27FC236}">
                    <a16:creationId xmlns:a16="http://schemas.microsoft.com/office/drawing/2014/main" id="{16166FF0-59E8-5000-D650-909F6E5CC990}"/>
                  </a:ext>
                </a:extLst>
              </p:cNvPr>
              <p:cNvSpPr/>
              <p:nvPr userDrawn="1"/>
            </p:nvSpPr>
            <p:spPr>
              <a:xfrm>
                <a:off x="-3786165" y="3234716"/>
                <a:ext cx="3593091" cy="184934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chart data</a:t>
                </a:r>
              </a:p>
            </p:txBody>
          </p:sp>
          <p:sp>
            <p:nvSpPr>
              <p:cNvPr id="189" name="Ovaal 188">
                <a:extLst>
                  <a:ext uri="{FF2B5EF4-FFF2-40B4-BE49-F238E27FC236}">
                    <a16:creationId xmlns:a16="http://schemas.microsoft.com/office/drawing/2014/main" id="{D115DF7B-37AF-7E8F-42DF-B6F8C728F302}"/>
                  </a:ext>
                </a:extLst>
              </p:cNvPr>
              <p:cNvSpPr/>
              <p:nvPr userDrawn="1"/>
            </p:nvSpPr>
            <p:spPr>
              <a:xfrm>
                <a:off x="-3603587" y="369931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90" name="Rechthoek 189">
                <a:extLst>
                  <a:ext uri="{FF2B5EF4-FFF2-40B4-BE49-F238E27FC236}">
                    <a16:creationId xmlns:a16="http://schemas.microsoft.com/office/drawing/2014/main" id="{CA87C2DD-E271-0281-5354-E0957B452735}"/>
                  </a:ext>
                </a:extLst>
              </p:cNvPr>
              <p:cNvSpPr/>
              <p:nvPr userDrawn="1"/>
            </p:nvSpPr>
            <p:spPr>
              <a:xfrm>
                <a:off x="-3319415" y="3699315"/>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‘Edit data’</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91" name="Groep 190">
                <a:extLst>
                  <a:ext uri="{FF2B5EF4-FFF2-40B4-BE49-F238E27FC236}">
                    <a16:creationId xmlns:a16="http://schemas.microsoft.com/office/drawing/2014/main" id="{E1894133-C670-FA7C-CD39-9B14D8ADAD93}"/>
                  </a:ext>
                </a:extLst>
              </p:cNvPr>
              <p:cNvGrpSpPr/>
              <p:nvPr userDrawn="1"/>
            </p:nvGrpSpPr>
            <p:grpSpPr>
              <a:xfrm>
                <a:off x="-3314821" y="4139107"/>
                <a:ext cx="1495189" cy="563933"/>
                <a:chOff x="-3314821" y="3310415"/>
                <a:chExt cx="1495189" cy="563933"/>
              </a:xfrm>
            </p:grpSpPr>
            <p:sp>
              <p:nvSpPr>
                <p:cNvPr id="202" name="Rechthoek 201">
                  <a:extLst>
                    <a:ext uri="{FF2B5EF4-FFF2-40B4-BE49-F238E27FC236}">
                      <a16:creationId xmlns:a16="http://schemas.microsoft.com/office/drawing/2014/main" id="{54D27D39-181D-0C47-0BFD-4EC31B279F4F}"/>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3" name="Rechthoek 202">
                  <a:extLst>
                    <a:ext uri="{FF2B5EF4-FFF2-40B4-BE49-F238E27FC236}">
                      <a16:creationId xmlns:a16="http://schemas.microsoft.com/office/drawing/2014/main" id="{7187EDE5-C222-C7DF-C2AA-474066417A29}"/>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4" name="Tekstvak 203">
                  <a:extLst>
                    <a:ext uri="{FF2B5EF4-FFF2-40B4-BE49-F238E27FC236}">
                      <a16:creationId xmlns:a16="http://schemas.microsoft.com/office/drawing/2014/main" id="{809C2F61-4A57-DD94-D2E9-860F6D6BA5B9}"/>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Change chart type</a:t>
                  </a:r>
                </a:p>
              </p:txBody>
            </p:sp>
            <p:sp>
              <p:nvSpPr>
                <p:cNvPr id="205" name="Tekstvak 204">
                  <a:extLst>
                    <a:ext uri="{FF2B5EF4-FFF2-40B4-BE49-F238E27FC236}">
                      <a16:creationId xmlns:a16="http://schemas.microsoft.com/office/drawing/2014/main" id="{DCC74E20-4A8E-911A-686E-A749A81501F0}"/>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Edit data</a:t>
                  </a:r>
                </a:p>
              </p:txBody>
            </p:sp>
            <p:sp>
              <p:nvSpPr>
                <p:cNvPr id="206" name="Vrije vorm: vorm 205">
                  <a:extLst>
                    <a:ext uri="{FF2B5EF4-FFF2-40B4-BE49-F238E27FC236}">
                      <a16:creationId xmlns:a16="http://schemas.microsoft.com/office/drawing/2014/main" id="{6A792A47-9B06-C6E4-200C-32EC7C0320EB}"/>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207" name="Groep 206">
                  <a:extLst>
                    <a:ext uri="{FF2B5EF4-FFF2-40B4-BE49-F238E27FC236}">
                      <a16:creationId xmlns:a16="http://schemas.microsoft.com/office/drawing/2014/main" id="{82387B82-2625-41E3-4A9C-799FCBC82D37}"/>
                    </a:ext>
                  </a:extLst>
                </p:cNvPr>
                <p:cNvGrpSpPr/>
                <p:nvPr userDrawn="1"/>
              </p:nvGrpSpPr>
              <p:grpSpPr>
                <a:xfrm>
                  <a:off x="-3261976" y="3361742"/>
                  <a:ext cx="139861" cy="152244"/>
                  <a:chOff x="12574450" y="6053892"/>
                  <a:chExt cx="169232" cy="184215"/>
                </a:xfrm>
              </p:grpSpPr>
              <p:sp>
                <p:nvSpPr>
                  <p:cNvPr id="227" name="Rechthoek 226">
                    <a:extLst>
                      <a:ext uri="{FF2B5EF4-FFF2-40B4-BE49-F238E27FC236}">
                        <a16:creationId xmlns:a16="http://schemas.microsoft.com/office/drawing/2014/main" id="{02975B70-82FC-889D-696A-747AF603954D}"/>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228" name="Rechthoek 227">
                    <a:extLst>
                      <a:ext uri="{FF2B5EF4-FFF2-40B4-BE49-F238E27FC236}">
                        <a16:creationId xmlns:a16="http://schemas.microsoft.com/office/drawing/2014/main" id="{5C54A0D6-A6E1-0793-0720-A802AB9713F4}"/>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229" name="Rechthoek 228">
                    <a:extLst>
                      <a:ext uri="{FF2B5EF4-FFF2-40B4-BE49-F238E27FC236}">
                        <a16:creationId xmlns:a16="http://schemas.microsoft.com/office/drawing/2014/main" id="{A12B62AE-7B12-E979-D276-7CF38AE0A38C}"/>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08" name="Groep 207">
                  <a:extLst>
                    <a:ext uri="{FF2B5EF4-FFF2-40B4-BE49-F238E27FC236}">
                      <a16:creationId xmlns:a16="http://schemas.microsoft.com/office/drawing/2014/main" id="{753FEFA5-4914-4A12-E914-187A84825D52}"/>
                    </a:ext>
                  </a:extLst>
                </p:cNvPr>
                <p:cNvGrpSpPr/>
                <p:nvPr userDrawn="1"/>
              </p:nvGrpSpPr>
              <p:grpSpPr>
                <a:xfrm>
                  <a:off x="-3261070" y="3635199"/>
                  <a:ext cx="168905" cy="104490"/>
                  <a:chOff x="-3261070" y="3620931"/>
                  <a:chExt cx="193920" cy="119965"/>
                </a:xfrm>
              </p:grpSpPr>
              <p:sp>
                <p:nvSpPr>
                  <p:cNvPr id="209" name="Rechthoek 208">
                    <a:extLst>
                      <a:ext uri="{FF2B5EF4-FFF2-40B4-BE49-F238E27FC236}">
                        <a16:creationId xmlns:a16="http://schemas.microsoft.com/office/drawing/2014/main" id="{7E0896D3-D6B7-534A-30A2-21E4A7DACD71}"/>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210" name="Groep 209">
                    <a:extLst>
                      <a:ext uri="{FF2B5EF4-FFF2-40B4-BE49-F238E27FC236}">
                        <a16:creationId xmlns:a16="http://schemas.microsoft.com/office/drawing/2014/main" id="{A34C5CDC-B49C-05FE-4B02-5DA7D540AB18}"/>
                      </a:ext>
                    </a:extLst>
                  </p:cNvPr>
                  <p:cNvGrpSpPr/>
                  <p:nvPr userDrawn="1"/>
                </p:nvGrpSpPr>
                <p:grpSpPr>
                  <a:xfrm>
                    <a:off x="-3261070" y="3622063"/>
                    <a:ext cx="141113" cy="117345"/>
                    <a:chOff x="1094874" y="-878306"/>
                    <a:chExt cx="867364" cy="613611"/>
                  </a:xfrm>
                </p:grpSpPr>
                <p:cxnSp>
                  <p:nvCxnSpPr>
                    <p:cNvPr id="220" name="Rechte verbindingslijn 219">
                      <a:extLst>
                        <a:ext uri="{FF2B5EF4-FFF2-40B4-BE49-F238E27FC236}">
                          <a16:creationId xmlns:a16="http://schemas.microsoft.com/office/drawing/2014/main" id="{144C17A7-E675-EA61-8A90-33D0C30DBA0B}"/>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221" name="Rechte verbindingslijn 220">
                      <a:extLst>
                        <a:ext uri="{FF2B5EF4-FFF2-40B4-BE49-F238E27FC236}">
                          <a16:creationId xmlns:a16="http://schemas.microsoft.com/office/drawing/2014/main" id="{B677B2DD-E316-F31F-9539-78CA7CEB3604}"/>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222" name="Groep 221">
                      <a:extLst>
                        <a:ext uri="{FF2B5EF4-FFF2-40B4-BE49-F238E27FC236}">
                          <a16:creationId xmlns:a16="http://schemas.microsoft.com/office/drawing/2014/main" id="{C3DE41E7-F626-2B0B-3138-440F9AA7756B}"/>
                        </a:ext>
                      </a:extLst>
                    </p:cNvPr>
                    <p:cNvGrpSpPr/>
                    <p:nvPr userDrawn="1"/>
                  </p:nvGrpSpPr>
                  <p:grpSpPr>
                    <a:xfrm>
                      <a:off x="1270535" y="-878306"/>
                      <a:ext cx="526983" cy="613611"/>
                      <a:chOff x="1270535" y="-745959"/>
                      <a:chExt cx="526983" cy="481264"/>
                    </a:xfrm>
                  </p:grpSpPr>
                  <p:cxnSp>
                    <p:nvCxnSpPr>
                      <p:cNvPr id="223" name="Rechte verbindingslijn 222">
                        <a:extLst>
                          <a:ext uri="{FF2B5EF4-FFF2-40B4-BE49-F238E27FC236}">
                            <a16:creationId xmlns:a16="http://schemas.microsoft.com/office/drawing/2014/main" id="{C622C463-4FA0-93B2-F4A1-C307360ABA70}"/>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224" name="Rechte verbindingslijn 223">
                        <a:extLst>
                          <a:ext uri="{FF2B5EF4-FFF2-40B4-BE49-F238E27FC236}">
                            <a16:creationId xmlns:a16="http://schemas.microsoft.com/office/drawing/2014/main" id="{FB8F493B-91B4-06D6-D05F-63D3AF937F23}"/>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225" name="Rechte verbindingslijn 224">
                        <a:extLst>
                          <a:ext uri="{FF2B5EF4-FFF2-40B4-BE49-F238E27FC236}">
                            <a16:creationId xmlns:a16="http://schemas.microsoft.com/office/drawing/2014/main" id="{33BCB902-7DBD-0E86-1D4B-A8F3ADF07B03}"/>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226" name="Rechte verbindingslijn 225">
                        <a:extLst>
                          <a:ext uri="{FF2B5EF4-FFF2-40B4-BE49-F238E27FC236}">
                            <a16:creationId xmlns:a16="http://schemas.microsoft.com/office/drawing/2014/main" id="{C78D4EE6-9193-50AC-EB9E-30A276E3DF98}"/>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211" name="Rechte verbindingslijn 210">
                    <a:extLst>
                      <a:ext uri="{FF2B5EF4-FFF2-40B4-BE49-F238E27FC236}">
                        <a16:creationId xmlns:a16="http://schemas.microsoft.com/office/drawing/2014/main" id="{84CB4AB9-B648-E7BA-A6E5-ACA2DECEED62}"/>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212" name="Rechte verbindingslijn 211">
                    <a:extLst>
                      <a:ext uri="{FF2B5EF4-FFF2-40B4-BE49-F238E27FC236}">
                        <a16:creationId xmlns:a16="http://schemas.microsoft.com/office/drawing/2014/main" id="{4B13D1E7-736E-0BEB-B80A-6C8D6CA109BD}"/>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213" name="Rechte verbindingslijn 212">
                    <a:extLst>
                      <a:ext uri="{FF2B5EF4-FFF2-40B4-BE49-F238E27FC236}">
                        <a16:creationId xmlns:a16="http://schemas.microsoft.com/office/drawing/2014/main" id="{02DA0B7F-4A33-070A-1683-F802641BFFD4}"/>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214" name="Rechte verbindingslijn 213">
                    <a:extLst>
                      <a:ext uri="{FF2B5EF4-FFF2-40B4-BE49-F238E27FC236}">
                        <a16:creationId xmlns:a16="http://schemas.microsoft.com/office/drawing/2014/main" id="{1912AE89-E57B-DDBB-79D5-F66AFA7A555F}"/>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215" name="Rechthoek 214">
                    <a:extLst>
                      <a:ext uri="{FF2B5EF4-FFF2-40B4-BE49-F238E27FC236}">
                        <a16:creationId xmlns:a16="http://schemas.microsoft.com/office/drawing/2014/main" id="{A3EBD554-C687-F143-5D95-633E949BC2C4}"/>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216" name="Groep 215">
                    <a:extLst>
                      <a:ext uri="{FF2B5EF4-FFF2-40B4-BE49-F238E27FC236}">
                        <a16:creationId xmlns:a16="http://schemas.microsoft.com/office/drawing/2014/main" id="{18502057-A6EC-F094-FFFA-7D4CB0B6E650}"/>
                      </a:ext>
                    </a:extLst>
                  </p:cNvPr>
                  <p:cNvGrpSpPr/>
                  <p:nvPr userDrawn="1"/>
                </p:nvGrpSpPr>
                <p:grpSpPr>
                  <a:xfrm rot="2700000">
                    <a:off x="-3158000" y="3650045"/>
                    <a:ext cx="34350" cy="147351"/>
                    <a:chOff x="3148392" y="-836646"/>
                    <a:chExt cx="132124" cy="596095"/>
                  </a:xfrm>
                  <a:solidFill>
                    <a:srgbClr val="3399FF"/>
                  </a:solidFill>
                </p:grpSpPr>
                <p:sp>
                  <p:nvSpPr>
                    <p:cNvPr id="217" name="Rechthoek 216">
                      <a:extLst>
                        <a:ext uri="{FF2B5EF4-FFF2-40B4-BE49-F238E27FC236}">
                          <a16:creationId xmlns:a16="http://schemas.microsoft.com/office/drawing/2014/main" id="{58628DED-E386-BDA6-2308-F148C50F5926}"/>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218" name="Rechthoek: afgeronde bovenhoeken 217">
                      <a:extLst>
                        <a:ext uri="{FF2B5EF4-FFF2-40B4-BE49-F238E27FC236}">
                          <a16:creationId xmlns:a16="http://schemas.microsoft.com/office/drawing/2014/main" id="{DD3B394F-E31C-8C43-FFE6-B0C15EA65FDD}"/>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219" name="Gelijkbenige driehoek 218">
                      <a:extLst>
                        <a:ext uri="{FF2B5EF4-FFF2-40B4-BE49-F238E27FC236}">
                          <a16:creationId xmlns:a16="http://schemas.microsoft.com/office/drawing/2014/main" id="{A4A2FB7B-4CF0-669D-B442-DBCA357BA68A}"/>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grpSp>
          </p:grpSp>
          <p:sp>
            <p:nvSpPr>
              <p:cNvPr id="192" name="Rechthoek 191">
                <a:extLst>
                  <a:ext uri="{FF2B5EF4-FFF2-40B4-BE49-F238E27FC236}">
                    <a16:creationId xmlns:a16="http://schemas.microsoft.com/office/drawing/2014/main" id="{CD241BA3-ADBD-B1FE-3731-65EB2F6E3F3E}"/>
                  </a:ext>
                </a:extLst>
              </p:cNvPr>
              <p:cNvSpPr/>
              <p:nvPr userDrawn="1"/>
            </p:nvSpPr>
            <p:spPr>
              <a:xfrm>
                <a:off x="-3786437" y="4887921"/>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193" name="ICOON_info">
                <a:extLst>
                  <a:ext uri="{FF2B5EF4-FFF2-40B4-BE49-F238E27FC236}">
                    <a16:creationId xmlns:a16="http://schemas.microsoft.com/office/drawing/2014/main" id="{244B8596-741E-D003-4704-E9B4471E2ADC}"/>
                  </a:ext>
                </a:extLst>
              </p:cNvPr>
              <p:cNvGrpSpPr/>
              <p:nvPr userDrawn="1"/>
            </p:nvGrpSpPr>
            <p:grpSpPr>
              <a:xfrm>
                <a:off x="-376736" y="4751903"/>
                <a:ext cx="283685" cy="283685"/>
                <a:chOff x="-510741" y="5913713"/>
                <a:chExt cx="267555" cy="267555"/>
              </a:xfrm>
            </p:grpSpPr>
            <p:sp>
              <p:nvSpPr>
                <p:cNvPr id="200" name="Ovaal 199">
                  <a:extLst>
                    <a:ext uri="{FF2B5EF4-FFF2-40B4-BE49-F238E27FC236}">
                      <a16:creationId xmlns:a16="http://schemas.microsoft.com/office/drawing/2014/main" id="{C172E72D-AFDC-0DDB-19A6-394AE5F7CE8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1" name="Graphic 163" descr="Informatie">
                  <a:extLst>
                    <a:ext uri="{FF2B5EF4-FFF2-40B4-BE49-F238E27FC236}">
                      <a16:creationId xmlns:a16="http://schemas.microsoft.com/office/drawing/2014/main" id="{590D9824-0CA3-8173-806A-8163E2C34DE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4" name="Groep 193">
                <a:extLst>
                  <a:ext uri="{FF2B5EF4-FFF2-40B4-BE49-F238E27FC236}">
                    <a16:creationId xmlns:a16="http://schemas.microsoft.com/office/drawing/2014/main" id="{3EEA84B9-3344-5BEE-9911-F8E27709F96F}"/>
                  </a:ext>
                </a:extLst>
              </p:cNvPr>
              <p:cNvGrpSpPr/>
              <p:nvPr userDrawn="1"/>
            </p:nvGrpSpPr>
            <p:grpSpPr>
              <a:xfrm>
                <a:off x="-938434" y="5025298"/>
                <a:ext cx="627798" cy="576693"/>
                <a:chOff x="-938434" y="4570310"/>
                <a:chExt cx="627798" cy="576693"/>
              </a:xfrm>
            </p:grpSpPr>
            <p:grpSp>
              <p:nvGrpSpPr>
                <p:cNvPr id="195" name="Inspireren">
                  <a:extLst>
                    <a:ext uri="{FF2B5EF4-FFF2-40B4-BE49-F238E27FC236}">
                      <a16:creationId xmlns:a16="http://schemas.microsoft.com/office/drawing/2014/main" id="{F81DDBB8-B2B0-B3A9-97F8-CA6F9B1A8DF0}"/>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197" name="Freeform 12">
                    <a:extLst>
                      <a:ext uri="{FF2B5EF4-FFF2-40B4-BE49-F238E27FC236}">
                        <a16:creationId xmlns:a16="http://schemas.microsoft.com/office/drawing/2014/main" id="{45DCD921-F3FD-96D7-6FD2-BD028BEC1126}"/>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98" name="Freeform 13">
                    <a:extLst>
                      <a:ext uri="{FF2B5EF4-FFF2-40B4-BE49-F238E27FC236}">
                        <a16:creationId xmlns:a16="http://schemas.microsoft.com/office/drawing/2014/main" id="{783F8875-8123-89C1-CB4E-47299B9ECCC9}"/>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99" name="Freeform 14">
                    <a:extLst>
                      <a:ext uri="{FF2B5EF4-FFF2-40B4-BE49-F238E27FC236}">
                        <a16:creationId xmlns:a16="http://schemas.microsoft.com/office/drawing/2014/main" id="{B92F35C6-F10E-A861-B1D9-5BA99734B0AC}"/>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196" name="Tekstvak 195">
                  <a:extLst>
                    <a:ext uri="{FF2B5EF4-FFF2-40B4-BE49-F238E27FC236}">
                      <a16:creationId xmlns:a16="http://schemas.microsoft.com/office/drawing/2014/main" id="{78B13830-73E4-62AC-F40C-7D15EF15C153}"/>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165" name="Groep 164">
              <a:extLst>
                <a:ext uri="{FF2B5EF4-FFF2-40B4-BE49-F238E27FC236}">
                  <a16:creationId xmlns:a16="http://schemas.microsoft.com/office/drawing/2014/main" id="{5733B18B-6E95-B209-E6ED-A87DF1CD8AE6}"/>
                </a:ext>
              </a:extLst>
            </p:cNvPr>
            <p:cNvGrpSpPr/>
            <p:nvPr userDrawn="1"/>
          </p:nvGrpSpPr>
          <p:grpSpPr>
            <a:xfrm>
              <a:off x="-3786165" y="2"/>
              <a:ext cx="3593091" cy="3041230"/>
              <a:chOff x="-3786165" y="2"/>
              <a:chExt cx="3593091" cy="3041230"/>
            </a:xfrm>
          </p:grpSpPr>
          <p:sp>
            <p:nvSpPr>
              <p:cNvPr id="166" name="Rechthoek 165">
                <a:extLst>
                  <a:ext uri="{FF2B5EF4-FFF2-40B4-BE49-F238E27FC236}">
                    <a16:creationId xmlns:a16="http://schemas.microsoft.com/office/drawing/2014/main" id="{AF87B8FB-2E4D-BF19-2F8A-04084B90D059}"/>
                  </a:ext>
                </a:extLst>
              </p:cNvPr>
              <p:cNvSpPr/>
              <p:nvPr userDrawn="1"/>
            </p:nvSpPr>
            <p:spPr>
              <a:xfrm>
                <a:off x="-3786165" y="2"/>
                <a:ext cx="3593091" cy="304123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Format CHART</a:t>
                </a:r>
              </a:p>
            </p:txBody>
          </p:sp>
          <p:sp>
            <p:nvSpPr>
              <p:cNvPr id="167" name="Ovaal 166">
                <a:extLst>
                  <a:ext uri="{FF2B5EF4-FFF2-40B4-BE49-F238E27FC236}">
                    <a16:creationId xmlns:a16="http://schemas.microsoft.com/office/drawing/2014/main" id="{191B5158-CCFD-980A-2114-4926E7A8A2A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68" name="Rechthoek 167">
                <a:extLst>
                  <a:ext uri="{FF2B5EF4-FFF2-40B4-BE49-F238E27FC236}">
                    <a16:creationId xmlns:a16="http://schemas.microsoft.com/office/drawing/2014/main" id="{FDADFA2E-2346-7268-595E-1EE03C795531}"/>
                  </a:ext>
                </a:extLst>
              </p:cNvPr>
              <p:cNvSpPr/>
              <p:nvPr userDrawn="1"/>
            </p:nvSpPr>
            <p:spPr>
              <a:xfrm>
                <a:off x="-3319415" y="465324"/>
                <a:ext cx="2944682" cy="49001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chart, select the preferred part of the chart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69" name="Ovaal 168">
                <a:extLst>
                  <a:ext uri="{FF2B5EF4-FFF2-40B4-BE49-F238E27FC236}">
                    <a16:creationId xmlns:a16="http://schemas.microsoft.com/office/drawing/2014/main" id="{79E3D707-84F2-BAA3-BD0E-66FF6E09A443}"/>
                  </a:ext>
                </a:extLst>
              </p:cNvPr>
              <p:cNvSpPr/>
              <p:nvPr userDrawn="1"/>
            </p:nvSpPr>
            <p:spPr>
              <a:xfrm>
                <a:off x="-3603587" y="14936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0" name="Rechthoek 169">
                <a:extLst>
                  <a:ext uri="{FF2B5EF4-FFF2-40B4-BE49-F238E27FC236}">
                    <a16:creationId xmlns:a16="http://schemas.microsoft.com/office/drawing/2014/main" id="{67D74489-60EC-E41F-7E91-419795BFFAB7}"/>
                  </a:ext>
                </a:extLst>
              </p:cNvPr>
              <p:cNvSpPr/>
              <p:nvPr userDrawn="1"/>
            </p:nvSpPr>
            <p:spPr>
              <a:xfrm>
                <a:off x="-3319415" y="1493636"/>
                <a:ext cx="2944682" cy="65805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You can change the settings of the axes and data series by clicking on them with the right mouse button.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 Axis’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or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 Data Series’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71" name="Groep 170">
                <a:extLst>
                  <a:ext uri="{FF2B5EF4-FFF2-40B4-BE49-F238E27FC236}">
                    <a16:creationId xmlns:a16="http://schemas.microsoft.com/office/drawing/2014/main" id="{5DF94223-FBE7-1D2B-C06A-8CAA86AFE0F8}"/>
                  </a:ext>
                </a:extLst>
              </p:cNvPr>
              <p:cNvGrpSpPr/>
              <p:nvPr userDrawn="1"/>
            </p:nvGrpSpPr>
            <p:grpSpPr>
              <a:xfrm>
                <a:off x="-3312582" y="1060763"/>
                <a:ext cx="576000" cy="246597"/>
                <a:chOff x="-3303310" y="1024128"/>
                <a:chExt cx="576000" cy="246597"/>
              </a:xfrm>
            </p:grpSpPr>
            <p:sp>
              <p:nvSpPr>
                <p:cNvPr id="186" name="Rechthoek 185">
                  <a:extLst>
                    <a:ext uri="{FF2B5EF4-FFF2-40B4-BE49-F238E27FC236}">
                      <a16:creationId xmlns:a16="http://schemas.microsoft.com/office/drawing/2014/main" id="{018702AC-D273-A79D-7A99-67B02AE9A7F7}"/>
                    </a:ext>
                  </a:extLst>
                </p:cNvPr>
                <p:cNvSpPr/>
                <p:nvPr userDrawn="1"/>
              </p:nvSpPr>
              <p:spPr>
                <a:xfrm>
                  <a:off x="-3303310" y="1024128"/>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187" name="Rechthoek 186">
                  <a:extLst>
                    <a:ext uri="{FF2B5EF4-FFF2-40B4-BE49-F238E27FC236}">
                      <a16:creationId xmlns:a16="http://schemas.microsoft.com/office/drawing/2014/main" id="{FC6948E7-3503-1844-5374-2916B944102A}"/>
                    </a:ext>
                  </a:extLst>
                </p:cNvPr>
                <p:cNvSpPr/>
                <p:nvPr userDrawn="1"/>
              </p:nvSpPr>
              <p:spPr>
                <a:xfrm>
                  <a:off x="-3303310" y="1243554"/>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2" name="Groep 171">
                <a:extLst>
                  <a:ext uri="{FF2B5EF4-FFF2-40B4-BE49-F238E27FC236}">
                    <a16:creationId xmlns:a16="http://schemas.microsoft.com/office/drawing/2014/main" id="{8BA8E2EB-23DE-1ADF-EAAE-BE8E132A1873}"/>
                  </a:ext>
                </a:extLst>
              </p:cNvPr>
              <p:cNvGrpSpPr/>
              <p:nvPr userDrawn="1"/>
            </p:nvGrpSpPr>
            <p:grpSpPr>
              <a:xfrm>
                <a:off x="-3314821" y="2257494"/>
                <a:ext cx="1377262" cy="591693"/>
                <a:chOff x="-3314821" y="2421532"/>
                <a:chExt cx="1377262" cy="591693"/>
              </a:xfrm>
            </p:grpSpPr>
            <p:sp>
              <p:nvSpPr>
                <p:cNvPr id="173" name="Rechthoek 172">
                  <a:extLst>
                    <a:ext uri="{FF2B5EF4-FFF2-40B4-BE49-F238E27FC236}">
                      <a16:creationId xmlns:a16="http://schemas.microsoft.com/office/drawing/2014/main" id="{A62644D1-07D9-7407-B3BE-FBC654C34C0D}"/>
                    </a:ext>
                  </a:extLst>
                </p:cNvPr>
                <p:cNvSpPr/>
                <p:nvPr userDrawn="1"/>
              </p:nvSpPr>
              <p:spPr>
                <a:xfrm>
                  <a:off x="-3314821" y="2421532"/>
                  <a:ext cx="1360375"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4" name="Rechthoek 173">
                  <a:extLst>
                    <a:ext uri="{FF2B5EF4-FFF2-40B4-BE49-F238E27FC236}">
                      <a16:creationId xmlns:a16="http://schemas.microsoft.com/office/drawing/2014/main" id="{50EDD732-4EE5-E8D8-D2CF-63D569BF4E70}"/>
                    </a:ext>
                  </a:extLst>
                </p:cNvPr>
                <p:cNvSpPr/>
                <p:nvPr userDrawn="1"/>
              </p:nvSpPr>
              <p:spPr>
                <a:xfrm>
                  <a:off x="-3304719" y="2675257"/>
                  <a:ext cx="1344885"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5" name="Tekstvak 174">
                  <a:extLst>
                    <a:ext uri="{FF2B5EF4-FFF2-40B4-BE49-F238E27FC236}">
                      <a16:creationId xmlns:a16="http://schemas.microsoft.com/office/drawing/2014/main" id="{82EAEA45-A722-A414-A293-78AFA06261B8}"/>
                    </a:ext>
                  </a:extLst>
                </p:cNvPr>
                <p:cNvSpPr txBox="1"/>
                <p:nvPr userDrawn="1"/>
              </p:nvSpPr>
              <p:spPr>
                <a:xfrm>
                  <a:off x="-3122115" y="2480234"/>
                  <a:ext cx="1116000"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Add Trendline</a:t>
                  </a:r>
                </a:p>
              </p:txBody>
            </p:sp>
            <p:sp>
              <p:nvSpPr>
                <p:cNvPr id="176" name="Tekstvak 175">
                  <a:extLst>
                    <a:ext uri="{FF2B5EF4-FFF2-40B4-BE49-F238E27FC236}">
                      <a16:creationId xmlns:a16="http://schemas.microsoft.com/office/drawing/2014/main" id="{3D95E609-9DA8-2487-1F55-3C8F6A4604B4}"/>
                    </a:ext>
                  </a:extLst>
                </p:cNvPr>
                <p:cNvSpPr txBox="1"/>
                <p:nvPr userDrawn="1"/>
              </p:nvSpPr>
              <p:spPr>
                <a:xfrm>
                  <a:off x="-3115841" y="2753263"/>
                  <a:ext cx="1116000" cy="10850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Format Data Series</a:t>
                  </a:r>
                </a:p>
              </p:txBody>
            </p:sp>
            <p:sp>
              <p:nvSpPr>
                <p:cNvPr id="177" name="Vrije vorm: vorm 176">
                  <a:extLst>
                    <a:ext uri="{FF2B5EF4-FFF2-40B4-BE49-F238E27FC236}">
                      <a16:creationId xmlns:a16="http://schemas.microsoft.com/office/drawing/2014/main" id="{B39F80B8-013B-300C-B774-AF88B8DF7F58}"/>
                    </a:ext>
                  </a:extLst>
                </p:cNvPr>
                <p:cNvSpPr/>
                <p:nvPr userDrawn="1"/>
              </p:nvSpPr>
              <p:spPr>
                <a:xfrm>
                  <a:off x="-2035121" y="2833225"/>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178" name="Groep 177">
                  <a:extLst>
                    <a:ext uri="{FF2B5EF4-FFF2-40B4-BE49-F238E27FC236}">
                      <a16:creationId xmlns:a16="http://schemas.microsoft.com/office/drawing/2014/main" id="{A606DEAA-A554-5356-29AF-FBC898F8CC14}"/>
                    </a:ext>
                  </a:extLst>
                </p:cNvPr>
                <p:cNvGrpSpPr/>
                <p:nvPr userDrawn="1"/>
              </p:nvGrpSpPr>
              <p:grpSpPr>
                <a:xfrm>
                  <a:off x="-3258488" y="2718400"/>
                  <a:ext cx="225663" cy="229638"/>
                  <a:chOff x="-3258488" y="2713782"/>
                  <a:chExt cx="225663" cy="229638"/>
                </a:xfrm>
              </p:grpSpPr>
              <p:sp>
                <p:nvSpPr>
                  <p:cNvPr id="182" name="Rechthoek 181">
                    <a:extLst>
                      <a:ext uri="{FF2B5EF4-FFF2-40B4-BE49-F238E27FC236}">
                        <a16:creationId xmlns:a16="http://schemas.microsoft.com/office/drawing/2014/main" id="{03B1236E-CF80-BA2C-DA92-01AEBE5CAB7D}"/>
                      </a:ext>
                    </a:extLst>
                  </p:cNvPr>
                  <p:cNvSpPr/>
                  <p:nvPr userDrawn="1"/>
                </p:nvSpPr>
                <p:spPr>
                  <a:xfrm>
                    <a:off x="-3245249" y="2761416"/>
                    <a:ext cx="43200" cy="104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183" name="Rechthoek 182">
                    <a:extLst>
                      <a:ext uri="{FF2B5EF4-FFF2-40B4-BE49-F238E27FC236}">
                        <a16:creationId xmlns:a16="http://schemas.microsoft.com/office/drawing/2014/main" id="{FE78E0CA-DF49-9083-259A-67C6E8144555}"/>
                      </a:ext>
                    </a:extLst>
                  </p:cNvPr>
                  <p:cNvSpPr/>
                  <p:nvPr userDrawn="1"/>
                </p:nvSpPr>
                <p:spPr>
                  <a:xfrm>
                    <a:off x="-3199591" y="2713782"/>
                    <a:ext cx="43200" cy="152244"/>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184" name="Rechthoek 183">
                    <a:extLst>
                      <a:ext uri="{FF2B5EF4-FFF2-40B4-BE49-F238E27FC236}">
                        <a16:creationId xmlns:a16="http://schemas.microsoft.com/office/drawing/2014/main" id="{BCF1D88D-E000-7D7B-392E-72C3BC6F2AE6}"/>
                      </a:ext>
                    </a:extLst>
                  </p:cNvPr>
                  <p:cNvSpPr/>
                  <p:nvPr userDrawn="1"/>
                </p:nvSpPr>
                <p:spPr>
                  <a:xfrm>
                    <a:off x="-3152134" y="2747679"/>
                    <a:ext cx="43200" cy="118347"/>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185" name="Rechthoek 282">
                    <a:extLst>
                      <a:ext uri="{FF2B5EF4-FFF2-40B4-BE49-F238E27FC236}">
                        <a16:creationId xmlns:a16="http://schemas.microsoft.com/office/drawing/2014/main" id="{541AA9A3-D3E4-79F9-831C-2E68E68382C5}"/>
                      </a:ext>
                    </a:extLst>
                  </p:cNvPr>
                  <p:cNvSpPr/>
                  <p:nvPr userDrawn="1"/>
                </p:nvSpPr>
                <p:spPr>
                  <a:xfrm rot="19731948">
                    <a:off x="-3258488" y="2796616"/>
                    <a:ext cx="225663" cy="146804"/>
                  </a:xfrm>
                  <a:custGeom>
                    <a:avLst/>
                    <a:gdLst>
                      <a:gd name="connsiteX0" fmla="*/ 0 w 205092"/>
                      <a:gd name="connsiteY0" fmla="*/ 0 h 73844"/>
                      <a:gd name="connsiteX1" fmla="*/ 205092 w 205092"/>
                      <a:gd name="connsiteY1" fmla="*/ 0 h 73844"/>
                      <a:gd name="connsiteX2" fmla="*/ 205092 w 205092"/>
                      <a:gd name="connsiteY2" fmla="*/ 73844 h 73844"/>
                      <a:gd name="connsiteX3" fmla="*/ 0 w 205092"/>
                      <a:gd name="connsiteY3" fmla="*/ 73844 h 73844"/>
                      <a:gd name="connsiteX4" fmla="*/ 0 w 205092"/>
                      <a:gd name="connsiteY4" fmla="*/ 0 h 73844"/>
                      <a:gd name="connsiteX0" fmla="*/ 0 w 205092"/>
                      <a:gd name="connsiteY0" fmla="*/ 0 h 121600"/>
                      <a:gd name="connsiteX1" fmla="*/ 205092 w 205092"/>
                      <a:gd name="connsiteY1" fmla="*/ 0 h 121600"/>
                      <a:gd name="connsiteX2" fmla="*/ 187772 w 205092"/>
                      <a:gd name="connsiteY2" fmla="*/ 121600 h 121600"/>
                      <a:gd name="connsiteX3" fmla="*/ 0 w 205092"/>
                      <a:gd name="connsiteY3" fmla="*/ 73844 h 121600"/>
                      <a:gd name="connsiteX4" fmla="*/ 0 w 205092"/>
                      <a:gd name="connsiteY4" fmla="*/ 0 h 121600"/>
                      <a:gd name="connsiteX0" fmla="*/ 0 w 205092"/>
                      <a:gd name="connsiteY0" fmla="*/ 0 h 121600"/>
                      <a:gd name="connsiteX1" fmla="*/ 205092 w 205092"/>
                      <a:gd name="connsiteY1" fmla="*/ 0 h 121600"/>
                      <a:gd name="connsiteX2" fmla="*/ 187772 w 205092"/>
                      <a:gd name="connsiteY2" fmla="*/ 121600 h 121600"/>
                      <a:gd name="connsiteX3" fmla="*/ 3148 w 205092"/>
                      <a:gd name="connsiteY3" fmla="*/ 65161 h 121600"/>
                      <a:gd name="connsiteX4" fmla="*/ 0 w 205092"/>
                      <a:gd name="connsiteY4" fmla="*/ 0 h 121600"/>
                      <a:gd name="connsiteX0" fmla="*/ 13407 w 218499"/>
                      <a:gd name="connsiteY0" fmla="*/ 0 h 121600"/>
                      <a:gd name="connsiteX1" fmla="*/ 218499 w 218499"/>
                      <a:gd name="connsiteY1" fmla="*/ 0 h 121600"/>
                      <a:gd name="connsiteX2" fmla="*/ 201179 w 218499"/>
                      <a:gd name="connsiteY2" fmla="*/ 121600 h 121600"/>
                      <a:gd name="connsiteX3" fmla="*/ 0 w 218499"/>
                      <a:gd name="connsiteY3" fmla="*/ 38976 h 121600"/>
                      <a:gd name="connsiteX4" fmla="*/ 13407 w 218499"/>
                      <a:gd name="connsiteY4" fmla="*/ 0 h 121600"/>
                      <a:gd name="connsiteX0" fmla="*/ 13407 w 218499"/>
                      <a:gd name="connsiteY0" fmla="*/ 0 h 134944"/>
                      <a:gd name="connsiteX1" fmla="*/ 218499 w 218499"/>
                      <a:gd name="connsiteY1" fmla="*/ 0 h 134944"/>
                      <a:gd name="connsiteX2" fmla="*/ 160746 w 218499"/>
                      <a:gd name="connsiteY2" fmla="*/ 134944 h 134944"/>
                      <a:gd name="connsiteX3" fmla="*/ 0 w 218499"/>
                      <a:gd name="connsiteY3" fmla="*/ 38976 h 134944"/>
                      <a:gd name="connsiteX4" fmla="*/ 13407 w 218499"/>
                      <a:gd name="connsiteY4" fmla="*/ 0 h 134944"/>
                      <a:gd name="connsiteX0" fmla="*/ 13407 w 225663"/>
                      <a:gd name="connsiteY0" fmla="*/ 11860 h 146804"/>
                      <a:gd name="connsiteX1" fmla="*/ 225663 w 225663"/>
                      <a:gd name="connsiteY1" fmla="*/ 0 h 146804"/>
                      <a:gd name="connsiteX2" fmla="*/ 160746 w 225663"/>
                      <a:gd name="connsiteY2" fmla="*/ 146804 h 146804"/>
                      <a:gd name="connsiteX3" fmla="*/ 0 w 225663"/>
                      <a:gd name="connsiteY3" fmla="*/ 50836 h 146804"/>
                      <a:gd name="connsiteX4" fmla="*/ 13407 w 225663"/>
                      <a:gd name="connsiteY4" fmla="*/ 11860 h 146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663" h="146804">
                        <a:moveTo>
                          <a:pt x="13407" y="11860"/>
                        </a:moveTo>
                        <a:lnTo>
                          <a:pt x="225663" y="0"/>
                        </a:lnTo>
                        <a:lnTo>
                          <a:pt x="160746" y="146804"/>
                        </a:lnTo>
                        <a:lnTo>
                          <a:pt x="0" y="50836"/>
                        </a:lnTo>
                        <a:lnTo>
                          <a:pt x="13407" y="11860"/>
                        </a:lnTo>
                        <a:close/>
                      </a:path>
                    </a:pathLst>
                  </a:cu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endParaRPr lang="en-GB" sz="1000" b="1" dirty="0" err="1">
                      <a:solidFill>
                        <a:srgbClr val="211F26"/>
                      </a:solidFill>
                      <a:latin typeface="Calibri" panose="020F0502020204030204" pitchFamily="34" charset="0"/>
                      <a:cs typeface="Calibri" panose="020F0502020204030204" pitchFamily="34" charset="0"/>
                    </a:endParaRPr>
                  </a:p>
                </p:txBody>
              </p:sp>
            </p:grpSp>
            <p:grpSp>
              <p:nvGrpSpPr>
                <p:cNvPr id="179" name="Groep 178">
                  <a:extLst>
                    <a:ext uri="{FF2B5EF4-FFF2-40B4-BE49-F238E27FC236}">
                      <a16:creationId xmlns:a16="http://schemas.microsoft.com/office/drawing/2014/main" id="{C11ACF26-CAA1-4022-DEE8-6D2B885393A1}"/>
                    </a:ext>
                  </a:extLst>
                </p:cNvPr>
                <p:cNvGrpSpPr/>
                <p:nvPr userDrawn="1"/>
              </p:nvGrpSpPr>
              <p:grpSpPr>
                <a:xfrm>
                  <a:off x="-3219980" y="2771792"/>
                  <a:ext cx="140241" cy="116552"/>
                  <a:chOff x="-2608640" y="2891109"/>
                  <a:chExt cx="309118" cy="261993"/>
                </a:xfrm>
              </p:grpSpPr>
              <p:sp>
                <p:nvSpPr>
                  <p:cNvPr id="180" name="Vrije vorm: vorm 179">
                    <a:extLst>
                      <a:ext uri="{FF2B5EF4-FFF2-40B4-BE49-F238E27FC236}">
                        <a16:creationId xmlns:a16="http://schemas.microsoft.com/office/drawing/2014/main" id="{DFAAADDF-AB2B-E43F-DBDD-B066B4FA1761}"/>
                      </a:ext>
                    </a:extLst>
                  </p:cNvPr>
                  <p:cNvSpPr/>
                  <p:nvPr userDrawn="1"/>
                </p:nvSpPr>
                <p:spPr>
                  <a:xfrm rot="513866">
                    <a:off x="-2465317" y="2891109"/>
                    <a:ext cx="165795" cy="200435"/>
                  </a:xfrm>
                  <a:custGeom>
                    <a:avLst/>
                    <a:gdLst>
                      <a:gd name="connsiteX0" fmla="*/ 0 w 147782"/>
                      <a:gd name="connsiteY0" fmla="*/ 184728 h 221673"/>
                      <a:gd name="connsiteX1" fmla="*/ 147782 w 147782"/>
                      <a:gd name="connsiteY1" fmla="*/ 0 h 221673"/>
                      <a:gd name="connsiteX2" fmla="*/ 92363 w 147782"/>
                      <a:gd name="connsiteY2" fmla="*/ 221673 h 221673"/>
                      <a:gd name="connsiteX3" fmla="*/ 0 w 147782"/>
                      <a:gd name="connsiteY3" fmla="*/ 184728 h 221673"/>
                      <a:gd name="connsiteX0" fmla="*/ 0 w 180109"/>
                      <a:gd name="connsiteY0" fmla="*/ 166255 h 203200"/>
                      <a:gd name="connsiteX1" fmla="*/ 180109 w 180109"/>
                      <a:gd name="connsiteY1" fmla="*/ 0 h 203200"/>
                      <a:gd name="connsiteX2" fmla="*/ 92363 w 180109"/>
                      <a:gd name="connsiteY2" fmla="*/ 203200 h 203200"/>
                      <a:gd name="connsiteX3" fmla="*/ 0 w 180109"/>
                      <a:gd name="connsiteY3" fmla="*/ 166255 h 203200"/>
                      <a:gd name="connsiteX0" fmla="*/ 0 w 182213"/>
                      <a:gd name="connsiteY0" fmla="*/ 166453 h 203398"/>
                      <a:gd name="connsiteX1" fmla="*/ 180109 w 182213"/>
                      <a:gd name="connsiteY1" fmla="*/ 198 h 203398"/>
                      <a:gd name="connsiteX2" fmla="*/ 92363 w 182213"/>
                      <a:gd name="connsiteY2" fmla="*/ 203398 h 203398"/>
                      <a:gd name="connsiteX3" fmla="*/ 0 w 182213"/>
                      <a:gd name="connsiteY3" fmla="*/ 166453 h 203398"/>
                      <a:gd name="connsiteX0" fmla="*/ 0 w 186034"/>
                      <a:gd name="connsiteY0" fmla="*/ 168058 h 205003"/>
                      <a:gd name="connsiteX1" fmla="*/ 180109 w 186034"/>
                      <a:gd name="connsiteY1" fmla="*/ 1803 h 205003"/>
                      <a:gd name="connsiteX2" fmla="*/ 92363 w 186034"/>
                      <a:gd name="connsiteY2" fmla="*/ 205003 h 205003"/>
                      <a:gd name="connsiteX3" fmla="*/ 0 w 186034"/>
                      <a:gd name="connsiteY3" fmla="*/ 168058 h 205003"/>
                      <a:gd name="connsiteX0" fmla="*/ 0 w 163074"/>
                      <a:gd name="connsiteY0" fmla="*/ 161895 h 203458"/>
                      <a:gd name="connsiteX1" fmla="*/ 161637 w 163074"/>
                      <a:gd name="connsiteY1" fmla="*/ 258 h 203458"/>
                      <a:gd name="connsiteX2" fmla="*/ 73891 w 163074"/>
                      <a:gd name="connsiteY2" fmla="*/ 203458 h 203458"/>
                      <a:gd name="connsiteX3" fmla="*/ 0 w 163074"/>
                      <a:gd name="connsiteY3" fmla="*/ 161895 h 203458"/>
                      <a:gd name="connsiteX0" fmla="*/ 0 w 162654"/>
                      <a:gd name="connsiteY0" fmla="*/ 161843 h 198788"/>
                      <a:gd name="connsiteX1" fmla="*/ 161637 w 162654"/>
                      <a:gd name="connsiteY1" fmla="*/ 206 h 198788"/>
                      <a:gd name="connsiteX2" fmla="*/ 64654 w 162654"/>
                      <a:gd name="connsiteY2" fmla="*/ 198788 h 198788"/>
                      <a:gd name="connsiteX3" fmla="*/ 0 w 162654"/>
                      <a:gd name="connsiteY3" fmla="*/ 161843 h 198788"/>
                      <a:gd name="connsiteX0" fmla="*/ 0 w 165794"/>
                      <a:gd name="connsiteY0" fmla="*/ 163491 h 200436"/>
                      <a:gd name="connsiteX1" fmla="*/ 161637 w 165794"/>
                      <a:gd name="connsiteY1" fmla="*/ 1854 h 200436"/>
                      <a:gd name="connsiteX2" fmla="*/ 64654 w 165794"/>
                      <a:gd name="connsiteY2" fmla="*/ 200436 h 200436"/>
                      <a:gd name="connsiteX3" fmla="*/ 0 w 165794"/>
                      <a:gd name="connsiteY3" fmla="*/ 163491 h 200436"/>
                    </a:gdLst>
                    <a:ahLst/>
                    <a:cxnLst>
                      <a:cxn ang="0">
                        <a:pos x="connsiteX0" y="connsiteY0"/>
                      </a:cxn>
                      <a:cxn ang="0">
                        <a:pos x="connsiteX1" y="connsiteY1"/>
                      </a:cxn>
                      <a:cxn ang="0">
                        <a:pos x="connsiteX2" y="connsiteY2"/>
                      </a:cxn>
                      <a:cxn ang="0">
                        <a:pos x="connsiteX3" y="connsiteY3"/>
                      </a:cxn>
                    </a:cxnLst>
                    <a:rect l="l" t="t" r="r" b="b"/>
                    <a:pathLst>
                      <a:path w="165794" h="200436">
                        <a:moveTo>
                          <a:pt x="0" y="163491"/>
                        </a:moveTo>
                        <a:cubicBezTo>
                          <a:pt x="14624" y="129624"/>
                          <a:pt x="137006" y="-18157"/>
                          <a:pt x="161637" y="1854"/>
                        </a:cubicBezTo>
                        <a:cubicBezTo>
                          <a:pt x="186268" y="21865"/>
                          <a:pt x="94672" y="172727"/>
                          <a:pt x="64654" y="200436"/>
                        </a:cubicBezTo>
                        <a:lnTo>
                          <a:pt x="0" y="163491"/>
                        </a:lnTo>
                        <a:close/>
                      </a:path>
                    </a:pathLst>
                  </a:custGeom>
                  <a:solidFill>
                    <a:srgbClr val="FFFFFF"/>
                  </a:solidFill>
                  <a:ln w="9525">
                    <a:solidFill>
                      <a:srgbClr val="3F3E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sp>
                <p:nvSpPr>
                  <p:cNvPr id="181" name="Vrije vorm: vorm 180">
                    <a:extLst>
                      <a:ext uri="{FF2B5EF4-FFF2-40B4-BE49-F238E27FC236}">
                        <a16:creationId xmlns:a16="http://schemas.microsoft.com/office/drawing/2014/main" id="{FB71A196-168B-F8FB-4D81-8DEDDA7C25F2}"/>
                      </a:ext>
                    </a:extLst>
                  </p:cNvPr>
                  <p:cNvSpPr/>
                  <p:nvPr userDrawn="1"/>
                </p:nvSpPr>
                <p:spPr>
                  <a:xfrm rot="513866">
                    <a:off x="-2608640" y="3034770"/>
                    <a:ext cx="207309" cy="118332"/>
                  </a:xfrm>
                  <a:custGeom>
                    <a:avLst/>
                    <a:gdLst>
                      <a:gd name="connsiteX0" fmla="*/ 0 w 138545"/>
                      <a:gd name="connsiteY0" fmla="*/ 78509 h 87746"/>
                      <a:gd name="connsiteX1" fmla="*/ 73891 w 138545"/>
                      <a:gd name="connsiteY1" fmla="*/ 87746 h 87746"/>
                      <a:gd name="connsiteX2" fmla="*/ 138545 w 138545"/>
                      <a:gd name="connsiteY2" fmla="*/ 27709 h 87746"/>
                      <a:gd name="connsiteX3" fmla="*/ 96981 w 138545"/>
                      <a:gd name="connsiteY3" fmla="*/ 0 h 87746"/>
                      <a:gd name="connsiteX4" fmla="*/ 46181 w 138545"/>
                      <a:gd name="connsiteY4" fmla="*/ 41564 h 87746"/>
                      <a:gd name="connsiteX5" fmla="*/ 0 w 138545"/>
                      <a:gd name="connsiteY5" fmla="*/ 78509 h 87746"/>
                      <a:gd name="connsiteX0" fmla="*/ 0 w 138545"/>
                      <a:gd name="connsiteY0" fmla="*/ 78509 h 87746"/>
                      <a:gd name="connsiteX1" fmla="*/ 73891 w 138545"/>
                      <a:gd name="connsiteY1" fmla="*/ 87746 h 87746"/>
                      <a:gd name="connsiteX2" fmla="*/ 138545 w 138545"/>
                      <a:gd name="connsiteY2" fmla="*/ 27709 h 87746"/>
                      <a:gd name="connsiteX3" fmla="*/ 96981 w 138545"/>
                      <a:gd name="connsiteY3" fmla="*/ 0 h 87746"/>
                      <a:gd name="connsiteX4" fmla="*/ 0 w 138545"/>
                      <a:gd name="connsiteY4" fmla="*/ 78509 h 87746"/>
                      <a:gd name="connsiteX0" fmla="*/ 0 w 138545"/>
                      <a:gd name="connsiteY0" fmla="*/ 78509 h 87746"/>
                      <a:gd name="connsiteX1" fmla="*/ 73891 w 138545"/>
                      <a:gd name="connsiteY1" fmla="*/ 87746 h 87746"/>
                      <a:gd name="connsiteX2" fmla="*/ 138545 w 138545"/>
                      <a:gd name="connsiteY2" fmla="*/ 27709 h 87746"/>
                      <a:gd name="connsiteX3" fmla="*/ 96981 w 138545"/>
                      <a:gd name="connsiteY3" fmla="*/ 0 h 87746"/>
                      <a:gd name="connsiteX4" fmla="*/ 0 w 138545"/>
                      <a:gd name="connsiteY4" fmla="*/ 78509 h 87746"/>
                      <a:gd name="connsiteX0" fmla="*/ 0 w 138545"/>
                      <a:gd name="connsiteY0" fmla="*/ 78509 h 88052"/>
                      <a:gd name="connsiteX1" fmla="*/ 73891 w 138545"/>
                      <a:gd name="connsiteY1" fmla="*/ 87746 h 88052"/>
                      <a:gd name="connsiteX2" fmla="*/ 138545 w 138545"/>
                      <a:gd name="connsiteY2" fmla="*/ 27709 h 88052"/>
                      <a:gd name="connsiteX3" fmla="*/ 96981 w 138545"/>
                      <a:gd name="connsiteY3" fmla="*/ 0 h 88052"/>
                      <a:gd name="connsiteX4" fmla="*/ 0 w 138545"/>
                      <a:gd name="connsiteY4" fmla="*/ 78509 h 88052"/>
                      <a:gd name="connsiteX0" fmla="*/ 188 w 138733"/>
                      <a:gd name="connsiteY0" fmla="*/ 78509 h 97514"/>
                      <a:gd name="connsiteX1" fmla="*/ 74079 w 138733"/>
                      <a:gd name="connsiteY1" fmla="*/ 87746 h 97514"/>
                      <a:gd name="connsiteX2" fmla="*/ 138733 w 138733"/>
                      <a:gd name="connsiteY2" fmla="*/ 27709 h 97514"/>
                      <a:gd name="connsiteX3" fmla="*/ 97169 w 138733"/>
                      <a:gd name="connsiteY3" fmla="*/ 0 h 97514"/>
                      <a:gd name="connsiteX4" fmla="*/ 188 w 138733"/>
                      <a:gd name="connsiteY4" fmla="*/ 78509 h 97514"/>
                      <a:gd name="connsiteX0" fmla="*/ 167 w 138712"/>
                      <a:gd name="connsiteY0" fmla="*/ 78509 h 91707"/>
                      <a:gd name="connsiteX1" fmla="*/ 74058 w 138712"/>
                      <a:gd name="connsiteY1" fmla="*/ 87746 h 91707"/>
                      <a:gd name="connsiteX2" fmla="*/ 138712 w 138712"/>
                      <a:gd name="connsiteY2" fmla="*/ 27709 h 91707"/>
                      <a:gd name="connsiteX3" fmla="*/ 97148 w 138712"/>
                      <a:gd name="connsiteY3" fmla="*/ 0 h 91707"/>
                      <a:gd name="connsiteX4" fmla="*/ 167 w 138712"/>
                      <a:gd name="connsiteY4" fmla="*/ 78509 h 91707"/>
                      <a:gd name="connsiteX0" fmla="*/ 167 w 138712"/>
                      <a:gd name="connsiteY0" fmla="*/ 78509 h 91707"/>
                      <a:gd name="connsiteX1" fmla="*/ 74058 w 138712"/>
                      <a:gd name="connsiteY1" fmla="*/ 87746 h 91707"/>
                      <a:gd name="connsiteX2" fmla="*/ 138712 w 138712"/>
                      <a:gd name="connsiteY2" fmla="*/ 27709 h 91707"/>
                      <a:gd name="connsiteX3" fmla="*/ 97148 w 138712"/>
                      <a:gd name="connsiteY3" fmla="*/ 0 h 91707"/>
                      <a:gd name="connsiteX4" fmla="*/ 167 w 138712"/>
                      <a:gd name="connsiteY4" fmla="*/ 78509 h 91707"/>
                      <a:gd name="connsiteX0" fmla="*/ 167 w 138712"/>
                      <a:gd name="connsiteY0" fmla="*/ 78509 h 91707"/>
                      <a:gd name="connsiteX1" fmla="*/ 74058 w 138712"/>
                      <a:gd name="connsiteY1" fmla="*/ 87746 h 91707"/>
                      <a:gd name="connsiteX2" fmla="*/ 138712 w 138712"/>
                      <a:gd name="connsiteY2" fmla="*/ 27709 h 91707"/>
                      <a:gd name="connsiteX3" fmla="*/ 97148 w 138712"/>
                      <a:gd name="connsiteY3" fmla="*/ 0 h 91707"/>
                      <a:gd name="connsiteX4" fmla="*/ 167 w 138712"/>
                      <a:gd name="connsiteY4" fmla="*/ 78509 h 91707"/>
                      <a:gd name="connsiteX0" fmla="*/ 167 w 139150"/>
                      <a:gd name="connsiteY0" fmla="*/ 78509 h 91707"/>
                      <a:gd name="connsiteX1" fmla="*/ 74058 w 139150"/>
                      <a:gd name="connsiteY1" fmla="*/ 87746 h 91707"/>
                      <a:gd name="connsiteX2" fmla="*/ 138712 w 139150"/>
                      <a:gd name="connsiteY2" fmla="*/ 27709 h 91707"/>
                      <a:gd name="connsiteX3" fmla="*/ 97148 w 139150"/>
                      <a:gd name="connsiteY3" fmla="*/ 0 h 91707"/>
                      <a:gd name="connsiteX4" fmla="*/ 167 w 139150"/>
                      <a:gd name="connsiteY4" fmla="*/ 78509 h 91707"/>
                      <a:gd name="connsiteX0" fmla="*/ 167 w 139150"/>
                      <a:gd name="connsiteY0" fmla="*/ 87626 h 100824"/>
                      <a:gd name="connsiteX1" fmla="*/ 74058 w 139150"/>
                      <a:gd name="connsiteY1" fmla="*/ 96863 h 100824"/>
                      <a:gd name="connsiteX2" fmla="*/ 138712 w 139150"/>
                      <a:gd name="connsiteY2" fmla="*/ 36826 h 100824"/>
                      <a:gd name="connsiteX3" fmla="*/ 97148 w 139150"/>
                      <a:gd name="connsiteY3" fmla="*/ 9117 h 100824"/>
                      <a:gd name="connsiteX4" fmla="*/ 167 w 139150"/>
                      <a:gd name="connsiteY4" fmla="*/ 87626 h 100824"/>
                      <a:gd name="connsiteX0" fmla="*/ 167 w 139150"/>
                      <a:gd name="connsiteY0" fmla="*/ 79509 h 92707"/>
                      <a:gd name="connsiteX1" fmla="*/ 74058 w 139150"/>
                      <a:gd name="connsiteY1" fmla="*/ 88746 h 92707"/>
                      <a:gd name="connsiteX2" fmla="*/ 138712 w 139150"/>
                      <a:gd name="connsiteY2" fmla="*/ 28709 h 92707"/>
                      <a:gd name="connsiteX3" fmla="*/ 97148 w 139150"/>
                      <a:gd name="connsiteY3" fmla="*/ 1000 h 92707"/>
                      <a:gd name="connsiteX4" fmla="*/ 167 w 139150"/>
                      <a:gd name="connsiteY4" fmla="*/ 79509 h 92707"/>
                      <a:gd name="connsiteX0" fmla="*/ 167 w 138974"/>
                      <a:gd name="connsiteY0" fmla="*/ 71888 h 85086"/>
                      <a:gd name="connsiteX1" fmla="*/ 74058 w 138974"/>
                      <a:gd name="connsiteY1" fmla="*/ 81125 h 85086"/>
                      <a:gd name="connsiteX2" fmla="*/ 138712 w 138974"/>
                      <a:gd name="connsiteY2" fmla="*/ 21088 h 85086"/>
                      <a:gd name="connsiteX3" fmla="*/ 91899 w 138974"/>
                      <a:gd name="connsiteY3" fmla="*/ 1252 h 85086"/>
                      <a:gd name="connsiteX4" fmla="*/ 167 w 138974"/>
                      <a:gd name="connsiteY4" fmla="*/ 71888 h 85086"/>
                      <a:gd name="connsiteX0" fmla="*/ 278 w 118032"/>
                      <a:gd name="connsiteY0" fmla="*/ 56375 h 82581"/>
                      <a:gd name="connsiteX1" fmla="*/ 53174 w 118032"/>
                      <a:gd name="connsiteY1" fmla="*/ 81359 h 82581"/>
                      <a:gd name="connsiteX2" fmla="*/ 117828 w 118032"/>
                      <a:gd name="connsiteY2" fmla="*/ 21322 h 82581"/>
                      <a:gd name="connsiteX3" fmla="*/ 71015 w 118032"/>
                      <a:gd name="connsiteY3" fmla="*/ 1486 h 82581"/>
                      <a:gd name="connsiteX4" fmla="*/ 278 w 118032"/>
                      <a:gd name="connsiteY4" fmla="*/ 56375 h 82581"/>
                      <a:gd name="connsiteX0" fmla="*/ 220 w 117808"/>
                      <a:gd name="connsiteY0" fmla="*/ 56172 h 67245"/>
                      <a:gd name="connsiteX1" fmla="*/ 63614 w 117808"/>
                      <a:gd name="connsiteY1" fmla="*/ 62785 h 67245"/>
                      <a:gd name="connsiteX2" fmla="*/ 117770 w 117808"/>
                      <a:gd name="connsiteY2" fmla="*/ 21119 h 67245"/>
                      <a:gd name="connsiteX3" fmla="*/ 70957 w 117808"/>
                      <a:gd name="connsiteY3" fmla="*/ 1283 h 67245"/>
                      <a:gd name="connsiteX4" fmla="*/ 220 w 117808"/>
                      <a:gd name="connsiteY4" fmla="*/ 56172 h 67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08" h="67245">
                        <a:moveTo>
                          <a:pt x="220" y="56172"/>
                        </a:moveTo>
                        <a:cubicBezTo>
                          <a:pt x="-3628" y="70796"/>
                          <a:pt x="44022" y="68627"/>
                          <a:pt x="63614" y="62785"/>
                        </a:cubicBezTo>
                        <a:cubicBezTo>
                          <a:pt x="83206" y="56943"/>
                          <a:pt x="116546" y="31369"/>
                          <a:pt x="117770" y="21119"/>
                        </a:cubicBezTo>
                        <a:cubicBezTo>
                          <a:pt x="118994" y="10869"/>
                          <a:pt x="90549" y="-4559"/>
                          <a:pt x="70957" y="1283"/>
                        </a:cubicBezTo>
                        <a:cubicBezTo>
                          <a:pt x="51365" y="7125"/>
                          <a:pt x="61415" y="48373"/>
                          <a:pt x="220" y="56172"/>
                        </a:cubicBezTo>
                        <a:close/>
                      </a:path>
                    </a:pathLst>
                  </a:custGeom>
                  <a:solidFill>
                    <a:srgbClr val="8AC3EF"/>
                  </a:solidFill>
                  <a:ln w="9525">
                    <a:solidFill>
                      <a:srgbClr val="307E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grpSp>
          </p:grpSp>
        </p:grpSp>
      </p:grpSp>
    </p:spTree>
    <p:extLst>
      <p:ext uri="{BB962C8B-B14F-4D97-AF65-F5344CB8AC3E}">
        <p14:creationId xmlns:p14="http://schemas.microsoft.com/office/powerpoint/2010/main" val="111223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p:spTree>
      <p:nvGrpSpPr>
        <p:cNvPr id="1" name=""/>
        <p:cNvGrpSpPr/>
        <p:nvPr/>
      </p:nvGrpSpPr>
      <p:grpSpPr>
        <a:xfrm>
          <a:off x="0" y="0"/>
          <a:ext cx="0" cy="0"/>
          <a:chOff x="0" y="0"/>
          <a:chExt cx="0" cy="0"/>
        </a:xfrm>
      </p:grpSpPr>
      <p:sp>
        <p:nvSpPr>
          <p:cNvPr id="4" name="Tijdelijke aanduiding voor grafiek 17">
            <a:extLst>
              <a:ext uri="{FF2B5EF4-FFF2-40B4-BE49-F238E27FC236}">
                <a16:creationId xmlns:a16="http://schemas.microsoft.com/office/drawing/2014/main" id="{9C976D4D-6916-D2FC-E254-80706C2BEE24}"/>
              </a:ext>
            </a:extLst>
          </p:cNvPr>
          <p:cNvSpPr>
            <a:spLocks noGrp="1"/>
          </p:cNvSpPr>
          <p:nvPr>
            <p:ph type="chart" sz="quarter" idx="17" hasCustomPrompt="1"/>
          </p:nvPr>
        </p:nvSpPr>
        <p:spPr>
          <a:xfrm>
            <a:off x="718667" y="1565275"/>
            <a:ext cx="10753334" cy="4435475"/>
          </a:xfrm>
          <a:solidFill>
            <a:schemeClr val="bg1">
              <a:lumMod val="95000"/>
            </a:schemeClr>
          </a:solid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dirty="0"/>
              <a:t>Click on the icon below</a:t>
            </a:r>
            <a:br>
              <a:rPr lang="en-GB" dirty="0"/>
            </a:br>
            <a:r>
              <a:rPr lang="en-GB" dirty="0"/>
              <a:t>to insert a graph</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p:txBody>
          <a:bodyPr/>
          <a:lstStyle/>
          <a:p>
            <a:r>
              <a:rPr lang="en-GB" noProof="0" dirty="0"/>
              <a:t>Title goes here</a:t>
            </a:r>
          </a:p>
        </p:txBody>
      </p:sp>
      <p:sp>
        <p:nvSpPr>
          <p:cNvPr id="8" name="Rechthoek 7">
            <a:extLst>
              <a:ext uri="{FF2B5EF4-FFF2-40B4-BE49-F238E27FC236}">
                <a16:creationId xmlns:a16="http://schemas.microsoft.com/office/drawing/2014/main" id="{02FC7157-BDBD-4338-9C83-079E45D53067}"/>
              </a:ext>
            </a:extLst>
          </p:cNvPr>
          <p:cNvSpPr/>
          <p:nvPr userDrawn="1"/>
        </p:nvSpPr>
        <p:spPr>
          <a:xfrm>
            <a:off x="0" y="-441330"/>
            <a:ext cx="6796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Graph</a:t>
            </a:r>
          </a:p>
        </p:txBody>
      </p:sp>
      <p:sp>
        <p:nvSpPr>
          <p:cNvPr id="3" name="Tijdelijke aanduiding voor datum 2">
            <a:extLst>
              <a:ext uri="{FF2B5EF4-FFF2-40B4-BE49-F238E27FC236}">
                <a16:creationId xmlns:a16="http://schemas.microsoft.com/office/drawing/2014/main" id="{939B92A0-6A1A-48FD-9DE6-B4526A0F6820}"/>
              </a:ext>
            </a:extLst>
          </p:cNvPr>
          <p:cNvSpPr>
            <a:spLocks noGrp="1"/>
          </p:cNvSpPr>
          <p:nvPr>
            <p:ph type="dt" sz="half" idx="14"/>
          </p:nvPr>
        </p:nvSpPr>
        <p:spPr/>
        <p:txBody>
          <a:bodyPr/>
          <a:lstStyle/>
          <a:p>
            <a:fld id="{84F67F68-8730-46D4-B97A-B14B07754ED5}"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439C9CDC-BA47-4EE3-AB72-1B052FAD6FB1}"/>
              </a:ext>
            </a:extLst>
          </p:cNvPr>
          <p:cNvSpPr>
            <a:spLocks noGrp="1"/>
          </p:cNvSpPr>
          <p:nvPr>
            <p:ph type="sldNum" sz="quarter" idx="16"/>
          </p:nvPr>
        </p:nvSpPr>
        <p:spPr/>
        <p:txBody>
          <a:bodyPr/>
          <a:lstStyle/>
          <a:p>
            <a:fld id="{9E843DB9-9987-4157-AB9C-CEA8D7D910BB}" type="slidenum">
              <a:rPr lang="en-GB" smtClean="0"/>
              <a:pPr/>
              <a:t>‹#›</a:t>
            </a:fld>
            <a:endParaRPr lang="en-GB" dirty="0"/>
          </a:p>
        </p:txBody>
      </p:sp>
      <p:grpSp>
        <p:nvGrpSpPr>
          <p:cNvPr id="6" name="INSTRUCTION">
            <a:extLst>
              <a:ext uri="{FF2B5EF4-FFF2-40B4-BE49-F238E27FC236}">
                <a16:creationId xmlns:a16="http://schemas.microsoft.com/office/drawing/2014/main" id="{2DB909E2-579E-7420-B285-B389C3AE3393}"/>
              </a:ext>
            </a:extLst>
          </p:cNvPr>
          <p:cNvGrpSpPr/>
          <p:nvPr userDrawn="1"/>
        </p:nvGrpSpPr>
        <p:grpSpPr>
          <a:xfrm>
            <a:off x="-3786437" y="2"/>
            <a:ext cx="3693386" cy="5715919"/>
            <a:chOff x="-3786437" y="2"/>
            <a:chExt cx="3693386" cy="5715919"/>
          </a:xfrm>
        </p:grpSpPr>
        <p:grpSp>
          <p:nvGrpSpPr>
            <p:cNvPr id="7" name="Groep 6">
              <a:extLst>
                <a:ext uri="{FF2B5EF4-FFF2-40B4-BE49-F238E27FC236}">
                  <a16:creationId xmlns:a16="http://schemas.microsoft.com/office/drawing/2014/main" id="{680CF1DF-856E-8E3E-4BBE-4805542EA914}"/>
                </a:ext>
              </a:extLst>
            </p:cNvPr>
            <p:cNvGrpSpPr/>
            <p:nvPr userDrawn="1"/>
          </p:nvGrpSpPr>
          <p:grpSpPr>
            <a:xfrm>
              <a:off x="-3786437" y="3234716"/>
              <a:ext cx="3693386" cy="2481205"/>
              <a:chOff x="-3786437" y="3234716"/>
              <a:chExt cx="3693386" cy="2481205"/>
            </a:xfrm>
          </p:grpSpPr>
          <p:sp>
            <p:nvSpPr>
              <p:cNvPr id="32" name="Rechthoek 31">
                <a:extLst>
                  <a:ext uri="{FF2B5EF4-FFF2-40B4-BE49-F238E27FC236}">
                    <a16:creationId xmlns:a16="http://schemas.microsoft.com/office/drawing/2014/main" id="{DD6DEF1C-D18F-9BF8-4FBB-393B195F8523}"/>
                  </a:ext>
                </a:extLst>
              </p:cNvPr>
              <p:cNvSpPr/>
              <p:nvPr userDrawn="1"/>
            </p:nvSpPr>
            <p:spPr>
              <a:xfrm>
                <a:off x="-3786165" y="3234716"/>
                <a:ext cx="3593091" cy="184934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chart data</a:t>
                </a:r>
              </a:p>
            </p:txBody>
          </p:sp>
          <p:sp>
            <p:nvSpPr>
              <p:cNvPr id="33" name="Ovaal 32">
                <a:extLst>
                  <a:ext uri="{FF2B5EF4-FFF2-40B4-BE49-F238E27FC236}">
                    <a16:creationId xmlns:a16="http://schemas.microsoft.com/office/drawing/2014/main" id="{C2AA5349-4667-F1BB-8749-61754D67B08A}"/>
                  </a:ext>
                </a:extLst>
              </p:cNvPr>
              <p:cNvSpPr/>
              <p:nvPr userDrawn="1"/>
            </p:nvSpPr>
            <p:spPr>
              <a:xfrm>
                <a:off x="-3603587" y="369931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4" name="Rechthoek 33">
                <a:extLst>
                  <a:ext uri="{FF2B5EF4-FFF2-40B4-BE49-F238E27FC236}">
                    <a16:creationId xmlns:a16="http://schemas.microsoft.com/office/drawing/2014/main" id="{948A4516-EE53-9ED0-1F2F-7410A66E5832}"/>
                  </a:ext>
                </a:extLst>
              </p:cNvPr>
              <p:cNvSpPr/>
              <p:nvPr userDrawn="1"/>
            </p:nvSpPr>
            <p:spPr>
              <a:xfrm>
                <a:off x="-3319415" y="3699315"/>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‘Edit data’</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5" name="Groep 34">
                <a:extLst>
                  <a:ext uri="{FF2B5EF4-FFF2-40B4-BE49-F238E27FC236}">
                    <a16:creationId xmlns:a16="http://schemas.microsoft.com/office/drawing/2014/main" id="{883D4637-4338-DD25-45CB-22329D8FF6A1}"/>
                  </a:ext>
                </a:extLst>
              </p:cNvPr>
              <p:cNvGrpSpPr/>
              <p:nvPr userDrawn="1"/>
            </p:nvGrpSpPr>
            <p:grpSpPr>
              <a:xfrm>
                <a:off x="-3314821" y="4139107"/>
                <a:ext cx="1495189" cy="563933"/>
                <a:chOff x="-3314821" y="3310415"/>
                <a:chExt cx="1495189" cy="563933"/>
              </a:xfrm>
            </p:grpSpPr>
            <p:sp>
              <p:nvSpPr>
                <p:cNvPr id="46" name="Rechthoek 45">
                  <a:extLst>
                    <a:ext uri="{FF2B5EF4-FFF2-40B4-BE49-F238E27FC236}">
                      <a16:creationId xmlns:a16="http://schemas.microsoft.com/office/drawing/2014/main" id="{F34B3B2A-C80C-D662-35DD-C7972D581181}"/>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7" name="Rechthoek 46">
                  <a:extLst>
                    <a:ext uri="{FF2B5EF4-FFF2-40B4-BE49-F238E27FC236}">
                      <a16:creationId xmlns:a16="http://schemas.microsoft.com/office/drawing/2014/main" id="{A6E43491-EF0F-05B7-1F05-BBFDA2A92B8E}"/>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8" name="Tekstvak 47">
                  <a:extLst>
                    <a:ext uri="{FF2B5EF4-FFF2-40B4-BE49-F238E27FC236}">
                      <a16:creationId xmlns:a16="http://schemas.microsoft.com/office/drawing/2014/main" id="{1C7EA8EB-CD33-9439-E202-16194D92EE85}"/>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Change chart type</a:t>
                  </a:r>
                </a:p>
              </p:txBody>
            </p:sp>
            <p:sp>
              <p:nvSpPr>
                <p:cNvPr id="49" name="Tekstvak 48">
                  <a:extLst>
                    <a:ext uri="{FF2B5EF4-FFF2-40B4-BE49-F238E27FC236}">
                      <a16:creationId xmlns:a16="http://schemas.microsoft.com/office/drawing/2014/main" id="{5FFEB4FB-F37F-B1A5-2DA9-2399B6B6511A}"/>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Edit data</a:t>
                  </a:r>
                </a:p>
              </p:txBody>
            </p:sp>
            <p:sp>
              <p:nvSpPr>
                <p:cNvPr id="50" name="Vrije vorm: vorm 49">
                  <a:extLst>
                    <a:ext uri="{FF2B5EF4-FFF2-40B4-BE49-F238E27FC236}">
                      <a16:creationId xmlns:a16="http://schemas.microsoft.com/office/drawing/2014/main" id="{BBF461B4-9C4B-F5F3-DFDB-1B00E3910BA7}"/>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51" name="Groep 50">
                  <a:extLst>
                    <a:ext uri="{FF2B5EF4-FFF2-40B4-BE49-F238E27FC236}">
                      <a16:creationId xmlns:a16="http://schemas.microsoft.com/office/drawing/2014/main" id="{5296A3EF-5B20-BA91-1AF3-24FB56ED49C0}"/>
                    </a:ext>
                  </a:extLst>
                </p:cNvPr>
                <p:cNvGrpSpPr/>
                <p:nvPr userDrawn="1"/>
              </p:nvGrpSpPr>
              <p:grpSpPr>
                <a:xfrm>
                  <a:off x="-3261976" y="3361742"/>
                  <a:ext cx="139861" cy="152244"/>
                  <a:chOff x="12574450" y="6053892"/>
                  <a:chExt cx="169232" cy="184215"/>
                </a:xfrm>
              </p:grpSpPr>
              <p:sp>
                <p:nvSpPr>
                  <p:cNvPr id="71" name="Rechthoek 70">
                    <a:extLst>
                      <a:ext uri="{FF2B5EF4-FFF2-40B4-BE49-F238E27FC236}">
                        <a16:creationId xmlns:a16="http://schemas.microsoft.com/office/drawing/2014/main" id="{A6E02C25-B3CC-B095-2619-965D32127199}"/>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72" name="Rechthoek 71">
                    <a:extLst>
                      <a:ext uri="{FF2B5EF4-FFF2-40B4-BE49-F238E27FC236}">
                        <a16:creationId xmlns:a16="http://schemas.microsoft.com/office/drawing/2014/main" id="{7F79493F-F589-8CB2-EC65-2CD9EBAF1861}"/>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73" name="Rechthoek 72">
                    <a:extLst>
                      <a:ext uri="{FF2B5EF4-FFF2-40B4-BE49-F238E27FC236}">
                        <a16:creationId xmlns:a16="http://schemas.microsoft.com/office/drawing/2014/main" id="{B761E95E-2BC3-DF23-E772-5C701D5EB87C}"/>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52" name="Groep 51">
                  <a:extLst>
                    <a:ext uri="{FF2B5EF4-FFF2-40B4-BE49-F238E27FC236}">
                      <a16:creationId xmlns:a16="http://schemas.microsoft.com/office/drawing/2014/main" id="{B31C3B2F-C551-7FFA-1994-50DFD9C355E4}"/>
                    </a:ext>
                  </a:extLst>
                </p:cNvPr>
                <p:cNvGrpSpPr/>
                <p:nvPr userDrawn="1"/>
              </p:nvGrpSpPr>
              <p:grpSpPr>
                <a:xfrm>
                  <a:off x="-3261070" y="3635199"/>
                  <a:ext cx="168905" cy="104490"/>
                  <a:chOff x="-3261070" y="3620931"/>
                  <a:chExt cx="193920" cy="119965"/>
                </a:xfrm>
              </p:grpSpPr>
              <p:sp>
                <p:nvSpPr>
                  <p:cNvPr id="53" name="Rechthoek 52">
                    <a:extLst>
                      <a:ext uri="{FF2B5EF4-FFF2-40B4-BE49-F238E27FC236}">
                        <a16:creationId xmlns:a16="http://schemas.microsoft.com/office/drawing/2014/main" id="{B196AFE8-BAF3-9B20-F55E-555D3E6D633B}"/>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54" name="Groep 53">
                    <a:extLst>
                      <a:ext uri="{FF2B5EF4-FFF2-40B4-BE49-F238E27FC236}">
                        <a16:creationId xmlns:a16="http://schemas.microsoft.com/office/drawing/2014/main" id="{029ED99F-086B-DFC1-BD59-96A3BB73A1E7}"/>
                      </a:ext>
                    </a:extLst>
                  </p:cNvPr>
                  <p:cNvGrpSpPr/>
                  <p:nvPr userDrawn="1"/>
                </p:nvGrpSpPr>
                <p:grpSpPr>
                  <a:xfrm>
                    <a:off x="-3261070" y="3622063"/>
                    <a:ext cx="141113" cy="117345"/>
                    <a:chOff x="1094874" y="-878306"/>
                    <a:chExt cx="867364" cy="613611"/>
                  </a:xfrm>
                </p:grpSpPr>
                <p:cxnSp>
                  <p:nvCxnSpPr>
                    <p:cNvPr id="64" name="Rechte verbindingslijn 63">
                      <a:extLst>
                        <a:ext uri="{FF2B5EF4-FFF2-40B4-BE49-F238E27FC236}">
                          <a16:creationId xmlns:a16="http://schemas.microsoft.com/office/drawing/2014/main" id="{AE2D43E5-34C5-B533-FDC8-9875789C0F92}"/>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EB5E7D2D-A2F7-31C9-7733-8B6DF553AE2B}"/>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66" name="Groep 65">
                      <a:extLst>
                        <a:ext uri="{FF2B5EF4-FFF2-40B4-BE49-F238E27FC236}">
                          <a16:creationId xmlns:a16="http://schemas.microsoft.com/office/drawing/2014/main" id="{F724BAD9-4B97-5FC3-2704-C1465C3B41AC}"/>
                        </a:ext>
                      </a:extLst>
                    </p:cNvPr>
                    <p:cNvGrpSpPr/>
                    <p:nvPr userDrawn="1"/>
                  </p:nvGrpSpPr>
                  <p:grpSpPr>
                    <a:xfrm>
                      <a:off x="1270535" y="-878306"/>
                      <a:ext cx="526983" cy="613611"/>
                      <a:chOff x="1270535" y="-745959"/>
                      <a:chExt cx="526983" cy="481264"/>
                    </a:xfrm>
                  </p:grpSpPr>
                  <p:cxnSp>
                    <p:nvCxnSpPr>
                      <p:cNvPr id="67" name="Rechte verbindingslijn 66">
                        <a:extLst>
                          <a:ext uri="{FF2B5EF4-FFF2-40B4-BE49-F238E27FC236}">
                            <a16:creationId xmlns:a16="http://schemas.microsoft.com/office/drawing/2014/main" id="{4831ED37-35C9-37E3-6163-578A1EAE9E28}"/>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68" name="Rechte verbindingslijn 67">
                        <a:extLst>
                          <a:ext uri="{FF2B5EF4-FFF2-40B4-BE49-F238E27FC236}">
                            <a16:creationId xmlns:a16="http://schemas.microsoft.com/office/drawing/2014/main" id="{DFF104EF-9AA2-18D8-729B-EEE5927A7638}"/>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69" name="Rechte verbindingslijn 68">
                        <a:extLst>
                          <a:ext uri="{FF2B5EF4-FFF2-40B4-BE49-F238E27FC236}">
                            <a16:creationId xmlns:a16="http://schemas.microsoft.com/office/drawing/2014/main" id="{8EA6A74D-9ED8-19D6-A2B9-FEAA889D13C5}"/>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70" name="Rechte verbindingslijn 69">
                        <a:extLst>
                          <a:ext uri="{FF2B5EF4-FFF2-40B4-BE49-F238E27FC236}">
                            <a16:creationId xmlns:a16="http://schemas.microsoft.com/office/drawing/2014/main" id="{698B3A79-C1F7-5F71-D5A9-0CC83C8D0E0B}"/>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55" name="Rechte verbindingslijn 54">
                    <a:extLst>
                      <a:ext uri="{FF2B5EF4-FFF2-40B4-BE49-F238E27FC236}">
                        <a16:creationId xmlns:a16="http://schemas.microsoft.com/office/drawing/2014/main" id="{4EE3CE9F-13AA-FBBD-B74F-E690C0F07154}"/>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56" name="Rechte verbindingslijn 55">
                    <a:extLst>
                      <a:ext uri="{FF2B5EF4-FFF2-40B4-BE49-F238E27FC236}">
                        <a16:creationId xmlns:a16="http://schemas.microsoft.com/office/drawing/2014/main" id="{E7AC75CB-1385-0081-A6EE-476D3A8C91EF}"/>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8EDB2AF1-01E4-84B6-E591-7C60D6C0B41B}"/>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57">
                    <a:extLst>
                      <a:ext uri="{FF2B5EF4-FFF2-40B4-BE49-F238E27FC236}">
                        <a16:creationId xmlns:a16="http://schemas.microsoft.com/office/drawing/2014/main" id="{2BE38BFD-CF15-99BD-52D7-BAE4792A6D36}"/>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E7C7006E-DA51-74A5-5437-0982DDE60B10}"/>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69B4CA6F-3C30-C9D4-6CDE-69D4FFD5462F}"/>
                      </a:ext>
                    </a:extLst>
                  </p:cNvPr>
                  <p:cNvGrpSpPr/>
                  <p:nvPr userDrawn="1"/>
                </p:nvGrpSpPr>
                <p:grpSpPr>
                  <a:xfrm rot="2700000">
                    <a:off x="-3158000" y="3650045"/>
                    <a:ext cx="34350" cy="147351"/>
                    <a:chOff x="3148392" y="-836646"/>
                    <a:chExt cx="132124" cy="596095"/>
                  </a:xfrm>
                  <a:solidFill>
                    <a:srgbClr val="3399FF"/>
                  </a:solidFill>
                </p:grpSpPr>
                <p:sp>
                  <p:nvSpPr>
                    <p:cNvPr id="61" name="Rechthoek 60">
                      <a:extLst>
                        <a:ext uri="{FF2B5EF4-FFF2-40B4-BE49-F238E27FC236}">
                          <a16:creationId xmlns:a16="http://schemas.microsoft.com/office/drawing/2014/main" id="{7587ED83-F8C0-317C-74C0-4C453F74C910}"/>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62" name="Rechthoek: afgeronde bovenhoeken 61">
                      <a:extLst>
                        <a:ext uri="{FF2B5EF4-FFF2-40B4-BE49-F238E27FC236}">
                          <a16:creationId xmlns:a16="http://schemas.microsoft.com/office/drawing/2014/main" id="{3E5E5670-9461-25A0-4574-183B2CD0C150}"/>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63" name="Gelijkbenige driehoek 62">
                      <a:extLst>
                        <a:ext uri="{FF2B5EF4-FFF2-40B4-BE49-F238E27FC236}">
                          <a16:creationId xmlns:a16="http://schemas.microsoft.com/office/drawing/2014/main" id="{3576B5E2-335E-BDC1-D94D-3AF8C0870FD0}"/>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grpSp>
          </p:grpSp>
          <p:sp>
            <p:nvSpPr>
              <p:cNvPr id="36" name="Rechthoek 35">
                <a:extLst>
                  <a:ext uri="{FF2B5EF4-FFF2-40B4-BE49-F238E27FC236}">
                    <a16:creationId xmlns:a16="http://schemas.microsoft.com/office/drawing/2014/main" id="{4FD77C49-F4D1-428A-AC10-EB0884CD9787}"/>
                  </a:ext>
                </a:extLst>
              </p:cNvPr>
              <p:cNvSpPr/>
              <p:nvPr userDrawn="1"/>
            </p:nvSpPr>
            <p:spPr>
              <a:xfrm>
                <a:off x="-3786437" y="4887921"/>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37" name="ICOON_info">
                <a:extLst>
                  <a:ext uri="{FF2B5EF4-FFF2-40B4-BE49-F238E27FC236}">
                    <a16:creationId xmlns:a16="http://schemas.microsoft.com/office/drawing/2014/main" id="{CFCB81CF-43E1-DC89-ED74-18FE0A4DC5E0}"/>
                  </a:ext>
                </a:extLst>
              </p:cNvPr>
              <p:cNvGrpSpPr/>
              <p:nvPr userDrawn="1"/>
            </p:nvGrpSpPr>
            <p:grpSpPr>
              <a:xfrm>
                <a:off x="-376736" y="4751903"/>
                <a:ext cx="283685" cy="283685"/>
                <a:chOff x="-510741" y="5913713"/>
                <a:chExt cx="267555" cy="267555"/>
              </a:xfrm>
            </p:grpSpPr>
            <p:sp>
              <p:nvSpPr>
                <p:cNvPr id="44" name="Ovaal 43">
                  <a:extLst>
                    <a:ext uri="{FF2B5EF4-FFF2-40B4-BE49-F238E27FC236}">
                      <a16:creationId xmlns:a16="http://schemas.microsoft.com/office/drawing/2014/main" id="{30A42F84-B94C-26E6-D041-B44B25B0672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45" name="Graphic 163" descr="Informatie">
                  <a:extLst>
                    <a:ext uri="{FF2B5EF4-FFF2-40B4-BE49-F238E27FC236}">
                      <a16:creationId xmlns:a16="http://schemas.microsoft.com/office/drawing/2014/main" id="{83D8FACC-EE78-E1C6-AE43-00CAFA0E03A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8" name="Groep 37">
                <a:extLst>
                  <a:ext uri="{FF2B5EF4-FFF2-40B4-BE49-F238E27FC236}">
                    <a16:creationId xmlns:a16="http://schemas.microsoft.com/office/drawing/2014/main" id="{A6078BFE-9F83-C28E-12FD-051E8C5B8010}"/>
                  </a:ext>
                </a:extLst>
              </p:cNvPr>
              <p:cNvGrpSpPr/>
              <p:nvPr userDrawn="1"/>
            </p:nvGrpSpPr>
            <p:grpSpPr>
              <a:xfrm>
                <a:off x="-938434" y="5025298"/>
                <a:ext cx="627798" cy="576693"/>
                <a:chOff x="-938434" y="4570310"/>
                <a:chExt cx="627798" cy="576693"/>
              </a:xfrm>
            </p:grpSpPr>
            <p:grpSp>
              <p:nvGrpSpPr>
                <p:cNvPr id="39" name="Inspireren">
                  <a:extLst>
                    <a:ext uri="{FF2B5EF4-FFF2-40B4-BE49-F238E27FC236}">
                      <a16:creationId xmlns:a16="http://schemas.microsoft.com/office/drawing/2014/main" id="{08B1427C-46F9-6B49-82FD-6E3C66E95168}"/>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41" name="Freeform 12">
                    <a:extLst>
                      <a:ext uri="{FF2B5EF4-FFF2-40B4-BE49-F238E27FC236}">
                        <a16:creationId xmlns:a16="http://schemas.microsoft.com/office/drawing/2014/main" id="{3A0FC7A3-3C8E-F597-CF49-D94C6CDABF6C}"/>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42" name="Freeform 13">
                    <a:extLst>
                      <a:ext uri="{FF2B5EF4-FFF2-40B4-BE49-F238E27FC236}">
                        <a16:creationId xmlns:a16="http://schemas.microsoft.com/office/drawing/2014/main" id="{0AEE7C72-28A1-4329-E2F3-F00C6F02DF82}"/>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43" name="Freeform 14">
                    <a:extLst>
                      <a:ext uri="{FF2B5EF4-FFF2-40B4-BE49-F238E27FC236}">
                        <a16:creationId xmlns:a16="http://schemas.microsoft.com/office/drawing/2014/main" id="{A782A2E6-DF24-7E0E-54DA-AE986E4E1679}"/>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40" name="Tekstvak 39">
                  <a:extLst>
                    <a:ext uri="{FF2B5EF4-FFF2-40B4-BE49-F238E27FC236}">
                      <a16:creationId xmlns:a16="http://schemas.microsoft.com/office/drawing/2014/main" id="{5C85C14F-71FC-0EC9-EC77-F93303E0B753}"/>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9" name="Groep 8">
              <a:extLst>
                <a:ext uri="{FF2B5EF4-FFF2-40B4-BE49-F238E27FC236}">
                  <a16:creationId xmlns:a16="http://schemas.microsoft.com/office/drawing/2014/main" id="{E0C74600-E0A1-32F6-F13A-80390DBD08F3}"/>
                </a:ext>
              </a:extLst>
            </p:cNvPr>
            <p:cNvGrpSpPr/>
            <p:nvPr userDrawn="1"/>
          </p:nvGrpSpPr>
          <p:grpSpPr>
            <a:xfrm>
              <a:off x="-3786165" y="2"/>
              <a:ext cx="3593091" cy="3041230"/>
              <a:chOff x="-3786165" y="2"/>
              <a:chExt cx="3593091" cy="3041230"/>
            </a:xfrm>
          </p:grpSpPr>
          <p:sp>
            <p:nvSpPr>
              <p:cNvPr id="10" name="Rechthoek 9">
                <a:extLst>
                  <a:ext uri="{FF2B5EF4-FFF2-40B4-BE49-F238E27FC236}">
                    <a16:creationId xmlns:a16="http://schemas.microsoft.com/office/drawing/2014/main" id="{24EC8A38-F574-0E35-63BE-11DF49F4E34C}"/>
                  </a:ext>
                </a:extLst>
              </p:cNvPr>
              <p:cNvSpPr/>
              <p:nvPr userDrawn="1"/>
            </p:nvSpPr>
            <p:spPr>
              <a:xfrm>
                <a:off x="-3786165" y="2"/>
                <a:ext cx="3593091" cy="304123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Format CHART</a:t>
                </a:r>
              </a:p>
            </p:txBody>
          </p:sp>
          <p:sp>
            <p:nvSpPr>
              <p:cNvPr id="11" name="Ovaal 10">
                <a:extLst>
                  <a:ext uri="{FF2B5EF4-FFF2-40B4-BE49-F238E27FC236}">
                    <a16:creationId xmlns:a16="http://schemas.microsoft.com/office/drawing/2014/main" id="{45A82A4C-DF5D-DAD5-72AA-53FF5FAB9D7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2" name="Rechthoek 11">
                <a:extLst>
                  <a:ext uri="{FF2B5EF4-FFF2-40B4-BE49-F238E27FC236}">
                    <a16:creationId xmlns:a16="http://schemas.microsoft.com/office/drawing/2014/main" id="{6483ACA4-C62D-91E9-EAC0-5EDA7398955E}"/>
                  </a:ext>
                </a:extLst>
              </p:cNvPr>
              <p:cNvSpPr/>
              <p:nvPr userDrawn="1"/>
            </p:nvSpPr>
            <p:spPr>
              <a:xfrm>
                <a:off x="-3319415" y="465324"/>
                <a:ext cx="2944682" cy="49001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chart, select the preferred part of the chart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3" name="Ovaal 12">
                <a:extLst>
                  <a:ext uri="{FF2B5EF4-FFF2-40B4-BE49-F238E27FC236}">
                    <a16:creationId xmlns:a16="http://schemas.microsoft.com/office/drawing/2014/main" id="{526618F2-1324-5E8A-BB71-6664AC1889B7}"/>
                  </a:ext>
                </a:extLst>
              </p:cNvPr>
              <p:cNvSpPr/>
              <p:nvPr userDrawn="1"/>
            </p:nvSpPr>
            <p:spPr>
              <a:xfrm>
                <a:off x="-3603587" y="14936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 name="Rechthoek 13">
                <a:extLst>
                  <a:ext uri="{FF2B5EF4-FFF2-40B4-BE49-F238E27FC236}">
                    <a16:creationId xmlns:a16="http://schemas.microsoft.com/office/drawing/2014/main" id="{E8406F88-F7D9-1EDE-8CE6-BA8D8B59E542}"/>
                  </a:ext>
                </a:extLst>
              </p:cNvPr>
              <p:cNvSpPr/>
              <p:nvPr userDrawn="1"/>
            </p:nvSpPr>
            <p:spPr>
              <a:xfrm>
                <a:off x="-3319415" y="1493636"/>
                <a:ext cx="2944682" cy="65805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You can change the settings of the axes and data series by clicking on them with the right mouse button.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 Axis’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or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 Data Series’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5" name="Groep 14">
                <a:extLst>
                  <a:ext uri="{FF2B5EF4-FFF2-40B4-BE49-F238E27FC236}">
                    <a16:creationId xmlns:a16="http://schemas.microsoft.com/office/drawing/2014/main" id="{62069577-5F1C-3A70-6ACD-A40A9ECBECA0}"/>
                  </a:ext>
                </a:extLst>
              </p:cNvPr>
              <p:cNvGrpSpPr/>
              <p:nvPr userDrawn="1"/>
            </p:nvGrpSpPr>
            <p:grpSpPr>
              <a:xfrm>
                <a:off x="-3312582" y="1060763"/>
                <a:ext cx="576000" cy="246597"/>
                <a:chOff x="-3303310" y="1024128"/>
                <a:chExt cx="576000" cy="246597"/>
              </a:xfrm>
            </p:grpSpPr>
            <p:sp>
              <p:nvSpPr>
                <p:cNvPr id="30" name="Rechthoek 29">
                  <a:extLst>
                    <a:ext uri="{FF2B5EF4-FFF2-40B4-BE49-F238E27FC236}">
                      <a16:creationId xmlns:a16="http://schemas.microsoft.com/office/drawing/2014/main" id="{894F8D05-7113-E8C0-2B1E-FF2E01C3A4B8}"/>
                    </a:ext>
                  </a:extLst>
                </p:cNvPr>
                <p:cNvSpPr/>
                <p:nvPr userDrawn="1"/>
              </p:nvSpPr>
              <p:spPr>
                <a:xfrm>
                  <a:off x="-3303310" y="1024128"/>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31" name="Rechthoek 30">
                  <a:extLst>
                    <a:ext uri="{FF2B5EF4-FFF2-40B4-BE49-F238E27FC236}">
                      <a16:creationId xmlns:a16="http://schemas.microsoft.com/office/drawing/2014/main" id="{82A9E0A3-7689-1860-1E9B-0E50481EA941}"/>
                    </a:ext>
                  </a:extLst>
                </p:cNvPr>
                <p:cNvSpPr/>
                <p:nvPr userDrawn="1"/>
              </p:nvSpPr>
              <p:spPr>
                <a:xfrm>
                  <a:off x="-3303310" y="1243554"/>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 name="Groep 15">
                <a:extLst>
                  <a:ext uri="{FF2B5EF4-FFF2-40B4-BE49-F238E27FC236}">
                    <a16:creationId xmlns:a16="http://schemas.microsoft.com/office/drawing/2014/main" id="{EA37E07D-0213-C4CD-69FE-A8048220E7CF}"/>
                  </a:ext>
                </a:extLst>
              </p:cNvPr>
              <p:cNvGrpSpPr/>
              <p:nvPr userDrawn="1"/>
            </p:nvGrpSpPr>
            <p:grpSpPr>
              <a:xfrm>
                <a:off x="-3314821" y="2257494"/>
                <a:ext cx="1377262" cy="591693"/>
                <a:chOff x="-3314821" y="2421532"/>
                <a:chExt cx="1377262" cy="591693"/>
              </a:xfrm>
            </p:grpSpPr>
            <p:sp>
              <p:nvSpPr>
                <p:cNvPr id="17" name="Rechthoek 16">
                  <a:extLst>
                    <a:ext uri="{FF2B5EF4-FFF2-40B4-BE49-F238E27FC236}">
                      <a16:creationId xmlns:a16="http://schemas.microsoft.com/office/drawing/2014/main" id="{FE5D13BD-1999-6110-78C0-D7F82EDB4F64}"/>
                    </a:ext>
                  </a:extLst>
                </p:cNvPr>
                <p:cNvSpPr/>
                <p:nvPr userDrawn="1"/>
              </p:nvSpPr>
              <p:spPr>
                <a:xfrm>
                  <a:off x="-3314821" y="2421532"/>
                  <a:ext cx="1360375"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8" name="Rechthoek 17">
                  <a:extLst>
                    <a:ext uri="{FF2B5EF4-FFF2-40B4-BE49-F238E27FC236}">
                      <a16:creationId xmlns:a16="http://schemas.microsoft.com/office/drawing/2014/main" id="{A01F8DE7-341F-F591-B409-A46B7F9D65A2}"/>
                    </a:ext>
                  </a:extLst>
                </p:cNvPr>
                <p:cNvSpPr/>
                <p:nvPr userDrawn="1"/>
              </p:nvSpPr>
              <p:spPr>
                <a:xfrm>
                  <a:off x="-3304719" y="2675257"/>
                  <a:ext cx="1344885"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 name="Tekstvak 18">
                  <a:extLst>
                    <a:ext uri="{FF2B5EF4-FFF2-40B4-BE49-F238E27FC236}">
                      <a16:creationId xmlns:a16="http://schemas.microsoft.com/office/drawing/2014/main" id="{A8AAB229-07B8-C7CE-21D7-A6AB1D8F6505}"/>
                    </a:ext>
                  </a:extLst>
                </p:cNvPr>
                <p:cNvSpPr txBox="1"/>
                <p:nvPr userDrawn="1"/>
              </p:nvSpPr>
              <p:spPr>
                <a:xfrm>
                  <a:off x="-3122115" y="2480234"/>
                  <a:ext cx="1116000"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Add Trendline</a:t>
                  </a:r>
                </a:p>
              </p:txBody>
            </p:sp>
            <p:sp>
              <p:nvSpPr>
                <p:cNvPr id="20" name="Tekstvak 19">
                  <a:extLst>
                    <a:ext uri="{FF2B5EF4-FFF2-40B4-BE49-F238E27FC236}">
                      <a16:creationId xmlns:a16="http://schemas.microsoft.com/office/drawing/2014/main" id="{CBE770A8-AA3B-F19B-BAF3-D092339DA4C0}"/>
                    </a:ext>
                  </a:extLst>
                </p:cNvPr>
                <p:cNvSpPr txBox="1"/>
                <p:nvPr userDrawn="1"/>
              </p:nvSpPr>
              <p:spPr>
                <a:xfrm>
                  <a:off x="-3115841" y="2753263"/>
                  <a:ext cx="1116000" cy="10850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Format Data Series</a:t>
                  </a:r>
                </a:p>
              </p:txBody>
            </p:sp>
            <p:sp>
              <p:nvSpPr>
                <p:cNvPr id="21" name="Vrije vorm: vorm 20">
                  <a:extLst>
                    <a:ext uri="{FF2B5EF4-FFF2-40B4-BE49-F238E27FC236}">
                      <a16:creationId xmlns:a16="http://schemas.microsoft.com/office/drawing/2014/main" id="{4D1992F5-364B-A1AA-BF83-EEA478039BEB}"/>
                    </a:ext>
                  </a:extLst>
                </p:cNvPr>
                <p:cNvSpPr/>
                <p:nvPr userDrawn="1"/>
              </p:nvSpPr>
              <p:spPr>
                <a:xfrm>
                  <a:off x="-2035121" y="2833225"/>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22" name="Groep 21">
                  <a:extLst>
                    <a:ext uri="{FF2B5EF4-FFF2-40B4-BE49-F238E27FC236}">
                      <a16:creationId xmlns:a16="http://schemas.microsoft.com/office/drawing/2014/main" id="{81D43394-7465-F780-625C-2049EF0FBBD2}"/>
                    </a:ext>
                  </a:extLst>
                </p:cNvPr>
                <p:cNvGrpSpPr/>
                <p:nvPr userDrawn="1"/>
              </p:nvGrpSpPr>
              <p:grpSpPr>
                <a:xfrm>
                  <a:off x="-3258488" y="2718400"/>
                  <a:ext cx="225663" cy="229638"/>
                  <a:chOff x="-3258488" y="2713782"/>
                  <a:chExt cx="225663" cy="229638"/>
                </a:xfrm>
              </p:grpSpPr>
              <p:sp>
                <p:nvSpPr>
                  <p:cNvPr id="26" name="Rechthoek 25">
                    <a:extLst>
                      <a:ext uri="{FF2B5EF4-FFF2-40B4-BE49-F238E27FC236}">
                        <a16:creationId xmlns:a16="http://schemas.microsoft.com/office/drawing/2014/main" id="{48686A95-5633-4F92-4103-8B63ADA8D700}"/>
                      </a:ext>
                    </a:extLst>
                  </p:cNvPr>
                  <p:cNvSpPr/>
                  <p:nvPr userDrawn="1"/>
                </p:nvSpPr>
                <p:spPr>
                  <a:xfrm>
                    <a:off x="-3245249" y="2761416"/>
                    <a:ext cx="43200" cy="104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27" name="Rechthoek 26">
                    <a:extLst>
                      <a:ext uri="{FF2B5EF4-FFF2-40B4-BE49-F238E27FC236}">
                        <a16:creationId xmlns:a16="http://schemas.microsoft.com/office/drawing/2014/main" id="{2EED59AE-5793-247D-22EE-99445C5AC390}"/>
                      </a:ext>
                    </a:extLst>
                  </p:cNvPr>
                  <p:cNvSpPr/>
                  <p:nvPr userDrawn="1"/>
                </p:nvSpPr>
                <p:spPr>
                  <a:xfrm>
                    <a:off x="-3199591" y="2713782"/>
                    <a:ext cx="43200" cy="152244"/>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28" name="Rechthoek 27">
                    <a:extLst>
                      <a:ext uri="{FF2B5EF4-FFF2-40B4-BE49-F238E27FC236}">
                        <a16:creationId xmlns:a16="http://schemas.microsoft.com/office/drawing/2014/main" id="{292B9951-969D-2933-55CF-C20C8A85D3B8}"/>
                      </a:ext>
                    </a:extLst>
                  </p:cNvPr>
                  <p:cNvSpPr/>
                  <p:nvPr userDrawn="1"/>
                </p:nvSpPr>
                <p:spPr>
                  <a:xfrm>
                    <a:off x="-3152134" y="2747679"/>
                    <a:ext cx="43200" cy="118347"/>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29" name="Rechthoek 282">
                    <a:extLst>
                      <a:ext uri="{FF2B5EF4-FFF2-40B4-BE49-F238E27FC236}">
                        <a16:creationId xmlns:a16="http://schemas.microsoft.com/office/drawing/2014/main" id="{24A0D8CC-21F9-7BAE-D8E7-F39F888BE809}"/>
                      </a:ext>
                    </a:extLst>
                  </p:cNvPr>
                  <p:cNvSpPr/>
                  <p:nvPr userDrawn="1"/>
                </p:nvSpPr>
                <p:spPr>
                  <a:xfrm rot="19731948">
                    <a:off x="-3258488" y="2796616"/>
                    <a:ext cx="225663" cy="146804"/>
                  </a:xfrm>
                  <a:custGeom>
                    <a:avLst/>
                    <a:gdLst>
                      <a:gd name="connsiteX0" fmla="*/ 0 w 205092"/>
                      <a:gd name="connsiteY0" fmla="*/ 0 h 73844"/>
                      <a:gd name="connsiteX1" fmla="*/ 205092 w 205092"/>
                      <a:gd name="connsiteY1" fmla="*/ 0 h 73844"/>
                      <a:gd name="connsiteX2" fmla="*/ 205092 w 205092"/>
                      <a:gd name="connsiteY2" fmla="*/ 73844 h 73844"/>
                      <a:gd name="connsiteX3" fmla="*/ 0 w 205092"/>
                      <a:gd name="connsiteY3" fmla="*/ 73844 h 73844"/>
                      <a:gd name="connsiteX4" fmla="*/ 0 w 205092"/>
                      <a:gd name="connsiteY4" fmla="*/ 0 h 73844"/>
                      <a:gd name="connsiteX0" fmla="*/ 0 w 205092"/>
                      <a:gd name="connsiteY0" fmla="*/ 0 h 121600"/>
                      <a:gd name="connsiteX1" fmla="*/ 205092 w 205092"/>
                      <a:gd name="connsiteY1" fmla="*/ 0 h 121600"/>
                      <a:gd name="connsiteX2" fmla="*/ 187772 w 205092"/>
                      <a:gd name="connsiteY2" fmla="*/ 121600 h 121600"/>
                      <a:gd name="connsiteX3" fmla="*/ 0 w 205092"/>
                      <a:gd name="connsiteY3" fmla="*/ 73844 h 121600"/>
                      <a:gd name="connsiteX4" fmla="*/ 0 w 205092"/>
                      <a:gd name="connsiteY4" fmla="*/ 0 h 121600"/>
                      <a:gd name="connsiteX0" fmla="*/ 0 w 205092"/>
                      <a:gd name="connsiteY0" fmla="*/ 0 h 121600"/>
                      <a:gd name="connsiteX1" fmla="*/ 205092 w 205092"/>
                      <a:gd name="connsiteY1" fmla="*/ 0 h 121600"/>
                      <a:gd name="connsiteX2" fmla="*/ 187772 w 205092"/>
                      <a:gd name="connsiteY2" fmla="*/ 121600 h 121600"/>
                      <a:gd name="connsiteX3" fmla="*/ 3148 w 205092"/>
                      <a:gd name="connsiteY3" fmla="*/ 65161 h 121600"/>
                      <a:gd name="connsiteX4" fmla="*/ 0 w 205092"/>
                      <a:gd name="connsiteY4" fmla="*/ 0 h 121600"/>
                      <a:gd name="connsiteX0" fmla="*/ 13407 w 218499"/>
                      <a:gd name="connsiteY0" fmla="*/ 0 h 121600"/>
                      <a:gd name="connsiteX1" fmla="*/ 218499 w 218499"/>
                      <a:gd name="connsiteY1" fmla="*/ 0 h 121600"/>
                      <a:gd name="connsiteX2" fmla="*/ 201179 w 218499"/>
                      <a:gd name="connsiteY2" fmla="*/ 121600 h 121600"/>
                      <a:gd name="connsiteX3" fmla="*/ 0 w 218499"/>
                      <a:gd name="connsiteY3" fmla="*/ 38976 h 121600"/>
                      <a:gd name="connsiteX4" fmla="*/ 13407 w 218499"/>
                      <a:gd name="connsiteY4" fmla="*/ 0 h 121600"/>
                      <a:gd name="connsiteX0" fmla="*/ 13407 w 218499"/>
                      <a:gd name="connsiteY0" fmla="*/ 0 h 134944"/>
                      <a:gd name="connsiteX1" fmla="*/ 218499 w 218499"/>
                      <a:gd name="connsiteY1" fmla="*/ 0 h 134944"/>
                      <a:gd name="connsiteX2" fmla="*/ 160746 w 218499"/>
                      <a:gd name="connsiteY2" fmla="*/ 134944 h 134944"/>
                      <a:gd name="connsiteX3" fmla="*/ 0 w 218499"/>
                      <a:gd name="connsiteY3" fmla="*/ 38976 h 134944"/>
                      <a:gd name="connsiteX4" fmla="*/ 13407 w 218499"/>
                      <a:gd name="connsiteY4" fmla="*/ 0 h 134944"/>
                      <a:gd name="connsiteX0" fmla="*/ 13407 w 225663"/>
                      <a:gd name="connsiteY0" fmla="*/ 11860 h 146804"/>
                      <a:gd name="connsiteX1" fmla="*/ 225663 w 225663"/>
                      <a:gd name="connsiteY1" fmla="*/ 0 h 146804"/>
                      <a:gd name="connsiteX2" fmla="*/ 160746 w 225663"/>
                      <a:gd name="connsiteY2" fmla="*/ 146804 h 146804"/>
                      <a:gd name="connsiteX3" fmla="*/ 0 w 225663"/>
                      <a:gd name="connsiteY3" fmla="*/ 50836 h 146804"/>
                      <a:gd name="connsiteX4" fmla="*/ 13407 w 225663"/>
                      <a:gd name="connsiteY4" fmla="*/ 11860 h 146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663" h="146804">
                        <a:moveTo>
                          <a:pt x="13407" y="11860"/>
                        </a:moveTo>
                        <a:lnTo>
                          <a:pt x="225663" y="0"/>
                        </a:lnTo>
                        <a:lnTo>
                          <a:pt x="160746" y="146804"/>
                        </a:lnTo>
                        <a:lnTo>
                          <a:pt x="0" y="50836"/>
                        </a:lnTo>
                        <a:lnTo>
                          <a:pt x="13407" y="11860"/>
                        </a:lnTo>
                        <a:close/>
                      </a:path>
                    </a:pathLst>
                  </a:cu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endParaRPr lang="en-GB" sz="1000" b="1" dirty="0" err="1">
                      <a:solidFill>
                        <a:srgbClr val="211F26"/>
                      </a:solidFill>
                      <a:latin typeface="Calibri" panose="020F0502020204030204" pitchFamily="34" charset="0"/>
                      <a:cs typeface="Calibri" panose="020F0502020204030204" pitchFamily="34" charset="0"/>
                    </a:endParaRPr>
                  </a:p>
                </p:txBody>
              </p:sp>
            </p:grpSp>
            <p:grpSp>
              <p:nvGrpSpPr>
                <p:cNvPr id="23" name="Groep 22">
                  <a:extLst>
                    <a:ext uri="{FF2B5EF4-FFF2-40B4-BE49-F238E27FC236}">
                      <a16:creationId xmlns:a16="http://schemas.microsoft.com/office/drawing/2014/main" id="{1C06E203-D7C6-F1DC-D055-C5898F3E8459}"/>
                    </a:ext>
                  </a:extLst>
                </p:cNvPr>
                <p:cNvGrpSpPr/>
                <p:nvPr userDrawn="1"/>
              </p:nvGrpSpPr>
              <p:grpSpPr>
                <a:xfrm>
                  <a:off x="-3219980" y="2771792"/>
                  <a:ext cx="140241" cy="116552"/>
                  <a:chOff x="-2608640" y="2891109"/>
                  <a:chExt cx="309118" cy="261993"/>
                </a:xfrm>
              </p:grpSpPr>
              <p:sp>
                <p:nvSpPr>
                  <p:cNvPr id="24" name="Vrije vorm: vorm 23">
                    <a:extLst>
                      <a:ext uri="{FF2B5EF4-FFF2-40B4-BE49-F238E27FC236}">
                        <a16:creationId xmlns:a16="http://schemas.microsoft.com/office/drawing/2014/main" id="{48E01D86-B451-04DD-0A0E-70FC18279310}"/>
                      </a:ext>
                    </a:extLst>
                  </p:cNvPr>
                  <p:cNvSpPr/>
                  <p:nvPr userDrawn="1"/>
                </p:nvSpPr>
                <p:spPr>
                  <a:xfrm rot="513866">
                    <a:off x="-2465317" y="2891109"/>
                    <a:ext cx="165795" cy="200435"/>
                  </a:xfrm>
                  <a:custGeom>
                    <a:avLst/>
                    <a:gdLst>
                      <a:gd name="connsiteX0" fmla="*/ 0 w 147782"/>
                      <a:gd name="connsiteY0" fmla="*/ 184728 h 221673"/>
                      <a:gd name="connsiteX1" fmla="*/ 147782 w 147782"/>
                      <a:gd name="connsiteY1" fmla="*/ 0 h 221673"/>
                      <a:gd name="connsiteX2" fmla="*/ 92363 w 147782"/>
                      <a:gd name="connsiteY2" fmla="*/ 221673 h 221673"/>
                      <a:gd name="connsiteX3" fmla="*/ 0 w 147782"/>
                      <a:gd name="connsiteY3" fmla="*/ 184728 h 221673"/>
                      <a:gd name="connsiteX0" fmla="*/ 0 w 180109"/>
                      <a:gd name="connsiteY0" fmla="*/ 166255 h 203200"/>
                      <a:gd name="connsiteX1" fmla="*/ 180109 w 180109"/>
                      <a:gd name="connsiteY1" fmla="*/ 0 h 203200"/>
                      <a:gd name="connsiteX2" fmla="*/ 92363 w 180109"/>
                      <a:gd name="connsiteY2" fmla="*/ 203200 h 203200"/>
                      <a:gd name="connsiteX3" fmla="*/ 0 w 180109"/>
                      <a:gd name="connsiteY3" fmla="*/ 166255 h 203200"/>
                      <a:gd name="connsiteX0" fmla="*/ 0 w 182213"/>
                      <a:gd name="connsiteY0" fmla="*/ 166453 h 203398"/>
                      <a:gd name="connsiteX1" fmla="*/ 180109 w 182213"/>
                      <a:gd name="connsiteY1" fmla="*/ 198 h 203398"/>
                      <a:gd name="connsiteX2" fmla="*/ 92363 w 182213"/>
                      <a:gd name="connsiteY2" fmla="*/ 203398 h 203398"/>
                      <a:gd name="connsiteX3" fmla="*/ 0 w 182213"/>
                      <a:gd name="connsiteY3" fmla="*/ 166453 h 203398"/>
                      <a:gd name="connsiteX0" fmla="*/ 0 w 186034"/>
                      <a:gd name="connsiteY0" fmla="*/ 168058 h 205003"/>
                      <a:gd name="connsiteX1" fmla="*/ 180109 w 186034"/>
                      <a:gd name="connsiteY1" fmla="*/ 1803 h 205003"/>
                      <a:gd name="connsiteX2" fmla="*/ 92363 w 186034"/>
                      <a:gd name="connsiteY2" fmla="*/ 205003 h 205003"/>
                      <a:gd name="connsiteX3" fmla="*/ 0 w 186034"/>
                      <a:gd name="connsiteY3" fmla="*/ 168058 h 205003"/>
                      <a:gd name="connsiteX0" fmla="*/ 0 w 163074"/>
                      <a:gd name="connsiteY0" fmla="*/ 161895 h 203458"/>
                      <a:gd name="connsiteX1" fmla="*/ 161637 w 163074"/>
                      <a:gd name="connsiteY1" fmla="*/ 258 h 203458"/>
                      <a:gd name="connsiteX2" fmla="*/ 73891 w 163074"/>
                      <a:gd name="connsiteY2" fmla="*/ 203458 h 203458"/>
                      <a:gd name="connsiteX3" fmla="*/ 0 w 163074"/>
                      <a:gd name="connsiteY3" fmla="*/ 161895 h 203458"/>
                      <a:gd name="connsiteX0" fmla="*/ 0 w 162654"/>
                      <a:gd name="connsiteY0" fmla="*/ 161843 h 198788"/>
                      <a:gd name="connsiteX1" fmla="*/ 161637 w 162654"/>
                      <a:gd name="connsiteY1" fmla="*/ 206 h 198788"/>
                      <a:gd name="connsiteX2" fmla="*/ 64654 w 162654"/>
                      <a:gd name="connsiteY2" fmla="*/ 198788 h 198788"/>
                      <a:gd name="connsiteX3" fmla="*/ 0 w 162654"/>
                      <a:gd name="connsiteY3" fmla="*/ 161843 h 198788"/>
                      <a:gd name="connsiteX0" fmla="*/ 0 w 165794"/>
                      <a:gd name="connsiteY0" fmla="*/ 163491 h 200436"/>
                      <a:gd name="connsiteX1" fmla="*/ 161637 w 165794"/>
                      <a:gd name="connsiteY1" fmla="*/ 1854 h 200436"/>
                      <a:gd name="connsiteX2" fmla="*/ 64654 w 165794"/>
                      <a:gd name="connsiteY2" fmla="*/ 200436 h 200436"/>
                      <a:gd name="connsiteX3" fmla="*/ 0 w 165794"/>
                      <a:gd name="connsiteY3" fmla="*/ 163491 h 200436"/>
                    </a:gdLst>
                    <a:ahLst/>
                    <a:cxnLst>
                      <a:cxn ang="0">
                        <a:pos x="connsiteX0" y="connsiteY0"/>
                      </a:cxn>
                      <a:cxn ang="0">
                        <a:pos x="connsiteX1" y="connsiteY1"/>
                      </a:cxn>
                      <a:cxn ang="0">
                        <a:pos x="connsiteX2" y="connsiteY2"/>
                      </a:cxn>
                      <a:cxn ang="0">
                        <a:pos x="connsiteX3" y="connsiteY3"/>
                      </a:cxn>
                    </a:cxnLst>
                    <a:rect l="l" t="t" r="r" b="b"/>
                    <a:pathLst>
                      <a:path w="165794" h="200436">
                        <a:moveTo>
                          <a:pt x="0" y="163491"/>
                        </a:moveTo>
                        <a:cubicBezTo>
                          <a:pt x="14624" y="129624"/>
                          <a:pt x="137006" y="-18157"/>
                          <a:pt x="161637" y="1854"/>
                        </a:cubicBezTo>
                        <a:cubicBezTo>
                          <a:pt x="186268" y="21865"/>
                          <a:pt x="94672" y="172727"/>
                          <a:pt x="64654" y="200436"/>
                        </a:cubicBezTo>
                        <a:lnTo>
                          <a:pt x="0" y="163491"/>
                        </a:lnTo>
                        <a:close/>
                      </a:path>
                    </a:pathLst>
                  </a:custGeom>
                  <a:solidFill>
                    <a:srgbClr val="FFFFFF"/>
                  </a:solidFill>
                  <a:ln w="9525">
                    <a:solidFill>
                      <a:srgbClr val="3F3E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sp>
                <p:nvSpPr>
                  <p:cNvPr id="25" name="Vrije vorm: vorm 24">
                    <a:extLst>
                      <a:ext uri="{FF2B5EF4-FFF2-40B4-BE49-F238E27FC236}">
                        <a16:creationId xmlns:a16="http://schemas.microsoft.com/office/drawing/2014/main" id="{7924C626-1261-4B06-A851-7075F28E6DFD}"/>
                      </a:ext>
                    </a:extLst>
                  </p:cNvPr>
                  <p:cNvSpPr/>
                  <p:nvPr userDrawn="1"/>
                </p:nvSpPr>
                <p:spPr>
                  <a:xfrm rot="513866">
                    <a:off x="-2608640" y="3034770"/>
                    <a:ext cx="207309" cy="118332"/>
                  </a:xfrm>
                  <a:custGeom>
                    <a:avLst/>
                    <a:gdLst>
                      <a:gd name="connsiteX0" fmla="*/ 0 w 138545"/>
                      <a:gd name="connsiteY0" fmla="*/ 78509 h 87746"/>
                      <a:gd name="connsiteX1" fmla="*/ 73891 w 138545"/>
                      <a:gd name="connsiteY1" fmla="*/ 87746 h 87746"/>
                      <a:gd name="connsiteX2" fmla="*/ 138545 w 138545"/>
                      <a:gd name="connsiteY2" fmla="*/ 27709 h 87746"/>
                      <a:gd name="connsiteX3" fmla="*/ 96981 w 138545"/>
                      <a:gd name="connsiteY3" fmla="*/ 0 h 87746"/>
                      <a:gd name="connsiteX4" fmla="*/ 46181 w 138545"/>
                      <a:gd name="connsiteY4" fmla="*/ 41564 h 87746"/>
                      <a:gd name="connsiteX5" fmla="*/ 0 w 138545"/>
                      <a:gd name="connsiteY5" fmla="*/ 78509 h 87746"/>
                      <a:gd name="connsiteX0" fmla="*/ 0 w 138545"/>
                      <a:gd name="connsiteY0" fmla="*/ 78509 h 87746"/>
                      <a:gd name="connsiteX1" fmla="*/ 73891 w 138545"/>
                      <a:gd name="connsiteY1" fmla="*/ 87746 h 87746"/>
                      <a:gd name="connsiteX2" fmla="*/ 138545 w 138545"/>
                      <a:gd name="connsiteY2" fmla="*/ 27709 h 87746"/>
                      <a:gd name="connsiteX3" fmla="*/ 96981 w 138545"/>
                      <a:gd name="connsiteY3" fmla="*/ 0 h 87746"/>
                      <a:gd name="connsiteX4" fmla="*/ 0 w 138545"/>
                      <a:gd name="connsiteY4" fmla="*/ 78509 h 87746"/>
                      <a:gd name="connsiteX0" fmla="*/ 0 w 138545"/>
                      <a:gd name="connsiteY0" fmla="*/ 78509 h 87746"/>
                      <a:gd name="connsiteX1" fmla="*/ 73891 w 138545"/>
                      <a:gd name="connsiteY1" fmla="*/ 87746 h 87746"/>
                      <a:gd name="connsiteX2" fmla="*/ 138545 w 138545"/>
                      <a:gd name="connsiteY2" fmla="*/ 27709 h 87746"/>
                      <a:gd name="connsiteX3" fmla="*/ 96981 w 138545"/>
                      <a:gd name="connsiteY3" fmla="*/ 0 h 87746"/>
                      <a:gd name="connsiteX4" fmla="*/ 0 w 138545"/>
                      <a:gd name="connsiteY4" fmla="*/ 78509 h 87746"/>
                      <a:gd name="connsiteX0" fmla="*/ 0 w 138545"/>
                      <a:gd name="connsiteY0" fmla="*/ 78509 h 88052"/>
                      <a:gd name="connsiteX1" fmla="*/ 73891 w 138545"/>
                      <a:gd name="connsiteY1" fmla="*/ 87746 h 88052"/>
                      <a:gd name="connsiteX2" fmla="*/ 138545 w 138545"/>
                      <a:gd name="connsiteY2" fmla="*/ 27709 h 88052"/>
                      <a:gd name="connsiteX3" fmla="*/ 96981 w 138545"/>
                      <a:gd name="connsiteY3" fmla="*/ 0 h 88052"/>
                      <a:gd name="connsiteX4" fmla="*/ 0 w 138545"/>
                      <a:gd name="connsiteY4" fmla="*/ 78509 h 88052"/>
                      <a:gd name="connsiteX0" fmla="*/ 188 w 138733"/>
                      <a:gd name="connsiteY0" fmla="*/ 78509 h 97514"/>
                      <a:gd name="connsiteX1" fmla="*/ 74079 w 138733"/>
                      <a:gd name="connsiteY1" fmla="*/ 87746 h 97514"/>
                      <a:gd name="connsiteX2" fmla="*/ 138733 w 138733"/>
                      <a:gd name="connsiteY2" fmla="*/ 27709 h 97514"/>
                      <a:gd name="connsiteX3" fmla="*/ 97169 w 138733"/>
                      <a:gd name="connsiteY3" fmla="*/ 0 h 97514"/>
                      <a:gd name="connsiteX4" fmla="*/ 188 w 138733"/>
                      <a:gd name="connsiteY4" fmla="*/ 78509 h 97514"/>
                      <a:gd name="connsiteX0" fmla="*/ 167 w 138712"/>
                      <a:gd name="connsiteY0" fmla="*/ 78509 h 91707"/>
                      <a:gd name="connsiteX1" fmla="*/ 74058 w 138712"/>
                      <a:gd name="connsiteY1" fmla="*/ 87746 h 91707"/>
                      <a:gd name="connsiteX2" fmla="*/ 138712 w 138712"/>
                      <a:gd name="connsiteY2" fmla="*/ 27709 h 91707"/>
                      <a:gd name="connsiteX3" fmla="*/ 97148 w 138712"/>
                      <a:gd name="connsiteY3" fmla="*/ 0 h 91707"/>
                      <a:gd name="connsiteX4" fmla="*/ 167 w 138712"/>
                      <a:gd name="connsiteY4" fmla="*/ 78509 h 91707"/>
                      <a:gd name="connsiteX0" fmla="*/ 167 w 138712"/>
                      <a:gd name="connsiteY0" fmla="*/ 78509 h 91707"/>
                      <a:gd name="connsiteX1" fmla="*/ 74058 w 138712"/>
                      <a:gd name="connsiteY1" fmla="*/ 87746 h 91707"/>
                      <a:gd name="connsiteX2" fmla="*/ 138712 w 138712"/>
                      <a:gd name="connsiteY2" fmla="*/ 27709 h 91707"/>
                      <a:gd name="connsiteX3" fmla="*/ 97148 w 138712"/>
                      <a:gd name="connsiteY3" fmla="*/ 0 h 91707"/>
                      <a:gd name="connsiteX4" fmla="*/ 167 w 138712"/>
                      <a:gd name="connsiteY4" fmla="*/ 78509 h 91707"/>
                      <a:gd name="connsiteX0" fmla="*/ 167 w 138712"/>
                      <a:gd name="connsiteY0" fmla="*/ 78509 h 91707"/>
                      <a:gd name="connsiteX1" fmla="*/ 74058 w 138712"/>
                      <a:gd name="connsiteY1" fmla="*/ 87746 h 91707"/>
                      <a:gd name="connsiteX2" fmla="*/ 138712 w 138712"/>
                      <a:gd name="connsiteY2" fmla="*/ 27709 h 91707"/>
                      <a:gd name="connsiteX3" fmla="*/ 97148 w 138712"/>
                      <a:gd name="connsiteY3" fmla="*/ 0 h 91707"/>
                      <a:gd name="connsiteX4" fmla="*/ 167 w 138712"/>
                      <a:gd name="connsiteY4" fmla="*/ 78509 h 91707"/>
                      <a:gd name="connsiteX0" fmla="*/ 167 w 139150"/>
                      <a:gd name="connsiteY0" fmla="*/ 78509 h 91707"/>
                      <a:gd name="connsiteX1" fmla="*/ 74058 w 139150"/>
                      <a:gd name="connsiteY1" fmla="*/ 87746 h 91707"/>
                      <a:gd name="connsiteX2" fmla="*/ 138712 w 139150"/>
                      <a:gd name="connsiteY2" fmla="*/ 27709 h 91707"/>
                      <a:gd name="connsiteX3" fmla="*/ 97148 w 139150"/>
                      <a:gd name="connsiteY3" fmla="*/ 0 h 91707"/>
                      <a:gd name="connsiteX4" fmla="*/ 167 w 139150"/>
                      <a:gd name="connsiteY4" fmla="*/ 78509 h 91707"/>
                      <a:gd name="connsiteX0" fmla="*/ 167 w 139150"/>
                      <a:gd name="connsiteY0" fmla="*/ 87626 h 100824"/>
                      <a:gd name="connsiteX1" fmla="*/ 74058 w 139150"/>
                      <a:gd name="connsiteY1" fmla="*/ 96863 h 100824"/>
                      <a:gd name="connsiteX2" fmla="*/ 138712 w 139150"/>
                      <a:gd name="connsiteY2" fmla="*/ 36826 h 100824"/>
                      <a:gd name="connsiteX3" fmla="*/ 97148 w 139150"/>
                      <a:gd name="connsiteY3" fmla="*/ 9117 h 100824"/>
                      <a:gd name="connsiteX4" fmla="*/ 167 w 139150"/>
                      <a:gd name="connsiteY4" fmla="*/ 87626 h 100824"/>
                      <a:gd name="connsiteX0" fmla="*/ 167 w 139150"/>
                      <a:gd name="connsiteY0" fmla="*/ 79509 h 92707"/>
                      <a:gd name="connsiteX1" fmla="*/ 74058 w 139150"/>
                      <a:gd name="connsiteY1" fmla="*/ 88746 h 92707"/>
                      <a:gd name="connsiteX2" fmla="*/ 138712 w 139150"/>
                      <a:gd name="connsiteY2" fmla="*/ 28709 h 92707"/>
                      <a:gd name="connsiteX3" fmla="*/ 97148 w 139150"/>
                      <a:gd name="connsiteY3" fmla="*/ 1000 h 92707"/>
                      <a:gd name="connsiteX4" fmla="*/ 167 w 139150"/>
                      <a:gd name="connsiteY4" fmla="*/ 79509 h 92707"/>
                      <a:gd name="connsiteX0" fmla="*/ 167 w 138974"/>
                      <a:gd name="connsiteY0" fmla="*/ 71888 h 85086"/>
                      <a:gd name="connsiteX1" fmla="*/ 74058 w 138974"/>
                      <a:gd name="connsiteY1" fmla="*/ 81125 h 85086"/>
                      <a:gd name="connsiteX2" fmla="*/ 138712 w 138974"/>
                      <a:gd name="connsiteY2" fmla="*/ 21088 h 85086"/>
                      <a:gd name="connsiteX3" fmla="*/ 91899 w 138974"/>
                      <a:gd name="connsiteY3" fmla="*/ 1252 h 85086"/>
                      <a:gd name="connsiteX4" fmla="*/ 167 w 138974"/>
                      <a:gd name="connsiteY4" fmla="*/ 71888 h 85086"/>
                      <a:gd name="connsiteX0" fmla="*/ 278 w 118032"/>
                      <a:gd name="connsiteY0" fmla="*/ 56375 h 82581"/>
                      <a:gd name="connsiteX1" fmla="*/ 53174 w 118032"/>
                      <a:gd name="connsiteY1" fmla="*/ 81359 h 82581"/>
                      <a:gd name="connsiteX2" fmla="*/ 117828 w 118032"/>
                      <a:gd name="connsiteY2" fmla="*/ 21322 h 82581"/>
                      <a:gd name="connsiteX3" fmla="*/ 71015 w 118032"/>
                      <a:gd name="connsiteY3" fmla="*/ 1486 h 82581"/>
                      <a:gd name="connsiteX4" fmla="*/ 278 w 118032"/>
                      <a:gd name="connsiteY4" fmla="*/ 56375 h 82581"/>
                      <a:gd name="connsiteX0" fmla="*/ 220 w 117808"/>
                      <a:gd name="connsiteY0" fmla="*/ 56172 h 67245"/>
                      <a:gd name="connsiteX1" fmla="*/ 63614 w 117808"/>
                      <a:gd name="connsiteY1" fmla="*/ 62785 h 67245"/>
                      <a:gd name="connsiteX2" fmla="*/ 117770 w 117808"/>
                      <a:gd name="connsiteY2" fmla="*/ 21119 h 67245"/>
                      <a:gd name="connsiteX3" fmla="*/ 70957 w 117808"/>
                      <a:gd name="connsiteY3" fmla="*/ 1283 h 67245"/>
                      <a:gd name="connsiteX4" fmla="*/ 220 w 117808"/>
                      <a:gd name="connsiteY4" fmla="*/ 56172 h 67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08" h="67245">
                        <a:moveTo>
                          <a:pt x="220" y="56172"/>
                        </a:moveTo>
                        <a:cubicBezTo>
                          <a:pt x="-3628" y="70796"/>
                          <a:pt x="44022" y="68627"/>
                          <a:pt x="63614" y="62785"/>
                        </a:cubicBezTo>
                        <a:cubicBezTo>
                          <a:pt x="83206" y="56943"/>
                          <a:pt x="116546" y="31369"/>
                          <a:pt x="117770" y="21119"/>
                        </a:cubicBezTo>
                        <a:cubicBezTo>
                          <a:pt x="118994" y="10869"/>
                          <a:pt x="90549" y="-4559"/>
                          <a:pt x="70957" y="1283"/>
                        </a:cubicBezTo>
                        <a:cubicBezTo>
                          <a:pt x="51365" y="7125"/>
                          <a:pt x="61415" y="48373"/>
                          <a:pt x="220" y="56172"/>
                        </a:cubicBezTo>
                        <a:close/>
                      </a:path>
                    </a:pathLst>
                  </a:custGeom>
                  <a:solidFill>
                    <a:srgbClr val="8AC3EF"/>
                  </a:solidFill>
                  <a:ln w="9525">
                    <a:solidFill>
                      <a:srgbClr val="307E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grpSp>
          </p:grpSp>
        </p:grpSp>
      </p:grpSp>
    </p:spTree>
    <p:extLst>
      <p:ext uri="{BB962C8B-B14F-4D97-AF65-F5344CB8AC3E}">
        <p14:creationId xmlns:p14="http://schemas.microsoft.com/office/powerpoint/2010/main" val="404189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table">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E88B6D-7143-4386-BA0D-08FD41A1EEB7}"/>
              </a:ext>
            </a:extLst>
          </p:cNvPr>
          <p:cNvSpPr>
            <a:spLocks noGrp="1" noRot="1" noMove="1" noResize="1" noEditPoints="1" noAdjustHandles="1" noChangeArrowheads="1" noChangeShapeType="1"/>
          </p:cNvSpPr>
          <p:nvPr userDrawn="1"/>
        </p:nvSpPr>
        <p:spPr>
          <a:xfrm>
            <a:off x="0" y="0"/>
            <a:ext cx="53746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18666" y="722455"/>
            <a:ext cx="3937333" cy="322156"/>
          </a:xfrm>
        </p:spPr>
        <p:txBody>
          <a:bodyPr/>
          <a:lstStyle>
            <a:lvl1pPr>
              <a:defRPr>
                <a:solidFill>
                  <a:schemeClr val="tx2"/>
                </a:solidFill>
              </a:defRPr>
            </a:lvl1pPr>
          </a:lstStyle>
          <a:p>
            <a:r>
              <a:rPr lang="en-GB" noProof="0" dirty="0"/>
              <a:t>Title goes here</a:t>
            </a:r>
          </a:p>
        </p:txBody>
      </p:sp>
      <p:sp>
        <p:nvSpPr>
          <p:cNvPr id="8" name="Rechthoek 7">
            <a:extLst>
              <a:ext uri="{FF2B5EF4-FFF2-40B4-BE49-F238E27FC236}">
                <a16:creationId xmlns:a16="http://schemas.microsoft.com/office/drawing/2014/main" id="{47FABFDC-C1CE-40A8-B8C0-2D4AF73C1297}"/>
              </a:ext>
            </a:extLst>
          </p:cNvPr>
          <p:cNvSpPr/>
          <p:nvPr userDrawn="1"/>
        </p:nvSpPr>
        <p:spPr>
          <a:xfrm>
            <a:off x="0" y="-441330"/>
            <a:ext cx="1258871"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Text + table</a:t>
            </a:r>
          </a:p>
        </p:txBody>
      </p:sp>
      <p:sp>
        <p:nvSpPr>
          <p:cNvPr id="3" name="Tijdelijke aanduiding voor datum 2">
            <a:extLst>
              <a:ext uri="{FF2B5EF4-FFF2-40B4-BE49-F238E27FC236}">
                <a16:creationId xmlns:a16="http://schemas.microsoft.com/office/drawing/2014/main" id="{EDE8389D-5D11-4D45-B4A3-64DB64DBE22B}"/>
              </a:ext>
            </a:extLst>
          </p:cNvPr>
          <p:cNvSpPr>
            <a:spLocks noGrp="1"/>
          </p:cNvSpPr>
          <p:nvPr>
            <p:ph type="dt" sz="half" idx="14"/>
          </p:nvPr>
        </p:nvSpPr>
        <p:spPr/>
        <p:txBody>
          <a:bodyPr/>
          <a:lstStyle/>
          <a:p>
            <a:fld id="{47EA1640-C026-48A8-A218-C72EADC60F21}"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D0153074-F70B-4B82-96FF-348823D4B9B8}"/>
              </a:ext>
            </a:extLst>
          </p:cNvPr>
          <p:cNvSpPr>
            <a:spLocks noGrp="1"/>
          </p:cNvSpPr>
          <p:nvPr>
            <p:ph type="sldNum" sz="quarter" idx="16"/>
          </p:nvPr>
        </p:nvSpPr>
        <p:spPr/>
        <p:txBody>
          <a:bodyPr/>
          <a:lstStyle/>
          <a:p>
            <a:fld id="{9E843DB9-9987-4157-AB9C-CEA8D7D910BB}" type="slidenum">
              <a:rPr lang="en-GB" smtClean="0"/>
              <a:pPr/>
              <a:t>‹#›</a:t>
            </a:fld>
            <a:endParaRPr lang="en-GB" dirty="0"/>
          </a:p>
        </p:txBody>
      </p:sp>
      <p:sp>
        <p:nvSpPr>
          <p:cNvPr id="7" name="Tijdelijke aanduiding voor verticale tekst 2">
            <a:extLst>
              <a:ext uri="{FF2B5EF4-FFF2-40B4-BE49-F238E27FC236}">
                <a16:creationId xmlns:a16="http://schemas.microsoft.com/office/drawing/2014/main" id="{4BAC3E69-ABB1-C907-B9D7-5DFA7221ABF5}"/>
              </a:ext>
            </a:extLst>
          </p:cNvPr>
          <p:cNvSpPr>
            <a:spLocks noGrp="1"/>
          </p:cNvSpPr>
          <p:nvPr>
            <p:ph type="body" orient="vert" idx="1" hasCustomPrompt="1"/>
          </p:nvPr>
        </p:nvSpPr>
        <p:spPr>
          <a:xfrm>
            <a:off x="718666" y="1569104"/>
            <a:ext cx="3937333" cy="4431646"/>
          </a:xfrm>
        </p:spPr>
        <p:txBody>
          <a:bodyPr vert="horz"/>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tx2"/>
                </a:solidFill>
              </a:defRPr>
            </a:lvl4pPr>
            <a:lvl5pPr>
              <a:defRPr b="0">
                <a:solidFill>
                  <a:schemeClr val="tx2"/>
                </a:solidFill>
              </a:defRPr>
            </a:lvl5pPr>
            <a:lvl6pPr>
              <a:defRPr b="0">
                <a:solidFill>
                  <a:schemeClr val="bg1"/>
                </a:solidFill>
              </a:defRPr>
            </a:lvl6pPr>
            <a:lvl7pPr>
              <a:buClr>
                <a:schemeClr val="bg1"/>
              </a:buClr>
              <a:defRPr>
                <a:solidFill>
                  <a:schemeClr val="bg1"/>
                </a:solidFill>
              </a:defRPr>
            </a:lvl7pPr>
            <a:lvl8pPr>
              <a:buClr>
                <a:schemeClr val="bg2"/>
              </a:buClr>
              <a:defRPr>
                <a:solidFill>
                  <a:schemeClr val="bg1"/>
                </a:solidFill>
              </a:defRPr>
            </a:lvl8pPr>
            <a:lvl9pPr>
              <a:defRPr>
                <a:solidFill>
                  <a:schemeClr val="bg1"/>
                </a:solidFill>
              </a:defRPr>
            </a:lvl9p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p:txBody>
      </p:sp>
      <p:grpSp>
        <p:nvGrpSpPr>
          <p:cNvPr id="10" name="Groep 9">
            <a:extLst>
              <a:ext uri="{FF2B5EF4-FFF2-40B4-BE49-F238E27FC236}">
                <a16:creationId xmlns:a16="http://schemas.microsoft.com/office/drawing/2014/main" id="{56D01710-570D-A6AD-85CD-4A7D6F5AF72A}"/>
              </a:ext>
            </a:extLst>
          </p:cNvPr>
          <p:cNvGrpSpPr>
            <a:grpSpLocks noGrp="1" noUngrp="1" noRot="1" noMove="1" noResize="1"/>
          </p:cNvGrpSpPr>
          <p:nvPr userDrawn="1"/>
        </p:nvGrpSpPr>
        <p:grpSpPr>
          <a:xfrm>
            <a:off x="721079" y="6216736"/>
            <a:ext cx="961200" cy="381600"/>
            <a:chOff x="2807303" y="2354764"/>
            <a:chExt cx="944974" cy="368527"/>
          </a:xfrm>
          <a:solidFill>
            <a:schemeClr val="bg1"/>
          </a:solidFill>
        </p:grpSpPr>
        <p:sp>
          <p:nvSpPr>
            <p:cNvPr id="11" name="Vrije vorm: vorm 10">
              <a:extLst>
                <a:ext uri="{FF2B5EF4-FFF2-40B4-BE49-F238E27FC236}">
                  <a16:creationId xmlns:a16="http://schemas.microsoft.com/office/drawing/2014/main" id="{AF7B0112-A1E8-4C7E-1384-3C29FF3CFE6E}"/>
                </a:ext>
              </a:extLst>
            </p:cNvPr>
            <p:cNvSpPr>
              <a:spLocks noGrp="1" noRot="1" noMove="1" noResize="1" noEditPoints="1" noAdjustHandles="1" noChangeArrowheads="1" noChangeShapeType="1"/>
            </p:cNvSpPr>
            <p:nvPr/>
          </p:nvSpPr>
          <p:spPr>
            <a:xfrm>
              <a:off x="2994660" y="2537173"/>
              <a:ext cx="174307" cy="186023"/>
            </a:xfrm>
            <a:custGeom>
              <a:avLst/>
              <a:gdLst>
                <a:gd name="connsiteX0" fmla="*/ 87154 w 174307"/>
                <a:gd name="connsiteY0" fmla="*/ 150686 h 186023"/>
                <a:gd name="connsiteX1" fmla="*/ 123825 w 174307"/>
                <a:gd name="connsiteY1" fmla="*/ 112776 h 186023"/>
                <a:gd name="connsiteX2" fmla="*/ 123825 w 174307"/>
                <a:gd name="connsiteY2" fmla="*/ 0 h 186023"/>
                <a:gd name="connsiteX3" fmla="*/ 174307 w 174307"/>
                <a:gd name="connsiteY3" fmla="*/ 0 h 186023"/>
                <a:gd name="connsiteX4" fmla="*/ 174307 w 174307"/>
                <a:gd name="connsiteY4" fmla="*/ 115348 h 186023"/>
                <a:gd name="connsiteX5" fmla="*/ 87154 w 174307"/>
                <a:gd name="connsiteY5" fmla="*/ 186023 h 186023"/>
                <a:gd name="connsiteX6" fmla="*/ 0 w 174307"/>
                <a:gd name="connsiteY6" fmla="*/ 115348 h 186023"/>
                <a:gd name="connsiteX7" fmla="*/ 0 w 174307"/>
                <a:gd name="connsiteY7" fmla="*/ 0 h 186023"/>
                <a:gd name="connsiteX8" fmla="*/ 50482 w 174307"/>
                <a:gd name="connsiteY8" fmla="*/ 0 h 186023"/>
                <a:gd name="connsiteX9" fmla="*/ 50482 w 174307"/>
                <a:gd name="connsiteY9" fmla="*/ 112776 h 186023"/>
                <a:gd name="connsiteX10" fmla="*/ 87154 w 174307"/>
                <a:gd name="connsiteY10" fmla="*/ 150686 h 18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307" h="186023">
                  <a:moveTo>
                    <a:pt x="87154" y="150686"/>
                  </a:moveTo>
                  <a:cubicBezTo>
                    <a:pt x="110871" y="150686"/>
                    <a:pt x="123825" y="134874"/>
                    <a:pt x="123825" y="112776"/>
                  </a:cubicBezTo>
                  <a:lnTo>
                    <a:pt x="123825" y="0"/>
                  </a:lnTo>
                  <a:lnTo>
                    <a:pt x="174307" y="0"/>
                  </a:lnTo>
                  <a:lnTo>
                    <a:pt x="174307" y="115348"/>
                  </a:lnTo>
                  <a:cubicBezTo>
                    <a:pt x="173831" y="166116"/>
                    <a:pt x="133159" y="186023"/>
                    <a:pt x="87154" y="186023"/>
                  </a:cubicBezTo>
                  <a:cubicBezTo>
                    <a:pt x="41148" y="186023"/>
                    <a:pt x="571" y="166116"/>
                    <a:pt x="0" y="115348"/>
                  </a:cubicBezTo>
                  <a:lnTo>
                    <a:pt x="0" y="0"/>
                  </a:lnTo>
                  <a:lnTo>
                    <a:pt x="50482" y="0"/>
                  </a:lnTo>
                  <a:lnTo>
                    <a:pt x="50482" y="112776"/>
                  </a:lnTo>
                  <a:cubicBezTo>
                    <a:pt x="50578" y="134874"/>
                    <a:pt x="63436" y="150686"/>
                    <a:pt x="87154" y="150686"/>
                  </a:cubicBezTo>
                  <a:close/>
                </a:path>
              </a:pathLst>
            </a:custGeom>
            <a:grpFill/>
            <a:ln w="9525" cap="flat">
              <a:noFill/>
              <a:prstDash val="solid"/>
              <a:miter/>
            </a:ln>
          </p:spPr>
          <p:txBody>
            <a:bodyPr rtlCol="0" anchor="ctr"/>
            <a:lstStyle/>
            <a:p>
              <a:endParaRPr lang="en-GB"/>
            </a:p>
          </p:txBody>
        </p:sp>
        <p:sp>
          <p:nvSpPr>
            <p:cNvPr id="12" name="Vrije vorm: vorm 11">
              <a:extLst>
                <a:ext uri="{FF2B5EF4-FFF2-40B4-BE49-F238E27FC236}">
                  <a16:creationId xmlns:a16="http://schemas.microsoft.com/office/drawing/2014/main" id="{5318E13D-0E3A-A9B5-D897-3F3631C31423}"/>
                </a:ext>
              </a:extLst>
            </p:cNvPr>
            <p:cNvSpPr>
              <a:spLocks noGrp="1" noRot="1" noMove="1" noResize="1" noEditPoints="1" noAdjustHandles="1" noChangeArrowheads="1" noChangeShapeType="1"/>
            </p:cNvSpPr>
            <p:nvPr/>
          </p:nvSpPr>
          <p:spPr>
            <a:xfrm>
              <a:off x="2807303" y="2537173"/>
              <a:ext cx="163639" cy="182213"/>
            </a:xfrm>
            <a:custGeom>
              <a:avLst/>
              <a:gdLst>
                <a:gd name="connsiteX0" fmla="*/ 56578 w 163639"/>
                <a:gd name="connsiteY0" fmla="*/ 182213 h 182213"/>
                <a:gd name="connsiteX1" fmla="*/ 107061 w 163639"/>
                <a:gd name="connsiteY1" fmla="*/ 182213 h 182213"/>
                <a:gd name="connsiteX2" fmla="*/ 107061 w 163639"/>
                <a:gd name="connsiteY2" fmla="*/ 35338 h 182213"/>
                <a:gd name="connsiteX3" fmla="*/ 163640 w 163639"/>
                <a:gd name="connsiteY3" fmla="*/ 35338 h 182213"/>
                <a:gd name="connsiteX4" fmla="*/ 163640 w 163639"/>
                <a:gd name="connsiteY4" fmla="*/ 0 h 182213"/>
                <a:gd name="connsiteX5" fmla="*/ 0 w 163639"/>
                <a:gd name="connsiteY5" fmla="*/ 0 h 182213"/>
                <a:gd name="connsiteX6" fmla="*/ 0 w 163639"/>
                <a:gd name="connsiteY6" fmla="*/ 35338 h 182213"/>
                <a:gd name="connsiteX7" fmla="*/ 56578 w 163639"/>
                <a:gd name="connsiteY7" fmla="*/ 35338 h 18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39" h="182213">
                  <a:moveTo>
                    <a:pt x="56578" y="182213"/>
                  </a:moveTo>
                  <a:lnTo>
                    <a:pt x="107061" y="182213"/>
                  </a:lnTo>
                  <a:lnTo>
                    <a:pt x="107061" y="35338"/>
                  </a:lnTo>
                  <a:lnTo>
                    <a:pt x="163640" y="35338"/>
                  </a:lnTo>
                  <a:lnTo>
                    <a:pt x="163640" y="0"/>
                  </a:lnTo>
                  <a:lnTo>
                    <a:pt x="0" y="0"/>
                  </a:lnTo>
                  <a:lnTo>
                    <a:pt x="0" y="35338"/>
                  </a:lnTo>
                  <a:lnTo>
                    <a:pt x="56578" y="35338"/>
                  </a:lnTo>
                  <a:close/>
                </a:path>
              </a:pathLst>
            </a:custGeom>
            <a:grpFill/>
            <a:ln w="9525" cap="flat">
              <a:noFill/>
              <a:prstDash val="solid"/>
              <a:miter/>
            </a:ln>
          </p:spPr>
          <p:txBody>
            <a:bodyPr rtlCol="0" anchor="ctr"/>
            <a:lstStyle/>
            <a:p>
              <a:endParaRPr lang="en-GB"/>
            </a:p>
          </p:txBody>
        </p:sp>
        <p:sp>
          <p:nvSpPr>
            <p:cNvPr id="13" name="Vrije vorm: vorm 12">
              <a:extLst>
                <a:ext uri="{FF2B5EF4-FFF2-40B4-BE49-F238E27FC236}">
                  <a16:creationId xmlns:a16="http://schemas.microsoft.com/office/drawing/2014/main" id="{79B6F2C4-B2C2-63A6-625D-6345DAC27823}"/>
                </a:ext>
              </a:extLst>
            </p:cNvPr>
            <p:cNvSpPr>
              <a:spLocks noGrp="1" noRot="1" noMove="1" noResize="1" noEditPoints="1" noAdjustHandles="1" noChangeArrowheads="1" noChangeShapeType="1"/>
            </p:cNvSpPr>
            <p:nvPr/>
          </p:nvSpPr>
          <p:spPr>
            <a:xfrm>
              <a:off x="2856490" y="2354764"/>
              <a:ext cx="172449" cy="170903"/>
            </a:xfrm>
            <a:custGeom>
              <a:avLst/>
              <a:gdLst>
                <a:gd name="connsiteX0" fmla="*/ 128740 w 172449"/>
                <a:gd name="connsiteY0" fmla="*/ 93637 h 170903"/>
                <a:gd name="connsiteX1" fmla="*/ 103785 w 172449"/>
                <a:gd name="connsiteY1" fmla="*/ 77920 h 170903"/>
                <a:gd name="connsiteX2" fmla="*/ 170936 w 172449"/>
                <a:gd name="connsiteY2" fmla="*/ 9816 h 170903"/>
                <a:gd name="connsiteX3" fmla="*/ 170460 w 172449"/>
                <a:gd name="connsiteY3" fmla="*/ 6 h 170903"/>
                <a:gd name="connsiteX4" fmla="*/ 165888 w 172449"/>
                <a:gd name="connsiteY4" fmla="*/ 6959 h 170903"/>
                <a:gd name="connsiteX5" fmla="*/ 69114 w 172449"/>
                <a:gd name="connsiteY5" fmla="*/ 45440 h 170903"/>
                <a:gd name="connsiteX6" fmla="*/ 2058 w 172449"/>
                <a:gd name="connsiteY6" fmla="*/ 146405 h 170903"/>
                <a:gd name="connsiteX7" fmla="*/ 6344 w 172449"/>
                <a:gd name="connsiteY7" fmla="*/ 159454 h 170903"/>
                <a:gd name="connsiteX8" fmla="*/ 8439 w 172449"/>
                <a:gd name="connsiteY8" fmla="*/ 146215 h 170903"/>
                <a:gd name="connsiteX9" fmla="*/ 67209 w 172449"/>
                <a:gd name="connsiteY9" fmla="*/ 73348 h 170903"/>
                <a:gd name="connsiteX10" fmla="*/ 72638 w 172449"/>
                <a:gd name="connsiteY10" fmla="*/ 68205 h 170903"/>
                <a:gd name="connsiteX11" fmla="*/ 72162 w 172449"/>
                <a:gd name="connsiteY11" fmla="*/ 73158 h 170903"/>
                <a:gd name="connsiteX12" fmla="*/ 52445 w 172449"/>
                <a:gd name="connsiteY12" fmla="*/ 120878 h 170903"/>
                <a:gd name="connsiteX13" fmla="*/ 89592 w 172449"/>
                <a:gd name="connsiteY13" fmla="*/ 113544 h 170903"/>
                <a:gd name="connsiteX14" fmla="*/ 93688 w 172449"/>
                <a:gd name="connsiteY14" fmla="*/ 108495 h 170903"/>
                <a:gd name="connsiteX15" fmla="*/ 93974 w 172449"/>
                <a:gd name="connsiteY15" fmla="*/ 116020 h 170903"/>
                <a:gd name="connsiteX16" fmla="*/ 69304 w 172449"/>
                <a:gd name="connsiteY16" fmla="*/ 162502 h 170903"/>
                <a:gd name="connsiteX17" fmla="*/ 57207 w 172449"/>
                <a:gd name="connsiteY17" fmla="*/ 170313 h 170903"/>
                <a:gd name="connsiteX18" fmla="*/ 63684 w 172449"/>
                <a:gd name="connsiteY18" fmla="*/ 170694 h 170903"/>
                <a:gd name="connsiteX19" fmla="*/ 151124 w 172449"/>
                <a:gd name="connsiteY19" fmla="*/ 85159 h 170903"/>
                <a:gd name="connsiteX20" fmla="*/ 151410 w 172449"/>
                <a:gd name="connsiteY20" fmla="*/ 79920 h 170903"/>
                <a:gd name="connsiteX21" fmla="*/ 146361 w 172449"/>
                <a:gd name="connsiteY21" fmla="*/ 82873 h 170903"/>
                <a:gd name="connsiteX22" fmla="*/ 128740 w 172449"/>
                <a:gd name="connsiteY22" fmla="*/ 93637 h 170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449" h="170903">
                  <a:moveTo>
                    <a:pt x="128740" y="93637"/>
                  </a:moveTo>
                  <a:cubicBezTo>
                    <a:pt x="116453" y="97542"/>
                    <a:pt x="103689" y="94399"/>
                    <a:pt x="103785" y="77920"/>
                  </a:cubicBezTo>
                  <a:cubicBezTo>
                    <a:pt x="103785" y="52774"/>
                    <a:pt x="162744" y="31724"/>
                    <a:pt x="170936" y="9816"/>
                  </a:cubicBezTo>
                  <a:cubicBezTo>
                    <a:pt x="172936" y="4387"/>
                    <a:pt x="173127" y="-185"/>
                    <a:pt x="170460" y="6"/>
                  </a:cubicBezTo>
                  <a:cubicBezTo>
                    <a:pt x="168555" y="101"/>
                    <a:pt x="170079" y="2863"/>
                    <a:pt x="165888" y="6959"/>
                  </a:cubicBezTo>
                  <a:cubicBezTo>
                    <a:pt x="141504" y="31438"/>
                    <a:pt x="100546" y="31343"/>
                    <a:pt x="69114" y="45440"/>
                  </a:cubicBezTo>
                  <a:cubicBezTo>
                    <a:pt x="48540" y="54679"/>
                    <a:pt x="-11849" y="83064"/>
                    <a:pt x="2058" y="146405"/>
                  </a:cubicBezTo>
                  <a:cubicBezTo>
                    <a:pt x="2724" y="149453"/>
                    <a:pt x="4534" y="159454"/>
                    <a:pt x="6344" y="159454"/>
                  </a:cubicBezTo>
                  <a:cubicBezTo>
                    <a:pt x="8439" y="159454"/>
                    <a:pt x="8439" y="153454"/>
                    <a:pt x="8439" y="146215"/>
                  </a:cubicBezTo>
                  <a:cubicBezTo>
                    <a:pt x="7963" y="108495"/>
                    <a:pt x="52635" y="98018"/>
                    <a:pt x="67209" y="73348"/>
                  </a:cubicBezTo>
                  <a:cubicBezTo>
                    <a:pt x="68923" y="70395"/>
                    <a:pt x="71971" y="66300"/>
                    <a:pt x="72638" y="68205"/>
                  </a:cubicBezTo>
                  <a:cubicBezTo>
                    <a:pt x="73019" y="69157"/>
                    <a:pt x="72733" y="70491"/>
                    <a:pt x="72162" y="73158"/>
                  </a:cubicBezTo>
                  <a:cubicBezTo>
                    <a:pt x="67590" y="93446"/>
                    <a:pt x="46444" y="106400"/>
                    <a:pt x="52445" y="120878"/>
                  </a:cubicBezTo>
                  <a:cubicBezTo>
                    <a:pt x="60255" y="139642"/>
                    <a:pt x="82639" y="125641"/>
                    <a:pt x="89592" y="113544"/>
                  </a:cubicBezTo>
                  <a:cubicBezTo>
                    <a:pt x="91402" y="110210"/>
                    <a:pt x="92450" y="108115"/>
                    <a:pt x="93688" y="108495"/>
                  </a:cubicBezTo>
                  <a:cubicBezTo>
                    <a:pt x="94641" y="108781"/>
                    <a:pt x="94545" y="112591"/>
                    <a:pt x="93974" y="116020"/>
                  </a:cubicBezTo>
                  <a:cubicBezTo>
                    <a:pt x="90259" y="137833"/>
                    <a:pt x="85306" y="150025"/>
                    <a:pt x="69304" y="162502"/>
                  </a:cubicBezTo>
                  <a:cubicBezTo>
                    <a:pt x="64161" y="166503"/>
                    <a:pt x="56160" y="167265"/>
                    <a:pt x="57207" y="170313"/>
                  </a:cubicBezTo>
                  <a:cubicBezTo>
                    <a:pt x="57493" y="171075"/>
                    <a:pt x="60922" y="170979"/>
                    <a:pt x="63684" y="170694"/>
                  </a:cubicBezTo>
                  <a:cubicBezTo>
                    <a:pt x="106166" y="167932"/>
                    <a:pt x="141694" y="117925"/>
                    <a:pt x="151124" y="85159"/>
                  </a:cubicBezTo>
                  <a:cubicBezTo>
                    <a:pt x="152076" y="82873"/>
                    <a:pt x="152362" y="80683"/>
                    <a:pt x="151410" y="79920"/>
                  </a:cubicBezTo>
                  <a:cubicBezTo>
                    <a:pt x="150171" y="78968"/>
                    <a:pt x="148266" y="81159"/>
                    <a:pt x="146361" y="82873"/>
                  </a:cubicBezTo>
                  <a:cubicBezTo>
                    <a:pt x="141504" y="87255"/>
                    <a:pt x="134836" y="91732"/>
                    <a:pt x="128740" y="93637"/>
                  </a:cubicBezTo>
                  <a:close/>
                </a:path>
              </a:pathLst>
            </a:custGeom>
            <a:grpFill/>
            <a:ln w="9525" cap="flat">
              <a:noFill/>
              <a:prstDash val="solid"/>
              <a:miter/>
            </a:ln>
          </p:spPr>
          <p:txBody>
            <a:bodyPr rtlCol="0" anchor="ctr"/>
            <a:lstStyle/>
            <a:p>
              <a:endParaRPr lang="en-GB"/>
            </a:p>
          </p:txBody>
        </p:sp>
        <p:sp>
          <p:nvSpPr>
            <p:cNvPr id="14" name="Vrije vorm: vorm 13">
              <a:extLst>
                <a:ext uri="{FF2B5EF4-FFF2-40B4-BE49-F238E27FC236}">
                  <a16:creationId xmlns:a16="http://schemas.microsoft.com/office/drawing/2014/main" id="{B788DDB6-EF97-F727-5009-6E0903065CE2}"/>
                </a:ext>
              </a:extLst>
            </p:cNvPr>
            <p:cNvSpPr>
              <a:spLocks noGrp="1" noRot="1" noMove="1" noResize="1" noEditPoints="1" noAdjustHandles="1" noChangeArrowheads="1" noChangeShapeType="1"/>
            </p:cNvSpPr>
            <p:nvPr/>
          </p:nvSpPr>
          <p:spPr>
            <a:xfrm>
              <a:off x="3391376" y="2588894"/>
              <a:ext cx="114680" cy="134397"/>
            </a:xfrm>
            <a:custGeom>
              <a:avLst/>
              <a:gdLst>
                <a:gd name="connsiteX0" fmla="*/ 24955 w 114680"/>
                <a:gd name="connsiteY0" fmla="*/ 55054 h 134397"/>
                <a:gd name="connsiteX1" fmla="*/ 57055 w 114680"/>
                <a:gd name="connsiteY1" fmla="*/ 17431 h 134397"/>
                <a:gd name="connsiteX2" fmla="*/ 89344 w 114680"/>
                <a:gd name="connsiteY2" fmla="*/ 55054 h 134397"/>
                <a:gd name="connsiteX3" fmla="*/ 24955 w 114680"/>
                <a:gd name="connsiteY3" fmla="*/ 55054 h 134397"/>
                <a:gd name="connsiteX4" fmla="*/ 114681 w 114680"/>
                <a:gd name="connsiteY4" fmla="*/ 71723 h 134397"/>
                <a:gd name="connsiteX5" fmla="*/ 114681 w 114680"/>
                <a:gd name="connsiteY5" fmla="*/ 59817 h 134397"/>
                <a:gd name="connsiteX6" fmla="*/ 58864 w 114680"/>
                <a:gd name="connsiteY6" fmla="*/ 0 h 134397"/>
                <a:gd name="connsiteX7" fmla="*/ 0 w 114680"/>
                <a:gd name="connsiteY7" fmla="*/ 68199 h 134397"/>
                <a:gd name="connsiteX8" fmla="*/ 56864 w 114680"/>
                <a:gd name="connsiteY8" fmla="*/ 134398 h 134397"/>
                <a:gd name="connsiteX9" fmla="*/ 113157 w 114680"/>
                <a:gd name="connsiteY9" fmla="*/ 91250 h 134397"/>
                <a:gd name="connsiteX10" fmla="*/ 87916 w 114680"/>
                <a:gd name="connsiteY10" fmla="*/ 91250 h 134397"/>
                <a:gd name="connsiteX11" fmla="*/ 57150 w 114680"/>
                <a:gd name="connsiteY11" fmla="*/ 116967 h 134397"/>
                <a:gd name="connsiteX12" fmla="*/ 24479 w 114680"/>
                <a:gd name="connsiteY12" fmla="*/ 71818 h 134397"/>
                <a:gd name="connsiteX13" fmla="*/ 114681 w 114680"/>
                <a:gd name="connsiteY13" fmla="*/ 71818 h 1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680" h="134397">
                  <a:moveTo>
                    <a:pt x="24955" y="55054"/>
                  </a:moveTo>
                  <a:cubicBezTo>
                    <a:pt x="25146" y="35242"/>
                    <a:pt x="37052" y="17431"/>
                    <a:pt x="57055" y="17431"/>
                  </a:cubicBezTo>
                  <a:cubicBezTo>
                    <a:pt x="80296" y="17431"/>
                    <a:pt x="89344" y="33338"/>
                    <a:pt x="89344" y="55054"/>
                  </a:cubicBezTo>
                  <a:lnTo>
                    <a:pt x="24955" y="55054"/>
                  </a:lnTo>
                  <a:close/>
                  <a:moveTo>
                    <a:pt x="114681" y="71723"/>
                  </a:moveTo>
                  <a:lnTo>
                    <a:pt x="114681" y="59817"/>
                  </a:lnTo>
                  <a:cubicBezTo>
                    <a:pt x="114681" y="24765"/>
                    <a:pt x="94774" y="0"/>
                    <a:pt x="58864" y="0"/>
                  </a:cubicBezTo>
                  <a:cubicBezTo>
                    <a:pt x="18764" y="0"/>
                    <a:pt x="0" y="31051"/>
                    <a:pt x="0" y="68199"/>
                  </a:cubicBezTo>
                  <a:cubicBezTo>
                    <a:pt x="0" y="105537"/>
                    <a:pt x="16192" y="134398"/>
                    <a:pt x="56864" y="134398"/>
                  </a:cubicBezTo>
                  <a:cubicBezTo>
                    <a:pt x="87154" y="134398"/>
                    <a:pt x="109347" y="120015"/>
                    <a:pt x="113157" y="91250"/>
                  </a:cubicBezTo>
                  <a:lnTo>
                    <a:pt x="87916" y="91250"/>
                  </a:lnTo>
                  <a:cubicBezTo>
                    <a:pt x="85154" y="109633"/>
                    <a:pt x="75819" y="116967"/>
                    <a:pt x="57150" y="116967"/>
                  </a:cubicBezTo>
                  <a:cubicBezTo>
                    <a:pt x="32671" y="116967"/>
                    <a:pt x="24479" y="95155"/>
                    <a:pt x="24479" y="71818"/>
                  </a:cubicBezTo>
                  <a:lnTo>
                    <a:pt x="114681" y="71818"/>
                  </a:lnTo>
                  <a:close/>
                </a:path>
              </a:pathLst>
            </a:custGeom>
            <a:grpFill/>
            <a:ln w="9525" cap="flat">
              <a:noFill/>
              <a:prstDash val="solid"/>
              <a:miter/>
            </a:ln>
          </p:spPr>
          <p:txBody>
            <a:bodyPr rtlCol="0" anchor="ctr"/>
            <a:lstStyle/>
            <a:p>
              <a:endParaRPr lang="en-GB"/>
            </a:p>
          </p:txBody>
        </p:sp>
        <p:sp>
          <p:nvSpPr>
            <p:cNvPr id="15" name="Vrije vorm: vorm 14">
              <a:extLst>
                <a:ext uri="{FF2B5EF4-FFF2-40B4-BE49-F238E27FC236}">
                  <a16:creationId xmlns:a16="http://schemas.microsoft.com/office/drawing/2014/main" id="{94FA6C1F-C8CB-57A9-5C49-001F6E8FF855}"/>
                </a:ext>
              </a:extLst>
            </p:cNvPr>
            <p:cNvSpPr>
              <a:spLocks noGrp="1" noRot="1" noMove="1" noResize="1" noEditPoints="1" noAdjustHandles="1" noChangeArrowheads="1" noChangeShapeType="1"/>
            </p:cNvSpPr>
            <p:nvPr/>
          </p:nvSpPr>
          <p:spPr>
            <a:xfrm>
              <a:off x="3535108" y="2537173"/>
              <a:ext cx="24003" cy="182213"/>
            </a:xfrm>
            <a:custGeom>
              <a:avLst/>
              <a:gdLst>
                <a:gd name="connsiteX0" fmla="*/ 0 w 24003"/>
                <a:gd name="connsiteY0" fmla="*/ 0 h 182213"/>
                <a:gd name="connsiteX1" fmla="*/ 24003 w 24003"/>
                <a:gd name="connsiteY1" fmla="*/ 0 h 182213"/>
                <a:gd name="connsiteX2" fmla="*/ 24003 w 24003"/>
                <a:gd name="connsiteY2" fmla="*/ 182213 h 182213"/>
                <a:gd name="connsiteX3" fmla="*/ 0 w 24003"/>
                <a:gd name="connsiteY3" fmla="*/ 182213 h 182213"/>
              </a:gdLst>
              <a:ahLst/>
              <a:cxnLst>
                <a:cxn ang="0">
                  <a:pos x="connsiteX0" y="connsiteY0"/>
                </a:cxn>
                <a:cxn ang="0">
                  <a:pos x="connsiteX1" y="connsiteY1"/>
                </a:cxn>
                <a:cxn ang="0">
                  <a:pos x="connsiteX2" y="connsiteY2"/>
                </a:cxn>
                <a:cxn ang="0">
                  <a:pos x="connsiteX3" y="connsiteY3"/>
                </a:cxn>
              </a:cxnLst>
              <a:rect l="l" t="t" r="r" b="b"/>
              <a:pathLst>
                <a:path w="24003" h="182213">
                  <a:moveTo>
                    <a:pt x="0" y="0"/>
                  </a:moveTo>
                  <a:lnTo>
                    <a:pt x="24003" y="0"/>
                  </a:lnTo>
                  <a:lnTo>
                    <a:pt x="24003" y="182213"/>
                  </a:lnTo>
                  <a:lnTo>
                    <a:pt x="0" y="182213"/>
                  </a:lnTo>
                  <a:close/>
                </a:path>
              </a:pathLst>
            </a:custGeom>
            <a:grpFill/>
            <a:ln w="9525" cap="flat">
              <a:noFill/>
              <a:prstDash val="solid"/>
              <a:miter/>
            </a:ln>
          </p:spPr>
          <p:txBody>
            <a:bodyPr rtlCol="0" anchor="ctr"/>
            <a:lstStyle/>
            <a:p>
              <a:endParaRPr lang="en-GB"/>
            </a:p>
          </p:txBody>
        </p:sp>
        <p:sp>
          <p:nvSpPr>
            <p:cNvPr id="16" name="Vrije vorm: vorm 15">
              <a:extLst>
                <a:ext uri="{FF2B5EF4-FFF2-40B4-BE49-F238E27FC236}">
                  <a16:creationId xmlns:a16="http://schemas.microsoft.com/office/drawing/2014/main" id="{16A3CDC8-B743-992B-27EF-E6404DA86E2E}"/>
                </a:ext>
              </a:extLst>
            </p:cNvPr>
            <p:cNvSpPr>
              <a:spLocks noGrp="1" noRot="1" noMove="1" noResize="1" noEditPoints="1" noAdjustHandles="1" noChangeArrowheads="1" noChangeShapeType="1"/>
            </p:cNvSpPr>
            <p:nvPr/>
          </p:nvSpPr>
          <p:spPr>
            <a:xfrm>
              <a:off x="3585591" y="2533363"/>
              <a:ext cx="81533" cy="186023"/>
            </a:xfrm>
            <a:custGeom>
              <a:avLst/>
              <a:gdLst>
                <a:gd name="connsiteX0" fmla="*/ 48768 w 81533"/>
                <a:gd name="connsiteY0" fmla="*/ 186023 h 186023"/>
                <a:gd name="connsiteX1" fmla="*/ 48768 w 81533"/>
                <a:gd name="connsiteY1" fmla="*/ 76009 h 186023"/>
                <a:gd name="connsiteX2" fmla="*/ 78010 w 81533"/>
                <a:gd name="connsiteY2" fmla="*/ 76009 h 186023"/>
                <a:gd name="connsiteX3" fmla="*/ 78010 w 81533"/>
                <a:gd name="connsiteY3" fmla="*/ 59341 h 186023"/>
                <a:gd name="connsiteX4" fmla="*/ 48768 w 81533"/>
                <a:gd name="connsiteY4" fmla="*/ 59341 h 186023"/>
                <a:gd name="connsiteX5" fmla="*/ 48768 w 81533"/>
                <a:gd name="connsiteY5" fmla="*/ 38862 h 186023"/>
                <a:gd name="connsiteX6" fmla="*/ 69437 w 81533"/>
                <a:gd name="connsiteY6" fmla="*/ 21717 h 186023"/>
                <a:gd name="connsiteX7" fmla="*/ 81534 w 81533"/>
                <a:gd name="connsiteY7" fmla="*/ 22479 h 186023"/>
                <a:gd name="connsiteX8" fmla="*/ 81534 w 81533"/>
                <a:gd name="connsiteY8" fmla="*/ 2572 h 186023"/>
                <a:gd name="connsiteX9" fmla="*/ 64389 w 81533"/>
                <a:gd name="connsiteY9" fmla="*/ 0 h 186023"/>
                <a:gd name="connsiteX10" fmla="*/ 24765 w 81533"/>
                <a:gd name="connsiteY10" fmla="*/ 35624 h 186023"/>
                <a:gd name="connsiteX11" fmla="*/ 24765 w 81533"/>
                <a:gd name="connsiteY11" fmla="*/ 59341 h 186023"/>
                <a:gd name="connsiteX12" fmla="*/ 0 w 81533"/>
                <a:gd name="connsiteY12" fmla="*/ 59341 h 186023"/>
                <a:gd name="connsiteX13" fmla="*/ 0 w 81533"/>
                <a:gd name="connsiteY13" fmla="*/ 76009 h 186023"/>
                <a:gd name="connsiteX14" fmla="*/ 24765 w 81533"/>
                <a:gd name="connsiteY14" fmla="*/ 76009 h 186023"/>
                <a:gd name="connsiteX15" fmla="*/ 24765 w 81533"/>
                <a:gd name="connsiteY15" fmla="*/ 186023 h 186023"/>
                <a:gd name="connsiteX16" fmla="*/ 48768 w 81533"/>
                <a:gd name="connsiteY16" fmla="*/ 186023 h 18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33" h="186023">
                  <a:moveTo>
                    <a:pt x="48768" y="186023"/>
                  </a:moveTo>
                  <a:lnTo>
                    <a:pt x="48768" y="76009"/>
                  </a:lnTo>
                  <a:lnTo>
                    <a:pt x="78010" y="76009"/>
                  </a:lnTo>
                  <a:lnTo>
                    <a:pt x="78010" y="59341"/>
                  </a:lnTo>
                  <a:lnTo>
                    <a:pt x="48768" y="59341"/>
                  </a:lnTo>
                  <a:lnTo>
                    <a:pt x="48768" y="38862"/>
                  </a:lnTo>
                  <a:cubicBezTo>
                    <a:pt x="48768" y="24193"/>
                    <a:pt x="55817" y="21717"/>
                    <a:pt x="69437" y="21717"/>
                  </a:cubicBezTo>
                  <a:cubicBezTo>
                    <a:pt x="73438" y="21717"/>
                    <a:pt x="77533" y="22193"/>
                    <a:pt x="81534" y="22479"/>
                  </a:cubicBezTo>
                  <a:lnTo>
                    <a:pt x="81534" y="2572"/>
                  </a:lnTo>
                  <a:cubicBezTo>
                    <a:pt x="75914" y="1333"/>
                    <a:pt x="70199" y="0"/>
                    <a:pt x="64389" y="0"/>
                  </a:cubicBezTo>
                  <a:cubicBezTo>
                    <a:pt x="41720" y="0"/>
                    <a:pt x="24765" y="11430"/>
                    <a:pt x="24765" y="35624"/>
                  </a:cubicBezTo>
                  <a:lnTo>
                    <a:pt x="24765" y="59341"/>
                  </a:lnTo>
                  <a:lnTo>
                    <a:pt x="0" y="59341"/>
                  </a:lnTo>
                  <a:lnTo>
                    <a:pt x="0" y="76009"/>
                  </a:lnTo>
                  <a:lnTo>
                    <a:pt x="24765" y="76009"/>
                  </a:lnTo>
                  <a:lnTo>
                    <a:pt x="24765" y="186023"/>
                  </a:lnTo>
                  <a:lnTo>
                    <a:pt x="48768" y="186023"/>
                  </a:lnTo>
                  <a:close/>
                </a:path>
              </a:pathLst>
            </a:custGeom>
            <a:grpFill/>
            <a:ln w="9525" cap="flat">
              <a:noFill/>
              <a:prstDash val="solid"/>
              <a:miter/>
            </a:ln>
          </p:spPr>
          <p:txBody>
            <a:bodyPr rtlCol="0" anchor="ctr"/>
            <a:lstStyle/>
            <a:p>
              <a:endParaRPr lang="en-GB"/>
            </a:p>
          </p:txBody>
        </p:sp>
        <p:sp>
          <p:nvSpPr>
            <p:cNvPr id="17" name="Vrije vorm: vorm 16">
              <a:extLst>
                <a:ext uri="{FF2B5EF4-FFF2-40B4-BE49-F238E27FC236}">
                  <a16:creationId xmlns:a16="http://schemas.microsoft.com/office/drawing/2014/main" id="{88E32565-559D-E724-512C-6994CD123156}"/>
                </a:ext>
              </a:extLst>
            </p:cNvPr>
            <p:cNvSpPr>
              <a:spLocks noGrp="1" noRot="1" noMove="1" noResize="1" noEditPoints="1" noAdjustHandles="1" noChangeArrowheads="1" noChangeShapeType="1"/>
            </p:cNvSpPr>
            <p:nvPr/>
          </p:nvSpPr>
          <p:spPr>
            <a:xfrm>
              <a:off x="3677316" y="2558224"/>
              <a:ext cx="74961" cy="164972"/>
            </a:xfrm>
            <a:custGeom>
              <a:avLst/>
              <a:gdLst>
                <a:gd name="connsiteX0" fmla="*/ 0 w 74961"/>
                <a:gd name="connsiteY0" fmla="*/ 34480 h 164972"/>
                <a:gd name="connsiteX1" fmla="*/ 0 w 74961"/>
                <a:gd name="connsiteY1" fmla="*/ 51149 h 164972"/>
                <a:gd name="connsiteX2" fmla="*/ 21717 w 74961"/>
                <a:gd name="connsiteY2" fmla="*/ 51149 h 164972"/>
                <a:gd name="connsiteX3" fmla="*/ 21717 w 74961"/>
                <a:gd name="connsiteY3" fmla="*/ 131921 h 164972"/>
                <a:gd name="connsiteX4" fmla="*/ 57626 w 74961"/>
                <a:gd name="connsiteY4" fmla="*/ 164973 h 164972"/>
                <a:gd name="connsiteX5" fmla="*/ 74009 w 74961"/>
                <a:gd name="connsiteY5" fmla="*/ 163449 h 164972"/>
                <a:gd name="connsiteX6" fmla="*/ 74009 w 74961"/>
                <a:gd name="connsiteY6" fmla="*/ 145066 h 164972"/>
                <a:gd name="connsiteX7" fmla="*/ 61341 w 74961"/>
                <a:gd name="connsiteY7" fmla="*/ 146590 h 164972"/>
                <a:gd name="connsiteX8" fmla="*/ 45720 w 74961"/>
                <a:gd name="connsiteY8" fmla="*/ 133255 h 164972"/>
                <a:gd name="connsiteX9" fmla="*/ 45720 w 74961"/>
                <a:gd name="connsiteY9" fmla="*/ 51245 h 164972"/>
                <a:gd name="connsiteX10" fmla="*/ 74962 w 74961"/>
                <a:gd name="connsiteY10" fmla="*/ 51245 h 164972"/>
                <a:gd name="connsiteX11" fmla="*/ 74962 w 74961"/>
                <a:gd name="connsiteY11" fmla="*/ 34576 h 164972"/>
                <a:gd name="connsiteX12" fmla="*/ 45720 w 74961"/>
                <a:gd name="connsiteY12" fmla="*/ 34576 h 164972"/>
                <a:gd name="connsiteX13" fmla="*/ 45720 w 74961"/>
                <a:gd name="connsiteY13" fmla="*/ 0 h 164972"/>
                <a:gd name="connsiteX14" fmla="*/ 21717 w 74961"/>
                <a:gd name="connsiteY14" fmla="*/ 7525 h 164972"/>
                <a:gd name="connsiteX15" fmla="*/ 21717 w 74961"/>
                <a:gd name="connsiteY15" fmla="*/ 34576 h 164972"/>
                <a:gd name="connsiteX16" fmla="*/ 0 w 74961"/>
                <a:gd name="connsiteY16" fmla="*/ 34480 h 16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961" h="164972">
                  <a:moveTo>
                    <a:pt x="0" y="34480"/>
                  </a:moveTo>
                  <a:lnTo>
                    <a:pt x="0" y="51149"/>
                  </a:lnTo>
                  <a:lnTo>
                    <a:pt x="21717" y="51149"/>
                  </a:lnTo>
                  <a:lnTo>
                    <a:pt x="21717" y="131921"/>
                  </a:lnTo>
                  <a:cubicBezTo>
                    <a:pt x="21717" y="148780"/>
                    <a:pt x="22003" y="164973"/>
                    <a:pt x="57626" y="164973"/>
                  </a:cubicBezTo>
                  <a:cubicBezTo>
                    <a:pt x="63151" y="164973"/>
                    <a:pt x="68389" y="164497"/>
                    <a:pt x="74009" y="163449"/>
                  </a:cubicBezTo>
                  <a:lnTo>
                    <a:pt x="74009" y="145066"/>
                  </a:lnTo>
                  <a:cubicBezTo>
                    <a:pt x="70104" y="146018"/>
                    <a:pt x="65151" y="146590"/>
                    <a:pt x="61341" y="146590"/>
                  </a:cubicBezTo>
                  <a:cubicBezTo>
                    <a:pt x="52768" y="146590"/>
                    <a:pt x="45720" y="142304"/>
                    <a:pt x="45720" y="133255"/>
                  </a:cubicBezTo>
                  <a:lnTo>
                    <a:pt x="45720" y="51245"/>
                  </a:lnTo>
                  <a:lnTo>
                    <a:pt x="74962" y="51245"/>
                  </a:lnTo>
                  <a:lnTo>
                    <a:pt x="74962" y="34576"/>
                  </a:lnTo>
                  <a:lnTo>
                    <a:pt x="45720" y="34576"/>
                  </a:lnTo>
                  <a:lnTo>
                    <a:pt x="45720" y="0"/>
                  </a:lnTo>
                  <a:lnTo>
                    <a:pt x="21717" y="7525"/>
                  </a:lnTo>
                  <a:lnTo>
                    <a:pt x="21717" y="34576"/>
                  </a:lnTo>
                  <a:lnTo>
                    <a:pt x="0" y="34480"/>
                  </a:lnTo>
                  <a:close/>
                </a:path>
              </a:pathLst>
            </a:custGeom>
            <a:grpFill/>
            <a:ln w="9525" cap="flat">
              <a:noFill/>
              <a:prstDash val="solid"/>
              <a:miter/>
            </a:ln>
          </p:spPr>
          <p:txBody>
            <a:bodyPr rtlCol="0" anchor="ctr"/>
            <a:lstStyle/>
            <a:p>
              <a:endParaRPr lang="en-GB"/>
            </a:p>
          </p:txBody>
        </p:sp>
        <p:sp>
          <p:nvSpPr>
            <p:cNvPr id="19" name="Vrije vorm: vorm 18">
              <a:extLst>
                <a:ext uri="{FF2B5EF4-FFF2-40B4-BE49-F238E27FC236}">
                  <a16:creationId xmlns:a16="http://schemas.microsoft.com/office/drawing/2014/main" id="{9E2808C1-607A-8070-888F-F8F44C353592}"/>
                </a:ext>
              </a:extLst>
            </p:cNvPr>
            <p:cNvSpPr>
              <a:spLocks noGrp="1" noRot="1" noMove="1" noResize="1" noEditPoints="1" noAdjustHandles="1" noChangeArrowheads="1" noChangeShapeType="1"/>
            </p:cNvSpPr>
            <p:nvPr/>
          </p:nvSpPr>
          <p:spPr>
            <a:xfrm>
              <a:off x="3219450" y="2537078"/>
              <a:ext cx="148685" cy="182308"/>
            </a:xfrm>
            <a:custGeom>
              <a:avLst/>
              <a:gdLst>
                <a:gd name="connsiteX0" fmla="*/ 0 w 148685"/>
                <a:gd name="connsiteY0" fmla="*/ 182309 h 182308"/>
                <a:gd name="connsiteX1" fmla="*/ 62579 w 148685"/>
                <a:gd name="connsiteY1" fmla="*/ 182309 h 182308"/>
                <a:gd name="connsiteX2" fmla="*/ 148685 w 148685"/>
                <a:gd name="connsiteY2" fmla="*/ 91154 h 182308"/>
                <a:gd name="connsiteX3" fmla="*/ 62579 w 148685"/>
                <a:gd name="connsiteY3" fmla="*/ 0 h 182308"/>
                <a:gd name="connsiteX4" fmla="*/ 0 w 148685"/>
                <a:gd name="connsiteY4" fmla="*/ 0 h 182308"/>
                <a:gd name="connsiteX5" fmla="*/ 0 w 148685"/>
                <a:gd name="connsiteY5" fmla="*/ 182309 h 182308"/>
                <a:gd name="connsiteX6" fmla="*/ 25241 w 148685"/>
                <a:gd name="connsiteY6" fmla="*/ 21812 h 182308"/>
                <a:gd name="connsiteX7" fmla="*/ 62579 w 148685"/>
                <a:gd name="connsiteY7" fmla="*/ 21812 h 182308"/>
                <a:gd name="connsiteX8" fmla="*/ 122206 w 148685"/>
                <a:gd name="connsiteY8" fmla="*/ 91250 h 182308"/>
                <a:gd name="connsiteX9" fmla="*/ 62579 w 148685"/>
                <a:gd name="connsiteY9" fmla="*/ 160687 h 182308"/>
                <a:gd name="connsiteX10" fmla="*/ 25241 w 148685"/>
                <a:gd name="connsiteY10" fmla="*/ 160687 h 182308"/>
                <a:gd name="connsiteX11" fmla="*/ 25241 w 148685"/>
                <a:gd name="connsiteY11" fmla="*/ 21812 h 18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685" h="182308">
                  <a:moveTo>
                    <a:pt x="0" y="182309"/>
                  </a:moveTo>
                  <a:lnTo>
                    <a:pt x="62579" y="182309"/>
                  </a:lnTo>
                  <a:cubicBezTo>
                    <a:pt x="140494" y="182309"/>
                    <a:pt x="148685" y="116300"/>
                    <a:pt x="148685" y="91154"/>
                  </a:cubicBezTo>
                  <a:cubicBezTo>
                    <a:pt x="148685" y="66008"/>
                    <a:pt x="140494" y="0"/>
                    <a:pt x="62579" y="0"/>
                  </a:cubicBezTo>
                  <a:lnTo>
                    <a:pt x="0" y="0"/>
                  </a:lnTo>
                  <a:lnTo>
                    <a:pt x="0" y="182309"/>
                  </a:lnTo>
                  <a:close/>
                  <a:moveTo>
                    <a:pt x="25241" y="21812"/>
                  </a:moveTo>
                  <a:lnTo>
                    <a:pt x="62579" y="21812"/>
                  </a:lnTo>
                  <a:cubicBezTo>
                    <a:pt x="104680" y="21812"/>
                    <a:pt x="122206" y="53626"/>
                    <a:pt x="122206" y="91250"/>
                  </a:cubicBezTo>
                  <a:cubicBezTo>
                    <a:pt x="122206" y="128873"/>
                    <a:pt x="104680" y="160687"/>
                    <a:pt x="62579" y="160687"/>
                  </a:cubicBezTo>
                  <a:lnTo>
                    <a:pt x="25241" y="160687"/>
                  </a:lnTo>
                  <a:lnTo>
                    <a:pt x="25241" y="21812"/>
                  </a:lnTo>
                  <a:close/>
                </a:path>
              </a:pathLst>
            </a:custGeom>
            <a:grpFill/>
            <a:ln w="9525" cap="flat">
              <a:noFill/>
              <a:prstDash val="solid"/>
              <a:miter/>
            </a:ln>
          </p:spPr>
          <p:txBody>
            <a:bodyPr rtlCol="0" anchor="ctr"/>
            <a:lstStyle/>
            <a:p>
              <a:endParaRPr lang="en-GB"/>
            </a:p>
          </p:txBody>
        </p:sp>
      </p:grpSp>
      <p:sp>
        <p:nvSpPr>
          <p:cNvPr id="4" name="Tijdelijke aanduiding voor tabel 16">
            <a:extLst>
              <a:ext uri="{FF2B5EF4-FFF2-40B4-BE49-F238E27FC236}">
                <a16:creationId xmlns:a16="http://schemas.microsoft.com/office/drawing/2014/main" id="{72892D3B-022F-0A60-07A2-9240602D7C10}"/>
              </a:ext>
            </a:extLst>
          </p:cNvPr>
          <p:cNvSpPr>
            <a:spLocks noGrp="1"/>
          </p:cNvSpPr>
          <p:nvPr>
            <p:ph type="tbl" sz="quarter" idx="17" hasCustomPrompt="1"/>
          </p:nvPr>
        </p:nvSpPr>
        <p:spPr>
          <a:xfrm>
            <a:off x="6090330" y="719139"/>
            <a:ext cx="5378669" cy="5281612"/>
          </a:xfrm>
          <a:solidFill>
            <a:schemeClr val="bg1">
              <a:lumMod val="95000"/>
            </a:schemeClr>
          </a:solid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dirty="0"/>
              <a:t>Click on the icon below</a:t>
            </a:r>
            <a:br>
              <a:rPr lang="en-GB" dirty="0"/>
            </a:br>
            <a:r>
              <a:rPr lang="en-GB" dirty="0"/>
              <a:t>to insert a table</a:t>
            </a:r>
          </a:p>
        </p:txBody>
      </p:sp>
      <p:grpSp>
        <p:nvGrpSpPr>
          <p:cNvPr id="9" name="INSTRUCTION">
            <a:extLst>
              <a:ext uri="{FF2B5EF4-FFF2-40B4-BE49-F238E27FC236}">
                <a16:creationId xmlns:a16="http://schemas.microsoft.com/office/drawing/2014/main" id="{E4A8B664-E285-146B-425F-966F0C83FFD5}"/>
              </a:ext>
            </a:extLst>
          </p:cNvPr>
          <p:cNvGrpSpPr/>
          <p:nvPr userDrawn="1"/>
        </p:nvGrpSpPr>
        <p:grpSpPr>
          <a:xfrm>
            <a:off x="12377323" y="-12068"/>
            <a:ext cx="3693386" cy="6705423"/>
            <a:chOff x="-3786437" y="-12068"/>
            <a:chExt cx="3693386" cy="6705423"/>
          </a:xfrm>
        </p:grpSpPr>
        <p:grpSp>
          <p:nvGrpSpPr>
            <p:cNvPr id="18" name="Groep 17">
              <a:extLst>
                <a:ext uri="{FF2B5EF4-FFF2-40B4-BE49-F238E27FC236}">
                  <a16:creationId xmlns:a16="http://schemas.microsoft.com/office/drawing/2014/main" id="{0FA06D8B-28EB-C4A2-7FC9-5876F11318F7}"/>
                </a:ext>
              </a:extLst>
            </p:cNvPr>
            <p:cNvGrpSpPr/>
            <p:nvPr userDrawn="1"/>
          </p:nvGrpSpPr>
          <p:grpSpPr>
            <a:xfrm>
              <a:off x="-3784148" y="-12068"/>
              <a:ext cx="3592800" cy="3238700"/>
              <a:chOff x="-3784148" y="-12068"/>
              <a:chExt cx="3592800" cy="3238700"/>
            </a:xfrm>
          </p:grpSpPr>
          <p:sp>
            <p:nvSpPr>
              <p:cNvPr id="91" name="Rechthoek 90">
                <a:extLst>
                  <a:ext uri="{FF2B5EF4-FFF2-40B4-BE49-F238E27FC236}">
                    <a16:creationId xmlns:a16="http://schemas.microsoft.com/office/drawing/2014/main" id="{84A9A109-5F2F-76CD-D36C-1BFF992DC99A}"/>
                  </a:ext>
                </a:extLst>
              </p:cNvPr>
              <p:cNvSpPr/>
              <p:nvPr userDrawn="1"/>
            </p:nvSpPr>
            <p:spPr>
              <a:xfrm>
                <a:off x="-3784148" y="-12068"/>
                <a:ext cx="3592800" cy="32387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Format Table</a:t>
                </a:r>
              </a:p>
            </p:txBody>
          </p:sp>
          <p:sp>
            <p:nvSpPr>
              <p:cNvPr id="92" name="Ovaal 91">
                <a:extLst>
                  <a:ext uri="{FF2B5EF4-FFF2-40B4-BE49-F238E27FC236}">
                    <a16:creationId xmlns:a16="http://schemas.microsoft.com/office/drawing/2014/main" id="{4A6BDC20-7889-A1EC-7305-2B1594DB617A}"/>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3" name="Rechthoek 92">
                <a:extLst>
                  <a:ext uri="{FF2B5EF4-FFF2-40B4-BE49-F238E27FC236}">
                    <a16:creationId xmlns:a16="http://schemas.microsoft.com/office/drawing/2014/main" id="{367B6AC6-B827-E374-851C-C2149579E8A6}"/>
                  </a:ext>
                </a:extLst>
              </p:cNvPr>
              <p:cNvSpPr/>
              <p:nvPr userDrawn="1"/>
            </p:nvSpPr>
            <p:spPr>
              <a:xfrm>
                <a:off x="-3319415" y="465324"/>
                <a:ext cx="2944682" cy="49950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table, select the preferred part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94" name="Groep 93">
                <a:extLst>
                  <a:ext uri="{FF2B5EF4-FFF2-40B4-BE49-F238E27FC236}">
                    <a16:creationId xmlns:a16="http://schemas.microsoft.com/office/drawing/2014/main" id="{DB62565E-E81A-6271-2420-4C8B9979EFAB}"/>
                  </a:ext>
                </a:extLst>
              </p:cNvPr>
              <p:cNvGrpSpPr/>
              <p:nvPr userDrawn="1"/>
            </p:nvGrpSpPr>
            <p:grpSpPr>
              <a:xfrm>
                <a:off x="-3312582" y="1060763"/>
                <a:ext cx="576000" cy="246597"/>
                <a:chOff x="-3312582" y="1060763"/>
                <a:chExt cx="576000" cy="246597"/>
              </a:xfrm>
            </p:grpSpPr>
            <p:sp>
              <p:nvSpPr>
                <p:cNvPr id="113" name="Rechthoek 112">
                  <a:extLst>
                    <a:ext uri="{FF2B5EF4-FFF2-40B4-BE49-F238E27FC236}">
                      <a16:creationId xmlns:a16="http://schemas.microsoft.com/office/drawing/2014/main" id="{F9D2B0F2-35AC-B27C-331A-AA4EA7AE3531}"/>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114" name="Rechthoek 113">
                  <a:extLst>
                    <a:ext uri="{FF2B5EF4-FFF2-40B4-BE49-F238E27FC236}">
                      <a16:creationId xmlns:a16="http://schemas.microsoft.com/office/drawing/2014/main" id="{A1207CCE-D23C-61D2-3557-384CE4F16353}"/>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95" name="Ovaal 94">
                <a:extLst>
                  <a:ext uri="{FF2B5EF4-FFF2-40B4-BE49-F238E27FC236}">
                    <a16:creationId xmlns:a16="http://schemas.microsoft.com/office/drawing/2014/main" id="{40F6B4BE-7517-FB8C-6454-2D97BAC074CC}"/>
                  </a:ext>
                </a:extLst>
              </p:cNvPr>
              <p:cNvSpPr/>
              <p:nvPr userDrawn="1"/>
            </p:nvSpPr>
            <p:spPr>
              <a:xfrm>
                <a:off x="-3603587" y="14936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95">
                <a:extLst>
                  <a:ext uri="{FF2B5EF4-FFF2-40B4-BE49-F238E27FC236}">
                    <a16:creationId xmlns:a16="http://schemas.microsoft.com/office/drawing/2014/main" id="{DD4170F0-3993-7307-5F52-9FC24CE5C979}"/>
                  </a:ext>
                </a:extLst>
              </p:cNvPr>
              <p:cNvSpPr/>
              <p:nvPr userDrawn="1"/>
            </p:nvSpPr>
            <p:spPr>
              <a:xfrm>
                <a:off x="-3319415" y="1493636"/>
                <a:ext cx="2944682" cy="81348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this tab you can choose a different fill colour at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‘Shading’</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choose a border format as well. Find and edit this 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‘Draw borders’ </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apply this to the table by clicking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‘Borders’.</a:t>
                </a:r>
              </a:p>
            </p:txBody>
          </p:sp>
          <p:grpSp>
            <p:nvGrpSpPr>
              <p:cNvPr id="97" name="Groep 96">
                <a:extLst>
                  <a:ext uri="{FF2B5EF4-FFF2-40B4-BE49-F238E27FC236}">
                    <a16:creationId xmlns:a16="http://schemas.microsoft.com/office/drawing/2014/main" id="{3B18104F-8646-CB9E-54F5-66A829E2ADAA}"/>
                  </a:ext>
                </a:extLst>
              </p:cNvPr>
              <p:cNvGrpSpPr/>
              <p:nvPr userDrawn="1"/>
            </p:nvGrpSpPr>
            <p:grpSpPr>
              <a:xfrm>
                <a:off x="-3314820" y="2412753"/>
                <a:ext cx="1026864" cy="628849"/>
                <a:chOff x="-3314820" y="2412753"/>
                <a:chExt cx="1026864" cy="628849"/>
              </a:xfrm>
            </p:grpSpPr>
            <p:sp>
              <p:nvSpPr>
                <p:cNvPr id="98" name="Rechthoek 97">
                  <a:extLst>
                    <a:ext uri="{FF2B5EF4-FFF2-40B4-BE49-F238E27FC236}">
                      <a16:creationId xmlns:a16="http://schemas.microsoft.com/office/drawing/2014/main" id="{2F0BBF4F-B470-85AF-31D6-9F27F1894A9E}"/>
                    </a:ext>
                  </a:extLst>
                </p:cNvPr>
                <p:cNvSpPr/>
                <p:nvPr userDrawn="1"/>
              </p:nvSpPr>
              <p:spPr>
                <a:xfrm>
                  <a:off x="-3314820" y="2412753"/>
                  <a:ext cx="998435" cy="531042"/>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99" name="Rechthoek 98">
                  <a:extLst>
                    <a:ext uri="{FF2B5EF4-FFF2-40B4-BE49-F238E27FC236}">
                      <a16:creationId xmlns:a16="http://schemas.microsoft.com/office/drawing/2014/main" id="{21AB1B09-F471-C843-91C1-B1500A66C13C}"/>
                    </a:ext>
                  </a:extLst>
                </p:cNvPr>
                <p:cNvSpPr/>
                <p:nvPr userDrawn="1"/>
              </p:nvSpPr>
              <p:spPr>
                <a:xfrm>
                  <a:off x="-3304719" y="2684815"/>
                  <a:ext cx="982999" cy="254009"/>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00" name="Tekstvak 99">
                  <a:extLst>
                    <a:ext uri="{FF2B5EF4-FFF2-40B4-BE49-F238E27FC236}">
                      <a16:creationId xmlns:a16="http://schemas.microsoft.com/office/drawing/2014/main" id="{38D6C6D5-7AA8-E2CF-AC8F-3683E366C96C}"/>
                    </a:ext>
                  </a:extLst>
                </p:cNvPr>
                <p:cNvSpPr txBox="1"/>
                <p:nvPr userDrawn="1"/>
              </p:nvSpPr>
              <p:spPr>
                <a:xfrm>
                  <a:off x="-3083201" y="2494002"/>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Shading</a:t>
                  </a:r>
                </a:p>
              </p:txBody>
            </p:sp>
            <p:sp>
              <p:nvSpPr>
                <p:cNvPr id="101" name="Vrije vorm: vorm 100">
                  <a:extLst>
                    <a:ext uri="{FF2B5EF4-FFF2-40B4-BE49-F238E27FC236}">
                      <a16:creationId xmlns:a16="http://schemas.microsoft.com/office/drawing/2014/main" id="{74B6CC58-142D-C9FF-E950-DE760788AD4E}"/>
                    </a:ext>
                  </a:extLst>
                </p:cNvPr>
                <p:cNvSpPr/>
                <p:nvPr userDrawn="1"/>
              </p:nvSpPr>
              <p:spPr>
                <a:xfrm>
                  <a:off x="-2385518" y="2861602"/>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102" name="Groep 101">
                  <a:extLst>
                    <a:ext uri="{FF2B5EF4-FFF2-40B4-BE49-F238E27FC236}">
                      <a16:creationId xmlns:a16="http://schemas.microsoft.com/office/drawing/2014/main" id="{ED0C3047-4937-D65E-8723-417EB3CA968F}"/>
                    </a:ext>
                  </a:extLst>
                </p:cNvPr>
                <p:cNvGrpSpPr/>
                <p:nvPr userDrawn="1"/>
              </p:nvGrpSpPr>
              <p:grpSpPr>
                <a:xfrm>
                  <a:off x="-3243855" y="2463212"/>
                  <a:ext cx="157453" cy="147831"/>
                  <a:chOff x="-899320" y="3037554"/>
                  <a:chExt cx="175977" cy="165227"/>
                </a:xfrm>
              </p:grpSpPr>
              <p:sp>
                <p:nvSpPr>
                  <p:cNvPr id="110" name="Vrije vorm: vorm 109">
                    <a:extLst>
                      <a:ext uri="{FF2B5EF4-FFF2-40B4-BE49-F238E27FC236}">
                        <a16:creationId xmlns:a16="http://schemas.microsoft.com/office/drawing/2014/main" id="{3279E7D7-B32B-8989-26FA-87B5D742F2C2}"/>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w="12700" cap="flat" cmpd="sng" algn="ctr">
                    <a:no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prstClr val="black"/>
                      </a:solidFill>
                      <a:effectLst/>
                      <a:uLnTx/>
                      <a:uFillTx/>
                      <a:latin typeface="+mn-lt"/>
                      <a:ea typeface="+mn-ea"/>
                      <a:cs typeface="+mn-cs"/>
                    </a:endParaRPr>
                  </a:p>
                </p:txBody>
              </p:sp>
              <p:sp>
                <p:nvSpPr>
                  <p:cNvPr id="111" name="Rechthoek: afgeronde hoeken 110">
                    <a:extLst>
                      <a:ext uri="{FF2B5EF4-FFF2-40B4-BE49-F238E27FC236}">
                        <a16:creationId xmlns:a16="http://schemas.microsoft.com/office/drawing/2014/main" id="{12962EA6-82F5-6439-721A-DAAC8B0BC46D}"/>
                      </a:ext>
                    </a:extLst>
                  </p:cNvPr>
                  <p:cNvSpPr/>
                  <p:nvPr userDrawn="1"/>
                </p:nvSpPr>
                <p:spPr>
                  <a:xfrm rot="2903873">
                    <a:off x="-887744" y="3085651"/>
                    <a:ext cx="99751" cy="122903"/>
                  </a:xfrm>
                  <a:prstGeom prst="roundRect">
                    <a:avLst>
                      <a:gd name="adj" fmla="val 2911"/>
                    </a:avLst>
                  </a:prstGeom>
                  <a:solidFill>
                    <a:sysClr val="window" lastClr="FFFFFF"/>
                  </a:solid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12" name="Vrije vorm: vorm 111">
                    <a:extLst>
                      <a:ext uri="{FF2B5EF4-FFF2-40B4-BE49-F238E27FC236}">
                        <a16:creationId xmlns:a16="http://schemas.microsoft.com/office/drawing/2014/main" id="{3D195318-CC8F-82F9-127E-A086E8D5417D}"/>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grpSp>
            <p:sp>
              <p:nvSpPr>
                <p:cNvPr id="103" name="Gelijkbenige driehoek 102">
                  <a:extLst>
                    <a:ext uri="{FF2B5EF4-FFF2-40B4-BE49-F238E27FC236}">
                      <a16:creationId xmlns:a16="http://schemas.microsoft.com/office/drawing/2014/main" id="{CC647A2B-3357-D7CE-4C3D-0A70B4989570}"/>
                    </a:ext>
                  </a:extLst>
                </p:cNvPr>
                <p:cNvSpPr/>
                <p:nvPr userDrawn="1"/>
              </p:nvSpPr>
              <p:spPr>
                <a:xfrm rot="10800000">
                  <a:off x="-2528907" y="2540201"/>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err="1">
                    <a:ln>
                      <a:noFill/>
                    </a:ln>
                    <a:solidFill>
                      <a:prstClr val="white"/>
                    </a:solidFill>
                    <a:effectLst/>
                    <a:uLnTx/>
                    <a:uFillTx/>
                    <a:latin typeface="+mn-lt"/>
                    <a:ea typeface="+mn-ea"/>
                    <a:cs typeface="+mn-cs"/>
                  </a:endParaRPr>
                </a:p>
              </p:txBody>
            </p:sp>
            <p:sp>
              <p:nvSpPr>
                <p:cNvPr id="104" name="Tekstvak 103">
                  <a:extLst>
                    <a:ext uri="{FF2B5EF4-FFF2-40B4-BE49-F238E27FC236}">
                      <a16:creationId xmlns:a16="http://schemas.microsoft.com/office/drawing/2014/main" id="{E7004719-204B-3B65-D864-F0CC7C18A1F6}"/>
                    </a:ext>
                  </a:extLst>
                </p:cNvPr>
                <p:cNvSpPr txBox="1"/>
                <p:nvPr userDrawn="1"/>
              </p:nvSpPr>
              <p:spPr>
                <a:xfrm>
                  <a:off x="-3083201" y="2750275"/>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Borders</a:t>
                  </a:r>
                </a:p>
              </p:txBody>
            </p:sp>
            <p:sp>
              <p:nvSpPr>
                <p:cNvPr id="105" name="Gelijkbenige driehoek 104">
                  <a:extLst>
                    <a:ext uri="{FF2B5EF4-FFF2-40B4-BE49-F238E27FC236}">
                      <a16:creationId xmlns:a16="http://schemas.microsoft.com/office/drawing/2014/main" id="{D058E11D-E52D-F145-2A03-CF11F173362A}"/>
                    </a:ext>
                  </a:extLst>
                </p:cNvPr>
                <p:cNvSpPr/>
                <p:nvPr userDrawn="1"/>
              </p:nvSpPr>
              <p:spPr>
                <a:xfrm rot="10800000">
                  <a:off x="-2528907" y="2796474"/>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err="1">
                    <a:ln>
                      <a:noFill/>
                    </a:ln>
                    <a:solidFill>
                      <a:prstClr val="white"/>
                    </a:solidFill>
                    <a:effectLst/>
                    <a:uLnTx/>
                    <a:uFillTx/>
                    <a:latin typeface="+mn-lt"/>
                    <a:ea typeface="+mn-ea"/>
                    <a:cs typeface="+mn-cs"/>
                  </a:endParaRPr>
                </a:p>
              </p:txBody>
            </p:sp>
            <p:grpSp>
              <p:nvGrpSpPr>
                <p:cNvPr id="106" name="Groep 105">
                  <a:extLst>
                    <a:ext uri="{FF2B5EF4-FFF2-40B4-BE49-F238E27FC236}">
                      <a16:creationId xmlns:a16="http://schemas.microsoft.com/office/drawing/2014/main" id="{8FCF2C8A-A7F3-E9CF-8200-CBB53E7E2FB4}"/>
                    </a:ext>
                  </a:extLst>
                </p:cNvPr>
                <p:cNvGrpSpPr/>
                <p:nvPr userDrawn="1"/>
              </p:nvGrpSpPr>
              <p:grpSpPr>
                <a:xfrm>
                  <a:off x="-3250409" y="2732592"/>
                  <a:ext cx="164055" cy="164055"/>
                  <a:chOff x="-3258612" y="2724389"/>
                  <a:chExt cx="180460" cy="180460"/>
                </a:xfrm>
              </p:grpSpPr>
              <p:sp>
                <p:nvSpPr>
                  <p:cNvPr id="107" name="Rechthoek 106">
                    <a:extLst>
                      <a:ext uri="{FF2B5EF4-FFF2-40B4-BE49-F238E27FC236}">
                        <a16:creationId xmlns:a16="http://schemas.microsoft.com/office/drawing/2014/main" id="{BDA66D7A-CCEC-0D29-5A35-48819F392885}"/>
                      </a:ext>
                    </a:extLst>
                  </p:cNvPr>
                  <p:cNvSpPr/>
                  <p:nvPr userDrawn="1"/>
                </p:nvSpPr>
                <p:spPr>
                  <a:xfrm>
                    <a:off x="-3258612" y="2724389"/>
                    <a:ext cx="180460" cy="180460"/>
                  </a:xfrm>
                  <a:prstGeom prst="rect">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cxnSp>
                <p:nvCxnSpPr>
                  <p:cNvPr id="108" name="Rechte verbindingslijn 107">
                    <a:extLst>
                      <a:ext uri="{FF2B5EF4-FFF2-40B4-BE49-F238E27FC236}">
                        <a16:creationId xmlns:a16="http://schemas.microsoft.com/office/drawing/2014/main" id="{F300DB65-44AA-34EC-D98F-7C8558C4E2C5}"/>
                      </a:ext>
                    </a:extLst>
                  </p:cNvPr>
                  <p:cNvCxnSpPr>
                    <a:stCxn id="107" idx="0"/>
                    <a:endCxn id="107" idx="2"/>
                  </p:cNvCxnSpPr>
                  <p:nvPr userDrawn="1"/>
                </p:nvCxnSpPr>
                <p:spPr>
                  <a:xfrm>
                    <a:off x="-3168382" y="2724389"/>
                    <a:ext cx="0" cy="18046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09" name="Rechte verbindingslijn 108">
                    <a:extLst>
                      <a:ext uri="{FF2B5EF4-FFF2-40B4-BE49-F238E27FC236}">
                        <a16:creationId xmlns:a16="http://schemas.microsoft.com/office/drawing/2014/main" id="{2B425145-6F2C-1742-6A3C-2243A3B48AEB}"/>
                      </a:ext>
                    </a:extLst>
                  </p:cNvPr>
                  <p:cNvCxnSpPr>
                    <a:stCxn id="107" idx="1"/>
                    <a:endCxn id="107" idx="3"/>
                  </p:cNvCxnSpPr>
                  <p:nvPr userDrawn="1"/>
                </p:nvCxnSpPr>
                <p:spPr>
                  <a:xfrm>
                    <a:off x="-3258612" y="2814619"/>
                    <a:ext cx="180460" cy="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20" name="Groep 19">
              <a:extLst>
                <a:ext uri="{FF2B5EF4-FFF2-40B4-BE49-F238E27FC236}">
                  <a16:creationId xmlns:a16="http://schemas.microsoft.com/office/drawing/2014/main" id="{7BB46775-EF55-EF02-82D4-08930637DAC1}"/>
                </a:ext>
              </a:extLst>
            </p:cNvPr>
            <p:cNvGrpSpPr/>
            <p:nvPr userDrawn="1"/>
          </p:nvGrpSpPr>
          <p:grpSpPr>
            <a:xfrm>
              <a:off x="-3786437" y="3410167"/>
              <a:ext cx="3693386" cy="3283188"/>
              <a:chOff x="-3786437" y="3410167"/>
              <a:chExt cx="3693386" cy="3283188"/>
            </a:xfrm>
          </p:grpSpPr>
          <p:sp>
            <p:nvSpPr>
              <p:cNvPr id="21" name="Rechthoek 20">
                <a:extLst>
                  <a:ext uri="{FF2B5EF4-FFF2-40B4-BE49-F238E27FC236}">
                    <a16:creationId xmlns:a16="http://schemas.microsoft.com/office/drawing/2014/main" id="{C7DB8214-02BF-8F7F-41E3-297B5B6AF672}"/>
                  </a:ext>
                </a:extLst>
              </p:cNvPr>
              <p:cNvSpPr/>
              <p:nvPr userDrawn="1"/>
            </p:nvSpPr>
            <p:spPr>
              <a:xfrm>
                <a:off x="-3786165" y="3410167"/>
                <a:ext cx="3593091" cy="264138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table</a:t>
                </a:r>
              </a:p>
            </p:txBody>
          </p:sp>
          <p:sp>
            <p:nvSpPr>
              <p:cNvPr id="22" name="Ovaal 21">
                <a:extLst>
                  <a:ext uri="{FF2B5EF4-FFF2-40B4-BE49-F238E27FC236}">
                    <a16:creationId xmlns:a16="http://schemas.microsoft.com/office/drawing/2014/main" id="{59A3C665-98E6-FFB4-FBF4-13F4A8DB81CC}"/>
                  </a:ext>
                </a:extLst>
              </p:cNvPr>
              <p:cNvSpPr/>
              <p:nvPr userDrawn="1"/>
            </p:nvSpPr>
            <p:spPr>
              <a:xfrm>
                <a:off x="-3603587" y="387476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3" name="Rechthoek 22">
                <a:extLst>
                  <a:ext uri="{FF2B5EF4-FFF2-40B4-BE49-F238E27FC236}">
                    <a16:creationId xmlns:a16="http://schemas.microsoft.com/office/drawing/2014/main" id="{4B3E5D77-6A81-812F-65BE-696F3D62C616}"/>
                  </a:ext>
                </a:extLst>
              </p:cNvPr>
              <p:cNvSpPr/>
              <p:nvPr userDrawn="1"/>
            </p:nvSpPr>
            <p:spPr>
              <a:xfrm>
                <a:off x="-3319416" y="3874767"/>
                <a:ext cx="3008779"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number of rows and/or columns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‘Layout’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24" name="Rechthoek 23">
                <a:extLst>
                  <a:ext uri="{FF2B5EF4-FFF2-40B4-BE49-F238E27FC236}">
                    <a16:creationId xmlns:a16="http://schemas.microsoft.com/office/drawing/2014/main" id="{98ED42B6-0348-C32A-DBA2-4E3A7D605478}"/>
                  </a:ext>
                </a:extLst>
              </p:cNvPr>
              <p:cNvSpPr/>
              <p:nvPr userDrawn="1"/>
            </p:nvSpPr>
            <p:spPr>
              <a:xfrm>
                <a:off x="-3786437" y="5865355"/>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25" name="ICOON_info">
                <a:extLst>
                  <a:ext uri="{FF2B5EF4-FFF2-40B4-BE49-F238E27FC236}">
                    <a16:creationId xmlns:a16="http://schemas.microsoft.com/office/drawing/2014/main" id="{E7550D77-8D59-55E6-6C2B-AB1F1F783330}"/>
                  </a:ext>
                </a:extLst>
              </p:cNvPr>
              <p:cNvGrpSpPr/>
              <p:nvPr userDrawn="1"/>
            </p:nvGrpSpPr>
            <p:grpSpPr>
              <a:xfrm>
                <a:off x="-376736" y="5729337"/>
                <a:ext cx="283685" cy="283685"/>
                <a:chOff x="-510741" y="5913713"/>
                <a:chExt cx="267555" cy="267555"/>
              </a:xfrm>
            </p:grpSpPr>
            <p:sp>
              <p:nvSpPr>
                <p:cNvPr id="89" name="Ovaal 88">
                  <a:extLst>
                    <a:ext uri="{FF2B5EF4-FFF2-40B4-BE49-F238E27FC236}">
                      <a16:creationId xmlns:a16="http://schemas.microsoft.com/office/drawing/2014/main" id="{F16D0272-39C5-987C-5F7D-8795FD868A1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90" name="Graphic 163" descr="Informatie">
                  <a:extLst>
                    <a:ext uri="{FF2B5EF4-FFF2-40B4-BE49-F238E27FC236}">
                      <a16:creationId xmlns:a16="http://schemas.microsoft.com/office/drawing/2014/main" id="{FBAB13FD-6294-B164-5247-5EF5412B516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6" name="Groep 25">
                <a:extLst>
                  <a:ext uri="{FF2B5EF4-FFF2-40B4-BE49-F238E27FC236}">
                    <a16:creationId xmlns:a16="http://schemas.microsoft.com/office/drawing/2014/main" id="{DE77C69B-65EF-D902-1D17-34AB8507DDCA}"/>
                  </a:ext>
                </a:extLst>
              </p:cNvPr>
              <p:cNvGrpSpPr/>
              <p:nvPr userDrawn="1"/>
            </p:nvGrpSpPr>
            <p:grpSpPr>
              <a:xfrm>
                <a:off x="-938434" y="6002732"/>
                <a:ext cx="627798" cy="576693"/>
                <a:chOff x="-938434" y="4570310"/>
                <a:chExt cx="627798" cy="576693"/>
              </a:xfrm>
            </p:grpSpPr>
            <p:grpSp>
              <p:nvGrpSpPr>
                <p:cNvPr id="84" name="Inspireren">
                  <a:extLst>
                    <a:ext uri="{FF2B5EF4-FFF2-40B4-BE49-F238E27FC236}">
                      <a16:creationId xmlns:a16="http://schemas.microsoft.com/office/drawing/2014/main" id="{557DC17A-8D77-C59F-3AA5-B3A9E205DF00}"/>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86" name="Freeform 12">
                    <a:extLst>
                      <a:ext uri="{FF2B5EF4-FFF2-40B4-BE49-F238E27FC236}">
                        <a16:creationId xmlns:a16="http://schemas.microsoft.com/office/drawing/2014/main" id="{C1AB5840-0A64-A6D0-B704-53E0ACBBCE4B}"/>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87" name="Freeform 13">
                    <a:extLst>
                      <a:ext uri="{FF2B5EF4-FFF2-40B4-BE49-F238E27FC236}">
                        <a16:creationId xmlns:a16="http://schemas.microsoft.com/office/drawing/2014/main" id="{F95C6239-CC2A-C135-9E9D-0B2F40A2CC68}"/>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88" name="Freeform 14">
                    <a:extLst>
                      <a:ext uri="{FF2B5EF4-FFF2-40B4-BE49-F238E27FC236}">
                        <a16:creationId xmlns:a16="http://schemas.microsoft.com/office/drawing/2014/main" id="{C8E3A784-CB95-DD57-ED83-092FE9036A5D}"/>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85" name="Tekstvak 84">
                  <a:extLst>
                    <a:ext uri="{FF2B5EF4-FFF2-40B4-BE49-F238E27FC236}">
                      <a16:creationId xmlns:a16="http://schemas.microsoft.com/office/drawing/2014/main" id="{A77EC7C8-4682-6C4B-575D-F615638A48E0}"/>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sp>
            <p:nvSpPr>
              <p:cNvPr id="27" name="Ovaal 26">
                <a:extLst>
                  <a:ext uri="{FF2B5EF4-FFF2-40B4-BE49-F238E27FC236}">
                    <a16:creationId xmlns:a16="http://schemas.microsoft.com/office/drawing/2014/main" id="{0534A350-9021-2D44-2273-38DCCBD684FA}"/>
                  </a:ext>
                </a:extLst>
              </p:cNvPr>
              <p:cNvSpPr/>
              <p:nvPr userDrawn="1"/>
            </p:nvSpPr>
            <p:spPr>
              <a:xfrm>
                <a:off x="-3603587" y="4396122"/>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8" name="Rechthoek 27">
                <a:extLst>
                  <a:ext uri="{FF2B5EF4-FFF2-40B4-BE49-F238E27FC236}">
                    <a16:creationId xmlns:a16="http://schemas.microsoft.com/office/drawing/2014/main" id="{132BEDEE-AEDE-ABED-CB95-0666D34D6F02}"/>
                  </a:ext>
                </a:extLst>
              </p:cNvPr>
              <p:cNvSpPr/>
              <p:nvPr userDrawn="1"/>
            </p:nvSpPr>
            <p:spPr>
              <a:xfrm>
                <a:off x="-3319415" y="4396123"/>
                <a:ext cx="2944682" cy="495917"/>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‘Rows and columns’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delete or add rows and columns. Choose from the variety of options:</a:t>
                </a:r>
              </a:p>
            </p:txBody>
          </p:sp>
          <p:grpSp>
            <p:nvGrpSpPr>
              <p:cNvPr id="29" name="Groep 28">
                <a:extLst>
                  <a:ext uri="{FF2B5EF4-FFF2-40B4-BE49-F238E27FC236}">
                    <a16:creationId xmlns:a16="http://schemas.microsoft.com/office/drawing/2014/main" id="{8A20B41D-5F98-2F3E-614C-FDBF363F59BB}"/>
                  </a:ext>
                </a:extLst>
              </p:cNvPr>
              <p:cNvGrpSpPr/>
              <p:nvPr userDrawn="1"/>
            </p:nvGrpSpPr>
            <p:grpSpPr>
              <a:xfrm>
                <a:off x="-3415313" y="4996916"/>
                <a:ext cx="3013682" cy="673634"/>
                <a:chOff x="-3415313" y="4996916"/>
                <a:chExt cx="3013682" cy="673634"/>
              </a:xfrm>
            </p:grpSpPr>
            <p:grpSp>
              <p:nvGrpSpPr>
                <p:cNvPr id="30" name="Groep 29">
                  <a:extLst>
                    <a:ext uri="{FF2B5EF4-FFF2-40B4-BE49-F238E27FC236}">
                      <a16:creationId xmlns:a16="http://schemas.microsoft.com/office/drawing/2014/main" id="{03682C82-F67E-697D-B01D-F18CD946AAB6}"/>
                    </a:ext>
                  </a:extLst>
                </p:cNvPr>
                <p:cNvGrpSpPr/>
                <p:nvPr userDrawn="1"/>
              </p:nvGrpSpPr>
              <p:grpSpPr>
                <a:xfrm>
                  <a:off x="-3415313" y="5041534"/>
                  <a:ext cx="761481" cy="529523"/>
                  <a:chOff x="-3492543" y="5041534"/>
                  <a:chExt cx="761481" cy="529523"/>
                </a:xfrm>
              </p:grpSpPr>
              <p:grpSp>
                <p:nvGrpSpPr>
                  <p:cNvPr id="75" name="Groep 74">
                    <a:extLst>
                      <a:ext uri="{FF2B5EF4-FFF2-40B4-BE49-F238E27FC236}">
                        <a16:creationId xmlns:a16="http://schemas.microsoft.com/office/drawing/2014/main" id="{A4123C2A-7635-8B37-FE63-5AB48ADFC4E4}"/>
                      </a:ext>
                    </a:extLst>
                  </p:cNvPr>
                  <p:cNvGrpSpPr/>
                  <p:nvPr userDrawn="1"/>
                </p:nvGrpSpPr>
                <p:grpSpPr>
                  <a:xfrm>
                    <a:off x="-3307743" y="5041534"/>
                    <a:ext cx="485596" cy="437045"/>
                    <a:chOff x="-3307743" y="4999319"/>
                    <a:chExt cx="644991" cy="580504"/>
                  </a:xfrm>
                </p:grpSpPr>
                <p:grpSp>
                  <p:nvGrpSpPr>
                    <p:cNvPr id="77" name="Groep 76">
                      <a:extLst>
                        <a:ext uri="{FF2B5EF4-FFF2-40B4-BE49-F238E27FC236}">
                          <a16:creationId xmlns:a16="http://schemas.microsoft.com/office/drawing/2014/main" id="{656666D8-08B3-682F-4491-4F4F59868750}"/>
                        </a:ext>
                      </a:extLst>
                    </p:cNvPr>
                    <p:cNvGrpSpPr/>
                    <p:nvPr userDrawn="1"/>
                  </p:nvGrpSpPr>
                  <p:grpSpPr>
                    <a:xfrm>
                      <a:off x="-3307743" y="4999319"/>
                      <a:ext cx="516835" cy="439373"/>
                      <a:chOff x="-3307743" y="4999319"/>
                      <a:chExt cx="516835" cy="439373"/>
                    </a:xfrm>
                  </p:grpSpPr>
                  <p:cxnSp>
                    <p:nvCxnSpPr>
                      <p:cNvPr id="79" name="Rechte verbindingslijn 78">
                        <a:extLst>
                          <a:ext uri="{FF2B5EF4-FFF2-40B4-BE49-F238E27FC236}">
                            <a16:creationId xmlns:a16="http://schemas.microsoft.com/office/drawing/2014/main" id="{182B5E2B-1C23-3003-0533-351F3F1AD1F5}"/>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E8E62A91-C0B0-3CEA-AC35-038552B7AE76}"/>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B16AD12D-0DB3-4F3D-3A70-88398F43E652}"/>
                          </a:ext>
                        </a:extLst>
                      </p:cNvPr>
                      <p:cNvCxnSpPr>
                        <a:cxnSpLocks/>
                      </p:cNvCxnSpPr>
                      <p:nvPr userDrawn="1"/>
                    </p:nvCxnSpPr>
                    <p:spPr>
                      <a:xfrm flipH="1">
                        <a:off x="-2969743"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82" name="Rechte verbindingslijn 81">
                        <a:extLst>
                          <a:ext uri="{FF2B5EF4-FFF2-40B4-BE49-F238E27FC236}">
                            <a16:creationId xmlns:a16="http://schemas.microsoft.com/office/drawing/2014/main" id="{7BD7C9FC-9B05-F99C-4829-FD5F69D51117}"/>
                          </a:ext>
                        </a:extLst>
                      </p:cNvPr>
                      <p:cNvCxnSpPr>
                        <a:cxnSpLocks/>
                      </p:cNvCxnSpPr>
                      <p:nvPr userDrawn="1"/>
                    </p:nvCxnSpPr>
                    <p:spPr>
                      <a:xfrm flipH="1">
                        <a:off x="-3142021"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B3BA2F5A-4E18-4382-942E-EC4E3AF802ED}"/>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err="1">
                          <a:solidFill>
                            <a:schemeClr val="accent1"/>
                          </a:solidFill>
                          <a:latin typeface="Calibri" panose="020F0502020204030204" pitchFamily="34" charset="0"/>
                          <a:cs typeface="Calibri" panose="020F0502020204030204" pitchFamily="34" charset="0"/>
                        </a:endParaRPr>
                      </a:p>
                    </p:txBody>
                  </p:sp>
                </p:grpSp>
                <p:sp>
                  <p:nvSpPr>
                    <p:cNvPr id="78" name="Vrije vorm: vorm 77">
                      <a:extLst>
                        <a:ext uri="{FF2B5EF4-FFF2-40B4-BE49-F238E27FC236}">
                          <a16:creationId xmlns:a16="http://schemas.microsoft.com/office/drawing/2014/main" id="{8874B19A-28DF-BB07-393B-1C178D61ABFF}"/>
                        </a:ext>
                      </a:extLst>
                    </p:cNvPr>
                    <p:cNvSpPr/>
                    <p:nvPr userDrawn="1"/>
                  </p:nvSpPr>
                  <p:spPr>
                    <a:xfrm rot="2700000">
                      <a:off x="-3022752" y="5219823"/>
                      <a:ext cx="360000" cy="360000"/>
                    </a:xfrm>
                    <a:custGeom>
                      <a:avLst/>
                      <a:gdLst>
                        <a:gd name="connsiteX0" fmla="*/ 7908 w 360000"/>
                        <a:gd name="connsiteY0" fmla="*/ 160908 h 360000"/>
                        <a:gd name="connsiteX1" fmla="*/ 27000 w 360000"/>
                        <a:gd name="connsiteY1" fmla="*/ 153000 h 360000"/>
                        <a:gd name="connsiteX2" fmla="*/ 153000 w 360000"/>
                        <a:gd name="connsiteY2" fmla="*/ 153000 h 360000"/>
                        <a:gd name="connsiteX3" fmla="*/ 153000 w 360000"/>
                        <a:gd name="connsiteY3" fmla="*/ 27000 h 360000"/>
                        <a:gd name="connsiteX4" fmla="*/ 180000 w 360000"/>
                        <a:gd name="connsiteY4" fmla="*/ 0 h 360000"/>
                        <a:gd name="connsiteX5" fmla="*/ 207000 w 360000"/>
                        <a:gd name="connsiteY5" fmla="*/ 27000 h 360000"/>
                        <a:gd name="connsiteX6" fmla="*/ 207000 w 360000"/>
                        <a:gd name="connsiteY6" fmla="*/ 153000 h 360000"/>
                        <a:gd name="connsiteX7" fmla="*/ 333000 w 360000"/>
                        <a:gd name="connsiteY7" fmla="*/ 153000 h 360000"/>
                        <a:gd name="connsiteX8" fmla="*/ 360000 w 360000"/>
                        <a:gd name="connsiteY8" fmla="*/ 180000 h 360000"/>
                        <a:gd name="connsiteX9" fmla="*/ 333000 w 360000"/>
                        <a:gd name="connsiteY9" fmla="*/ 207000 h 360000"/>
                        <a:gd name="connsiteX10" fmla="*/ 207000 w 360000"/>
                        <a:gd name="connsiteY10" fmla="*/ 207000 h 360000"/>
                        <a:gd name="connsiteX11" fmla="*/ 207000 w 360000"/>
                        <a:gd name="connsiteY11" fmla="*/ 333000 h 360000"/>
                        <a:gd name="connsiteX12" fmla="*/ 180000 w 360000"/>
                        <a:gd name="connsiteY12" fmla="*/ 360000 h 360000"/>
                        <a:gd name="connsiteX13" fmla="*/ 153000 w 360000"/>
                        <a:gd name="connsiteY13" fmla="*/ 333000 h 360000"/>
                        <a:gd name="connsiteX14" fmla="*/ 153000 w 360000"/>
                        <a:gd name="connsiteY14" fmla="*/ 207000 h 360000"/>
                        <a:gd name="connsiteX15" fmla="*/ 27000 w 360000"/>
                        <a:gd name="connsiteY15" fmla="*/ 207000 h 360000"/>
                        <a:gd name="connsiteX16" fmla="*/ 0 w 360000"/>
                        <a:gd name="connsiteY16" fmla="*/ 180000 h 360000"/>
                        <a:gd name="connsiteX17" fmla="*/ 7908 w 360000"/>
                        <a:gd name="connsiteY17" fmla="*/ 160908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0000" h="360000">
                          <a:moveTo>
                            <a:pt x="7908" y="160908"/>
                          </a:moveTo>
                          <a:cubicBezTo>
                            <a:pt x="12794" y="156022"/>
                            <a:pt x="19544" y="153000"/>
                            <a:pt x="27000" y="153000"/>
                          </a:cubicBezTo>
                          <a:lnTo>
                            <a:pt x="153000" y="153000"/>
                          </a:lnTo>
                          <a:lnTo>
                            <a:pt x="153000" y="27000"/>
                          </a:lnTo>
                          <a:cubicBezTo>
                            <a:pt x="153000" y="12088"/>
                            <a:pt x="165088" y="0"/>
                            <a:pt x="180000" y="0"/>
                          </a:cubicBezTo>
                          <a:cubicBezTo>
                            <a:pt x="194912" y="0"/>
                            <a:pt x="207000" y="12088"/>
                            <a:pt x="207000" y="27000"/>
                          </a:cubicBezTo>
                          <a:lnTo>
                            <a:pt x="207000" y="153000"/>
                          </a:lnTo>
                          <a:lnTo>
                            <a:pt x="333000" y="153000"/>
                          </a:lnTo>
                          <a:cubicBezTo>
                            <a:pt x="347912" y="153000"/>
                            <a:pt x="360000" y="165088"/>
                            <a:pt x="360000" y="180000"/>
                          </a:cubicBezTo>
                          <a:cubicBezTo>
                            <a:pt x="360000" y="194912"/>
                            <a:pt x="347912" y="207000"/>
                            <a:pt x="333000" y="207000"/>
                          </a:cubicBezTo>
                          <a:lnTo>
                            <a:pt x="207000" y="207000"/>
                          </a:lnTo>
                          <a:lnTo>
                            <a:pt x="207000" y="333000"/>
                          </a:lnTo>
                          <a:cubicBezTo>
                            <a:pt x="207000" y="347912"/>
                            <a:pt x="194912" y="360000"/>
                            <a:pt x="180000" y="360000"/>
                          </a:cubicBezTo>
                          <a:cubicBezTo>
                            <a:pt x="165088" y="360000"/>
                            <a:pt x="153000" y="347912"/>
                            <a:pt x="153000" y="333000"/>
                          </a:cubicBezTo>
                          <a:lnTo>
                            <a:pt x="153000" y="207000"/>
                          </a:lnTo>
                          <a:lnTo>
                            <a:pt x="27000" y="207000"/>
                          </a:lnTo>
                          <a:cubicBezTo>
                            <a:pt x="12088" y="207000"/>
                            <a:pt x="0" y="194912"/>
                            <a:pt x="0" y="180000"/>
                          </a:cubicBezTo>
                          <a:cubicBezTo>
                            <a:pt x="0" y="172544"/>
                            <a:pt x="3022" y="165794"/>
                            <a:pt x="7908" y="160908"/>
                          </a:cubicBezTo>
                          <a:close/>
                        </a:path>
                      </a:pathLst>
                    </a:custGeom>
                    <a:solidFill>
                      <a:srgbClr val="F0615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dirty="0" err="1"/>
                    </a:p>
                  </p:txBody>
                </p:sp>
              </p:grpSp>
              <p:sp>
                <p:nvSpPr>
                  <p:cNvPr id="76" name="Tekstvak 75">
                    <a:extLst>
                      <a:ext uri="{FF2B5EF4-FFF2-40B4-BE49-F238E27FC236}">
                        <a16:creationId xmlns:a16="http://schemas.microsoft.com/office/drawing/2014/main" id="{E2BD3C5D-B99E-C98B-0305-7E6FBACED332}"/>
                      </a:ext>
                    </a:extLst>
                  </p:cNvPr>
                  <p:cNvSpPr txBox="1"/>
                  <p:nvPr userDrawn="1"/>
                </p:nvSpPr>
                <p:spPr>
                  <a:xfrm>
                    <a:off x="-3492543" y="5440654"/>
                    <a:ext cx="761481" cy="130403"/>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Delete</a:t>
                    </a:r>
                  </a:p>
                </p:txBody>
              </p:sp>
            </p:grpSp>
            <p:grpSp>
              <p:nvGrpSpPr>
                <p:cNvPr id="31" name="Groep 30">
                  <a:extLst>
                    <a:ext uri="{FF2B5EF4-FFF2-40B4-BE49-F238E27FC236}">
                      <a16:creationId xmlns:a16="http://schemas.microsoft.com/office/drawing/2014/main" id="{0DD9C213-644C-A64B-CF17-93B32F0D83FD}"/>
                    </a:ext>
                  </a:extLst>
                </p:cNvPr>
                <p:cNvGrpSpPr/>
                <p:nvPr userDrawn="1"/>
              </p:nvGrpSpPr>
              <p:grpSpPr>
                <a:xfrm>
                  <a:off x="-2582156" y="4996916"/>
                  <a:ext cx="572112" cy="673634"/>
                  <a:chOff x="-2709168" y="4996916"/>
                  <a:chExt cx="572112" cy="673634"/>
                </a:xfrm>
              </p:grpSpPr>
              <p:grpSp>
                <p:nvGrpSpPr>
                  <p:cNvPr id="65" name="Groep 64">
                    <a:extLst>
                      <a:ext uri="{FF2B5EF4-FFF2-40B4-BE49-F238E27FC236}">
                        <a16:creationId xmlns:a16="http://schemas.microsoft.com/office/drawing/2014/main" id="{CBD0C07B-3A85-2426-C7D6-6C873B988877}"/>
                      </a:ext>
                    </a:extLst>
                  </p:cNvPr>
                  <p:cNvGrpSpPr/>
                  <p:nvPr userDrawn="1"/>
                </p:nvGrpSpPr>
                <p:grpSpPr>
                  <a:xfrm>
                    <a:off x="-2609993" y="4996916"/>
                    <a:ext cx="389111" cy="375410"/>
                    <a:chOff x="-2542178" y="4940055"/>
                    <a:chExt cx="516835" cy="498637"/>
                  </a:xfrm>
                </p:grpSpPr>
                <p:sp>
                  <p:nvSpPr>
                    <p:cNvPr id="67" name="Rechthoek 66">
                      <a:extLst>
                        <a:ext uri="{FF2B5EF4-FFF2-40B4-BE49-F238E27FC236}">
                          <a16:creationId xmlns:a16="http://schemas.microsoft.com/office/drawing/2014/main" id="{875BCB4B-92E3-6156-F991-EEB4381B1941}"/>
                        </a:ext>
                      </a:extLst>
                    </p:cNvPr>
                    <p:cNvSpPr/>
                    <p:nvPr userDrawn="1"/>
                  </p:nvSpPr>
                  <p:spPr>
                    <a:xfrm>
                      <a:off x="-2538526" y="5145278"/>
                      <a:ext cx="510738" cy="15038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grpSp>
                  <p:nvGrpSpPr>
                    <p:cNvPr id="68" name="Groep 67">
                      <a:extLst>
                        <a:ext uri="{FF2B5EF4-FFF2-40B4-BE49-F238E27FC236}">
                          <a16:creationId xmlns:a16="http://schemas.microsoft.com/office/drawing/2014/main" id="{0ABC6CE8-15A4-49C9-BE67-11AC9EC8C4E7}"/>
                        </a:ext>
                      </a:extLst>
                    </p:cNvPr>
                    <p:cNvGrpSpPr/>
                    <p:nvPr userDrawn="1"/>
                  </p:nvGrpSpPr>
                  <p:grpSpPr>
                    <a:xfrm>
                      <a:off x="-2542178" y="4999319"/>
                      <a:ext cx="516835" cy="439373"/>
                      <a:chOff x="-3307743" y="4999319"/>
                      <a:chExt cx="516835" cy="439373"/>
                    </a:xfrm>
                  </p:grpSpPr>
                  <p:cxnSp>
                    <p:nvCxnSpPr>
                      <p:cNvPr id="70" name="Rechte verbindingslijn 69">
                        <a:extLst>
                          <a:ext uri="{FF2B5EF4-FFF2-40B4-BE49-F238E27FC236}">
                            <a16:creationId xmlns:a16="http://schemas.microsoft.com/office/drawing/2014/main" id="{0FD4DE9A-5FA2-1513-90A0-27C3FBB079C7}"/>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71" name="Rechte verbindingslijn 70">
                        <a:extLst>
                          <a:ext uri="{FF2B5EF4-FFF2-40B4-BE49-F238E27FC236}">
                            <a16:creationId xmlns:a16="http://schemas.microsoft.com/office/drawing/2014/main" id="{6C5665A8-4F94-087A-59C5-A50E1921C6F0}"/>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7FA7F3E9-CA4B-DCA8-AF73-E9A3E106A845}"/>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3C5C11A7-7447-5D8F-B213-8D2CBDBE8FE4}"/>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74" name="Rechthoek 73">
                        <a:extLst>
                          <a:ext uri="{FF2B5EF4-FFF2-40B4-BE49-F238E27FC236}">
                            <a16:creationId xmlns:a16="http://schemas.microsoft.com/office/drawing/2014/main" id="{2346ECBD-61CC-A2FB-61D5-2CA20EFBF8AD}"/>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err="1">
                          <a:solidFill>
                            <a:schemeClr val="accent1"/>
                          </a:solidFill>
                          <a:latin typeface="Calibri" panose="020F0502020204030204" pitchFamily="34" charset="0"/>
                          <a:cs typeface="Calibri" panose="020F0502020204030204" pitchFamily="34" charset="0"/>
                        </a:endParaRPr>
                      </a:p>
                    </p:txBody>
                  </p:sp>
                </p:grpSp>
                <p:sp>
                  <p:nvSpPr>
                    <p:cNvPr id="69" name="Pijl: rechts 68">
                      <a:extLst>
                        <a:ext uri="{FF2B5EF4-FFF2-40B4-BE49-F238E27FC236}">
                          <a16:creationId xmlns:a16="http://schemas.microsoft.com/office/drawing/2014/main" id="{7A5F0176-A603-5DDD-032B-7E176900FA29}"/>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66" name="Tekstvak 65">
                    <a:extLst>
                      <a:ext uri="{FF2B5EF4-FFF2-40B4-BE49-F238E27FC236}">
                        <a16:creationId xmlns:a16="http://schemas.microsoft.com/office/drawing/2014/main" id="{B8AB62B1-9016-4235-7A20-87AF4AC11FD1}"/>
                      </a:ext>
                    </a:extLst>
                  </p:cNvPr>
                  <p:cNvSpPr txBox="1"/>
                  <p:nvPr userDrawn="1"/>
                </p:nvSpPr>
                <p:spPr>
                  <a:xfrm>
                    <a:off x="-27091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Above</a:t>
                    </a:r>
                  </a:p>
                </p:txBody>
              </p:sp>
            </p:grpSp>
            <p:grpSp>
              <p:nvGrpSpPr>
                <p:cNvPr id="32" name="Groep 31">
                  <a:extLst>
                    <a:ext uri="{FF2B5EF4-FFF2-40B4-BE49-F238E27FC236}">
                      <a16:creationId xmlns:a16="http://schemas.microsoft.com/office/drawing/2014/main" id="{E0CAFF6A-D2E8-CFEA-D7D2-D8A55B041D1A}"/>
                    </a:ext>
                  </a:extLst>
                </p:cNvPr>
                <p:cNvGrpSpPr/>
                <p:nvPr userDrawn="1"/>
              </p:nvGrpSpPr>
              <p:grpSpPr>
                <a:xfrm>
                  <a:off x="-2036147" y="5039725"/>
                  <a:ext cx="572112" cy="630825"/>
                  <a:chOff x="-2099568" y="5039725"/>
                  <a:chExt cx="572112" cy="630825"/>
                </a:xfrm>
              </p:grpSpPr>
              <p:grpSp>
                <p:nvGrpSpPr>
                  <p:cNvPr id="55" name="Groep 54">
                    <a:extLst>
                      <a:ext uri="{FF2B5EF4-FFF2-40B4-BE49-F238E27FC236}">
                        <a16:creationId xmlns:a16="http://schemas.microsoft.com/office/drawing/2014/main" id="{5680D99A-ECC0-B7A3-B7E7-A2FBFA49A614}"/>
                      </a:ext>
                    </a:extLst>
                  </p:cNvPr>
                  <p:cNvGrpSpPr/>
                  <p:nvPr userDrawn="1"/>
                </p:nvGrpSpPr>
                <p:grpSpPr>
                  <a:xfrm rot="10800000">
                    <a:off x="-2004261" y="5039725"/>
                    <a:ext cx="389111" cy="375410"/>
                    <a:chOff x="-2542178" y="4940055"/>
                    <a:chExt cx="516835" cy="498637"/>
                  </a:xfrm>
                </p:grpSpPr>
                <p:sp>
                  <p:nvSpPr>
                    <p:cNvPr id="57" name="Rechthoek 56">
                      <a:extLst>
                        <a:ext uri="{FF2B5EF4-FFF2-40B4-BE49-F238E27FC236}">
                          <a16:creationId xmlns:a16="http://schemas.microsoft.com/office/drawing/2014/main" id="{C09C6BB9-FCEA-6371-3B08-6B38EA71E9D6}"/>
                        </a:ext>
                      </a:extLst>
                    </p:cNvPr>
                    <p:cNvSpPr/>
                    <p:nvPr userDrawn="1"/>
                  </p:nvSpPr>
                  <p:spPr>
                    <a:xfrm>
                      <a:off x="-2538526" y="5145278"/>
                      <a:ext cx="510738" cy="13557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grpSp>
                  <p:nvGrpSpPr>
                    <p:cNvPr id="58" name="Groep 57">
                      <a:extLst>
                        <a:ext uri="{FF2B5EF4-FFF2-40B4-BE49-F238E27FC236}">
                          <a16:creationId xmlns:a16="http://schemas.microsoft.com/office/drawing/2014/main" id="{AD68F797-C324-C54B-3757-49F2B1BB6E52}"/>
                        </a:ext>
                      </a:extLst>
                    </p:cNvPr>
                    <p:cNvGrpSpPr/>
                    <p:nvPr userDrawn="1"/>
                  </p:nvGrpSpPr>
                  <p:grpSpPr>
                    <a:xfrm>
                      <a:off x="-2542178" y="4999319"/>
                      <a:ext cx="516835" cy="439373"/>
                      <a:chOff x="-3307743" y="4999319"/>
                      <a:chExt cx="516835" cy="439373"/>
                    </a:xfrm>
                  </p:grpSpPr>
                  <p:cxnSp>
                    <p:nvCxnSpPr>
                      <p:cNvPr id="60" name="Rechte verbindingslijn 59">
                        <a:extLst>
                          <a:ext uri="{FF2B5EF4-FFF2-40B4-BE49-F238E27FC236}">
                            <a16:creationId xmlns:a16="http://schemas.microsoft.com/office/drawing/2014/main" id="{493B2EAA-CC3D-2B28-97ED-40105CCEB968}"/>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61" name="Rechte verbindingslijn 60">
                        <a:extLst>
                          <a:ext uri="{FF2B5EF4-FFF2-40B4-BE49-F238E27FC236}">
                            <a16:creationId xmlns:a16="http://schemas.microsoft.com/office/drawing/2014/main" id="{0A4DA941-459A-8259-DD49-C9EC2ED8BB22}"/>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618CDAA8-6F87-3B2C-2A9B-478B5164B4E4}"/>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58B73F84-90C6-2FD9-FA4D-4353EEC560AA}"/>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64" name="Rechthoek 63">
                        <a:extLst>
                          <a:ext uri="{FF2B5EF4-FFF2-40B4-BE49-F238E27FC236}">
                            <a16:creationId xmlns:a16="http://schemas.microsoft.com/office/drawing/2014/main" id="{5779413C-9B4C-F836-4EE0-08899C7BDB9A}"/>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err="1">
                          <a:solidFill>
                            <a:schemeClr val="accent1"/>
                          </a:solidFill>
                          <a:latin typeface="Calibri" panose="020F0502020204030204" pitchFamily="34" charset="0"/>
                          <a:cs typeface="Calibri" panose="020F0502020204030204" pitchFamily="34" charset="0"/>
                        </a:endParaRPr>
                      </a:p>
                    </p:txBody>
                  </p:sp>
                </p:grpSp>
                <p:sp>
                  <p:nvSpPr>
                    <p:cNvPr id="59" name="Pijl: rechts 58">
                      <a:extLst>
                        <a:ext uri="{FF2B5EF4-FFF2-40B4-BE49-F238E27FC236}">
                          <a16:creationId xmlns:a16="http://schemas.microsoft.com/office/drawing/2014/main" id="{CF3740C1-1197-5B94-676B-B8F89E4F885C}"/>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56" name="Tekstvak 55">
                    <a:extLst>
                      <a:ext uri="{FF2B5EF4-FFF2-40B4-BE49-F238E27FC236}">
                        <a16:creationId xmlns:a16="http://schemas.microsoft.com/office/drawing/2014/main" id="{C7357D96-4871-7660-5797-A208941C2B96}"/>
                      </a:ext>
                    </a:extLst>
                  </p:cNvPr>
                  <p:cNvSpPr txBox="1"/>
                  <p:nvPr userDrawn="1"/>
                </p:nvSpPr>
                <p:spPr>
                  <a:xfrm>
                    <a:off x="-20995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Below</a:t>
                    </a:r>
                  </a:p>
                </p:txBody>
              </p:sp>
            </p:grpSp>
            <p:grpSp>
              <p:nvGrpSpPr>
                <p:cNvPr id="33" name="Groep 32">
                  <a:extLst>
                    <a:ext uri="{FF2B5EF4-FFF2-40B4-BE49-F238E27FC236}">
                      <a16:creationId xmlns:a16="http://schemas.microsoft.com/office/drawing/2014/main" id="{7ED134D7-1995-7973-E36B-DB94AF4C1C6A}"/>
                    </a:ext>
                  </a:extLst>
                </p:cNvPr>
                <p:cNvGrpSpPr/>
                <p:nvPr userDrawn="1"/>
              </p:nvGrpSpPr>
              <p:grpSpPr>
                <a:xfrm>
                  <a:off x="-1497156" y="5039725"/>
                  <a:ext cx="572112" cy="630825"/>
                  <a:chOff x="-1501387" y="5039725"/>
                  <a:chExt cx="572112" cy="630825"/>
                </a:xfrm>
              </p:grpSpPr>
              <p:grpSp>
                <p:nvGrpSpPr>
                  <p:cNvPr id="45" name="Groep 44">
                    <a:extLst>
                      <a:ext uri="{FF2B5EF4-FFF2-40B4-BE49-F238E27FC236}">
                        <a16:creationId xmlns:a16="http://schemas.microsoft.com/office/drawing/2014/main" id="{DDD51958-5A86-6C52-A2D2-D4518DCD5AF8}"/>
                      </a:ext>
                    </a:extLst>
                  </p:cNvPr>
                  <p:cNvGrpSpPr/>
                  <p:nvPr userDrawn="1"/>
                </p:nvGrpSpPr>
                <p:grpSpPr>
                  <a:xfrm rot="10800000">
                    <a:off x="-1453772" y="5039725"/>
                    <a:ext cx="426738" cy="332849"/>
                    <a:chOff x="-2542179" y="4996586"/>
                    <a:chExt cx="566814" cy="442106"/>
                  </a:xfrm>
                </p:grpSpPr>
                <p:sp>
                  <p:nvSpPr>
                    <p:cNvPr id="47" name="Rechthoek 46">
                      <a:extLst>
                        <a:ext uri="{FF2B5EF4-FFF2-40B4-BE49-F238E27FC236}">
                          <a16:creationId xmlns:a16="http://schemas.microsoft.com/office/drawing/2014/main" id="{EE72868E-D584-81AF-4063-5A0097AFF4AE}"/>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grpSp>
                  <p:nvGrpSpPr>
                    <p:cNvPr id="48" name="Groep 47">
                      <a:extLst>
                        <a:ext uri="{FF2B5EF4-FFF2-40B4-BE49-F238E27FC236}">
                          <a16:creationId xmlns:a16="http://schemas.microsoft.com/office/drawing/2014/main" id="{2CDE409D-2F05-45A7-39E8-76568772D0B7}"/>
                        </a:ext>
                      </a:extLst>
                    </p:cNvPr>
                    <p:cNvGrpSpPr/>
                    <p:nvPr userDrawn="1"/>
                  </p:nvGrpSpPr>
                  <p:grpSpPr>
                    <a:xfrm>
                      <a:off x="-2542179" y="4996586"/>
                      <a:ext cx="516836" cy="442106"/>
                      <a:chOff x="-3307744" y="4996586"/>
                      <a:chExt cx="516836" cy="442106"/>
                    </a:xfrm>
                  </p:grpSpPr>
                  <p:cxnSp>
                    <p:nvCxnSpPr>
                      <p:cNvPr id="50" name="Rechte verbindingslijn 49">
                        <a:extLst>
                          <a:ext uri="{FF2B5EF4-FFF2-40B4-BE49-F238E27FC236}">
                            <a16:creationId xmlns:a16="http://schemas.microsoft.com/office/drawing/2014/main" id="{65EDBE9A-2EEE-6CBA-FC00-6FF7F728FBF5}"/>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50">
                        <a:extLst>
                          <a:ext uri="{FF2B5EF4-FFF2-40B4-BE49-F238E27FC236}">
                            <a16:creationId xmlns:a16="http://schemas.microsoft.com/office/drawing/2014/main" id="{EC6C942E-7BDE-C4EB-D8E8-C4E0B5F25981}"/>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C46A9036-651E-1325-BA71-DF80123054BE}"/>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EB9F8847-EABF-F15C-0490-C4CA7826626B}"/>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405305E7-4660-105F-D972-023756F7B434}"/>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err="1">
                          <a:solidFill>
                            <a:schemeClr val="accent1"/>
                          </a:solidFill>
                          <a:latin typeface="Calibri" panose="020F0502020204030204" pitchFamily="34" charset="0"/>
                          <a:cs typeface="Calibri" panose="020F0502020204030204" pitchFamily="34" charset="0"/>
                        </a:endParaRPr>
                      </a:p>
                    </p:txBody>
                  </p:sp>
                </p:grpSp>
                <p:sp>
                  <p:nvSpPr>
                    <p:cNvPr id="49" name="Pijl: rechts 48">
                      <a:extLst>
                        <a:ext uri="{FF2B5EF4-FFF2-40B4-BE49-F238E27FC236}">
                          <a16:creationId xmlns:a16="http://schemas.microsoft.com/office/drawing/2014/main" id="{3AE719E2-36E7-19AA-0C6E-B3FC2859D11B}"/>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46" name="Tekstvak 45">
                    <a:extLst>
                      <a:ext uri="{FF2B5EF4-FFF2-40B4-BE49-F238E27FC236}">
                        <a16:creationId xmlns:a16="http://schemas.microsoft.com/office/drawing/2014/main" id="{8B3578EB-20C1-5D48-C53C-7A2A1AF9CB6D}"/>
                      </a:ext>
                    </a:extLst>
                  </p:cNvPr>
                  <p:cNvSpPr txBox="1"/>
                  <p:nvPr userDrawn="1"/>
                </p:nvSpPr>
                <p:spPr>
                  <a:xfrm>
                    <a:off x="-1501387"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Left</a:t>
                    </a:r>
                  </a:p>
                </p:txBody>
              </p:sp>
            </p:grpSp>
            <p:grpSp>
              <p:nvGrpSpPr>
                <p:cNvPr id="34" name="Groep 33">
                  <a:extLst>
                    <a:ext uri="{FF2B5EF4-FFF2-40B4-BE49-F238E27FC236}">
                      <a16:creationId xmlns:a16="http://schemas.microsoft.com/office/drawing/2014/main" id="{198CBBF4-74C3-E0C7-C12C-350C0DE598A7}"/>
                    </a:ext>
                  </a:extLst>
                </p:cNvPr>
                <p:cNvGrpSpPr/>
                <p:nvPr userDrawn="1"/>
              </p:nvGrpSpPr>
              <p:grpSpPr>
                <a:xfrm>
                  <a:off x="-973743" y="5039725"/>
                  <a:ext cx="572112" cy="630825"/>
                  <a:chOff x="-961551" y="5039725"/>
                  <a:chExt cx="572112" cy="630825"/>
                </a:xfrm>
              </p:grpSpPr>
              <p:grpSp>
                <p:nvGrpSpPr>
                  <p:cNvPr id="35" name="Groep 34">
                    <a:extLst>
                      <a:ext uri="{FF2B5EF4-FFF2-40B4-BE49-F238E27FC236}">
                        <a16:creationId xmlns:a16="http://schemas.microsoft.com/office/drawing/2014/main" id="{75786429-9716-A02C-092E-4EB37BF1414B}"/>
                      </a:ext>
                    </a:extLst>
                  </p:cNvPr>
                  <p:cNvGrpSpPr/>
                  <p:nvPr userDrawn="1"/>
                </p:nvGrpSpPr>
                <p:grpSpPr>
                  <a:xfrm rot="10800000" flipH="1">
                    <a:off x="-868825" y="5039725"/>
                    <a:ext cx="426738" cy="332849"/>
                    <a:chOff x="-2542179" y="4996586"/>
                    <a:chExt cx="566814" cy="442106"/>
                  </a:xfrm>
                </p:grpSpPr>
                <p:sp>
                  <p:nvSpPr>
                    <p:cNvPr id="37" name="Rechthoek 36">
                      <a:extLst>
                        <a:ext uri="{FF2B5EF4-FFF2-40B4-BE49-F238E27FC236}">
                          <a16:creationId xmlns:a16="http://schemas.microsoft.com/office/drawing/2014/main" id="{DC35D875-B8DE-3E38-3CDA-D81D4DE86A18}"/>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grpSp>
                  <p:nvGrpSpPr>
                    <p:cNvPr id="38" name="Groep 37">
                      <a:extLst>
                        <a:ext uri="{FF2B5EF4-FFF2-40B4-BE49-F238E27FC236}">
                          <a16:creationId xmlns:a16="http://schemas.microsoft.com/office/drawing/2014/main" id="{78DE21A0-79C8-0795-8E27-C8EF36DE7C96}"/>
                        </a:ext>
                      </a:extLst>
                    </p:cNvPr>
                    <p:cNvGrpSpPr/>
                    <p:nvPr userDrawn="1"/>
                  </p:nvGrpSpPr>
                  <p:grpSpPr>
                    <a:xfrm>
                      <a:off x="-2542179" y="4996586"/>
                      <a:ext cx="516836" cy="442106"/>
                      <a:chOff x="-3307744" y="4996586"/>
                      <a:chExt cx="516836" cy="442106"/>
                    </a:xfrm>
                  </p:grpSpPr>
                  <p:cxnSp>
                    <p:nvCxnSpPr>
                      <p:cNvPr id="40" name="Rechte verbindingslijn 39">
                        <a:extLst>
                          <a:ext uri="{FF2B5EF4-FFF2-40B4-BE49-F238E27FC236}">
                            <a16:creationId xmlns:a16="http://schemas.microsoft.com/office/drawing/2014/main" id="{FEB7EE60-D964-277C-954C-AFF9FD816D76}"/>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987360EB-143D-1877-A3F1-C3150F6C5BED}"/>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3221FD42-EBC7-677E-9DF0-1B3D7E2586F6}"/>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ECC29FDF-4918-557B-AE7E-8CC1C355AAFB}"/>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44" name="Rechthoek 43">
                        <a:extLst>
                          <a:ext uri="{FF2B5EF4-FFF2-40B4-BE49-F238E27FC236}">
                            <a16:creationId xmlns:a16="http://schemas.microsoft.com/office/drawing/2014/main" id="{63BD9B3D-5671-DC3C-51B3-83A1F17951D4}"/>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err="1">
                          <a:solidFill>
                            <a:schemeClr val="accent1"/>
                          </a:solidFill>
                          <a:latin typeface="Calibri" panose="020F0502020204030204" pitchFamily="34" charset="0"/>
                          <a:cs typeface="Calibri" panose="020F0502020204030204" pitchFamily="34" charset="0"/>
                        </a:endParaRPr>
                      </a:p>
                    </p:txBody>
                  </p:sp>
                </p:grpSp>
                <p:sp>
                  <p:nvSpPr>
                    <p:cNvPr id="39" name="Pijl: rechts 38">
                      <a:extLst>
                        <a:ext uri="{FF2B5EF4-FFF2-40B4-BE49-F238E27FC236}">
                          <a16:creationId xmlns:a16="http://schemas.microsoft.com/office/drawing/2014/main" id="{68B78420-2D82-4125-282E-73A8EF3C6F24}"/>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6" name="Tekstvak 35">
                    <a:extLst>
                      <a:ext uri="{FF2B5EF4-FFF2-40B4-BE49-F238E27FC236}">
                        <a16:creationId xmlns:a16="http://schemas.microsoft.com/office/drawing/2014/main" id="{2EA808CE-8C8F-CC62-7D55-19019EE28610}"/>
                      </a:ext>
                    </a:extLst>
                  </p:cNvPr>
                  <p:cNvSpPr txBox="1"/>
                  <p:nvPr userDrawn="1"/>
                </p:nvSpPr>
                <p:spPr>
                  <a:xfrm>
                    <a:off x="-961551"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Right</a:t>
                    </a:r>
                  </a:p>
                </p:txBody>
              </p:sp>
            </p:grpSp>
          </p:grpSp>
        </p:grpSp>
      </p:grpSp>
      <p:grpSp>
        <p:nvGrpSpPr>
          <p:cNvPr id="115" name="INSTRUCTION">
            <a:extLst>
              <a:ext uri="{FF2B5EF4-FFF2-40B4-BE49-F238E27FC236}">
                <a16:creationId xmlns:a16="http://schemas.microsoft.com/office/drawing/2014/main" id="{8075D8AE-E1CE-0EA8-EC10-399B95925FCE}"/>
              </a:ext>
            </a:extLst>
          </p:cNvPr>
          <p:cNvGrpSpPr/>
          <p:nvPr userDrawn="1"/>
        </p:nvGrpSpPr>
        <p:grpSpPr>
          <a:xfrm>
            <a:off x="-3786437" y="0"/>
            <a:ext cx="3693386" cy="5359349"/>
            <a:chOff x="-3786437" y="0"/>
            <a:chExt cx="3693386" cy="5359349"/>
          </a:xfrm>
        </p:grpSpPr>
        <p:sp>
          <p:nvSpPr>
            <p:cNvPr id="116" name="Rechthoek 115">
              <a:extLst>
                <a:ext uri="{FF2B5EF4-FFF2-40B4-BE49-F238E27FC236}">
                  <a16:creationId xmlns:a16="http://schemas.microsoft.com/office/drawing/2014/main" id="{DE5E32A1-9F55-81D2-15D2-ECE03905467B}"/>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17" name="Rechthoek 116">
              <a:extLst>
                <a:ext uri="{FF2B5EF4-FFF2-40B4-BE49-F238E27FC236}">
                  <a16:creationId xmlns:a16="http://schemas.microsoft.com/office/drawing/2014/main" id="{07CE2493-BA90-690A-8D03-CFFD483B490A}"/>
                </a:ext>
              </a:extLst>
            </p:cNvPr>
            <p:cNvSpPr/>
            <p:nvPr userDrawn="1"/>
          </p:nvSpPr>
          <p:spPr>
            <a:xfrm>
              <a:off x="-3786165" y="1707400"/>
              <a:ext cx="3593091" cy="2836018"/>
            </a:xfrm>
            <a:prstGeom prst="rect">
              <a:avLst/>
            </a:prstGeom>
            <a:solidFill>
              <a:schemeClr val="accent1"/>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 </a:t>
              </a:r>
            </a:p>
          </p:txBody>
        </p:sp>
        <p:sp>
          <p:nvSpPr>
            <p:cNvPr id="118" name="Ovaal 117">
              <a:extLst>
                <a:ext uri="{FF2B5EF4-FFF2-40B4-BE49-F238E27FC236}">
                  <a16:creationId xmlns:a16="http://schemas.microsoft.com/office/drawing/2014/main" id="{FD441370-8CCE-F58A-4377-58B4D10B4E03}"/>
                </a:ext>
              </a:extLst>
            </p:cNvPr>
            <p:cNvSpPr/>
            <p:nvPr userDrawn="1"/>
          </p:nvSpPr>
          <p:spPr>
            <a:xfrm>
              <a:off x="-3604183" y="183748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1</a:t>
              </a:r>
            </a:p>
          </p:txBody>
        </p:sp>
        <p:sp>
          <p:nvSpPr>
            <p:cNvPr id="119" name="Rechthoek 118">
              <a:extLst>
                <a:ext uri="{FF2B5EF4-FFF2-40B4-BE49-F238E27FC236}">
                  <a16:creationId xmlns:a16="http://schemas.microsoft.com/office/drawing/2014/main" id="{BE2BFC48-A7B5-A204-4BE1-DADBC86D6F8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Bullet</a:t>
              </a:r>
            </a:p>
          </p:txBody>
        </p:sp>
        <p:sp>
          <p:nvSpPr>
            <p:cNvPr id="120" name="Ovaal 119">
              <a:extLst>
                <a:ext uri="{FF2B5EF4-FFF2-40B4-BE49-F238E27FC236}">
                  <a16:creationId xmlns:a16="http://schemas.microsoft.com/office/drawing/2014/main" id="{451959FC-AC4F-35DE-8D42-AC6557DCAF77}"/>
                </a:ext>
              </a:extLst>
            </p:cNvPr>
            <p:cNvSpPr/>
            <p:nvPr userDrawn="1"/>
          </p:nvSpPr>
          <p:spPr>
            <a:xfrm>
              <a:off x="-3604183" y="212876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2</a:t>
              </a:r>
            </a:p>
          </p:txBody>
        </p:sp>
        <p:sp>
          <p:nvSpPr>
            <p:cNvPr id="121" name="Rechthoek 120">
              <a:extLst>
                <a:ext uri="{FF2B5EF4-FFF2-40B4-BE49-F238E27FC236}">
                  <a16:creationId xmlns:a16="http://schemas.microsoft.com/office/drawing/2014/main" id="{1253EF31-0C16-15D4-BB3C-FBE11BB76DFA}"/>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22" name="Rechthoek 121">
              <a:extLst>
                <a:ext uri="{FF2B5EF4-FFF2-40B4-BE49-F238E27FC236}">
                  <a16:creationId xmlns:a16="http://schemas.microsoft.com/office/drawing/2014/main" id="{7CA47634-8CE5-F1AF-5BC6-9F8A534FC48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715963" marR="0" lvl="0" indent="-358775" defTabSz="914400" eaLnBrk="1" fontAlgn="auto" latinLnBrk="0" hangingPunct="1">
                <a:lnSpc>
                  <a:spcPct val="100000"/>
                </a:lnSpc>
                <a:spcBef>
                  <a:spcPts val="600"/>
                </a:spcBef>
                <a:spcAft>
                  <a:spcPts val="600"/>
                </a:spcAft>
                <a:buClr>
                  <a:schemeClr val="bg1"/>
                </a:buClr>
                <a:buSzTx/>
                <a:buFont typeface="Calibri" panose="020F0502020204030204" pitchFamily="34" charset="0"/>
                <a:buChar char="•"/>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Sub-bullet </a:t>
              </a:r>
            </a:p>
          </p:txBody>
        </p:sp>
        <p:sp>
          <p:nvSpPr>
            <p:cNvPr id="123" name="Ovaal 122">
              <a:extLst>
                <a:ext uri="{FF2B5EF4-FFF2-40B4-BE49-F238E27FC236}">
                  <a16:creationId xmlns:a16="http://schemas.microsoft.com/office/drawing/2014/main" id="{DEF29037-2406-3929-4CC4-6F4518668556}"/>
                </a:ext>
              </a:extLst>
            </p:cNvPr>
            <p:cNvSpPr/>
            <p:nvPr userDrawn="1"/>
          </p:nvSpPr>
          <p:spPr>
            <a:xfrm>
              <a:off x="-3604183" y="242005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3</a:t>
              </a:r>
            </a:p>
          </p:txBody>
        </p:sp>
        <p:sp>
          <p:nvSpPr>
            <p:cNvPr id="124" name="Rechthoek 123">
              <a:extLst>
                <a:ext uri="{FF2B5EF4-FFF2-40B4-BE49-F238E27FC236}">
                  <a16:creationId xmlns:a16="http://schemas.microsoft.com/office/drawing/2014/main" id="{20998DBF-A697-6815-50DA-A4B12A06A6BA}"/>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125" name="Ovaal 124">
              <a:extLst>
                <a:ext uri="{FF2B5EF4-FFF2-40B4-BE49-F238E27FC236}">
                  <a16:creationId xmlns:a16="http://schemas.microsoft.com/office/drawing/2014/main" id="{7DAD990B-2AC3-CEA5-18A2-44F57A05CF17}"/>
                </a:ext>
              </a:extLst>
            </p:cNvPr>
            <p:cNvSpPr/>
            <p:nvPr userDrawn="1"/>
          </p:nvSpPr>
          <p:spPr>
            <a:xfrm>
              <a:off x="-3604183" y="2711336"/>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4</a:t>
              </a:r>
            </a:p>
          </p:txBody>
        </p:sp>
        <p:sp>
          <p:nvSpPr>
            <p:cNvPr id="126" name="Rechthoek 125">
              <a:extLst>
                <a:ext uri="{FF2B5EF4-FFF2-40B4-BE49-F238E27FC236}">
                  <a16:creationId xmlns:a16="http://schemas.microsoft.com/office/drawing/2014/main" id="{C167BC10-CE51-0E88-3316-0BF1216840FF}"/>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2400" b="1" i="0" u="none" strike="noStrike" kern="0" cap="none" spc="0" normalizeH="0" baseline="0" noProof="0" dirty="0">
                  <a:ln>
                    <a:noFill/>
                  </a:ln>
                  <a:solidFill>
                    <a:schemeClr val="tx1"/>
                  </a:solidFill>
                  <a:effectLst/>
                  <a:uLnTx/>
                  <a:uFillTx/>
                  <a:latin typeface="+mj-lt"/>
                  <a:cs typeface="Calibri" panose="020F0502020204030204" pitchFamily="34" charset="0"/>
                </a:rPr>
                <a:t>Title/Quote</a:t>
              </a:r>
            </a:p>
          </p:txBody>
        </p:sp>
        <p:sp>
          <p:nvSpPr>
            <p:cNvPr id="127" name="Ovaal 126">
              <a:extLst>
                <a:ext uri="{FF2B5EF4-FFF2-40B4-BE49-F238E27FC236}">
                  <a16:creationId xmlns:a16="http://schemas.microsoft.com/office/drawing/2014/main" id="{6969D551-22F6-9F4B-1065-A21C0619D07E}"/>
                </a:ext>
              </a:extLst>
            </p:cNvPr>
            <p:cNvSpPr/>
            <p:nvPr userDrawn="1"/>
          </p:nvSpPr>
          <p:spPr>
            <a:xfrm>
              <a:off x="-3604183" y="3002620"/>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5</a:t>
              </a:r>
            </a:p>
          </p:txBody>
        </p:sp>
        <p:sp>
          <p:nvSpPr>
            <p:cNvPr id="128" name="Rechthoek 127">
              <a:extLst>
                <a:ext uri="{FF2B5EF4-FFF2-40B4-BE49-F238E27FC236}">
                  <a16:creationId xmlns:a16="http://schemas.microsoft.com/office/drawing/2014/main" id="{64BEF27B-E999-4DD8-C34B-68556EDBA13F}"/>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800" b="0" i="0" u="none" strike="noStrike" kern="0" cap="none" spc="0" normalizeH="0" baseline="0" noProof="0" dirty="0">
                  <a:ln>
                    <a:noFill/>
                  </a:ln>
                  <a:solidFill>
                    <a:schemeClr val="tx1"/>
                  </a:solidFill>
                  <a:effectLst/>
                  <a:uLnTx/>
                  <a:uFillTx/>
                  <a:latin typeface="+mj-lt"/>
                  <a:cs typeface="Calibri" panose="020F0502020204030204" pitchFamily="34" charset="0"/>
                </a:rPr>
                <a:t>Subtitle</a:t>
              </a:r>
            </a:p>
          </p:txBody>
        </p:sp>
        <p:sp>
          <p:nvSpPr>
            <p:cNvPr id="129" name="Ovaal 128">
              <a:extLst>
                <a:ext uri="{FF2B5EF4-FFF2-40B4-BE49-F238E27FC236}">
                  <a16:creationId xmlns:a16="http://schemas.microsoft.com/office/drawing/2014/main" id="{C358C836-7DCD-6DF1-D02E-71774C342064}"/>
                </a:ext>
              </a:extLst>
            </p:cNvPr>
            <p:cNvSpPr/>
            <p:nvPr userDrawn="1"/>
          </p:nvSpPr>
          <p:spPr>
            <a:xfrm>
              <a:off x="-3604183" y="329390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6</a:t>
              </a:r>
            </a:p>
          </p:txBody>
        </p:sp>
        <p:sp>
          <p:nvSpPr>
            <p:cNvPr id="130" name="Rechthoek 129">
              <a:extLst>
                <a:ext uri="{FF2B5EF4-FFF2-40B4-BE49-F238E27FC236}">
                  <a16:creationId xmlns:a16="http://schemas.microsoft.com/office/drawing/2014/main" id="{45DA4A6A-F4B5-130F-5749-CAAE8014D548}"/>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357188" marR="0" lvl="0" indent="-357188" defTabSz="914400" eaLnBrk="1" fontAlgn="auto" latinLnBrk="0" hangingPunct="1">
                <a:lnSpc>
                  <a:spcPct val="100000"/>
                </a:lnSpc>
                <a:spcBef>
                  <a:spcPts val="600"/>
                </a:spcBef>
                <a:spcAft>
                  <a:spcPts val="600"/>
                </a:spcAft>
                <a:buClr>
                  <a:schemeClr val="bg1"/>
                </a:buClr>
                <a:buSzTx/>
                <a:buFont typeface="+mj-lt"/>
                <a:buAutoNum type="arabi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Numerical bullet</a:t>
              </a:r>
            </a:p>
          </p:txBody>
        </p:sp>
        <p:sp>
          <p:nvSpPr>
            <p:cNvPr id="131" name="Ovaal 130">
              <a:extLst>
                <a:ext uri="{FF2B5EF4-FFF2-40B4-BE49-F238E27FC236}">
                  <a16:creationId xmlns:a16="http://schemas.microsoft.com/office/drawing/2014/main" id="{6D34AA5D-02FD-C534-7FF6-8A98FECBC297}"/>
                </a:ext>
              </a:extLst>
            </p:cNvPr>
            <p:cNvSpPr/>
            <p:nvPr userDrawn="1"/>
          </p:nvSpPr>
          <p:spPr>
            <a:xfrm>
              <a:off x="-3604183" y="3585188"/>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7</a:t>
              </a:r>
            </a:p>
          </p:txBody>
        </p:sp>
        <p:sp>
          <p:nvSpPr>
            <p:cNvPr id="132" name="Rechthoek 131">
              <a:extLst>
                <a:ext uri="{FF2B5EF4-FFF2-40B4-BE49-F238E27FC236}">
                  <a16:creationId xmlns:a16="http://schemas.microsoft.com/office/drawing/2014/main" id="{D441B5F1-5047-BA44-57A5-0D410184806A}"/>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342900" marR="0" lvl="0" indent="-342900" defTabSz="914400" eaLnBrk="1" fontAlgn="auto" latinLnBrk="0" hangingPunct="1">
                <a:lnSpc>
                  <a:spcPct val="100000"/>
                </a:lnSpc>
                <a:spcBef>
                  <a:spcPts val="600"/>
                </a:spcBef>
                <a:spcAft>
                  <a:spcPts val="600"/>
                </a:spcAft>
                <a:buClr>
                  <a:schemeClr val="bg1"/>
                </a:buClr>
                <a:buSzTx/>
                <a:buFont typeface="+mj-lt"/>
                <a:buAutoNum type="alphaLcPeriod"/>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Alphabetical bullet</a:t>
              </a:r>
            </a:p>
          </p:txBody>
        </p:sp>
        <p:sp>
          <p:nvSpPr>
            <p:cNvPr id="133" name="Ovaal 132">
              <a:extLst>
                <a:ext uri="{FF2B5EF4-FFF2-40B4-BE49-F238E27FC236}">
                  <a16:creationId xmlns:a16="http://schemas.microsoft.com/office/drawing/2014/main" id="{B02595CB-9EA4-563B-91E1-E8E1A6B675A5}"/>
                </a:ext>
              </a:extLst>
            </p:cNvPr>
            <p:cNvSpPr/>
            <p:nvPr userDrawn="1"/>
          </p:nvSpPr>
          <p:spPr>
            <a:xfrm>
              <a:off x="-3604183" y="3876472"/>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8</a:t>
              </a:r>
            </a:p>
          </p:txBody>
        </p:sp>
        <p:sp>
          <p:nvSpPr>
            <p:cNvPr id="134" name="Rechthoek 133">
              <a:extLst>
                <a:ext uri="{FF2B5EF4-FFF2-40B4-BE49-F238E27FC236}">
                  <a16:creationId xmlns:a16="http://schemas.microsoft.com/office/drawing/2014/main" id="{D84EB465-A78A-5AD1-8106-948DC3619936}"/>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tx1"/>
                </a:buClr>
                <a:buSzTx/>
                <a:buFont typeface="Calibri" panose="020F0502020204030204" pitchFamily="34" charset="0"/>
                <a:buNone/>
                <a:tabLst/>
                <a:defRPr/>
              </a:pPr>
              <a:r>
                <a:rPr kumimoji="0" lang="en-GB" sz="1200" b="0" i="1" u="none" strike="noStrike" kern="0" cap="none" spc="0" normalizeH="0" baseline="0" noProof="0" dirty="0">
                  <a:ln>
                    <a:noFill/>
                  </a:ln>
                  <a:solidFill>
                    <a:schemeClr val="bg1"/>
                  </a:solidFill>
                  <a:effectLst/>
                  <a:uLnTx/>
                  <a:uFillTx/>
                  <a:latin typeface="+mj-lt"/>
                  <a:cs typeface="Calibri" panose="020F0502020204030204" pitchFamily="34" charset="0"/>
                </a:rPr>
                <a:t>Source</a:t>
              </a:r>
            </a:p>
          </p:txBody>
        </p:sp>
        <p:sp>
          <p:nvSpPr>
            <p:cNvPr id="135" name="Ovaal 134">
              <a:extLst>
                <a:ext uri="{FF2B5EF4-FFF2-40B4-BE49-F238E27FC236}">
                  <a16:creationId xmlns:a16="http://schemas.microsoft.com/office/drawing/2014/main" id="{BE5DB2BC-A372-D902-E9D7-BAEED3908581}"/>
                </a:ext>
              </a:extLst>
            </p:cNvPr>
            <p:cNvSpPr/>
            <p:nvPr userDrawn="1"/>
          </p:nvSpPr>
          <p:spPr>
            <a:xfrm>
              <a:off x="-3604183" y="4168594"/>
              <a:ext cx="180000" cy="180000"/>
            </a:xfrm>
            <a:prstGeom prst="ellipse">
              <a:avLst/>
            </a:prstGeom>
            <a:solidFill>
              <a:schemeClr val="bg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9</a:t>
              </a:r>
            </a:p>
          </p:txBody>
        </p:sp>
        <p:sp>
          <p:nvSpPr>
            <p:cNvPr id="136" name="Rechthoek 135">
              <a:extLst>
                <a:ext uri="{FF2B5EF4-FFF2-40B4-BE49-F238E27FC236}">
                  <a16:creationId xmlns:a16="http://schemas.microsoft.com/office/drawing/2014/main" id="{CEABF029-4214-781D-46B0-400F7F4A41D6}"/>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en-GB" sz="1400" b="0" i="0" u="none" strike="noStrike" kern="0" cap="none" spc="0" normalizeH="0" baseline="0" noProof="0" dirty="0">
                  <a:ln>
                    <a:noFill/>
                  </a:ln>
                  <a:solidFill>
                    <a:schemeClr val="bg1"/>
                  </a:solidFill>
                  <a:effectLst/>
                  <a:uLnTx/>
                  <a:uFillTx/>
                  <a:latin typeface="+mj-lt"/>
                  <a:cs typeface="Calibri" panose="020F0502020204030204" pitchFamily="34" charset="0"/>
                </a:rPr>
                <a:t>Default text</a:t>
              </a:r>
            </a:p>
          </p:txBody>
        </p:sp>
        <p:sp>
          <p:nvSpPr>
            <p:cNvPr id="137" name="Rechthoek 136">
              <a:extLst>
                <a:ext uri="{FF2B5EF4-FFF2-40B4-BE49-F238E27FC236}">
                  <a16:creationId xmlns:a16="http://schemas.microsoft.com/office/drawing/2014/main" id="{E4D50E83-7F5E-FCFE-F303-36655B3F23D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138" name="ICOON_info">
              <a:extLst>
                <a:ext uri="{FF2B5EF4-FFF2-40B4-BE49-F238E27FC236}">
                  <a16:creationId xmlns:a16="http://schemas.microsoft.com/office/drawing/2014/main" id="{A451B32E-5BEF-E9B5-2835-9415D11D981A}"/>
                </a:ext>
              </a:extLst>
            </p:cNvPr>
            <p:cNvGrpSpPr/>
            <p:nvPr userDrawn="1"/>
          </p:nvGrpSpPr>
          <p:grpSpPr>
            <a:xfrm>
              <a:off x="-376736" y="4400186"/>
              <a:ext cx="283685" cy="283685"/>
              <a:chOff x="-510741" y="5913713"/>
              <a:chExt cx="267555" cy="267555"/>
            </a:xfrm>
          </p:grpSpPr>
          <p:sp>
            <p:nvSpPr>
              <p:cNvPr id="186" name="Ovaal 185">
                <a:extLst>
                  <a:ext uri="{FF2B5EF4-FFF2-40B4-BE49-F238E27FC236}">
                    <a16:creationId xmlns:a16="http://schemas.microsoft.com/office/drawing/2014/main" id="{85768918-D586-2958-FBFD-2E9CDDB7320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87" name="Graphic 163" descr="Informatie">
                <a:extLst>
                  <a:ext uri="{FF2B5EF4-FFF2-40B4-BE49-F238E27FC236}">
                    <a16:creationId xmlns:a16="http://schemas.microsoft.com/office/drawing/2014/main" id="{25F4B202-A167-CCF5-600C-8C6341B8EC1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39" name="VOORBEELD">
              <a:extLst>
                <a:ext uri="{FF2B5EF4-FFF2-40B4-BE49-F238E27FC236}">
                  <a16:creationId xmlns:a16="http://schemas.microsoft.com/office/drawing/2014/main" id="{361AA494-B8F0-FBF2-0992-933005D2E687}"/>
                </a:ext>
              </a:extLst>
            </p:cNvPr>
            <p:cNvGrpSpPr/>
            <p:nvPr userDrawn="1"/>
          </p:nvGrpSpPr>
          <p:grpSpPr>
            <a:xfrm>
              <a:off x="-3605171" y="458674"/>
              <a:ext cx="3234311" cy="558875"/>
              <a:chOff x="-3605171" y="458674"/>
              <a:chExt cx="3234311" cy="558875"/>
            </a:xfrm>
          </p:grpSpPr>
          <p:sp>
            <p:nvSpPr>
              <p:cNvPr id="146" name="Rechthoek 145">
                <a:extLst>
                  <a:ext uri="{FF2B5EF4-FFF2-40B4-BE49-F238E27FC236}">
                    <a16:creationId xmlns:a16="http://schemas.microsoft.com/office/drawing/2014/main" id="{9A0AE75B-761C-70DD-7C9F-9F2F6A0D198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47" name="Rechthoek 146">
                <a:extLst>
                  <a:ext uri="{FF2B5EF4-FFF2-40B4-BE49-F238E27FC236}">
                    <a16:creationId xmlns:a16="http://schemas.microsoft.com/office/drawing/2014/main" id="{E74F8B55-CB99-8D97-5727-7F1B98AC7402}"/>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48" name="Groep 147">
                <a:extLst>
                  <a:ext uri="{FF2B5EF4-FFF2-40B4-BE49-F238E27FC236}">
                    <a16:creationId xmlns:a16="http://schemas.microsoft.com/office/drawing/2014/main" id="{92EFA40C-86EB-A27F-63C7-E4C498760E1D}"/>
                  </a:ext>
                </a:extLst>
              </p:cNvPr>
              <p:cNvGrpSpPr/>
              <p:nvPr userDrawn="1"/>
            </p:nvGrpSpPr>
            <p:grpSpPr>
              <a:xfrm>
                <a:off x="-3386247" y="830871"/>
                <a:ext cx="139423" cy="109566"/>
                <a:chOff x="-2866744" y="827071"/>
                <a:chExt cx="168701" cy="132575"/>
              </a:xfrm>
            </p:grpSpPr>
            <p:grpSp>
              <p:nvGrpSpPr>
                <p:cNvPr id="179" name="Groep 178">
                  <a:extLst>
                    <a:ext uri="{FF2B5EF4-FFF2-40B4-BE49-F238E27FC236}">
                      <a16:creationId xmlns:a16="http://schemas.microsoft.com/office/drawing/2014/main" id="{DF8C096C-B5E4-FAEA-A366-84BBD25D7C9E}"/>
                    </a:ext>
                  </a:extLst>
                </p:cNvPr>
                <p:cNvGrpSpPr/>
                <p:nvPr userDrawn="1"/>
              </p:nvGrpSpPr>
              <p:grpSpPr>
                <a:xfrm>
                  <a:off x="-2866744" y="827071"/>
                  <a:ext cx="168701" cy="132575"/>
                  <a:chOff x="-2866744" y="827071"/>
                  <a:chExt cx="168701" cy="132575"/>
                </a:xfrm>
              </p:grpSpPr>
              <p:cxnSp>
                <p:nvCxnSpPr>
                  <p:cNvPr id="181" name="Rechte verbindingslijn 180">
                    <a:extLst>
                      <a:ext uri="{FF2B5EF4-FFF2-40B4-BE49-F238E27FC236}">
                        <a16:creationId xmlns:a16="http://schemas.microsoft.com/office/drawing/2014/main" id="{707ECCFC-B5B3-195E-5A9A-6A2CBB8B749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2" name="Rechte verbindingslijn 181">
                    <a:extLst>
                      <a:ext uri="{FF2B5EF4-FFF2-40B4-BE49-F238E27FC236}">
                        <a16:creationId xmlns:a16="http://schemas.microsoft.com/office/drawing/2014/main" id="{53138971-5F2F-FFFC-CE5A-A3C4B5BB869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83" name="Rechte verbindingslijn 182">
                    <a:extLst>
                      <a:ext uri="{FF2B5EF4-FFF2-40B4-BE49-F238E27FC236}">
                        <a16:creationId xmlns:a16="http://schemas.microsoft.com/office/drawing/2014/main" id="{C4707EF0-7F69-ED56-6ED6-10927F3664A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84" name="Rechte verbindingslijn 183">
                    <a:extLst>
                      <a:ext uri="{FF2B5EF4-FFF2-40B4-BE49-F238E27FC236}">
                        <a16:creationId xmlns:a16="http://schemas.microsoft.com/office/drawing/2014/main" id="{23CEF893-1062-886D-1969-1EFC3E6B250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85" name="Rechte verbindingslijn 184">
                    <a:extLst>
                      <a:ext uri="{FF2B5EF4-FFF2-40B4-BE49-F238E27FC236}">
                        <a16:creationId xmlns:a16="http://schemas.microsoft.com/office/drawing/2014/main" id="{F7872834-FE6E-F6B6-20C5-225CEBFB52C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0" name="Pijl: rechts 179">
                  <a:extLst>
                    <a:ext uri="{FF2B5EF4-FFF2-40B4-BE49-F238E27FC236}">
                      <a16:creationId xmlns:a16="http://schemas.microsoft.com/office/drawing/2014/main" id="{2D47A1A3-06AB-5C8D-E470-C4D3F2FA8EA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49" name="Groep 148">
                <a:extLst>
                  <a:ext uri="{FF2B5EF4-FFF2-40B4-BE49-F238E27FC236}">
                    <a16:creationId xmlns:a16="http://schemas.microsoft.com/office/drawing/2014/main" id="{E0DAECA5-C71B-ABF4-9DC0-9028C6AD6E22}"/>
                  </a:ext>
                </a:extLst>
              </p:cNvPr>
              <p:cNvGrpSpPr/>
              <p:nvPr userDrawn="1"/>
            </p:nvGrpSpPr>
            <p:grpSpPr>
              <a:xfrm>
                <a:off x="-3605171" y="830871"/>
                <a:ext cx="139423" cy="109566"/>
                <a:chOff x="-2866744" y="518074"/>
                <a:chExt cx="168701" cy="132575"/>
              </a:xfrm>
            </p:grpSpPr>
            <p:grpSp>
              <p:nvGrpSpPr>
                <p:cNvPr id="172" name="Groep 171">
                  <a:extLst>
                    <a:ext uri="{FF2B5EF4-FFF2-40B4-BE49-F238E27FC236}">
                      <a16:creationId xmlns:a16="http://schemas.microsoft.com/office/drawing/2014/main" id="{965452BA-CB98-7881-337B-F2D976241E54}"/>
                    </a:ext>
                  </a:extLst>
                </p:cNvPr>
                <p:cNvGrpSpPr/>
                <p:nvPr userDrawn="1"/>
              </p:nvGrpSpPr>
              <p:grpSpPr>
                <a:xfrm>
                  <a:off x="-2866744" y="518074"/>
                  <a:ext cx="168701" cy="132575"/>
                  <a:chOff x="-2866744" y="518074"/>
                  <a:chExt cx="168701" cy="132575"/>
                </a:xfrm>
              </p:grpSpPr>
              <p:cxnSp>
                <p:nvCxnSpPr>
                  <p:cNvPr id="174" name="Rechte verbindingslijn 173">
                    <a:extLst>
                      <a:ext uri="{FF2B5EF4-FFF2-40B4-BE49-F238E27FC236}">
                        <a16:creationId xmlns:a16="http://schemas.microsoft.com/office/drawing/2014/main" id="{9CE15301-5208-751B-BCAD-B9318D370C1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75" name="Rechte verbindingslijn 174">
                    <a:extLst>
                      <a:ext uri="{FF2B5EF4-FFF2-40B4-BE49-F238E27FC236}">
                        <a16:creationId xmlns:a16="http://schemas.microsoft.com/office/drawing/2014/main" id="{1947177B-DA6D-EBEA-9F74-4241C54D07C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76" name="Rechte verbindingslijn 175">
                    <a:extLst>
                      <a:ext uri="{FF2B5EF4-FFF2-40B4-BE49-F238E27FC236}">
                        <a16:creationId xmlns:a16="http://schemas.microsoft.com/office/drawing/2014/main" id="{03517B11-774F-E2FD-4A88-4FAABA0B6D7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77" name="Rechte verbindingslijn 176">
                    <a:extLst>
                      <a:ext uri="{FF2B5EF4-FFF2-40B4-BE49-F238E27FC236}">
                        <a16:creationId xmlns:a16="http://schemas.microsoft.com/office/drawing/2014/main" id="{CA2C953D-4127-2E51-6576-3DFE4721112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78" name="Rechte verbindingslijn 177">
                    <a:extLst>
                      <a:ext uri="{FF2B5EF4-FFF2-40B4-BE49-F238E27FC236}">
                        <a16:creationId xmlns:a16="http://schemas.microsoft.com/office/drawing/2014/main" id="{0EFEC21B-F2F7-81C7-994F-C0D02F446180}"/>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3" name="Pijl: rechts 172">
                  <a:extLst>
                    <a:ext uri="{FF2B5EF4-FFF2-40B4-BE49-F238E27FC236}">
                      <a16:creationId xmlns:a16="http://schemas.microsoft.com/office/drawing/2014/main" id="{D37831A9-FFE2-EB72-630B-E2EBACEC273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50" name="Rechte verbindingslijn 149">
                <a:extLst>
                  <a:ext uri="{FF2B5EF4-FFF2-40B4-BE49-F238E27FC236}">
                    <a16:creationId xmlns:a16="http://schemas.microsoft.com/office/drawing/2014/main" id="{E8F54E9F-4F9B-1FF3-D6B4-ABD1C13EBD1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51" name="Rechte verbindingslijn 150">
                <a:extLst>
                  <a:ext uri="{FF2B5EF4-FFF2-40B4-BE49-F238E27FC236}">
                    <a16:creationId xmlns:a16="http://schemas.microsoft.com/office/drawing/2014/main" id="{A1BFAFBC-DD5F-04F8-8EDA-4EF8BC38007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52" name="Rechthoek 151">
                <a:extLst>
                  <a:ext uri="{FF2B5EF4-FFF2-40B4-BE49-F238E27FC236}">
                    <a16:creationId xmlns:a16="http://schemas.microsoft.com/office/drawing/2014/main" id="{50B1C2A5-A2EF-7477-BCE2-BCAC2E044AB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sp>
            <p:nvSpPr>
              <p:cNvPr id="153" name="Rechthoek 152">
                <a:extLst>
                  <a:ext uri="{FF2B5EF4-FFF2-40B4-BE49-F238E27FC236}">
                    <a16:creationId xmlns:a16="http://schemas.microsoft.com/office/drawing/2014/main" id="{1738D115-52F1-F307-BEAF-77C6A114A74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grpSp>
            <p:nvGrpSpPr>
              <p:cNvPr id="154" name="Groep 153">
                <a:extLst>
                  <a:ext uri="{FF2B5EF4-FFF2-40B4-BE49-F238E27FC236}">
                    <a16:creationId xmlns:a16="http://schemas.microsoft.com/office/drawing/2014/main" id="{F2201E8B-59F1-51E8-D5B0-91E1B0863560}"/>
                  </a:ext>
                </a:extLst>
              </p:cNvPr>
              <p:cNvGrpSpPr/>
              <p:nvPr userDrawn="1"/>
            </p:nvGrpSpPr>
            <p:grpSpPr>
              <a:xfrm>
                <a:off x="-2916763" y="769168"/>
                <a:ext cx="268738" cy="248381"/>
                <a:chOff x="-2916763" y="769168"/>
                <a:chExt cx="268738" cy="248381"/>
              </a:xfrm>
            </p:grpSpPr>
            <p:sp>
              <p:nvSpPr>
                <p:cNvPr id="164" name="Rechthoek 163">
                  <a:extLst>
                    <a:ext uri="{FF2B5EF4-FFF2-40B4-BE49-F238E27FC236}">
                      <a16:creationId xmlns:a16="http://schemas.microsoft.com/office/drawing/2014/main" id="{64377694-64F0-9136-1071-1A8A83142189}"/>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65" name="Groep 164">
                  <a:extLst>
                    <a:ext uri="{FF2B5EF4-FFF2-40B4-BE49-F238E27FC236}">
                      <a16:creationId xmlns:a16="http://schemas.microsoft.com/office/drawing/2014/main" id="{268C5F6B-201B-C1B9-8931-8711BDE46A25}"/>
                    </a:ext>
                  </a:extLst>
                </p:cNvPr>
                <p:cNvGrpSpPr/>
                <p:nvPr userDrawn="1"/>
              </p:nvGrpSpPr>
              <p:grpSpPr>
                <a:xfrm>
                  <a:off x="-2866744" y="827071"/>
                  <a:ext cx="168701" cy="132575"/>
                  <a:chOff x="-2866744" y="827071"/>
                  <a:chExt cx="168701" cy="132575"/>
                </a:xfrm>
              </p:grpSpPr>
              <p:cxnSp>
                <p:nvCxnSpPr>
                  <p:cNvPr id="167" name="Rechte verbindingslijn 166">
                    <a:extLst>
                      <a:ext uri="{FF2B5EF4-FFF2-40B4-BE49-F238E27FC236}">
                        <a16:creationId xmlns:a16="http://schemas.microsoft.com/office/drawing/2014/main" id="{23403F9E-829A-4FC6-577C-D8C2B0C3365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8" name="Rechte verbindingslijn 167">
                    <a:extLst>
                      <a:ext uri="{FF2B5EF4-FFF2-40B4-BE49-F238E27FC236}">
                        <a16:creationId xmlns:a16="http://schemas.microsoft.com/office/drawing/2014/main" id="{93EF19B7-BD93-0D9E-BF94-FD08A7B2D02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9" name="Rechte verbindingslijn 168">
                    <a:extLst>
                      <a:ext uri="{FF2B5EF4-FFF2-40B4-BE49-F238E27FC236}">
                        <a16:creationId xmlns:a16="http://schemas.microsoft.com/office/drawing/2014/main" id="{DBF4E1AE-819A-E3DA-D0A4-55F35D9E169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70" name="Rechte verbindingslijn 169">
                    <a:extLst>
                      <a:ext uri="{FF2B5EF4-FFF2-40B4-BE49-F238E27FC236}">
                        <a16:creationId xmlns:a16="http://schemas.microsoft.com/office/drawing/2014/main" id="{33481E89-CDC9-D2B4-70CD-1DEC99C8A5E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71" name="Rechte verbindingslijn 170">
                    <a:extLst>
                      <a:ext uri="{FF2B5EF4-FFF2-40B4-BE49-F238E27FC236}">
                        <a16:creationId xmlns:a16="http://schemas.microsoft.com/office/drawing/2014/main" id="{76945D74-835E-7E12-AAC6-5798B68452E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6" name="Pijl: rechts 165">
                  <a:extLst>
                    <a:ext uri="{FF2B5EF4-FFF2-40B4-BE49-F238E27FC236}">
                      <a16:creationId xmlns:a16="http://schemas.microsoft.com/office/drawing/2014/main" id="{C478D46A-5133-1FD1-BBD5-81E32A7AFC7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55" name="Groep 154">
                <a:extLst>
                  <a:ext uri="{FF2B5EF4-FFF2-40B4-BE49-F238E27FC236}">
                    <a16:creationId xmlns:a16="http://schemas.microsoft.com/office/drawing/2014/main" id="{17BD9A0B-18C8-173C-24A1-7675104DC660}"/>
                  </a:ext>
                </a:extLst>
              </p:cNvPr>
              <p:cNvGrpSpPr/>
              <p:nvPr userDrawn="1"/>
            </p:nvGrpSpPr>
            <p:grpSpPr>
              <a:xfrm>
                <a:off x="-2916763" y="460171"/>
                <a:ext cx="268738" cy="248381"/>
                <a:chOff x="-2916763" y="460171"/>
                <a:chExt cx="268738" cy="248381"/>
              </a:xfrm>
            </p:grpSpPr>
            <p:sp>
              <p:nvSpPr>
                <p:cNvPr id="156" name="Rechthoek 155">
                  <a:extLst>
                    <a:ext uri="{FF2B5EF4-FFF2-40B4-BE49-F238E27FC236}">
                      <a16:creationId xmlns:a16="http://schemas.microsoft.com/office/drawing/2014/main" id="{F07C8147-C603-438A-D032-68C5469EA38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57" name="Groep 156">
                  <a:extLst>
                    <a:ext uri="{FF2B5EF4-FFF2-40B4-BE49-F238E27FC236}">
                      <a16:creationId xmlns:a16="http://schemas.microsoft.com/office/drawing/2014/main" id="{568D6B0C-F200-D011-E21B-FD981F5121C6}"/>
                    </a:ext>
                  </a:extLst>
                </p:cNvPr>
                <p:cNvGrpSpPr/>
                <p:nvPr userDrawn="1"/>
              </p:nvGrpSpPr>
              <p:grpSpPr>
                <a:xfrm>
                  <a:off x="-2866744" y="518074"/>
                  <a:ext cx="168701" cy="132575"/>
                  <a:chOff x="-2866744" y="518074"/>
                  <a:chExt cx="168701" cy="132575"/>
                </a:xfrm>
              </p:grpSpPr>
              <p:cxnSp>
                <p:nvCxnSpPr>
                  <p:cNvPr id="159" name="Rechte verbindingslijn 158">
                    <a:extLst>
                      <a:ext uri="{FF2B5EF4-FFF2-40B4-BE49-F238E27FC236}">
                        <a16:creationId xmlns:a16="http://schemas.microsoft.com/office/drawing/2014/main" id="{3FBFE736-F1EE-57D9-E26E-9C2B37070DE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60" name="Rechte verbindingslijn 159">
                    <a:extLst>
                      <a:ext uri="{FF2B5EF4-FFF2-40B4-BE49-F238E27FC236}">
                        <a16:creationId xmlns:a16="http://schemas.microsoft.com/office/drawing/2014/main" id="{F0232287-13EB-4C65-6AB6-2A77465F8F8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61" name="Rechte verbindingslijn 160">
                    <a:extLst>
                      <a:ext uri="{FF2B5EF4-FFF2-40B4-BE49-F238E27FC236}">
                        <a16:creationId xmlns:a16="http://schemas.microsoft.com/office/drawing/2014/main" id="{BB2C1709-3C6A-4A88-B7C3-3C671F0ECB8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2" name="Rechte verbindingslijn 161">
                    <a:extLst>
                      <a:ext uri="{FF2B5EF4-FFF2-40B4-BE49-F238E27FC236}">
                        <a16:creationId xmlns:a16="http://schemas.microsoft.com/office/drawing/2014/main" id="{C6E429EF-6BD0-2BC1-C138-F1E5F1C5928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3" name="Rechte verbindingslijn 162">
                    <a:extLst>
                      <a:ext uri="{FF2B5EF4-FFF2-40B4-BE49-F238E27FC236}">
                        <a16:creationId xmlns:a16="http://schemas.microsoft.com/office/drawing/2014/main" id="{C8F5ABE5-1AD2-C3DC-45EA-BCB4BC13E207}"/>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8" name="Pijl: rechts 157">
                  <a:extLst>
                    <a:ext uri="{FF2B5EF4-FFF2-40B4-BE49-F238E27FC236}">
                      <a16:creationId xmlns:a16="http://schemas.microsoft.com/office/drawing/2014/main" id="{6BE4381B-361D-84EE-6F40-DEBAC43F96A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nvGrpSpPr>
            <p:cNvPr id="140" name="Groep 139">
              <a:extLst>
                <a:ext uri="{FF2B5EF4-FFF2-40B4-BE49-F238E27FC236}">
                  <a16:creationId xmlns:a16="http://schemas.microsoft.com/office/drawing/2014/main" id="{6D821942-D9D2-37CC-B2C4-1641D37AD792}"/>
                </a:ext>
              </a:extLst>
            </p:cNvPr>
            <p:cNvGrpSpPr/>
            <p:nvPr userDrawn="1"/>
          </p:nvGrpSpPr>
          <p:grpSpPr>
            <a:xfrm>
              <a:off x="-938434" y="4663037"/>
              <a:ext cx="627798" cy="576693"/>
              <a:chOff x="-1753862" y="6112775"/>
              <a:chExt cx="759635" cy="697798"/>
            </a:xfrm>
          </p:grpSpPr>
          <p:grpSp>
            <p:nvGrpSpPr>
              <p:cNvPr id="141" name="Inspireren">
                <a:extLst>
                  <a:ext uri="{FF2B5EF4-FFF2-40B4-BE49-F238E27FC236}">
                    <a16:creationId xmlns:a16="http://schemas.microsoft.com/office/drawing/2014/main" id="{5EAF2DEF-445A-66B3-9B29-531C14308092}"/>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143" name="Freeform 12">
                  <a:extLst>
                    <a:ext uri="{FF2B5EF4-FFF2-40B4-BE49-F238E27FC236}">
                      <a16:creationId xmlns:a16="http://schemas.microsoft.com/office/drawing/2014/main" id="{065B69A0-5F61-891D-D35C-833B4A11C1D6}"/>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44" name="Freeform 13">
                  <a:extLst>
                    <a:ext uri="{FF2B5EF4-FFF2-40B4-BE49-F238E27FC236}">
                      <a16:creationId xmlns:a16="http://schemas.microsoft.com/office/drawing/2014/main" id="{9A0D9823-A76C-D654-F4EB-C1C769F46C8F}"/>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45" name="Freeform 14">
                  <a:extLst>
                    <a:ext uri="{FF2B5EF4-FFF2-40B4-BE49-F238E27FC236}">
                      <a16:creationId xmlns:a16="http://schemas.microsoft.com/office/drawing/2014/main" id="{9A163A19-49E2-D201-A9E5-704E578353DE}"/>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142" name="Tekstvak 141">
                <a:extLst>
                  <a:ext uri="{FF2B5EF4-FFF2-40B4-BE49-F238E27FC236}">
                    <a16:creationId xmlns:a16="http://schemas.microsoft.com/office/drawing/2014/main" id="{5B71E043-96A4-1713-1B53-2C7DDEDD7794}"/>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spTree>
    <p:extLst>
      <p:ext uri="{BB962C8B-B14F-4D97-AF65-F5344CB8AC3E}">
        <p14:creationId xmlns:p14="http://schemas.microsoft.com/office/powerpoint/2010/main" val="121462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F8BA-B5B6-5C5E-F21B-D02E3A03243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Z"/>
          </a:p>
        </p:txBody>
      </p:sp>
      <p:sp>
        <p:nvSpPr>
          <p:cNvPr id="3" name="Text Placeholder 2">
            <a:extLst>
              <a:ext uri="{FF2B5EF4-FFF2-40B4-BE49-F238E27FC236}">
                <a16:creationId xmlns:a16="http://schemas.microsoft.com/office/drawing/2014/main" id="{AB71ED83-E52D-D7BA-16BF-5D1CD9FE63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7593D8-422F-3C6B-FFFC-309405A2AECF}"/>
              </a:ext>
            </a:extLst>
          </p:cNvPr>
          <p:cNvSpPr>
            <a:spLocks noGrp="1"/>
          </p:cNvSpPr>
          <p:nvPr>
            <p:ph type="dt" sz="half" idx="10"/>
          </p:nvPr>
        </p:nvSpPr>
        <p:spPr/>
        <p:txBody>
          <a:bodyPr/>
          <a:lstStyle/>
          <a:p>
            <a:fld id="{BFC61452-8270-4592-9C05-AEA4BBCB8BB8}" type="datetimeFigureOut">
              <a:rPr lang="en-NZ" smtClean="0"/>
              <a:t>24/05/2024</a:t>
            </a:fld>
            <a:endParaRPr lang="en-NZ"/>
          </a:p>
        </p:txBody>
      </p:sp>
      <p:sp>
        <p:nvSpPr>
          <p:cNvPr id="5" name="Footer Placeholder 4">
            <a:extLst>
              <a:ext uri="{FF2B5EF4-FFF2-40B4-BE49-F238E27FC236}">
                <a16:creationId xmlns:a16="http://schemas.microsoft.com/office/drawing/2014/main" id="{559ACDBB-9A46-BBBE-5BF4-6FAF71A4DE8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1FE5238-24DC-F8FA-A3C9-794A1581DCC1}"/>
              </a:ext>
            </a:extLst>
          </p:cNvPr>
          <p:cNvSpPr>
            <a:spLocks noGrp="1"/>
          </p:cNvSpPr>
          <p:nvPr>
            <p:ph type="sldNum" sz="quarter" idx="12"/>
          </p:nvPr>
        </p:nvSpPr>
        <p:spPr/>
        <p:txBody>
          <a:bodyPr/>
          <a:lstStyle/>
          <a:p>
            <a:fld id="{FF343975-18B3-471D-AF23-0BC0E65D973B}" type="slidenum">
              <a:rPr lang="en-NZ" smtClean="0"/>
              <a:t>‹#›</a:t>
            </a:fld>
            <a:endParaRPr lang="en-NZ"/>
          </a:p>
        </p:txBody>
      </p:sp>
    </p:spTree>
    <p:extLst>
      <p:ext uri="{BB962C8B-B14F-4D97-AF65-F5344CB8AC3E}">
        <p14:creationId xmlns:p14="http://schemas.microsoft.com/office/powerpoint/2010/main" val="19963373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p:txBody>
          <a:bodyPr/>
          <a:lstStyle/>
          <a:p>
            <a:r>
              <a:rPr lang="en-GB" noProof="0" dirty="0"/>
              <a:t>Title goes here</a:t>
            </a:r>
          </a:p>
        </p:txBody>
      </p:sp>
      <p:sp>
        <p:nvSpPr>
          <p:cNvPr id="17" name="Tijdelijke aanduiding voor tabel 16">
            <a:extLst>
              <a:ext uri="{FF2B5EF4-FFF2-40B4-BE49-F238E27FC236}">
                <a16:creationId xmlns:a16="http://schemas.microsoft.com/office/drawing/2014/main" id="{AC3E0255-315C-47D9-A8A2-220D1CB08F50}"/>
              </a:ext>
            </a:extLst>
          </p:cNvPr>
          <p:cNvSpPr>
            <a:spLocks noGrp="1"/>
          </p:cNvSpPr>
          <p:nvPr>
            <p:ph type="tbl" sz="quarter" idx="13" hasCustomPrompt="1"/>
          </p:nvPr>
        </p:nvSpPr>
        <p:spPr>
          <a:xfrm>
            <a:off x="723000" y="1565275"/>
            <a:ext cx="10746000" cy="4435475"/>
          </a:xfrm>
          <a:solidFill>
            <a:schemeClr val="bg1">
              <a:lumMod val="95000"/>
            </a:schemeClr>
          </a:solid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dirty="0"/>
              <a:t>Click on the icon below</a:t>
            </a:r>
            <a:br>
              <a:rPr lang="en-GB" dirty="0"/>
            </a:br>
            <a:r>
              <a:rPr lang="en-GB" dirty="0"/>
              <a:t>to insert a table</a:t>
            </a:r>
          </a:p>
        </p:txBody>
      </p:sp>
      <p:sp>
        <p:nvSpPr>
          <p:cNvPr id="8" name="Rechthoek 7">
            <a:extLst>
              <a:ext uri="{FF2B5EF4-FFF2-40B4-BE49-F238E27FC236}">
                <a16:creationId xmlns:a16="http://schemas.microsoft.com/office/drawing/2014/main" id="{02FC7157-BDBD-4338-9C83-079E45D53067}"/>
              </a:ext>
            </a:extLst>
          </p:cNvPr>
          <p:cNvSpPr/>
          <p:nvPr userDrawn="1"/>
        </p:nvSpPr>
        <p:spPr>
          <a:xfrm>
            <a:off x="0" y="-441330"/>
            <a:ext cx="58561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Table</a:t>
            </a:r>
          </a:p>
        </p:txBody>
      </p:sp>
      <p:sp>
        <p:nvSpPr>
          <p:cNvPr id="3" name="Tijdelijke aanduiding voor datum 2">
            <a:extLst>
              <a:ext uri="{FF2B5EF4-FFF2-40B4-BE49-F238E27FC236}">
                <a16:creationId xmlns:a16="http://schemas.microsoft.com/office/drawing/2014/main" id="{939B92A0-6A1A-48FD-9DE6-B4526A0F6820}"/>
              </a:ext>
            </a:extLst>
          </p:cNvPr>
          <p:cNvSpPr>
            <a:spLocks noGrp="1"/>
          </p:cNvSpPr>
          <p:nvPr>
            <p:ph type="dt" sz="half" idx="14"/>
          </p:nvPr>
        </p:nvSpPr>
        <p:spPr/>
        <p:txBody>
          <a:bodyPr/>
          <a:lstStyle/>
          <a:p>
            <a:fld id="{9ECCE28C-C012-40DC-B239-23DD0012B5B7}" type="datetime1">
              <a:rPr lang="nl-NL" smtClean="0"/>
              <a:t>24-5-2024</a:t>
            </a:fld>
            <a:endParaRPr lang="en-GB" dirty="0"/>
          </a:p>
        </p:txBody>
      </p:sp>
      <p:sp>
        <p:nvSpPr>
          <p:cNvPr id="5" name="Tijdelijke aanduiding voor dianummer 4">
            <a:extLst>
              <a:ext uri="{FF2B5EF4-FFF2-40B4-BE49-F238E27FC236}">
                <a16:creationId xmlns:a16="http://schemas.microsoft.com/office/drawing/2014/main" id="{439C9CDC-BA47-4EE3-AB72-1B052FAD6FB1}"/>
              </a:ext>
            </a:extLst>
          </p:cNvPr>
          <p:cNvSpPr>
            <a:spLocks noGrp="1"/>
          </p:cNvSpPr>
          <p:nvPr>
            <p:ph type="sldNum" sz="quarter" idx="16"/>
          </p:nvPr>
        </p:nvSpPr>
        <p:spPr/>
        <p:txBody>
          <a:bodyPr/>
          <a:lstStyle/>
          <a:p>
            <a:fld id="{9E843DB9-9987-4157-AB9C-CEA8D7D910BB}" type="slidenum">
              <a:rPr lang="en-GB" smtClean="0"/>
              <a:pPr/>
              <a:t>‹#›</a:t>
            </a:fld>
            <a:endParaRPr lang="en-GB" dirty="0"/>
          </a:p>
        </p:txBody>
      </p:sp>
      <p:grpSp>
        <p:nvGrpSpPr>
          <p:cNvPr id="4" name="INSTRUCTION">
            <a:extLst>
              <a:ext uri="{FF2B5EF4-FFF2-40B4-BE49-F238E27FC236}">
                <a16:creationId xmlns:a16="http://schemas.microsoft.com/office/drawing/2014/main" id="{EC699F33-2E3A-FFCF-4DD5-9921CA75F019}"/>
              </a:ext>
            </a:extLst>
          </p:cNvPr>
          <p:cNvGrpSpPr/>
          <p:nvPr userDrawn="1"/>
        </p:nvGrpSpPr>
        <p:grpSpPr>
          <a:xfrm>
            <a:off x="-3786437" y="-12068"/>
            <a:ext cx="3693386" cy="6705423"/>
            <a:chOff x="-3786437" y="-12068"/>
            <a:chExt cx="3693386" cy="6705423"/>
          </a:xfrm>
        </p:grpSpPr>
        <p:grpSp>
          <p:nvGrpSpPr>
            <p:cNvPr id="6" name="Groep 5">
              <a:extLst>
                <a:ext uri="{FF2B5EF4-FFF2-40B4-BE49-F238E27FC236}">
                  <a16:creationId xmlns:a16="http://schemas.microsoft.com/office/drawing/2014/main" id="{0FBDA47F-B83A-18DA-F700-13A5BBB09046}"/>
                </a:ext>
              </a:extLst>
            </p:cNvPr>
            <p:cNvGrpSpPr/>
            <p:nvPr userDrawn="1"/>
          </p:nvGrpSpPr>
          <p:grpSpPr>
            <a:xfrm>
              <a:off x="-3784148" y="-12068"/>
              <a:ext cx="3592800" cy="3238700"/>
              <a:chOff x="-3784148" y="-12068"/>
              <a:chExt cx="3592800" cy="3238700"/>
            </a:xfrm>
          </p:grpSpPr>
          <p:sp>
            <p:nvSpPr>
              <p:cNvPr id="80" name="Rechthoek 79">
                <a:extLst>
                  <a:ext uri="{FF2B5EF4-FFF2-40B4-BE49-F238E27FC236}">
                    <a16:creationId xmlns:a16="http://schemas.microsoft.com/office/drawing/2014/main" id="{7A52D25F-2C5A-7F04-0A84-DBDCC730D2EB}"/>
                  </a:ext>
                </a:extLst>
              </p:cNvPr>
              <p:cNvSpPr/>
              <p:nvPr userDrawn="1"/>
            </p:nvSpPr>
            <p:spPr>
              <a:xfrm>
                <a:off x="-3784148" y="-12068"/>
                <a:ext cx="3592800" cy="32387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Format Table</a:t>
                </a:r>
              </a:p>
            </p:txBody>
          </p:sp>
          <p:sp>
            <p:nvSpPr>
              <p:cNvPr id="81" name="Ovaal 80">
                <a:extLst>
                  <a:ext uri="{FF2B5EF4-FFF2-40B4-BE49-F238E27FC236}">
                    <a16:creationId xmlns:a16="http://schemas.microsoft.com/office/drawing/2014/main" id="{4C0D95F2-46B5-9570-352D-D03EE13FDFFA}"/>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2" name="Rechthoek 81">
                <a:extLst>
                  <a:ext uri="{FF2B5EF4-FFF2-40B4-BE49-F238E27FC236}">
                    <a16:creationId xmlns:a16="http://schemas.microsoft.com/office/drawing/2014/main" id="{123771F7-65DB-21C8-F669-CBDD2137E36B}"/>
                  </a:ext>
                </a:extLst>
              </p:cNvPr>
              <p:cNvSpPr/>
              <p:nvPr userDrawn="1"/>
            </p:nvSpPr>
            <p:spPr>
              <a:xfrm>
                <a:off x="-3319415" y="465324"/>
                <a:ext cx="2944682" cy="49950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table, select the preferred part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83" name="Groep 82">
                <a:extLst>
                  <a:ext uri="{FF2B5EF4-FFF2-40B4-BE49-F238E27FC236}">
                    <a16:creationId xmlns:a16="http://schemas.microsoft.com/office/drawing/2014/main" id="{2BE55E1A-DA73-1985-BD57-EBE0EC8A75A9}"/>
                  </a:ext>
                </a:extLst>
              </p:cNvPr>
              <p:cNvGrpSpPr/>
              <p:nvPr userDrawn="1"/>
            </p:nvGrpSpPr>
            <p:grpSpPr>
              <a:xfrm>
                <a:off x="-3312582" y="1060763"/>
                <a:ext cx="576000" cy="246597"/>
                <a:chOff x="-3312582" y="1060763"/>
                <a:chExt cx="576000" cy="246597"/>
              </a:xfrm>
            </p:grpSpPr>
            <p:sp>
              <p:nvSpPr>
                <p:cNvPr id="102" name="Rechthoek 101">
                  <a:extLst>
                    <a:ext uri="{FF2B5EF4-FFF2-40B4-BE49-F238E27FC236}">
                      <a16:creationId xmlns:a16="http://schemas.microsoft.com/office/drawing/2014/main" id="{B9303409-EC86-717A-50C3-F0F44EB3C73A}"/>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103" name="Rechthoek 102">
                  <a:extLst>
                    <a:ext uri="{FF2B5EF4-FFF2-40B4-BE49-F238E27FC236}">
                      <a16:creationId xmlns:a16="http://schemas.microsoft.com/office/drawing/2014/main" id="{AFB386F7-6D8D-79A9-FDA5-E654612A4BE6}"/>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84" name="Ovaal 83">
                <a:extLst>
                  <a:ext uri="{FF2B5EF4-FFF2-40B4-BE49-F238E27FC236}">
                    <a16:creationId xmlns:a16="http://schemas.microsoft.com/office/drawing/2014/main" id="{ABC12566-DBD7-E2E4-8110-1FAF3D4C52DB}"/>
                  </a:ext>
                </a:extLst>
              </p:cNvPr>
              <p:cNvSpPr/>
              <p:nvPr userDrawn="1"/>
            </p:nvSpPr>
            <p:spPr>
              <a:xfrm>
                <a:off x="-3603587" y="14936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A9BFA1F6-BF79-1F6C-2BE8-34A9A62DBB1F}"/>
                  </a:ext>
                </a:extLst>
              </p:cNvPr>
              <p:cNvSpPr/>
              <p:nvPr userDrawn="1"/>
            </p:nvSpPr>
            <p:spPr>
              <a:xfrm>
                <a:off x="-3319415" y="1493636"/>
                <a:ext cx="2944682" cy="81348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this tab you can choose a different fill colour at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‘Shading’</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choose a border format as well. Find and edit this 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‘Draw borders’ </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apply this to the table by clicking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‘Borders’.</a:t>
                </a:r>
              </a:p>
            </p:txBody>
          </p:sp>
          <p:grpSp>
            <p:nvGrpSpPr>
              <p:cNvPr id="86" name="Groep 85">
                <a:extLst>
                  <a:ext uri="{FF2B5EF4-FFF2-40B4-BE49-F238E27FC236}">
                    <a16:creationId xmlns:a16="http://schemas.microsoft.com/office/drawing/2014/main" id="{235303F0-D3C3-0E56-B360-73BF7C473E44}"/>
                  </a:ext>
                </a:extLst>
              </p:cNvPr>
              <p:cNvGrpSpPr/>
              <p:nvPr userDrawn="1"/>
            </p:nvGrpSpPr>
            <p:grpSpPr>
              <a:xfrm>
                <a:off x="-3314820" y="2412753"/>
                <a:ext cx="1026864" cy="628849"/>
                <a:chOff x="-3314820" y="2412753"/>
                <a:chExt cx="1026864" cy="628849"/>
              </a:xfrm>
            </p:grpSpPr>
            <p:sp>
              <p:nvSpPr>
                <p:cNvPr id="87" name="Rechthoek 86">
                  <a:extLst>
                    <a:ext uri="{FF2B5EF4-FFF2-40B4-BE49-F238E27FC236}">
                      <a16:creationId xmlns:a16="http://schemas.microsoft.com/office/drawing/2014/main" id="{DAB1E85E-33EE-8C13-C933-D01196320F6D}"/>
                    </a:ext>
                  </a:extLst>
                </p:cNvPr>
                <p:cNvSpPr/>
                <p:nvPr userDrawn="1"/>
              </p:nvSpPr>
              <p:spPr>
                <a:xfrm>
                  <a:off x="-3314820" y="2412753"/>
                  <a:ext cx="998435" cy="531042"/>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88" name="Rechthoek 87">
                  <a:extLst>
                    <a:ext uri="{FF2B5EF4-FFF2-40B4-BE49-F238E27FC236}">
                      <a16:creationId xmlns:a16="http://schemas.microsoft.com/office/drawing/2014/main" id="{44424B1E-2793-90F3-FFFC-76EA5A962249}"/>
                    </a:ext>
                  </a:extLst>
                </p:cNvPr>
                <p:cNvSpPr/>
                <p:nvPr userDrawn="1"/>
              </p:nvSpPr>
              <p:spPr>
                <a:xfrm>
                  <a:off x="-3304719" y="2684815"/>
                  <a:ext cx="982999" cy="254009"/>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89" name="Tekstvak 88">
                  <a:extLst>
                    <a:ext uri="{FF2B5EF4-FFF2-40B4-BE49-F238E27FC236}">
                      <a16:creationId xmlns:a16="http://schemas.microsoft.com/office/drawing/2014/main" id="{4D27574E-93DE-9D80-645A-D097A590FBDF}"/>
                    </a:ext>
                  </a:extLst>
                </p:cNvPr>
                <p:cNvSpPr txBox="1"/>
                <p:nvPr userDrawn="1"/>
              </p:nvSpPr>
              <p:spPr>
                <a:xfrm>
                  <a:off x="-3083201" y="2494002"/>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Shading</a:t>
                  </a:r>
                </a:p>
              </p:txBody>
            </p:sp>
            <p:sp>
              <p:nvSpPr>
                <p:cNvPr id="90" name="Vrije vorm: vorm 89">
                  <a:extLst>
                    <a:ext uri="{FF2B5EF4-FFF2-40B4-BE49-F238E27FC236}">
                      <a16:creationId xmlns:a16="http://schemas.microsoft.com/office/drawing/2014/main" id="{3411EA96-9F30-9F76-527A-AC9D44291E21}"/>
                    </a:ext>
                  </a:extLst>
                </p:cNvPr>
                <p:cNvSpPr/>
                <p:nvPr userDrawn="1"/>
              </p:nvSpPr>
              <p:spPr>
                <a:xfrm>
                  <a:off x="-2385518" y="2861602"/>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91" name="Groep 90">
                  <a:extLst>
                    <a:ext uri="{FF2B5EF4-FFF2-40B4-BE49-F238E27FC236}">
                      <a16:creationId xmlns:a16="http://schemas.microsoft.com/office/drawing/2014/main" id="{3265334F-A093-5DED-14A6-4AC6BB6ED3B4}"/>
                    </a:ext>
                  </a:extLst>
                </p:cNvPr>
                <p:cNvGrpSpPr/>
                <p:nvPr userDrawn="1"/>
              </p:nvGrpSpPr>
              <p:grpSpPr>
                <a:xfrm>
                  <a:off x="-3243855" y="2463212"/>
                  <a:ext cx="157453" cy="147831"/>
                  <a:chOff x="-899320" y="3037554"/>
                  <a:chExt cx="175977" cy="165227"/>
                </a:xfrm>
              </p:grpSpPr>
              <p:sp>
                <p:nvSpPr>
                  <p:cNvPr id="99" name="Vrije vorm: vorm 98">
                    <a:extLst>
                      <a:ext uri="{FF2B5EF4-FFF2-40B4-BE49-F238E27FC236}">
                        <a16:creationId xmlns:a16="http://schemas.microsoft.com/office/drawing/2014/main" id="{303FD4ED-7AB7-31D1-F0BC-4C82865493A4}"/>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w="12700" cap="flat" cmpd="sng" algn="ctr">
                    <a:no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prstClr val="black"/>
                      </a:solidFill>
                      <a:effectLst/>
                      <a:uLnTx/>
                      <a:uFillTx/>
                      <a:latin typeface="+mn-lt"/>
                      <a:ea typeface="+mn-ea"/>
                      <a:cs typeface="+mn-cs"/>
                    </a:endParaRPr>
                  </a:p>
                </p:txBody>
              </p:sp>
              <p:sp>
                <p:nvSpPr>
                  <p:cNvPr id="100" name="Rechthoek: afgeronde hoeken 99">
                    <a:extLst>
                      <a:ext uri="{FF2B5EF4-FFF2-40B4-BE49-F238E27FC236}">
                        <a16:creationId xmlns:a16="http://schemas.microsoft.com/office/drawing/2014/main" id="{106238B4-B8E2-D4DB-423F-1E960FA5DC38}"/>
                      </a:ext>
                    </a:extLst>
                  </p:cNvPr>
                  <p:cNvSpPr/>
                  <p:nvPr userDrawn="1"/>
                </p:nvSpPr>
                <p:spPr>
                  <a:xfrm rot="2903873">
                    <a:off x="-887744" y="3085651"/>
                    <a:ext cx="99751" cy="122903"/>
                  </a:xfrm>
                  <a:prstGeom prst="roundRect">
                    <a:avLst>
                      <a:gd name="adj" fmla="val 2911"/>
                    </a:avLst>
                  </a:prstGeom>
                  <a:solidFill>
                    <a:sysClr val="window" lastClr="FFFFFF"/>
                  </a:solid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01" name="Vrije vorm: vorm 100">
                    <a:extLst>
                      <a:ext uri="{FF2B5EF4-FFF2-40B4-BE49-F238E27FC236}">
                        <a16:creationId xmlns:a16="http://schemas.microsoft.com/office/drawing/2014/main" id="{70FEE9CE-221F-A1A8-9CAC-3EC7A67B36EA}"/>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grpSp>
            <p:sp>
              <p:nvSpPr>
                <p:cNvPr id="92" name="Gelijkbenige driehoek 91">
                  <a:extLst>
                    <a:ext uri="{FF2B5EF4-FFF2-40B4-BE49-F238E27FC236}">
                      <a16:creationId xmlns:a16="http://schemas.microsoft.com/office/drawing/2014/main" id="{647C3715-7D45-8EBB-3F18-F39FF96AEEA9}"/>
                    </a:ext>
                  </a:extLst>
                </p:cNvPr>
                <p:cNvSpPr/>
                <p:nvPr userDrawn="1"/>
              </p:nvSpPr>
              <p:spPr>
                <a:xfrm rot="10800000">
                  <a:off x="-2528907" y="2540201"/>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err="1">
                    <a:ln>
                      <a:noFill/>
                    </a:ln>
                    <a:solidFill>
                      <a:prstClr val="white"/>
                    </a:solidFill>
                    <a:effectLst/>
                    <a:uLnTx/>
                    <a:uFillTx/>
                    <a:latin typeface="+mn-lt"/>
                    <a:ea typeface="+mn-ea"/>
                    <a:cs typeface="+mn-cs"/>
                  </a:endParaRPr>
                </a:p>
              </p:txBody>
            </p:sp>
            <p:sp>
              <p:nvSpPr>
                <p:cNvPr id="93" name="Tekstvak 92">
                  <a:extLst>
                    <a:ext uri="{FF2B5EF4-FFF2-40B4-BE49-F238E27FC236}">
                      <a16:creationId xmlns:a16="http://schemas.microsoft.com/office/drawing/2014/main" id="{F8EB8F22-7AC3-22A0-41C7-813E65B9F412}"/>
                    </a:ext>
                  </a:extLst>
                </p:cNvPr>
                <p:cNvSpPr txBox="1"/>
                <p:nvPr userDrawn="1"/>
              </p:nvSpPr>
              <p:spPr>
                <a:xfrm>
                  <a:off x="-3083201" y="2750275"/>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Borders</a:t>
                  </a:r>
                </a:p>
              </p:txBody>
            </p:sp>
            <p:sp>
              <p:nvSpPr>
                <p:cNvPr id="94" name="Gelijkbenige driehoek 93">
                  <a:extLst>
                    <a:ext uri="{FF2B5EF4-FFF2-40B4-BE49-F238E27FC236}">
                      <a16:creationId xmlns:a16="http://schemas.microsoft.com/office/drawing/2014/main" id="{E4A208CD-C946-2DF8-AE36-A81861AC6A28}"/>
                    </a:ext>
                  </a:extLst>
                </p:cNvPr>
                <p:cNvSpPr/>
                <p:nvPr userDrawn="1"/>
              </p:nvSpPr>
              <p:spPr>
                <a:xfrm rot="10800000">
                  <a:off x="-2528907" y="2796474"/>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err="1">
                    <a:ln>
                      <a:noFill/>
                    </a:ln>
                    <a:solidFill>
                      <a:prstClr val="white"/>
                    </a:solidFill>
                    <a:effectLst/>
                    <a:uLnTx/>
                    <a:uFillTx/>
                    <a:latin typeface="+mn-lt"/>
                    <a:ea typeface="+mn-ea"/>
                    <a:cs typeface="+mn-cs"/>
                  </a:endParaRPr>
                </a:p>
              </p:txBody>
            </p:sp>
            <p:grpSp>
              <p:nvGrpSpPr>
                <p:cNvPr id="95" name="Groep 94">
                  <a:extLst>
                    <a:ext uri="{FF2B5EF4-FFF2-40B4-BE49-F238E27FC236}">
                      <a16:creationId xmlns:a16="http://schemas.microsoft.com/office/drawing/2014/main" id="{CEE09383-9C21-133D-EAF4-77A58861CF93}"/>
                    </a:ext>
                  </a:extLst>
                </p:cNvPr>
                <p:cNvGrpSpPr/>
                <p:nvPr userDrawn="1"/>
              </p:nvGrpSpPr>
              <p:grpSpPr>
                <a:xfrm>
                  <a:off x="-3250409" y="2732592"/>
                  <a:ext cx="164055" cy="164055"/>
                  <a:chOff x="-3258612" y="2724389"/>
                  <a:chExt cx="180460" cy="180460"/>
                </a:xfrm>
              </p:grpSpPr>
              <p:sp>
                <p:nvSpPr>
                  <p:cNvPr id="96" name="Rechthoek 95">
                    <a:extLst>
                      <a:ext uri="{FF2B5EF4-FFF2-40B4-BE49-F238E27FC236}">
                        <a16:creationId xmlns:a16="http://schemas.microsoft.com/office/drawing/2014/main" id="{B95C9AD0-68AD-FAC9-84AF-C8BC6323D3D4}"/>
                      </a:ext>
                    </a:extLst>
                  </p:cNvPr>
                  <p:cNvSpPr/>
                  <p:nvPr userDrawn="1"/>
                </p:nvSpPr>
                <p:spPr>
                  <a:xfrm>
                    <a:off x="-3258612" y="2724389"/>
                    <a:ext cx="180460" cy="180460"/>
                  </a:xfrm>
                  <a:prstGeom prst="rect">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cxnSp>
                <p:nvCxnSpPr>
                  <p:cNvPr id="97" name="Rechte verbindingslijn 96">
                    <a:extLst>
                      <a:ext uri="{FF2B5EF4-FFF2-40B4-BE49-F238E27FC236}">
                        <a16:creationId xmlns:a16="http://schemas.microsoft.com/office/drawing/2014/main" id="{6B53352D-B283-C332-F775-78D3F2E41D9E}"/>
                      </a:ext>
                    </a:extLst>
                  </p:cNvPr>
                  <p:cNvCxnSpPr>
                    <a:stCxn id="96" idx="0"/>
                    <a:endCxn id="96" idx="2"/>
                  </p:cNvCxnSpPr>
                  <p:nvPr userDrawn="1"/>
                </p:nvCxnSpPr>
                <p:spPr>
                  <a:xfrm>
                    <a:off x="-3168382" y="2724389"/>
                    <a:ext cx="0" cy="18046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98" name="Rechte verbindingslijn 97">
                    <a:extLst>
                      <a:ext uri="{FF2B5EF4-FFF2-40B4-BE49-F238E27FC236}">
                        <a16:creationId xmlns:a16="http://schemas.microsoft.com/office/drawing/2014/main" id="{32ECE30D-E5A4-290B-1607-8DDC89EEABC7}"/>
                      </a:ext>
                    </a:extLst>
                  </p:cNvPr>
                  <p:cNvCxnSpPr>
                    <a:stCxn id="96" idx="1"/>
                    <a:endCxn id="96" idx="3"/>
                  </p:cNvCxnSpPr>
                  <p:nvPr userDrawn="1"/>
                </p:nvCxnSpPr>
                <p:spPr>
                  <a:xfrm>
                    <a:off x="-3258612" y="2814619"/>
                    <a:ext cx="180460" cy="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7" name="Groep 6">
              <a:extLst>
                <a:ext uri="{FF2B5EF4-FFF2-40B4-BE49-F238E27FC236}">
                  <a16:creationId xmlns:a16="http://schemas.microsoft.com/office/drawing/2014/main" id="{9E89C9A6-4102-35B0-5A4B-C106C3055D6E}"/>
                </a:ext>
              </a:extLst>
            </p:cNvPr>
            <p:cNvGrpSpPr/>
            <p:nvPr userDrawn="1"/>
          </p:nvGrpSpPr>
          <p:grpSpPr>
            <a:xfrm>
              <a:off x="-3786437" y="3410167"/>
              <a:ext cx="3693386" cy="3283188"/>
              <a:chOff x="-3786437" y="3410167"/>
              <a:chExt cx="3693386" cy="3283188"/>
            </a:xfrm>
          </p:grpSpPr>
          <p:sp>
            <p:nvSpPr>
              <p:cNvPr id="9" name="Rechthoek 8">
                <a:extLst>
                  <a:ext uri="{FF2B5EF4-FFF2-40B4-BE49-F238E27FC236}">
                    <a16:creationId xmlns:a16="http://schemas.microsoft.com/office/drawing/2014/main" id="{F8DB8531-6397-1B5E-96D4-EB6EF02D0288}"/>
                  </a:ext>
                </a:extLst>
              </p:cNvPr>
              <p:cNvSpPr/>
              <p:nvPr userDrawn="1"/>
            </p:nvSpPr>
            <p:spPr>
              <a:xfrm>
                <a:off x="-3786165" y="3410167"/>
                <a:ext cx="3593091" cy="264138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table</a:t>
                </a:r>
              </a:p>
            </p:txBody>
          </p:sp>
          <p:sp>
            <p:nvSpPr>
              <p:cNvPr id="10" name="Ovaal 9">
                <a:extLst>
                  <a:ext uri="{FF2B5EF4-FFF2-40B4-BE49-F238E27FC236}">
                    <a16:creationId xmlns:a16="http://schemas.microsoft.com/office/drawing/2014/main" id="{D1A27543-FC65-5389-0F97-D4B9FE87578C}"/>
                  </a:ext>
                </a:extLst>
              </p:cNvPr>
              <p:cNvSpPr/>
              <p:nvPr userDrawn="1"/>
            </p:nvSpPr>
            <p:spPr>
              <a:xfrm>
                <a:off x="-3603587" y="387476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1" name="Rechthoek 10">
                <a:extLst>
                  <a:ext uri="{FF2B5EF4-FFF2-40B4-BE49-F238E27FC236}">
                    <a16:creationId xmlns:a16="http://schemas.microsoft.com/office/drawing/2014/main" id="{91C538C4-7BF9-F13A-B9EF-99AE351A5D22}"/>
                  </a:ext>
                </a:extLst>
              </p:cNvPr>
              <p:cNvSpPr/>
              <p:nvPr userDrawn="1"/>
            </p:nvSpPr>
            <p:spPr>
              <a:xfrm>
                <a:off x="-3319416" y="3874767"/>
                <a:ext cx="3008779"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number of rows and/or columns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‘Layout’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2" name="Rechthoek 11">
                <a:extLst>
                  <a:ext uri="{FF2B5EF4-FFF2-40B4-BE49-F238E27FC236}">
                    <a16:creationId xmlns:a16="http://schemas.microsoft.com/office/drawing/2014/main" id="{5C1BD243-C532-E839-367F-07BF2F4C9DA4}"/>
                  </a:ext>
                </a:extLst>
              </p:cNvPr>
              <p:cNvSpPr/>
              <p:nvPr userDrawn="1"/>
            </p:nvSpPr>
            <p:spPr>
              <a:xfrm>
                <a:off x="-3786437" y="5865355"/>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13" name="ICOON_info">
                <a:extLst>
                  <a:ext uri="{FF2B5EF4-FFF2-40B4-BE49-F238E27FC236}">
                    <a16:creationId xmlns:a16="http://schemas.microsoft.com/office/drawing/2014/main" id="{1621E2C3-9457-A456-DFF8-D011DE0D0E82}"/>
                  </a:ext>
                </a:extLst>
              </p:cNvPr>
              <p:cNvGrpSpPr/>
              <p:nvPr userDrawn="1"/>
            </p:nvGrpSpPr>
            <p:grpSpPr>
              <a:xfrm>
                <a:off x="-376736" y="5729337"/>
                <a:ext cx="283685" cy="283685"/>
                <a:chOff x="-510741" y="5913713"/>
                <a:chExt cx="267555" cy="267555"/>
              </a:xfrm>
            </p:grpSpPr>
            <p:sp>
              <p:nvSpPr>
                <p:cNvPr id="78" name="Ovaal 77">
                  <a:extLst>
                    <a:ext uri="{FF2B5EF4-FFF2-40B4-BE49-F238E27FC236}">
                      <a16:creationId xmlns:a16="http://schemas.microsoft.com/office/drawing/2014/main" id="{15959421-9C7B-EA94-F251-1497C820E6D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9" name="Graphic 163" descr="Informatie">
                  <a:extLst>
                    <a:ext uri="{FF2B5EF4-FFF2-40B4-BE49-F238E27FC236}">
                      <a16:creationId xmlns:a16="http://schemas.microsoft.com/office/drawing/2014/main" id="{FE4C9F22-3361-FD54-C28F-8BAA14DDF2B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4" name="Groep 13">
                <a:extLst>
                  <a:ext uri="{FF2B5EF4-FFF2-40B4-BE49-F238E27FC236}">
                    <a16:creationId xmlns:a16="http://schemas.microsoft.com/office/drawing/2014/main" id="{19B710EB-DF0E-64BA-982C-487ADE5EF11A}"/>
                  </a:ext>
                </a:extLst>
              </p:cNvPr>
              <p:cNvGrpSpPr/>
              <p:nvPr userDrawn="1"/>
            </p:nvGrpSpPr>
            <p:grpSpPr>
              <a:xfrm>
                <a:off x="-938434" y="6002732"/>
                <a:ext cx="627798" cy="576693"/>
                <a:chOff x="-938434" y="4570310"/>
                <a:chExt cx="627798" cy="576693"/>
              </a:xfrm>
            </p:grpSpPr>
            <p:grpSp>
              <p:nvGrpSpPr>
                <p:cNvPr id="73" name="Inspireren">
                  <a:extLst>
                    <a:ext uri="{FF2B5EF4-FFF2-40B4-BE49-F238E27FC236}">
                      <a16:creationId xmlns:a16="http://schemas.microsoft.com/office/drawing/2014/main" id="{18419FD9-A2CE-36F3-1022-A1F896A9AC35}"/>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75" name="Freeform 12">
                    <a:extLst>
                      <a:ext uri="{FF2B5EF4-FFF2-40B4-BE49-F238E27FC236}">
                        <a16:creationId xmlns:a16="http://schemas.microsoft.com/office/drawing/2014/main" id="{907346AB-ED60-F287-7763-A41D524A2D6A}"/>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76" name="Freeform 13">
                    <a:extLst>
                      <a:ext uri="{FF2B5EF4-FFF2-40B4-BE49-F238E27FC236}">
                        <a16:creationId xmlns:a16="http://schemas.microsoft.com/office/drawing/2014/main" id="{4BD1026C-0074-FEEA-8A80-EBB6D3AD2B5E}"/>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77" name="Freeform 14">
                    <a:extLst>
                      <a:ext uri="{FF2B5EF4-FFF2-40B4-BE49-F238E27FC236}">
                        <a16:creationId xmlns:a16="http://schemas.microsoft.com/office/drawing/2014/main" id="{7439C099-7204-283A-7293-0FA2986AAD26}"/>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74" name="Tekstvak 73">
                  <a:extLst>
                    <a:ext uri="{FF2B5EF4-FFF2-40B4-BE49-F238E27FC236}">
                      <a16:creationId xmlns:a16="http://schemas.microsoft.com/office/drawing/2014/main" id="{0E99271A-436A-94E3-4B72-491429563F74}"/>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sp>
            <p:nvSpPr>
              <p:cNvPr id="15" name="Ovaal 14">
                <a:extLst>
                  <a:ext uri="{FF2B5EF4-FFF2-40B4-BE49-F238E27FC236}">
                    <a16:creationId xmlns:a16="http://schemas.microsoft.com/office/drawing/2014/main" id="{8B62C13F-F03C-4CC2-171E-F271A906D013}"/>
                  </a:ext>
                </a:extLst>
              </p:cNvPr>
              <p:cNvSpPr/>
              <p:nvPr userDrawn="1"/>
            </p:nvSpPr>
            <p:spPr>
              <a:xfrm>
                <a:off x="-3603587" y="4396122"/>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48598422-7B01-30EE-BFC3-D8C732F745A3}"/>
                  </a:ext>
                </a:extLst>
              </p:cNvPr>
              <p:cNvSpPr/>
              <p:nvPr userDrawn="1"/>
            </p:nvSpPr>
            <p:spPr>
              <a:xfrm>
                <a:off x="-3319415" y="4396123"/>
                <a:ext cx="2944682" cy="495917"/>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‘Rows and columns’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delete or add rows and columns. Choose from the variety of options:</a:t>
                </a:r>
              </a:p>
            </p:txBody>
          </p:sp>
          <p:grpSp>
            <p:nvGrpSpPr>
              <p:cNvPr id="18" name="Groep 17">
                <a:extLst>
                  <a:ext uri="{FF2B5EF4-FFF2-40B4-BE49-F238E27FC236}">
                    <a16:creationId xmlns:a16="http://schemas.microsoft.com/office/drawing/2014/main" id="{FB80292E-F5FE-5D06-2789-0A69DF85EC49}"/>
                  </a:ext>
                </a:extLst>
              </p:cNvPr>
              <p:cNvGrpSpPr/>
              <p:nvPr userDrawn="1"/>
            </p:nvGrpSpPr>
            <p:grpSpPr>
              <a:xfrm>
                <a:off x="-3415313" y="4996916"/>
                <a:ext cx="3013682" cy="673634"/>
                <a:chOff x="-3415313" y="4996916"/>
                <a:chExt cx="3013682" cy="673634"/>
              </a:xfrm>
            </p:grpSpPr>
            <p:grpSp>
              <p:nvGrpSpPr>
                <p:cNvPr id="19" name="Groep 18">
                  <a:extLst>
                    <a:ext uri="{FF2B5EF4-FFF2-40B4-BE49-F238E27FC236}">
                      <a16:creationId xmlns:a16="http://schemas.microsoft.com/office/drawing/2014/main" id="{F2F956B0-82A4-872F-30FA-CB3D17F60646}"/>
                    </a:ext>
                  </a:extLst>
                </p:cNvPr>
                <p:cNvGrpSpPr/>
                <p:nvPr userDrawn="1"/>
              </p:nvGrpSpPr>
              <p:grpSpPr>
                <a:xfrm>
                  <a:off x="-3415313" y="5041534"/>
                  <a:ext cx="761481" cy="529523"/>
                  <a:chOff x="-3492543" y="5041534"/>
                  <a:chExt cx="761481" cy="529523"/>
                </a:xfrm>
              </p:grpSpPr>
              <p:grpSp>
                <p:nvGrpSpPr>
                  <p:cNvPr id="64" name="Groep 63">
                    <a:extLst>
                      <a:ext uri="{FF2B5EF4-FFF2-40B4-BE49-F238E27FC236}">
                        <a16:creationId xmlns:a16="http://schemas.microsoft.com/office/drawing/2014/main" id="{59CAB723-C27B-C6BA-C4CA-5EB100BECCB9}"/>
                      </a:ext>
                    </a:extLst>
                  </p:cNvPr>
                  <p:cNvGrpSpPr/>
                  <p:nvPr userDrawn="1"/>
                </p:nvGrpSpPr>
                <p:grpSpPr>
                  <a:xfrm>
                    <a:off x="-3307743" y="5041534"/>
                    <a:ext cx="485596" cy="437045"/>
                    <a:chOff x="-3307743" y="4999319"/>
                    <a:chExt cx="644991" cy="580504"/>
                  </a:xfrm>
                </p:grpSpPr>
                <p:grpSp>
                  <p:nvGrpSpPr>
                    <p:cNvPr id="66" name="Groep 65">
                      <a:extLst>
                        <a:ext uri="{FF2B5EF4-FFF2-40B4-BE49-F238E27FC236}">
                          <a16:creationId xmlns:a16="http://schemas.microsoft.com/office/drawing/2014/main" id="{38316A15-2FFD-C58D-303D-6BA966ED40D3}"/>
                        </a:ext>
                      </a:extLst>
                    </p:cNvPr>
                    <p:cNvGrpSpPr/>
                    <p:nvPr userDrawn="1"/>
                  </p:nvGrpSpPr>
                  <p:grpSpPr>
                    <a:xfrm>
                      <a:off x="-3307743" y="4999319"/>
                      <a:ext cx="516835" cy="439373"/>
                      <a:chOff x="-3307743" y="4999319"/>
                      <a:chExt cx="516835" cy="439373"/>
                    </a:xfrm>
                  </p:grpSpPr>
                  <p:cxnSp>
                    <p:nvCxnSpPr>
                      <p:cNvPr id="68" name="Rechte verbindingslijn 67">
                        <a:extLst>
                          <a:ext uri="{FF2B5EF4-FFF2-40B4-BE49-F238E27FC236}">
                            <a16:creationId xmlns:a16="http://schemas.microsoft.com/office/drawing/2014/main" id="{C681DFCB-EB34-9D6B-F92B-2C6C17A85D37}"/>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69" name="Rechte verbindingslijn 68">
                        <a:extLst>
                          <a:ext uri="{FF2B5EF4-FFF2-40B4-BE49-F238E27FC236}">
                            <a16:creationId xmlns:a16="http://schemas.microsoft.com/office/drawing/2014/main" id="{3E59BB29-57A7-3661-C9C3-01C021453FA2}"/>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70" name="Rechte verbindingslijn 69">
                        <a:extLst>
                          <a:ext uri="{FF2B5EF4-FFF2-40B4-BE49-F238E27FC236}">
                            <a16:creationId xmlns:a16="http://schemas.microsoft.com/office/drawing/2014/main" id="{7D58EBCC-EDBF-3EB6-D5A1-BDE0A7E46BBF}"/>
                          </a:ext>
                        </a:extLst>
                      </p:cNvPr>
                      <p:cNvCxnSpPr>
                        <a:cxnSpLocks/>
                      </p:cNvCxnSpPr>
                      <p:nvPr userDrawn="1"/>
                    </p:nvCxnSpPr>
                    <p:spPr>
                      <a:xfrm flipH="1">
                        <a:off x="-2969743"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71" name="Rechte verbindingslijn 70">
                        <a:extLst>
                          <a:ext uri="{FF2B5EF4-FFF2-40B4-BE49-F238E27FC236}">
                            <a16:creationId xmlns:a16="http://schemas.microsoft.com/office/drawing/2014/main" id="{2F2F9795-F5A1-ED56-8C45-5769D255C498}"/>
                          </a:ext>
                        </a:extLst>
                      </p:cNvPr>
                      <p:cNvCxnSpPr>
                        <a:cxnSpLocks/>
                      </p:cNvCxnSpPr>
                      <p:nvPr userDrawn="1"/>
                    </p:nvCxnSpPr>
                    <p:spPr>
                      <a:xfrm flipH="1">
                        <a:off x="-3142021"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72" name="Rechthoek 71">
                        <a:extLst>
                          <a:ext uri="{FF2B5EF4-FFF2-40B4-BE49-F238E27FC236}">
                            <a16:creationId xmlns:a16="http://schemas.microsoft.com/office/drawing/2014/main" id="{C849D03C-6BB4-2584-226D-215A47F989C1}"/>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err="1">
                          <a:solidFill>
                            <a:schemeClr val="accent1"/>
                          </a:solidFill>
                          <a:latin typeface="Calibri" panose="020F0502020204030204" pitchFamily="34" charset="0"/>
                          <a:cs typeface="Calibri" panose="020F0502020204030204" pitchFamily="34" charset="0"/>
                        </a:endParaRPr>
                      </a:p>
                    </p:txBody>
                  </p:sp>
                </p:grpSp>
                <p:sp>
                  <p:nvSpPr>
                    <p:cNvPr id="67" name="Vrije vorm: vorm 66">
                      <a:extLst>
                        <a:ext uri="{FF2B5EF4-FFF2-40B4-BE49-F238E27FC236}">
                          <a16:creationId xmlns:a16="http://schemas.microsoft.com/office/drawing/2014/main" id="{815CC136-4C16-C028-80CE-D040A91B36AF}"/>
                        </a:ext>
                      </a:extLst>
                    </p:cNvPr>
                    <p:cNvSpPr/>
                    <p:nvPr userDrawn="1"/>
                  </p:nvSpPr>
                  <p:spPr>
                    <a:xfrm rot="2700000">
                      <a:off x="-3022752" y="5219823"/>
                      <a:ext cx="360000" cy="360000"/>
                    </a:xfrm>
                    <a:custGeom>
                      <a:avLst/>
                      <a:gdLst>
                        <a:gd name="connsiteX0" fmla="*/ 7908 w 360000"/>
                        <a:gd name="connsiteY0" fmla="*/ 160908 h 360000"/>
                        <a:gd name="connsiteX1" fmla="*/ 27000 w 360000"/>
                        <a:gd name="connsiteY1" fmla="*/ 153000 h 360000"/>
                        <a:gd name="connsiteX2" fmla="*/ 153000 w 360000"/>
                        <a:gd name="connsiteY2" fmla="*/ 153000 h 360000"/>
                        <a:gd name="connsiteX3" fmla="*/ 153000 w 360000"/>
                        <a:gd name="connsiteY3" fmla="*/ 27000 h 360000"/>
                        <a:gd name="connsiteX4" fmla="*/ 180000 w 360000"/>
                        <a:gd name="connsiteY4" fmla="*/ 0 h 360000"/>
                        <a:gd name="connsiteX5" fmla="*/ 207000 w 360000"/>
                        <a:gd name="connsiteY5" fmla="*/ 27000 h 360000"/>
                        <a:gd name="connsiteX6" fmla="*/ 207000 w 360000"/>
                        <a:gd name="connsiteY6" fmla="*/ 153000 h 360000"/>
                        <a:gd name="connsiteX7" fmla="*/ 333000 w 360000"/>
                        <a:gd name="connsiteY7" fmla="*/ 153000 h 360000"/>
                        <a:gd name="connsiteX8" fmla="*/ 360000 w 360000"/>
                        <a:gd name="connsiteY8" fmla="*/ 180000 h 360000"/>
                        <a:gd name="connsiteX9" fmla="*/ 333000 w 360000"/>
                        <a:gd name="connsiteY9" fmla="*/ 207000 h 360000"/>
                        <a:gd name="connsiteX10" fmla="*/ 207000 w 360000"/>
                        <a:gd name="connsiteY10" fmla="*/ 207000 h 360000"/>
                        <a:gd name="connsiteX11" fmla="*/ 207000 w 360000"/>
                        <a:gd name="connsiteY11" fmla="*/ 333000 h 360000"/>
                        <a:gd name="connsiteX12" fmla="*/ 180000 w 360000"/>
                        <a:gd name="connsiteY12" fmla="*/ 360000 h 360000"/>
                        <a:gd name="connsiteX13" fmla="*/ 153000 w 360000"/>
                        <a:gd name="connsiteY13" fmla="*/ 333000 h 360000"/>
                        <a:gd name="connsiteX14" fmla="*/ 153000 w 360000"/>
                        <a:gd name="connsiteY14" fmla="*/ 207000 h 360000"/>
                        <a:gd name="connsiteX15" fmla="*/ 27000 w 360000"/>
                        <a:gd name="connsiteY15" fmla="*/ 207000 h 360000"/>
                        <a:gd name="connsiteX16" fmla="*/ 0 w 360000"/>
                        <a:gd name="connsiteY16" fmla="*/ 180000 h 360000"/>
                        <a:gd name="connsiteX17" fmla="*/ 7908 w 360000"/>
                        <a:gd name="connsiteY17" fmla="*/ 160908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0000" h="360000">
                          <a:moveTo>
                            <a:pt x="7908" y="160908"/>
                          </a:moveTo>
                          <a:cubicBezTo>
                            <a:pt x="12794" y="156022"/>
                            <a:pt x="19544" y="153000"/>
                            <a:pt x="27000" y="153000"/>
                          </a:cubicBezTo>
                          <a:lnTo>
                            <a:pt x="153000" y="153000"/>
                          </a:lnTo>
                          <a:lnTo>
                            <a:pt x="153000" y="27000"/>
                          </a:lnTo>
                          <a:cubicBezTo>
                            <a:pt x="153000" y="12088"/>
                            <a:pt x="165088" y="0"/>
                            <a:pt x="180000" y="0"/>
                          </a:cubicBezTo>
                          <a:cubicBezTo>
                            <a:pt x="194912" y="0"/>
                            <a:pt x="207000" y="12088"/>
                            <a:pt x="207000" y="27000"/>
                          </a:cubicBezTo>
                          <a:lnTo>
                            <a:pt x="207000" y="153000"/>
                          </a:lnTo>
                          <a:lnTo>
                            <a:pt x="333000" y="153000"/>
                          </a:lnTo>
                          <a:cubicBezTo>
                            <a:pt x="347912" y="153000"/>
                            <a:pt x="360000" y="165088"/>
                            <a:pt x="360000" y="180000"/>
                          </a:cubicBezTo>
                          <a:cubicBezTo>
                            <a:pt x="360000" y="194912"/>
                            <a:pt x="347912" y="207000"/>
                            <a:pt x="333000" y="207000"/>
                          </a:cubicBezTo>
                          <a:lnTo>
                            <a:pt x="207000" y="207000"/>
                          </a:lnTo>
                          <a:lnTo>
                            <a:pt x="207000" y="333000"/>
                          </a:lnTo>
                          <a:cubicBezTo>
                            <a:pt x="207000" y="347912"/>
                            <a:pt x="194912" y="360000"/>
                            <a:pt x="180000" y="360000"/>
                          </a:cubicBezTo>
                          <a:cubicBezTo>
                            <a:pt x="165088" y="360000"/>
                            <a:pt x="153000" y="347912"/>
                            <a:pt x="153000" y="333000"/>
                          </a:cubicBezTo>
                          <a:lnTo>
                            <a:pt x="153000" y="207000"/>
                          </a:lnTo>
                          <a:lnTo>
                            <a:pt x="27000" y="207000"/>
                          </a:lnTo>
                          <a:cubicBezTo>
                            <a:pt x="12088" y="207000"/>
                            <a:pt x="0" y="194912"/>
                            <a:pt x="0" y="180000"/>
                          </a:cubicBezTo>
                          <a:cubicBezTo>
                            <a:pt x="0" y="172544"/>
                            <a:pt x="3022" y="165794"/>
                            <a:pt x="7908" y="160908"/>
                          </a:cubicBezTo>
                          <a:close/>
                        </a:path>
                      </a:pathLst>
                    </a:custGeom>
                    <a:solidFill>
                      <a:srgbClr val="F0615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dirty="0" err="1"/>
                    </a:p>
                  </p:txBody>
                </p:sp>
              </p:grpSp>
              <p:sp>
                <p:nvSpPr>
                  <p:cNvPr id="65" name="Tekstvak 64">
                    <a:extLst>
                      <a:ext uri="{FF2B5EF4-FFF2-40B4-BE49-F238E27FC236}">
                        <a16:creationId xmlns:a16="http://schemas.microsoft.com/office/drawing/2014/main" id="{AA4F318A-97CE-4893-DEBF-B20709137AB5}"/>
                      </a:ext>
                    </a:extLst>
                  </p:cNvPr>
                  <p:cNvSpPr txBox="1"/>
                  <p:nvPr userDrawn="1"/>
                </p:nvSpPr>
                <p:spPr>
                  <a:xfrm>
                    <a:off x="-3492543" y="5440654"/>
                    <a:ext cx="761481" cy="130403"/>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Delete</a:t>
                    </a:r>
                  </a:p>
                </p:txBody>
              </p:sp>
            </p:grpSp>
            <p:grpSp>
              <p:nvGrpSpPr>
                <p:cNvPr id="20" name="Groep 19">
                  <a:extLst>
                    <a:ext uri="{FF2B5EF4-FFF2-40B4-BE49-F238E27FC236}">
                      <a16:creationId xmlns:a16="http://schemas.microsoft.com/office/drawing/2014/main" id="{0C2CB508-25DD-B5E3-FB22-9E01B882D1BC}"/>
                    </a:ext>
                  </a:extLst>
                </p:cNvPr>
                <p:cNvGrpSpPr/>
                <p:nvPr userDrawn="1"/>
              </p:nvGrpSpPr>
              <p:grpSpPr>
                <a:xfrm>
                  <a:off x="-2582156" y="4996916"/>
                  <a:ext cx="572112" cy="673634"/>
                  <a:chOff x="-2709168" y="4996916"/>
                  <a:chExt cx="572112" cy="673634"/>
                </a:xfrm>
              </p:grpSpPr>
              <p:grpSp>
                <p:nvGrpSpPr>
                  <p:cNvPr id="54" name="Groep 53">
                    <a:extLst>
                      <a:ext uri="{FF2B5EF4-FFF2-40B4-BE49-F238E27FC236}">
                        <a16:creationId xmlns:a16="http://schemas.microsoft.com/office/drawing/2014/main" id="{19B3CE5D-669F-B92E-9FB4-979F235BE6CB}"/>
                      </a:ext>
                    </a:extLst>
                  </p:cNvPr>
                  <p:cNvGrpSpPr/>
                  <p:nvPr userDrawn="1"/>
                </p:nvGrpSpPr>
                <p:grpSpPr>
                  <a:xfrm>
                    <a:off x="-2609993" y="4996916"/>
                    <a:ext cx="389111" cy="375410"/>
                    <a:chOff x="-2542178" y="4940055"/>
                    <a:chExt cx="516835" cy="498637"/>
                  </a:xfrm>
                </p:grpSpPr>
                <p:sp>
                  <p:nvSpPr>
                    <p:cNvPr id="56" name="Rechthoek 55">
                      <a:extLst>
                        <a:ext uri="{FF2B5EF4-FFF2-40B4-BE49-F238E27FC236}">
                          <a16:creationId xmlns:a16="http://schemas.microsoft.com/office/drawing/2014/main" id="{8BBD94EC-6AF4-BDC9-932D-0BCF02FAE1C0}"/>
                        </a:ext>
                      </a:extLst>
                    </p:cNvPr>
                    <p:cNvSpPr/>
                    <p:nvPr userDrawn="1"/>
                  </p:nvSpPr>
                  <p:spPr>
                    <a:xfrm>
                      <a:off x="-2538526" y="5145278"/>
                      <a:ext cx="510738" cy="15038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grpSp>
                  <p:nvGrpSpPr>
                    <p:cNvPr id="57" name="Groep 56">
                      <a:extLst>
                        <a:ext uri="{FF2B5EF4-FFF2-40B4-BE49-F238E27FC236}">
                          <a16:creationId xmlns:a16="http://schemas.microsoft.com/office/drawing/2014/main" id="{6A6F4D01-8948-136B-0188-AAAB3577ED7E}"/>
                        </a:ext>
                      </a:extLst>
                    </p:cNvPr>
                    <p:cNvGrpSpPr/>
                    <p:nvPr userDrawn="1"/>
                  </p:nvGrpSpPr>
                  <p:grpSpPr>
                    <a:xfrm>
                      <a:off x="-2542178" y="4999319"/>
                      <a:ext cx="516835" cy="439373"/>
                      <a:chOff x="-3307743" y="4999319"/>
                      <a:chExt cx="516835" cy="439373"/>
                    </a:xfrm>
                  </p:grpSpPr>
                  <p:cxnSp>
                    <p:nvCxnSpPr>
                      <p:cNvPr id="59" name="Rechte verbindingslijn 58">
                        <a:extLst>
                          <a:ext uri="{FF2B5EF4-FFF2-40B4-BE49-F238E27FC236}">
                            <a16:creationId xmlns:a16="http://schemas.microsoft.com/office/drawing/2014/main" id="{37975A34-8BB1-E35A-4B44-2FB0E21D3A30}"/>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60" name="Rechte verbindingslijn 59">
                        <a:extLst>
                          <a:ext uri="{FF2B5EF4-FFF2-40B4-BE49-F238E27FC236}">
                            <a16:creationId xmlns:a16="http://schemas.microsoft.com/office/drawing/2014/main" id="{99D2D8DC-7D37-D9DA-4A23-627A41EC3C1B}"/>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61" name="Rechte verbindingslijn 60">
                        <a:extLst>
                          <a:ext uri="{FF2B5EF4-FFF2-40B4-BE49-F238E27FC236}">
                            <a16:creationId xmlns:a16="http://schemas.microsoft.com/office/drawing/2014/main" id="{F811E4E0-B0C2-FE86-2200-DECE46113BC1}"/>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962B11D4-07BD-FAEB-46C5-83AA9E56C898}"/>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63" name="Rechthoek 62">
                        <a:extLst>
                          <a:ext uri="{FF2B5EF4-FFF2-40B4-BE49-F238E27FC236}">
                            <a16:creationId xmlns:a16="http://schemas.microsoft.com/office/drawing/2014/main" id="{2F82EF93-60C8-AAA4-F8BB-433F139FEF17}"/>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err="1">
                          <a:solidFill>
                            <a:schemeClr val="accent1"/>
                          </a:solidFill>
                          <a:latin typeface="Calibri" panose="020F0502020204030204" pitchFamily="34" charset="0"/>
                          <a:cs typeface="Calibri" panose="020F0502020204030204" pitchFamily="34" charset="0"/>
                        </a:endParaRPr>
                      </a:p>
                    </p:txBody>
                  </p:sp>
                </p:grpSp>
                <p:sp>
                  <p:nvSpPr>
                    <p:cNvPr id="58" name="Pijl: rechts 57">
                      <a:extLst>
                        <a:ext uri="{FF2B5EF4-FFF2-40B4-BE49-F238E27FC236}">
                          <a16:creationId xmlns:a16="http://schemas.microsoft.com/office/drawing/2014/main" id="{7A32FC36-4C74-758F-A26F-DC5DED1219C5}"/>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55" name="Tekstvak 54">
                    <a:extLst>
                      <a:ext uri="{FF2B5EF4-FFF2-40B4-BE49-F238E27FC236}">
                        <a16:creationId xmlns:a16="http://schemas.microsoft.com/office/drawing/2014/main" id="{09B0DE43-000E-0931-DFD5-B792A80C1237}"/>
                      </a:ext>
                    </a:extLst>
                  </p:cNvPr>
                  <p:cNvSpPr txBox="1"/>
                  <p:nvPr userDrawn="1"/>
                </p:nvSpPr>
                <p:spPr>
                  <a:xfrm>
                    <a:off x="-27091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Above</a:t>
                    </a:r>
                  </a:p>
                </p:txBody>
              </p:sp>
            </p:grpSp>
            <p:grpSp>
              <p:nvGrpSpPr>
                <p:cNvPr id="21" name="Groep 20">
                  <a:extLst>
                    <a:ext uri="{FF2B5EF4-FFF2-40B4-BE49-F238E27FC236}">
                      <a16:creationId xmlns:a16="http://schemas.microsoft.com/office/drawing/2014/main" id="{DC929CD9-FE2B-244A-748A-9FF9127289AA}"/>
                    </a:ext>
                  </a:extLst>
                </p:cNvPr>
                <p:cNvGrpSpPr/>
                <p:nvPr userDrawn="1"/>
              </p:nvGrpSpPr>
              <p:grpSpPr>
                <a:xfrm>
                  <a:off x="-2036147" y="5039725"/>
                  <a:ext cx="572112" cy="630825"/>
                  <a:chOff x="-2099568" y="5039725"/>
                  <a:chExt cx="572112" cy="630825"/>
                </a:xfrm>
              </p:grpSpPr>
              <p:grpSp>
                <p:nvGrpSpPr>
                  <p:cNvPr id="44" name="Groep 43">
                    <a:extLst>
                      <a:ext uri="{FF2B5EF4-FFF2-40B4-BE49-F238E27FC236}">
                        <a16:creationId xmlns:a16="http://schemas.microsoft.com/office/drawing/2014/main" id="{54A35BCE-FDB7-0DE8-C1A8-836133FDAA75}"/>
                      </a:ext>
                    </a:extLst>
                  </p:cNvPr>
                  <p:cNvGrpSpPr/>
                  <p:nvPr userDrawn="1"/>
                </p:nvGrpSpPr>
                <p:grpSpPr>
                  <a:xfrm rot="10800000">
                    <a:off x="-2004261" y="5039725"/>
                    <a:ext cx="389111" cy="375410"/>
                    <a:chOff x="-2542178" y="4940055"/>
                    <a:chExt cx="516835" cy="498637"/>
                  </a:xfrm>
                </p:grpSpPr>
                <p:sp>
                  <p:nvSpPr>
                    <p:cNvPr id="46" name="Rechthoek 45">
                      <a:extLst>
                        <a:ext uri="{FF2B5EF4-FFF2-40B4-BE49-F238E27FC236}">
                          <a16:creationId xmlns:a16="http://schemas.microsoft.com/office/drawing/2014/main" id="{22941AE2-EBAD-D87C-DE43-5575DD0362CC}"/>
                        </a:ext>
                      </a:extLst>
                    </p:cNvPr>
                    <p:cNvSpPr/>
                    <p:nvPr userDrawn="1"/>
                  </p:nvSpPr>
                  <p:spPr>
                    <a:xfrm>
                      <a:off x="-2538526" y="5145278"/>
                      <a:ext cx="510738" cy="13557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grpSp>
                  <p:nvGrpSpPr>
                    <p:cNvPr id="47" name="Groep 46">
                      <a:extLst>
                        <a:ext uri="{FF2B5EF4-FFF2-40B4-BE49-F238E27FC236}">
                          <a16:creationId xmlns:a16="http://schemas.microsoft.com/office/drawing/2014/main" id="{23CAA626-9552-39B0-AEFD-9827C2DB1D61}"/>
                        </a:ext>
                      </a:extLst>
                    </p:cNvPr>
                    <p:cNvGrpSpPr/>
                    <p:nvPr userDrawn="1"/>
                  </p:nvGrpSpPr>
                  <p:grpSpPr>
                    <a:xfrm>
                      <a:off x="-2542178" y="4999319"/>
                      <a:ext cx="516835" cy="439373"/>
                      <a:chOff x="-3307743" y="4999319"/>
                      <a:chExt cx="516835" cy="439373"/>
                    </a:xfrm>
                  </p:grpSpPr>
                  <p:cxnSp>
                    <p:nvCxnSpPr>
                      <p:cNvPr id="49" name="Rechte verbindingslijn 48">
                        <a:extLst>
                          <a:ext uri="{FF2B5EF4-FFF2-40B4-BE49-F238E27FC236}">
                            <a16:creationId xmlns:a16="http://schemas.microsoft.com/office/drawing/2014/main" id="{DB9CACB3-2088-7641-A314-C3E59B57A115}"/>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9E5BEF79-9340-B9EB-E934-F5DC048690AE}"/>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50">
                        <a:extLst>
                          <a:ext uri="{FF2B5EF4-FFF2-40B4-BE49-F238E27FC236}">
                            <a16:creationId xmlns:a16="http://schemas.microsoft.com/office/drawing/2014/main" id="{C783E361-60A6-4036-D76A-DB38EF315D05}"/>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AEF6577B-F91F-3742-BCB4-8F668A75EA0A}"/>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53" name="Rechthoek 52">
                        <a:extLst>
                          <a:ext uri="{FF2B5EF4-FFF2-40B4-BE49-F238E27FC236}">
                            <a16:creationId xmlns:a16="http://schemas.microsoft.com/office/drawing/2014/main" id="{2D1C11F5-2510-AAD9-DF56-995356860E79}"/>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err="1">
                          <a:solidFill>
                            <a:schemeClr val="accent1"/>
                          </a:solidFill>
                          <a:latin typeface="Calibri" panose="020F0502020204030204" pitchFamily="34" charset="0"/>
                          <a:cs typeface="Calibri" panose="020F0502020204030204" pitchFamily="34" charset="0"/>
                        </a:endParaRPr>
                      </a:p>
                    </p:txBody>
                  </p:sp>
                </p:grpSp>
                <p:sp>
                  <p:nvSpPr>
                    <p:cNvPr id="48" name="Pijl: rechts 47">
                      <a:extLst>
                        <a:ext uri="{FF2B5EF4-FFF2-40B4-BE49-F238E27FC236}">
                          <a16:creationId xmlns:a16="http://schemas.microsoft.com/office/drawing/2014/main" id="{DD286531-C5E6-F941-0735-DF1828D38F78}"/>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45" name="Tekstvak 44">
                    <a:extLst>
                      <a:ext uri="{FF2B5EF4-FFF2-40B4-BE49-F238E27FC236}">
                        <a16:creationId xmlns:a16="http://schemas.microsoft.com/office/drawing/2014/main" id="{C0C23E79-F0F4-A0ED-183B-81AAC3AEFF1C}"/>
                      </a:ext>
                    </a:extLst>
                  </p:cNvPr>
                  <p:cNvSpPr txBox="1"/>
                  <p:nvPr userDrawn="1"/>
                </p:nvSpPr>
                <p:spPr>
                  <a:xfrm>
                    <a:off x="-20995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Below</a:t>
                    </a:r>
                  </a:p>
                </p:txBody>
              </p:sp>
            </p:grpSp>
            <p:grpSp>
              <p:nvGrpSpPr>
                <p:cNvPr id="22" name="Groep 21">
                  <a:extLst>
                    <a:ext uri="{FF2B5EF4-FFF2-40B4-BE49-F238E27FC236}">
                      <a16:creationId xmlns:a16="http://schemas.microsoft.com/office/drawing/2014/main" id="{8EB40964-2FDB-A0DE-87F5-C60DF94ACB8B}"/>
                    </a:ext>
                  </a:extLst>
                </p:cNvPr>
                <p:cNvGrpSpPr/>
                <p:nvPr userDrawn="1"/>
              </p:nvGrpSpPr>
              <p:grpSpPr>
                <a:xfrm>
                  <a:off x="-1497156" y="5039725"/>
                  <a:ext cx="572112" cy="630825"/>
                  <a:chOff x="-1501387" y="5039725"/>
                  <a:chExt cx="572112" cy="630825"/>
                </a:xfrm>
              </p:grpSpPr>
              <p:grpSp>
                <p:nvGrpSpPr>
                  <p:cNvPr id="34" name="Groep 33">
                    <a:extLst>
                      <a:ext uri="{FF2B5EF4-FFF2-40B4-BE49-F238E27FC236}">
                        <a16:creationId xmlns:a16="http://schemas.microsoft.com/office/drawing/2014/main" id="{52971A07-83F1-9463-EB0B-4DF8641018F0}"/>
                      </a:ext>
                    </a:extLst>
                  </p:cNvPr>
                  <p:cNvGrpSpPr/>
                  <p:nvPr userDrawn="1"/>
                </p:nvGrpSpPr>
                <p:grpSpPr>
                  <a:xfrm rot="10800000">
                    <a:off x="-1453772" y="5039725"/>
                    <a:ext cx="426738" cy="332849"/>
                    <a:chOff x="-2542179" y="4996586"/>
                    <a:chExt cx="566814" cy="442106"/>
                  </a:xfrm>
                </p:grpSpPr>
                <p:sp>
                  <p:nvSpPr>
                    <p:cNvPr id="36" name="Rechthoek 35">
                      <a:extLst>
                        <a:ext uri="{FF2B5EF4-FFF2-40B4-BE49-F238E27FC236}">
                          <a16:creationId xmlns:a16="http://schemas.microsoft.com/office/drawing/2014/main" id="{C67CCEDC-FBEA-EA4E-2F36-8DF375E9A3E0}"/>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grpSp>
                  <p:nvGrpSpPr>
                    <p:cNvPr id="37" name="Groep 36">
                      <a:extLst>
                        <a:ext uri="{FF2B5EF4-FFF2-40B4-BE49-F238E27FC236}">
                          <a16:creationId xmlns:a16="http://schemas.microsoft.com/office/drawing/2014/main" id="{F26260B8-0D67-E75B-175F-D801BAF4970C}"/>
                        </a:ext>
                      </a:extLst>
                    </p:cNvPr>
                    <p:cNvGrpSpPr/>
                    <p:nvPr userDrawn="1"/>
                  </p:nvGrpSpPr>
                  <p:grpSpPr>
                    <a:xfrm>
                      <a:off x="-2542179" y="4996586"/>
                      <a:ext cx="516836" cy="442106"/>
                      <a:chOff x="-3307744" y="4996586"/>
                      <a:chExt cx="516836" cy="442106"/>
                    </a:xfrm>
                  </p:grpSpPr>
                  <p:cxnSp>
                    <p:nvCxnSpPr>
                      <p:cNvPr id="39" name="Rechte verbindingslijn 38">
                        <a:extLst>
                          <a:ext uri="{FF2B5EF4-FFF2-40B4-BE49-F238E27FC236}">
                            <a16:creationId xmlns:a16="http://schemas.microsoft.com/office/drawing/2014/main" id="{A91973A4-648E-A6CE-A3F4-4381BA802ED0}"/>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A5000602-B04A-A374-3ED4-EA3B5CF1F1CF}"/>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FE2016B5-E007-79E5-C0A1-D7892EDE854F}"/>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10CC25C4-5F20-8BFA-9D39-289DA05F6F6C}"/>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AD21D286-0DE9-53BD-8624-2A52D6A8E725}"/>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err="1">
                          <a:solidFill>
                            <a:schemeClr val="accent1"/>
                          </a:solidFill>
                          <a:latin typeface="Calibri" panose="020F0502020204030204" pitchFamily="34" charset="0"/>
                          <a:cs typeface="Calibri" panose="020F0502020204030204" pitchFamily="34" charset="0"/>
                        </a:endParaRPr>
                      </a:p>
                    </p:txBody>
                  </p:sp>
                </p:grpSp>
                <p:sp>
                  <p:nvSpPr>
                    <p:cNvPr id="38" name="Pijl: rechts 37">
                      <a:extLst>
                        <a:ext uri="{FF2B5EF4-FFF2-40B4-BE49-F238E27FC236}">
                          <a16:creationId xmlns:a16="http://schemas.microsoft.com/office/drawing/2014/main" id="{120E6B45-4D07-0824-F7B5-786F9AABE14A}"/>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5" name="Tekstvak 34">
                    <a:extLst>
                      <a:ext uri="{FF2B5EF4-FFF2-40B4-BE49-F238E27FC236}">
                        <a16:creationId xmlns:a16="http://schemas.microsoft.com/office/drawing/2014/main" id="{76C0F46E-3870-7377-A6FF-44B2225F86EE}"/>
                      </a:ext>
                    </a:extLst>
                  </p:cNvPr>
                  <p:cNvSpPr txBox="1"/>
                  <p:nvPr userDrawn="1"/>
                </p:nvSpPr>
                <p:spPr>
                  <a:xfrm>
                    <a:off x="-1501387"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Left</a:t>
                    </a:r>
                  </a:p>
                </p:txBody>
              </p:sp>
            </p:grpSp>
            <p:grpSp>
              <p:nvGrpSpPr>
                <p:cNvPr id="23" name="Groep 22">
                  <a:extLst>
                    <a:ext uri="{FF2B5EF4-FFF2-40B4-BE49-F238E27FC236}">
                      <a16:creationId xmlns:a16="http://schemas.microsoft.com/office/drawing/2014/main" id="{949E29E9-FC16-EABF-33DD-9AA6D42D6BD4}"/>
                    </a:ext>
                  </a:extLst>
                </p:cNvPr>
                <p:cNvGrpSpPr/>
                <p:nvPr userDrawn="1"/>
              </p:nvGrpSpPr>
              <p:grpSpPr>
                <a:xfrm>
                  <a:off x="-973743" y="5039725"/>
                  <a:ext cx="572112" cy="630825"/>
                  <a:chOff x="-961551" y="5039725"/>
                  <a:chExt cx="572112" cy="630825"/>
                </a:xfrm>
              </p:grpSpPr>
              <p:grpSp>
                <p:nvGrpSpPr>
                  <p:cNvPr id="24" name="Groep 23">
                    <a:extLst>
                      <a:ext uri="{FF2B5EF4-FFF2-40B4-BE49-F238E27FC236}">
                        <a16:creationId xmlns:a16="http://schemas.microsoft.com/office/drawing/2014/main" id="{67312B13-315A-E22D-BFA9-A019E1034644}"/>
                      </a:ext>
                    </a:extLst>
                  </p:cNvPr>
                  <p:cNvGrpSpPr/>
                  <p:nvPr userDrawn="1"/>
                </p:nvGrpSpPr>
                <p:grpSpPr>
                  <a:xfrm rot="10800000" flipH="1">
                    <a:off x="-868825" y="5039725"/>
                    <a:ext cx="426738" cy="332849"/>
                    <a:chOff x="-2542179" y="4996586"/>
                    <a:chExt cx="566814" cy="442106"/>
                  </a:xfrm>
                </p:grpSpPr>
                <p:sp>
                  <p:nvSpPr>
                    <p:cNvPr id="26" name="Rechthoek 25">
                      <a:extLst>
                        <a:ext uri="{FF2B5EF4-FFF2-40B4-BE49-F238E27FC236}">
                          <a16:creationId xmlns:a16="http://schemas.microsoft.com/office/drawing/2014/main" id="{8A2BCBF7-55CC-1EDF-7457-0B97870283F6}"/>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grpSp>
                  <p:nvGrpSpPr>
                    <p:cNvPr id="27" name="Groep 26">
                      <a:extLst>
                        <a:ext uri="{FF2B5EF4-FFF2-40B4-BE49-F238E27FC236}">
                          <a16:creationId xmlns:a16="http://schemas.microsoft.com/office/drawing/2014/main" id="{E795F7E0-AAFE-D756-8AD2-E2100AC2C3AF}"/>
                        </a:ext>
                      </a:extLst>
                    </p:cNvPr>
                    <p:cNvGrpSpPr/>
                    <p:nvPr userDrawn="1"/>
                  </p:nvGrpSpPr>
                  <p:grpSpPr>
                    <a:xfrm>
                      <a:off x="-2542179" y="4996586"/>
                      <a:ext cx="516836" cy="442106"/>
                      <a:chOff x="-3307744" y="4996586"/>
                      <a:chExt cx="516836" cy="442106"/>
                    </a:xfrm>
                  </p:grpSpPr>
                  <p:cxnSp>
                    <p:nvCxnSpPr>
                      <p:cNvPr id="29" name="Rechte verbindingslijn 28">
                        <a:extLst>
                          <a:ext uri="{FF2B5EF4-FFF2-40B4-BE49-F238E27FC236}">
                            <a16:creationId xmlns:a16="http://schemas.microsoft.com/office/drawing/2014/main" id="{A6796DAD-5849-354E-F4C3-099030E52844}"/>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6548CAAB-DDA5-95F1-9223-2C49D531DD81}"/>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D928BCC7-6DF9-646A-2577-AF945D9020D1}"/>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2030004F-EBA0-CA76-1B8D-DE75D94ACCE2}"/>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A9575FE8-F72B-FD01-6B84-73F5F79CDCB0}"/>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err="1">
                          <a:solidFill>
                            <a:schemeClr val="accent1"/>
                          </a:solidFill>
                          <a:latin typeface="Calibri" panose="020F0502020204030204" pitchFamily="34" charset="0"/>
                          <a:cs typeface="Calibri" panose="020F0502020204030204" pitchFamily="34" charset="0"/>
                        </a:endParaRPr>
                      </a:p>
                    </p:txBody>
                  </p:sp>
                </p:grpSp>
                <p:sp>
                  <p:nvSpPr>
                    <p:cNvPr id="28" name="Pijl: rechts 27">
                      <a:extLst>
                        <a:ext uri="{FF2B5EF4-FFF2-40B4-BE49-F238E27FC236}">
                          <a16:creationId xmlns:a16="http://schemas.microsoft.com/office/drawing/2014/main" id="{DF63E224-EF2C-F334-940E-12685CCC0A44}"/>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5" name="Tekstvak 24">
                    <a:extLst>
                      <a:ext uri="{FF2B5EF4-FFF2-40B4-BE49-F238E27FC236}">
                        <a16:creationId xmlns:a16="http://schemas.microsoft.com/office/drawing/2014/main" id="{DD2C580B-6CDF-8D18-E391-8009F121C8B5}"/>
                      </a:ext>
                    </a:extLst>
                  </p:cNvPr>
                  <p:cNvSpPr txBox="1"/>
                  <p:nvPr userDrawn="1"/>
                </p:nvSpPr>
                <p:spPr>
                  <a:xfrm>
                    <a:off x="-961551"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Right</a:t>
                    </a:r>
                  </a:p>
                </p:txBody>
              </p:sp>
            </p:grpSp>
          </p:grpSp>
        </p:grpSp>
      </p:grpSp>
    </p:spTree>
    <p:extLst>
      <p:ext uri="{BB962C8B-B14F-4D97-AF65-F5344CB8AC3E}">
        <p14:creationId xmlns:p14="http://schemas.microsoft.com/office/powerpoint/2010/main" val="10047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FF1B38-67B4-1DE1-F5C5-4B950151F2D7}"/>
              </a:ext>
            </a:extLst>
          </p:cNvPr>
          <p:cNvSpPr>
            <a:spLocks noGrp="1"/>
          </p:cNvSpPr>
          <p:nvPr>
            <p:ph type="title" hasCustomPrompt="1"/>
          </p:nvPr>
        </p:nvSpPr>
        <p:spPr>
          <a:xfrm>
            <a:off x="0" y="-429019"/>
            <a:ext cx="624210" cy="276999"/>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lvl1pPr>
              <a:lnSpc>
                <a:spcPct val="100000"/>
              </a:lnSpc>
              <a:defRPr lang="nl-NL" sz="1800" b="1" cap="none" baseline="0" dirty="0">
                <a:solidFill>
                  <a:schemeClr val="accent1"/>
                </a:solidFill>
                <a:latin typeface="+mj-lt"/>
              </a:defRPr>
            </a:lvl1pPr>
          </a:lstStyle>
          <a:p>
            <a:pPr marL="0" lvl="0"/>
            <a:r>
              <a:rPr lang="en-GB" dirty="0"/>
              <a:t>Video</a:t>
            </a:r>
          </a:p>
        </p:txBody>
      </p:sp>
      <p:sp>
        <p:nvSpPr>
          <p:cNvPr id="7" name="Tijdelijke aanduiding voor media 10">
            <a:extLst>
              <a:ext uri="{FF2B5EF4-FFF2-40B4-BE49-F238E27FC236}">
                <a16:creationId xmlns:a16="http://schemas.microsoft.com/office/drawing/2014/main" id="{7DDD4864-CB90-764A-4B2C-3E1728B3D53D}"/>
              </a:ext>
            </a:extLst>
          </p:cNvPr>
          <p:cNvSpPr>
            <a:spLocks noGrp="1"/>
          </p:cNvSpPr>
          <p:nvPr>
            <p:ph type="media" sz="quarter" idx="13" hasCustomPrompt="1"/>
          </p:nvPr>
        </p:nvSpPr>
        <p:spPr>
          <a:xfrm>
            <a:off x="-1" y="0"/>
            <a:ext cx="12192000" cy="6858000"/>
          </a:xfrm>
          <a:solidFill>
            <a:schemeClr val="bg1">
              <a:lumMod val="95000"/>
            </a:schemeClr>
          </a:solid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dirty="0"/>
              <a:t>Click on the icon below</a:t>
            </a:r>
            <a:br>
              <a:rPr lang="en-GB" dirty="0"/>
            </a:br>
            <a:r>
              <a:rPr lang="en-GB" dirty="0"/>
              <a:t>to insert a video</a:t>
            </a:r>
          </a:p>
        </p:txBody>
      </p:sp>
      <p:sp>
        <p:nvSpPr>
          <p:cNvPr id="8" name="Tijdelijke aanduiding voor tekst 18">
            <a:extLst>
              <a:ext uri="{FF2B5EF4-FFF2-40B4-BE49-F238E27FC236}">
                <a16:creationId xmlns:a16="http://schemas.microsoft.com/office/drawing/2014/main" id="{DCC41C52-09AD-8C37-7129-E1F74D2838EA}"/>
              </a:ext>
            </a:extLst>
          </p:cNvPr>
          <p:cNvSpPr>
            <a:spLocks noGrp="1"/>
          </p:cNvSpPr>
          <p:nvPr>
            <p:ph type="body" sz="quarter" idx="18" hasCustomPrompt="1"/>
          </p:nvPr>
        </p:nvSpPr>
        <p:spPr>
          <a:xfrm>
            <a:off x="0" y="4094329"/>
            <a:ext cx="12192000" cy="2763672"/>
          </a:xfrm>
          <a:gradFill flip="none" rotWithShape="1">
            <a:gsLst>
              <a:gs pos="0">
                <a:schemeClr val="tx1">
                  <a:alpha val="29000"/>
                </a:schemeClr>
              </a:gs>
              <a:gs pos="48000">
                <a:schemeClr val="tx1">
                  <a:alpha val="0"/>
                </a:schemeClr>
              </a:gs>
            </a:gsLst>
            <a:lin ang="16200000" scaled="1"/>
            <a:tileRect/>
          </a:gradFill>
        </p:spPr>
        <p:txBody>
          <a:bodyPr/>
          <a:lstStyle>
            <a:lvl1pPr marL="0" indent="0">
              <a:buNone/>
              <a:defRPr sz="100">
                <a:solidFill>
                  <a:schemeClr val="tx2">
                    <a:alpha val="0"/>
                  </a:schemeClr>
                </a:solidFill>
              </a:defRPr>
            </a:lvl1pPr>
          </a:lstStyle>
          <a:p>
            <a:pPr lvl="0"/>
            <a:r>
              <a:rPr lang="en-GB" dirty="0"/>
              <a:t> </a:t>
            </a:r>
          </a:p>
        </p:txBody>
      </p:sp>
      <p:sp>
        <p:nvSpPr>
          <p:cNvPr id="9" name="Tijdelijke aanduiding voor tekst 18">
            <a:extLst>
              <a:ext uri="{FF2B5EF4-FFF2-40B4-BE49-F238E27FC236}">
                <a16:creationId xmlns:a16="http://schemas.microsoft.com/office/drawing/2014/main" id="{FD7D2F15-FE5B-8E70-BB4B-E8B2F7A92DE7}"/>
              </a:ext>
            </a:extLst>
          </p:cNvPr>
          <p:cNvSpPr>
            <a:spLocks noGrp="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sp>
        <p:nvSpPr>
          <p:cNvPr id="10" name="Tijdelijke aanduiding voor datum 9">
            <a:extLst>
              <a:ext uri="{FF2B5EF4-FFF2-40B4-BE49-F238E27FC236}">
                <a16:creationId xmlns:a16="http://schemas.microsoft.com/office/drawing/2014/main" id="{3DBC758A-2322-69E4-8E00-381E08D7D24E}"/>
              </a:ext>
            </a:extLst>
          </p:cNvPr>
          <p:cNvSpPr>
            <a:spLocks noGrp="1"/>
          </p:cNvSpPr>
          <p:nvPr>
            <p:ph type="dt" sz="half" idx="19"/>
          </p:nvPr>
        </p:nvSpPr>
        <p:spPr/>
        <p:txBody>
          <a:bodyPr/>
          <a:lstStyle>
            <a:lvl1pPr>
              <a:defRPr>
                <a:solidFill>
                  <a:schemeClr val="bg1"/>
                </a:solidFill>
              </a:defRPr>
            </a:lvl1pPr>
          </a:lstStyle>
          <a:p>
            <a:fld id="{8B16675D-57AD-43E7-A55C-D81AA2CDBC36}" type="datetime1">
              <a:rPr lang="nl-NL" smtClean="0"/>
              <a:t>24-5-2024</a:t>
            </a:fld>
            <a:endParaRPr lang="en-GB" dirty="0"/>
          </a:p>
        </p:txBody>
      </p:sp>
      <p:sp>
        <p:nvSpPr>
          <p:cNvPr id="11" name="Tijdelijke aanduiding voor dianummer 10">
            <a:extLst>
              <a:ext uri="{FF2B5EF4-FFF2-40B4-BE49-F238E27FC236}">
                <a16:creationId xmlns:a16="http://schemas.microsoft.com/office/drawing/2014/main" id="{7941E3A5-6098-FB47-9413-E53D56761951}"/>
              </a:ext>
            </a:extLst>
          </p:cNvPr>
          <p:cNvSpPr>
            <a:spLocks noGrp="1"/>
          </p:cNvSpPr>
          <p:nvPr>
            <p:ph type="sldNum" sz="quarter" idx="20"/>
          </p:nvPr>
        </p:nvSpPr>
        <p:spPr/>
        <p:txBody>
          <a:bodyPr/>
          <a:lstStyle>
            <a:lvl1pPr>
              <a:defRPr>
                <a:solidFill>
                  <a:schemeClr val="bg1"/>
                </a:solidFill>
              </a:defRPr>
            </a:lvl1pPr>
          </a:lstStyle>
          <a:p>
            <a:fld id="{9E843DB9-9987-4157-AB9C-CEA8D7D910BB}" type="slidenum">
              <a:rPr lang="en-GB" smtClean="0"/>
              <a:pPr/>
              <a:t>‹#›</a:t>
            </a:fld>
            <a:endParaRPr lang="en-GB" dirty="0"/>
          </a:p>
        </p:txBody>
      </p:sp>
      <p:grpSp>
        <p:nvGrpSpPr>
          <p:cNvPr id="3" name="INSTRUCTION">
            <a:extLst>
              <a:ext uri="{FF2B5EF4-FFF2-40B4-BE49-F238E27FC236}">
                <a16:creationId xmlns:a16="http://schemas.microsoft.com/office/drawing/2014/main" id="{CFA0555D-1DF1-0D94-8903-4ED365A3C892}"/>
              </a:ext>
            </a:extLst>
          </p:cNvPr>
          <p:cNvGrpSpPr/>
          <p:nvPr userDrawn="1"/>
        </p:nvGrpSpPr>
        <p:grpSpPr>
          <a:xfrm>
            <a:off x="-3786165" y="0"/>
            <a:ext cx="3693114" cy="6680351"/>
            <a:chOff x="-3786165" y="0"/>
            <a:chExt cx="3693114" cy="6680351"/>
          </a:xfrm>
        </p:grpSpPr>
        <p:sp>
          <p:nvSpPr>
            <p:cNvPr id="4" name="Rechthoek 3">
              <a:extLst>
                <a:ext uri="{FF2B5EF4-FFF2-40B4-BE49-F238E27FC236}">
                  <a16:creationId xmlns:a16="http://schemas.microsoft.com/office/drawing/2014/main" id="{8DD6C12B-1E85-81FA-FCC4-7DE548216BD2}"/>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video</a:t>
              </a:r>
            </a:p>
          </p:txBody>
        </p:sp>
        <p:sp>
          <p:nvSpPr>
            <p:cNvPr id="5" name="Ovaal 4">
              <a:extLst>
                <a:ext uri="{FF2B5EF4-FFF2-40B4-BE49-F238E27FC236}">
                  <a16:creationId xmlns:a16="http://schemas.microsoft.com/office/drawing/2014/main" id="{99ECF4FE-EEF4-710B-BE1A-975B1D2D1D6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6" name="Rechthoek 5">
              <a:extLst>
                <a:ext uri="{FF2B5EF4-FFF2-40B4-BE49-F238E27FC236}">
                  <a16:creationId xmlns:a16="http://schemas.microsoft.com/office/drawing/2014/main" id="{58431D0A-AC60-A283-D27A-87B6B89D283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video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video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2" name="Ovaal 11">
              <a:extLst>
                <a:ext uri="{FF2B5EF4-FFF2-40B4-BE49-F238E27FC236}">
                  <a16:creationId xmlns:a16="http://schemas.microsoft.com/office/drawing/2014/main" id="{C5C27640-79A1-7F9F-37AC-92BE6E0D9323}"/>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 name="Rechthoek 12">
              <a:extLst>
                <a:ext uri="{FF2B5EF4-FFF2-40B4-BE49-F238E27FC236}">
                  <a16:creationId xmlns:a16="http://schemas.microsoft.com/office/drawing/2014/main" id="{7A022DED-BE6D-B4A1-9981-7C85386AA5C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video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4" name="Groep 13">
              <a:extLst>
                <a:ext uri="{FF2B5EF4-FFF2-40B4-BE49-F238E27FC236}">
                  <a16:creationId xmlns:a16="http://schemas.microsoft.com/office/drawing/2014/main" id="{DDFE004D-F43C-DF79-2531-07F8DEE8DEC7}"/>
                </a:ext>
              </a:extLst>
            </p:cNvPr>
            <p:cNvGrpSpPr/>
            <p:nvPr userDrawn="1"/>
          </p:nvGrpSpPr>
          <p:grpSpPr>
            <a:xfrm>
              <a:off x="-3311319" y="2164285"/>
              <a:ext cx="825500" cy="209550"/>
              <a:chOff x="13504624" y="2482850"/>
              <a:chExt cx="825500" cy="209550"/>
            </a:xfrm>
          </p:grpSpPr>
          <p:sp>
            <p:nvSpPr>
              <p:cNvPr id="73" name="Rechthoek 72">
                <a:extLst>
                  <a:ext uri="{FF2B5EF4-FFF2-40B4-BE49-F238E27FC236}">
                    <a16:creationId xmlns:a16="http://schemas.microsoft.com/office/drawing/2014/main" id="{9F4EDB36-A197-4D27-01C1-46E96929032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74" name="Rechte verbindingslijn 73">
                <a:extLst>
                  <a:ext uri="{FF2B5EF4-FFF2-40B4-BE49-F238E27FC236}">
                    <a16:creationId xmlns:a16="http://schemas.microsoft.com/office/drawing/2014/main" id="{09C80B13-7CCC-C2A5-974E-0D58591F4C80}"/>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5" name="Gelijkbenige driehoek 74">
                <a:extLst>
                  <a:ext uri="{FF2B5EF4-FFF2-40B4-BE49-F238E27FC236}">
                    <a16:creationId xmlns:a16="http://schemas.microsoft.com/office/drawing/2014/main" id="{2990336B-BE75-A2FD-52B2-4C24C640C67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15" name="Ovaal 14">
              <a:extLst>
                <a:ext uri="{FF2B5EF4-FFF2-40B4-BE49-F238E27FC236}">
                  <a16:creationId xmlns:a16="http://schemas.microsoft.com/office/drawing/2014/main" id="{2757AEC1-CC52-4432-FA27-AB281573523A}"/>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 name="Rechthoek 15">
              <a:extLst>
                <a:ext uri="{FF2B5EF4-FFF2-40B4-BE49-F238E27FC236}">
                  <a16:creationId xmlns:a16="http://schemas.microsoft.com/office/drawing/2014/main" id="{5BAF4BB6-C097-96FB-3F4C-CC975616AA41}"/>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7" name="Ovaal 16">
              <a:extLst>
                <a:ext uri="{FF2B5EF4-FFF2-40B4-BE49-F238E27FC236}">
                  <a16:creationId xmlns:a16="http://schemas.microsoft.com/office/drawing/2014/main" id="{58443AD7-A793-102A-A2C5-199951C61DE3}"/>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8" name="Rechthoek 17">
              <a:extLst>
                <a:ext uri="{FF2B5EF4-FFF2-40B4-BE49-F238E27FC236}">
                  <a16:creationId xmlns:a16="http://schemas.microsoft.com/office/drawing/2014/main" id="{50DDA0AE-3CD5-7B99-87D7-98BEFCA12903}"/>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video, go to the tab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‘Video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video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video frame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brackets.</a:t>
              </a:r>
            </a:p>
          </p:txBody>
        </p:sp>
        <p:grpSp>
          <p:nvGrpSpPr>
            <p:cNvPr id="19" name="Groep 18">
              <a:extLst>
                <a:ext uri="{FF2B5EF4-FFF2-40B4-BE49-F238E27FC236}">
                  <a16:creationId xmlns:a16="http://schemas.microsoft.com/office/drawing/2014/main" id="{5D27F78C-0D8F-4833-C1D5-53AFE77078C3}"/>
                </a:ext>
              </a:extLst>
            </p:cNvPr>
            <p:cNvGrpSpPr/>
            <p:nvPr userDrawn="1"/>
          </p:nvGrpSpPr>
          <p:grpSpPr>
            <a:xfrm>
              <a:off x="-3449237" y="5047414"/>
              <a:ext cx="622283" cy="612919"/>
              <a:chOff x="12617641" y="3403239"/>
              <a:chExt cx="752963" cy="741634"/>
            </a:xfrm>
          </p:grpSpPr>
          <p:grpSp>
            <p:nvGrpSpPr>
              <p:cNvPr id="57" name="Groep 56">
                <a:extLst>
                  <a:ext uri="{FF2B5EF4-FFF2-40B4-BE49-F238E27FC236}">
                    <a16:creationId xmlns:a16="http://schemas.microsoft.com/office/drawing/2014/main" id="{E0DFB08A-58E0-2CF9-3789-4CCB64D810A1}"/>
                  </a:ext>
                </a:extLst>
              </p:cNvPr>
              <p:cNvGrpSpPr/>
              <p:nvPr userDrawn="1"/>
            </p:nvGrpSpPr>
            <p:grpSpPr>
              <a:xfrm>
                <a:off x="12771550" y="3403239"/>
                <a:ext cx="467156" cy="448491"/>
                <a:chOff x="12782177" y="3403239"/>
                <a:chExt cx="467156" cy="448491"/>
              </a:xfrm>
            </p:grpSpPr>
            <p:grpSp>
              <p:nvGrpSpPr>
                <p:cNvPr id="60" name="Groep 59">
                  <a:extLst>
                    <a:ext uri="{FF2B5EF4-FFF2-40B4-BE49-F238E27FC236}">
                      <a16:creationId xmlns:a16="http://schemas.microsoft.com/office/drawing/2014/main" id="{155D73A4-4786-D2D2-CF14-9B951794464E}"/>
                    </a:ext>
                  </a:extLst>
                </p:cNvPr>
                <p:cNvGrpSpPr/>
                <p:nvPr userDrawn="1"/>
              </p:nvGrpSpPr>
              <p:grpSpPr>
                <a:xfrm>
                  <a:off x="12782177" y="3403239"/>
                  <a:ext cx="412972" cy="396132"/>
                  <a:chOff x="13554906" y="3320109"/>
                  <a:chExt cx="443912" cy="425811"/>
                </a:xfrm>
              </p:grpSpPr>
              <p:grpSp>
                <p:nvGrpSpPr>
                  <p:cNvPr id="67" name="Groep 66">
                    <a:extLst>
                      <a:ext uri="{FF2B5EF4-FFF2-40B4-BE49-F238E27FC236}">
                        <a16:creationId xmlns:a16="http://schemas.microsoft.com/office/drawing/2014/main" id="{0E2C3846-1CB2-19DC-18BC-D9200466163F}"/>
                      </a:ext>
                    </a:extLst>
                  </p:cNvPr>
                  <p:cNvGrpSpPr/>
                  <p:nvPr userDrawn="1"/>
                </p:nvGrpSpPr>
                <p:grpSpPr>
                  <a:xfrm>
                    <a:off x="13554906" y="3320109"/>
                    <a:ext cx="443912" cy="425811"/>
                    <a:chOff x="12909684" y="1276143"/>
                    <a:chExt cx="443912" cy="425811"/>
                  </a:xfrm>
                </p:grpSpPr>
                <p:sp>
                  <p:nvSpPr>
                    <p:cNvPr id="70" name="Rechthoek 69">
                      <a:extLst>
                        <a:ext uri="{FF2B5EF4-FFF2-40B4-BE49-F238E27FC236}">
                          <a16:creationId xmlns:a16="http://schemas.microsoft.com/office/drawing/2014/main" id="{E2BBA122-C3CA-8ECB-79F7-BBE3035835A5}"/>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71" name="Rechthoek 70">
                      <a:extLst>
                        <a:ext uri="{FF2B5EF4-FFF2-40B4-BE49-F238E27FC236}">
                          <a16:creationId xmlns:a16="http://schemas.microsoft.com/office/drawing/2014/main" id="{B1C55032-DF2A-1993-0E3A-67EC12039FA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72" name="Ovaal 71">
                      <a:extLst>
                        <a:ext uri="{FF2B5EF4-FFF2-40B4-BE49-F238E27FC236}">
                          <a16:creationId xmlns:a16="http://schemas.microsoft.com/office/drawing/2014/main" id="{E690BF51-E406-84A0-DED1-5596CDC7B6D0}"/>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68" name="Afbeelding 67">
                    <a:extLst>
                      <a:ext uri="{FF2B5EF4-FFF2-40B4-BE49-F238E27FC236}">
                        <a16:creationId xmlns:a16="http://schemas.microsoft.com/office/drawing/2014/main" id="{3DAC0F55-4EE5-FFEB-1A8F-C4C010DB09F4}"/>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2"/>
                    <a:ext cx="173367" cy="140220"/>
                  </a:xfrm>
                  <a:prstGeom prst="rect">
                    <a:avLst/>
                  </a:prstGeom>
                </p:spPr>
              </p:pic>
              <p:pic>
                <p:nvPicPr>
                  <p:cNvPr id="69" name="Afbeelding 68">
                    <a:extLst>
                      <a:ext uri="{FF2B5EF4-FFF2-40B4-BE49-F238E27FC236}">
                        <a16:creationId xmlns:a16="http://schemas.microsoft.com/office/drawing/2014/main" id="{7A6780BF-4891-7853-9658-2C55D99FF142}"/>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61" name="Groep 60">
                  <a:extLst>
                    <a:ext uri="{FF2B5EF4-FFF2-40B4-BE49-F238E27FC236}">
                      <a16:creationId xmlns:a16="http://schemas.microsoft.com/office/drawing/2014/main" id="{99B7F098-47AB-CC56-A732-2B2F7517F1FC}"/>
                    </a:ext>
                  </a:extLst>
                </p:cNvPr>
                <p:cNvGrpSpPr/>
                <p:nvPr userDrawn="1"/>
              </p:nvGrpSpPr>
              <p:grpSpPr>
                <a:xfrm>
                  <a:off x="13103513" y="3705268"/>
                  <a:ext cx="145820" cy="146462"/>
                  <a:chOff x="13096169" y="3602278"/>
                  <a:chExt cx="145820" cy="146462"/>
                </a:xfrm>
              </p:grpSpPr>
              <p:sp>
                <p:nvSpPr>
                  <p:cNvPr id="65" name="Rechthoek 64">
                    <a:extLst>
                      <a:ext uri="{FF2B5EF4-FFF2-40B4-BE49-F238E27FC236}">
                        <a16:creationId xmlns:a16="http://schemas.microsoft.com/office/drawing/2014/main" id="{A96781D6-E166-5261-0CC6-538F1BDC941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66" name="Rechthoek 65">
                    <a:extLst>
                      <a:ext uri="{FF2B5EF4-FFF2-40B4-BE49-F238E27FC236}">
                        <a16:creationId xmlns:a16="http://schemas.microsoft.com/office/drawing/2014/main" id="{4AD204E0-A6D6-BBEB-4F9D-C9D510D8399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62" name="Groep 61">
                  <a:extLst>
                    <a:ext uri="{FF2B5EF4-FFF2-40B4-BE49-F238E27FC236}">
                      <a16:creationId xmlns:a16="http://schemas.microsoft.com/office/drawing/2014/main" id="{B2BC088C-E097-08AE-1DBB-581E3A925FDA}"/>
                    </a:ext>
                  </a:extLst>
                </p:cNvPr>
                <p:cNvGrpSpPr/>
                <p:nvPr userDrawn="1"/>
              </p:nvGrpSpPr>
              <p:grpSpPr>
                <a:xfrm rot="10800000">
                  <a:off x="13061402" y="3665637"/>
                  <a:ext cx="145820" cy="146462"/>
                  <a:chOff x="13096169" y="3602278"/>
                  <a:chExt cx="145820" cy="146462"/>
                </a:xfrm>
              </p:grpSpPr>
              <p:sp>
                <p:nvSpPr>
                  <p:cNvPr id="63" name="Rechthoek 62">
                    <a:extLst>
                      <a:ext uri="{FF2B5EF4-FFF2-40B4-BE49-F238E27FC236}">
                        <a16:creationId xmlns:a16="http://schemas.microsoft.com/office/drawing/2014/main" id="{1A96A21A-96EC-07E6-3327-7C1A548BCDC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64" name="Rechthoek 63">
                    <a:extLst>
                      <a:ext uri="{FF2B5EF4-FFF2-40B4-BE49-F238E27FC236}">
                        <a16:creationId xmlns:a16="http://schemas.microsoft.com/office/drawing/2014/main" id="{9611BE82-5FD0-6DD7-7562-DC90DAE5C25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58" name="Rechthoek 57">
                <a:extLst>
                  <a:ext uri="{FF2B5EF4-FFF2-40B4-BE49-F238E27FC236}">
                    <a16:creationId xmlns:a16="http://schemas.microsoft.com/office/drawing/2014/main" id="{A51FE880-D240-2834-2C08-93CC58B13AE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59" name="Gelijkbenige driehoek 58">
                <a:extLst>
                  <a:ext uri="{FF2B5EF4-FFF2-40B4-BE49-F238E27FC236}">
                    <a16:creationId xmlns:a16="http://schemas.microsoft.com/office/drawing/2014/main" id="{1CD639C0-3E4D-F65C-3DDE-289EA8228648}"/>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0" name="Rechthoek 19">
              <a:extLst>
                <a:ext uri="{FF2B5EF4-FFF2-40B4-BE49-F238E27FC236}">
                  <a16:creationId xmlns:a16="http://schemas.microsoft.com/office/drawing/2014/main" id="{6B9F67C6-EC4F-AECC-89BD-A2A60995296A}"/>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1" name="Groep 20">
              <a:extLst>
                <a:ext uri="{FF2B5EF4-FFF2-40B4-BE49-F238E27FC236}">
                  <a16:creationId xmlns:a16="http://schemas.microsoft.com/office/drawing/2014/main" id="{8FC7F3F1-44ED-CD5E-5AF1-67D6F6C5F09B}"/>
                </a:ext>
              </a:extLst>
            </p:cNvPr>
            <p:cNvGrpSpPr/>
            <p:nvPr userDrawn="1"/>
          </p:nvGrpSpPr>
          <p:grpSpPr>
            <a:xfrm>
              <a:off x="-2485819" y="3399207"/>
              <a:ext cx="1222990" cy="563933"/>
              <a:chOff x="-2485819" y="3399207"/>
              <a:chExt cx="1222990" cy="563933"/>
            </a:xfrm>
          </p:grpSpPr>
          <p:sp>
            <p:nvSpPr>
              <p:cNvPr id="36" name="Rechthoek 35">
                <a:extLst>
                  <a:ext uri="{FF2B5EF4-FFF2-40B4-BE49-F238E27FC236}">
                    <a16:creationId xmlns:a16="http://schemas.microsoft.com/office/drawing/2014/main" id="{D439BC78-1145-BBF4-8D1B-6C22D7637760}"/>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7" name="Rechthoek 36">
                <a:extLst>
                  <a:ext uri="{FF2B5EF4-FFF2-40B4-BE49-F238E27FC236}">
                    <a16:creationId xmlns:a16="http://schemas.microsoft.com/office/drawing/2014/main" id="{ACD8F4C5-45BC-515C-9CF8-69D95BEE3964}"/>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5C1301FD-3C0B-C371-B663-AFBAA1DA1759}"/>
                  </a:ext>
                </a:extLst>
              </p:cNvPr>
              <p:cNvGrpSpPr/>
              <p:nvPr userDrawn="1"/>
            </p:nvGrpSpPr>
            <p:grpSpPr>
              <a:xfrm>
                <a:off x="-2403869" y="3460544"/>
                <a:ext cx="155951" cy="131922"/>
                <a:chOff x="12968836" y="3354170"/>
                <a:chExt cx="404806" cy="342433"/>
              </a:xfrm>
            </p:grpSpPr>
            <p:sp>
              <p:nvSpPr>
                <p:cNvPr id="51" name="Rechthoek: afgeronde hoeken 50">
                  <a:extLst>
                    <a:ext uri="{FF2B5EF4-FFF2-40B4-BE49-F238E27FC236}">
                      <a16:creationId xmlns:a16="http://schemas.microsoft.com/office/drawing/2014/main" id="{9E42938C-EC03-0033-A99C-6630D2E601A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2" name="Rechthoek 51">
                  <a:extLst>
                    <a:ext uri="{FF2B5EF4-FFF2-40B4-BE49-F238E27FC236}">
                      <a16:creationId xmlns:a16="http://schemas.microsoft.com/office/drawing/2014/main" id="{DD09F832-0E6E-6BFD-4337-7DC77D38EC2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53" name="Rechthoek 52">
                  <a:extLst>
                    <a:ext uri="{FF2B5EF4-FFF2-40B4-BE49-F238E27FC236}">
                      <a16:creationId xmlns:a16="http://schemas.microsoft.com/office/drawing/2014/main" id="{D0C5701E-0443-BAD6-7545-8065BDF4F03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54" name="Rechthoek 53">
                  <a:extLst>
                    <a:ext uri="{FF2B5EF4-FFF2-40B4-BE49-F238E27FC236}">
                      <a16:creationId xmlns:a16="http://schemas.microsoft.com/office/drawing/2014/main" id="{ED33F021-3445-D50C-8356-CE7062AB795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55" name="Rechthoek 54">
                  <a:extLst>
                    <a:ext uri="{FF2B5EF4-FFF2-40B4-BE49-F238E27FC236}">
                      <a16:creationId xmlns:a16="http://schemas.microsoft.com/office/drawing/2014/main" id="{79FE30E5-E93F-0409-F125-E5876222225E}"/>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56" name="Rechthoek 55">
                  <a:extLst>
                    <a:ext uri="{FF2B5EF4-FFF2-40B4-BE49-F238E27FC236}">
                      <a16:creationId xmlns:a16="http://schemas.microsoft.com/office/drawing/2014/main" id="{3037BE2A-6CFF-38AC-60B1-5779D8F6AA2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EDAAE662-CE77-BD27-CC9C-CF22D29A0345}"/>
                  </a:ext>
                </a:extLst>
              </p:cNvPr>
              <p:cNvGrpSpPr/>
              <p:nvPr userDrawn="1"/>
            </p:nvGrpSpPr>
            <p:grpSpPr>
              <a:xfrm>
                <a:off x="-2423424" y="3690208"/>
                <a:ext cx="166739" cy="218963"/>
                <a:chOff x="12940828" y="3950597"/>
                <a:chExt cx="432813" cy="568367"/>
              </a:xfrm>
            </p:grpSpPr>
            <p:grpSp>
              <p:nvGrpSpPr>
                <p:cNvPr id="43" name="Groep 42">
                  <a:extLst>
                    <a:ext uri="{FF2B5EF4-FFF2-40B4-BE49-F238E27FC236}">
                      <a16:creationId xmlns:a16="http://schemas.microsoft.com/office/drawing/2014/main" id="{692B851D-D0A3-E233-A2E7-CE33F3307E55}"/>
                    </a:ext>
                  </a:extLst>
                </p:cNvPr>
                <p:cNvGrpSpPr/>
                <p:nvPr userDrawn="1"/>
              </p:nvGrpSpPr>
              <p:grpSpPr>
                <a:xfrm>
                  <a:off x="13000382" y="4006891"/>
                  <a:ext cx="373259" cy="315747"/>
                  <a:chOff x="12968836" y="3354170"/>
                  <a:chExt cx="404806" cy="342433"/>
                </a:xfrm>
              </p:grpSpPr>
              <p:sp>
                <p:nvSpPr>
                  <p:cNvPr id="45" name="Rechthoek: afgeronde hoeken 44">
                    <a:extLst>
                      <a:ext uri="{FF2B5EF4-FFF2-40B4-BE49-F238E27FC236}">
                        <a16:creationId xmlns:a16="http://schemas.microsoft.com/office/drawing/2014/main" id="{B324F6EA-3C03-1D68-A163-5E2D06BF0D2A}"/>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6" name="Rechthoek 45">
                    <a:extLst>
                      <a:ext uri="{FF2B5EF4-FFF2-40B4-BE49-F238E27FC236}">
                        <a16:creationId xmlns:a16="http://schemas.microsoft.com/office/drawing/2014/main" id="{8D6701B0-D374-F51B-289B-662AD9654AA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7" name="Rechthoek 46">
                    <a:extLst>
                      <a:ext uri="{FF2B5EF4-FFF2-40B4-BE49-F238E27FC236}">
                        <a16:creationId xmlns:a16="http://schemas.microsoft.com/office/drawing/2014/main" id="{46A19455-59AA-B6BF-514D-AA9D2FD1482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07BE9A18-CBB6-554D-9B0A-320B820D6E9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9" name="Rechthoek 48">
                    <a:extLst>
                      <a:ext uri="{FF2B5EF4-FFF2-40B4-BE49-F238E27FC236}">
                        <a16:creationId xmlns:a16="http://schemas.microsoft.com/office/drawing/2014/main" id="{6DB53143-04CC-DE75-2FB4-AF403561653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50" name="Rechthoek 49">
                    <a:extLst>
                      <a:ext uri="{FF2B5EF4-FFF2-40B4-BE49-F238E27FC236}">
                        <a16:creationId xmlns:a16="http://schemas.microsoft.com/office/drawing/2014/main" id="{9A03A67F-4AE6-2C40-2294-27E2395046EA}"/>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44" name="Boog 43">
                  <a:extLst>
                    <a:ext uri="{FF2B5EF4-FFF2-40B4-BE49-F238E27FC236}">
                      <a16:creationId xmlns:a16="http://schemas.microsoft.com/office/drawing/2014/main" id="{427801BC-D5FB-A8E8-E1EC-9D65F30BC977}"/>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40" name="Tekstvak 39">
                <a:extLst>
                  <a:ext uri="{FF2B5EF4-FFF2-40B4-BE49-F238E27FC236}">
                    <a16:creationId xmlns:a16="http://schemas.microsoft.com/office/drawing/2014/main" id="{66E4ADC1-E7DD-EF56-8AAC-8BFCC4AB1593}"/>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41" name="Tekstvak 40">
                <a:extLst>
                  <a:ext uri="{FF2B5EF4-FFF2-40B4-BE49-F238E27FC236}">
                    <a16:creationId xmlns:a16="http://schemas.microsoft.com/office/drawing/2014/main" id="{D61899B9-3ACA-FD06-B956-0332F3D67DEA}"/>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42" name="Vrije vorm: vorm 41">
                <a:extLst>
                  <a:ext uri="{FF2B5EF4-FFF2-40B4-BE49-F238E27FC236}">
                    <a16:creationId xmlns:a16="http://schemas.microsoft.com/office/drawing/2014/main" id="{DCE78B20-2935-63F6-6121-B69E32DDB7C4}"/>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22" name="Groep 21">
              <a:extLst>
                <a:ext uri="{FF2B5EF4-FFF2-40B4-BE49-F238E27FC236}">
                  <a16:creationId xmlns:a16="http://schemas.microsoft.com/office/drawing/2014/main" id="{274B5915-AF4E-B81B-B223-97C993671F42}"/>
                </a:ext>
              </a:extLst>
            </p:cNvPr>
            <p:cNvGrpSpPr/>
            <p:nvPr userDrawn="1"/>
          </p:nvGrpSpPr>
          <p:grpSpPr>
            <a:xfrm>
              <a:off x="-3310781" y="1231352"/>
              <a:ext cx="311450" cy="313414"/>
              <a:chOff x="-3310781" y="1231352"/>
              <a:chExt cx="311450" cy="313414"/>
            </a:xfrm>
          </p:grpSpPr>
          <p:sp>
            <p:nvSpPr>
              <p:cNvPr id="33" name="Rechthoek 32">
                <a:extLst>
                  <a:ext uri="{FF2B5EF4-FFF2-40B4-BE49-F238E27FC236}">
                    <a16:creationId xmlns:a16="http://schemas.microsoft.com/office/drawing/2014/main" id="{7477AEFD-119B-7C23-6782-4CCA8CB51905}"/>
                  </a:ext>
                </a:extLst>
              </p:cNvPr>
              <p:cNvSpPr/>
              <p:nvPr userDrawn="1"/>
            </p:nvSpPr>
            <p:spPr>
              <a:xfrm>
                <a:off x="-3310781" y="1231352"/>
                <a:ext cx="308978" cy="308977"/>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34" name="Vrije vorm 112">
                <a:extLst>
                  <a:ext uri="{FF2B5EF4-FFF2-40B4-BE49-F238E27FC236}">
                    <a16:creationId xmlns:a16="http://schemas.microsoft.com/office/drawing/2014/main" id="{91DAF994-3527-44C3-FE91-C61AE5143631}"/>
                  </a:ext>
                </a:extLst>
              </p:cNvPr>
              <p:cNvSpPr/>
              <p:nvPr userDrawn="1"/>
            </p:nvSpPr>
            <p:spPr>
              <a:xfrm>
                <a:off x="-3308309" y="1231352"/>
                <a:ext cx="308978" cy="46965"/>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35" name="Vrije vorm 113">
                <a:extLst>
                  <a:ext uri="{FF2B5EF4-FFF2-40B4-BE49-F238E27FC236}">
                    <a16:creationId xmlns:a16="http://schemas.microsoft.com/office/drawing/2014/main" id="{05794D1D-D19D-F999-5DC5-770CE284CFB0}"/>
                  </a:ext>
                </a:extLst>
              </p:cNvPr>
              <p:cNvSpPr/>
              <p:nvPr userDrawn="1"/>
            </p:nvSpPr>
            <p:spPr>
              <a:xfrm>
                <a:off x="-3309640" y="1497801"/>
                <a:ext cx="308978" cy="46965"/>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3" name="Rechthoek 22">
              <a:extLst>
                <a:ext uri="{FF2B5EF4-FFF2-40B4-BE49-F238E27FC236}">
                  <a16:creationId xmlns:a16="http://schemas.microsoft.com/office/drawing/2014/main" id="{6AFDC8D8-BEB6-2372-283D-4A20BD7D4585}"/>
                </a:ext>
              </a:extLst>
            </p:cNvPr>
            <p:cNvSpPr/>
            <p:nvPr userDrawn="1"/>
          </p:nvSpPr>
          <p:spPr>
            <a:xfrm>
              <a:off x="-3786164" y="5852351"/>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24" name="ICOON_info">
              <a:extLst>
                <a:ext uri="{FF2B5EF4-FFF2-40B4-BE49-F238E27FC236}">
                  <a16:creationId xmlns:a16="http://schemas.microsoft.com/office/drawing/2014/main" id="{CF442570-6AC2-7A17-F027-9A27B64C715E}"/>
                </a:ext>
              </a:extLst>
            </p:cNvPr>
            <p:cNvGrpSpPr/>
            <p:nvPr userDrawn="1"/>
          </p:nvGrpSpPr>
          <p:grpSpPr>
            <a:xfrm>
              <a:off x="-376736" y="5681302"/>
              <a:ext cx="283685" cy="283685"/>
              <a:chOff x="-510741" y="5913713"/>
              <a:chExt cx="267555" cy="267555"/>
            </a:xfrm>
          </p:grpSpPr>
          <p:sp>
            <p:nvSpPr>
              <p:cNvPr id="31" name="Ovaal 30">
                <a:extLst>
                  <a:ext uri="{FF2B5EF4-FFF2-40B4-BE49-F238E27FC236}">
                    <a16:creationId xmlns:a16="http://schemas.microsoft.com/office/drawing/2014/main" id="{22579EC6-E185-CC07-6815-F5202153A02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2" name="Graphic 163" descr="Informatie">
                <a:extLst>
                  <a:ext uri="{FF2B5EF4-FFF2-40B4-BE49-F238E27FC236}">
                    <a16:creationId xmlns:a16="http://schemas.microsoft.com/office/drawing/2014/main" id="{5818274B-A374-8838-E2D9-66556B4094F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5" name="Groep 24">
              <a:extLst>
                <a:ext uri="{FF2B5EF4-FFF2-40B4-BE49-F238E27FC236}">
                  <a16:creationId xmlns:a16="http://schemas.microsoft.com/office/drawing/2014/main" id="{FB121E7C-2BD9-2F3E-9A2B-0E359C6A3A27}"/>
                </a:ext>
              </a:extLst>
            </p:cNvPr>
            <p:cNvGrpSpPr/>
            <p:nvPr userDrawn="1"/>
          </p:nvGrpSpPr>
          <p:grpSpPr>
            <a:xfrm>
              <a:off x="-938434" y="5989728"/>
              <a:ext cx="627798" cy="576693"/>
              <a:chOff x="-938434" y="4570310"/>
              <a:chExt cx="627798" cy="576693"/>
            </a:xfrm>
          </p:grpSpPr>
          <p:grpSp>
            <p:nvGrpSpPr>
              <p:cNvPr id="26" name="Inspireren">
                <a:extLst>
                  <a:ext uri="{FF2B5EF4-FFF2-40B4-BE49-F238E27FC236}">
                    <a16:creationId xmlns:a16="http://schemas.microsoft.com/office/drawing/2014/main" id="{D67A2A51-F935-653F-6455-8EBFD899E4E1}"/>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28" name="Freeform 12">
                  <a:extLst>
                    <a:ext uri="{FF2B5EF4-FFF2-40B4-BE49-F238E27FC236}">
                      <a16:creationId xmlns:a16="http://schemas.microsoft.com/office/drawing/2014/main" id="{55D08CE6-941B-D053-506F-CEF7AA2A608D}"/>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29" name="Freeform 13">
                  <a:extLst>
                    <a:ext uri="{FF2B5EF4-FFF2-40B4-BE49-F238E27FC236}">
                      <a16:creationId xmlns:a16="http://schemas.microsoft.com/office/drawing/2014/main" id="{083A7B54-AB9A-B102-2601-659463BD6C47}"/>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0" name="Freeform 14">
                  <a:extLst>
                    <a:ext uri="{FF2B5EF4-FFF2-40B4-BE49-F238E27FC236}">
                      <a16:creationId xmlns:a16="http://schemas.microsoft.com/office/drawing/2014/main" id="{41866F4C-91D1-E609-1214-9EE3C326C1B8}"/>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27" name="Tekstvak 26">
                <a:extLst>
                  <a:ext uri="{FF2B5EF4-FFF2-40B4-BE49-F238E27FC236}">
                    <a16:creationId xmlns:a16="http://schemas.microsoft.com/office/drawing/2014/main" id="{AF14C19D-DA27-7A84-2E20-22CA4FFDF2CB}"/>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spTree>
    <p:extLst>
      <p:ext uri="{BB962C8B-B14F-4D97-AF65-F5344CB8AC3E}">
        <p14:creationId xmlns:p14="http://schemas.microsoft.com/office/powerpoint/2010/main" val="367014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Rechthoek 20">
            <a:extLst>
              <a:ext uri="{FF2B5EF4-FFF2-40B4-BE49-F238E27FC236}">
                <a16:creationId xmlns:a16="http://schemas.microsoft.com/office/drawing/2014/main" id="{8778B65F-BF88-4C17-8B7E-1110F69AEE26}"/>
              </a:ext>
            </a:extLst>
          </p:cNvPr>
          <p:cNvSpPr/>
          <p:nvPr userDrawn="1"/>
        </p:nvSpPr>
        <p:spPr>
          <a:xfrm>
            <a:off x="0" y="-441330"/>
            <a:ext cx="1008931"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Title only</a:t>
            </a:r>
          </a:p>
        </p:txBody>
      </p:sp>
      <p:sp>
        <p:nvSpPr>
          <p:cNvPr id="2" name="Tijdelijke aanduiding voor datum 1">
            <a:extLst>
              <a:ext uri="{FF2B5EF4-FFF2-40B4-BE49-F238E27FC236}">
                <a16:creationId xmlns:a16="http://schemas.microsoft.com/office/drawing/2014/main" id="{807AA2A9-52F4-4F7D-8523-63C6A6561FDB}"/>
              </a:ext>
            </a:extLst>
          </p:cNvPr>
          <p:cNvSpPr>
            <a:spLocks noGrp="1"/>
          </p:cNvSpPr>
          <p:nvPr>
            <p:ph type="dt" sz="half" idx="18"/>
          </p:nvPr>
        </p:nvSpPr>
        <p:spPr/>
        <p:txBody>
          <a:bodyPr/>
          <a:lstStyle/>
          <a:p>
            <a:fld id="{86CF0BC4-CAAA-4113-A44D-B077CA6D06A0}"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7B990ADF-91B8-4E79-82C1-A3A57F190DC3}"/>
              </a:ext>
            </a:extLst>
          </p:cNvPr>
          <p:cNvSpPr>
            <a:spLocks noGrp="1"/>
          </p:cNvSpPr>
          <p:nvPr>
            <p:ph type="sldNum" sz="quarter" idx="20"/>
          </p:nvPr>
        </p:nvSpPr>
        <p:spPr/>
        <p:txBody>
          <a:bodyPr/>
          <a:lstStyle/>
          <a:p>
            <a:fld id="{9E843DB9-9987-4157-AB9C-CEA8D7D910BB}" type="slidenum">
              <a:rPr lang="en-GB" smtClean="0"/>
              <a:pPr/>
              <a:t>‹#›</a:t>
            </a:fld>
            <a:endParaRPr lang="en-GB" dirty="0"/>
          </a:p>
        </p:txBody>
      </p:sp>
      <p:sp>
        <p:nvSpPr>
          <p:cNvPr id="5" name="Titel 4">
            <a:extLst>
              <a:ext uri="{FF2B5EF4-FFF2-40B4-BE49-F238E27FC236}">
                <a16:creationId xmlns:a16="http://schemas.microsoft.com/office/drawing/2014/main" id="{9B105F46-F99B-7E73-16E0-CD2C01EDC8CA}"/>
              </a:ext>
            </a:extLst>
          </p:cNvPr>
          <p:cNvSpPr>
            <a:spLocks noGrp="1"/>
          </p:cNvSpPr>
          <p:nvPr>
            <p:ph type="title" hasCustomPrompt="1"/>
          </p:nvPr>
        </p:nvSpPr>
        <p:spPr/>
        <p:txBody>
          <a:bodyPr/>
          <a:lstStyle/>
          <a:p>
            <a:r>
              <a:rPr lang="en-GB" noProof="0" dirty="0"/>
              <a:t>Title goes here</a:t>
            </a:r>
            <a:endParaRPr lang="en-GB" dirty="0"/>
          </a:p>
        </p:txBody>
      </p:sp>
    </p:spTree>
    <p:extLst>
      <p:ext uri="{BB962C8B-B14F-4D97-AF65-F5344CB8AC3E}">
        <p14:creationId xmlns:p14="http://schemas.microsoft.com/office/powerpoint/2010/main" val="16585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rganogram + photos">
    <p:spTree>
      <p:nvGrpSpPr>
        <p:cNvPr id="1" name=""/>
        <p:cNvGrpSpPr/>
        <p:nvPr/>
      </p:nvGrpSpPr>
      <p:grpSpPr>
        <a:xfrm>
          <a:off x="0" y="0"/>
          <a:ext cx="0" cy="0"/>
          <a:chOff x="0" y="0"/>
          <a:chExt cx="0" cy="0"/>
        </a:xfrm>
      </p:grpSpPr>
      <p:sp>
        <p:nvSpPr>
          <p:cNvPr id="21" name="Rechthoek 20">
            <a:extLst>
              <a:ext uri="{FF2B5EF4-FFF2-40B4-BE49-F238E27FC236}">
                <a16:creationId xmlns:a16="http://schemas.microsoft.com/office/drawing/2014/main" id="{8778B65F-BF88-4C17-8B7E-1110F69AEE26}"/>
              </a:ext>
            </a:extLst>
          </p:cNvPr>
          <p:cNvSpPr/>
          <p:nvPr userDrawn="1"/>
        </p:nvSpPr>
        <p:spPr>
          <a:xfrm>
            <a:off x="0" y="-441330"/>
            <a:ext cx="2472856"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Organogram + photos</a:t>
            </a:r>
          </a:p>
        </p:txBody>
      </p:sp>
      <p:sp>
        <p:nvSpPr>
          <p:cNvPr id="2" name="Tijdelijke aanduiding voor datum 1">
            <a:extLst>
              <a:ext uri="{FF2B5EF4-FFF2-40B4-BE49-F238E27FC236}">
                <a16:creationId xmlns:a16="http://schemas.microsoft.com/office/drawing/2014/main" id="{807AA2A9-52F4-4F7D-8523-63C6A6561FDB}"/>
              </a:ext>
            </a:extLst>
          </p:cNvPr>
          <p:cNvSpPr>
            <a:spLocks noGrp="1"/>
          </p:cNvSpPr>
          <p:nvPr>
            <p:ph type="dt" sz="half" idx="18"/>
          </p:nvPr>
        </p:nvSpPr>
        <p:spPr/>
        <p:txBody>
          <a:bodyPr/>
          <a:lstStyle/>
          <a:p>
            <a:fld id="{FCAE990D-75C2-4F14-BD9B-6BFB33904E2B}"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7B990ADF-91B8-4E79-82C1-A3A57F190DC3}"/>
              </a:ext>
            </a:extLst>
          </p:cNvPr>
          <p:cNvSpPr>
            <a:spLocks noGrp="1"/>
          </p:cNvSpPr>
          <p:nvPr>
            <p:ph type="sldNum" sz="quarter" idx="20"/>
          </p:nvPr>
        </p:nvSpPr>
        <p:spPr/>
        <p:txBody>
          <a:bodyPr/>
          <a:lstStyle/>
          <a:p>
            <a:fld id="{9E843DB9-9987-4157-AB9C-CEA8D7D910BB}" type="slidenum">
              <a:rPr lang="en-GB" smtClean="0"/>
              <a:pPr/>
              <a:t>‹#›</a:t>
            </a:fld>
            <a:endParaRPr lang="en-GB" dirty="0"/>
          </a:p>
        </p:txBody>
      </p:sp>
      <p:sp>
        <p:nvSpPr>
          <p:cNvPr id="5" name="Titel 4">
            <a:extLst>
              <a:ext uri="{FF2B5EF4-FFF2-40B4-BE49-F238E27FC236}">
                <a16:creationId xmlns:a16="http://schemas.microsoft.com/office/drawing/2014/main" id="{9B105F46-F99B-7E73-16E0-CD2C01EDC8CA}"/>
              </a:ext>
            </a:extLst>
          </p:cNvPr>
          <p:cNvSpPr>
            <a:spLocks noGrp="1"/>
          </p:cNvSpPr>
          <p:nvPr>
            <p:ph type="title" hasCustomPrompt="1"/>
          </p:nvPr>
        </p:nvSpPr>
        <p:spPr/>
        <p:txBody>
          <a:bodyPr/>
          <a:lstStyle/>
          <a:p>
            <a:r>
              <a:rPr lang="en-GB" noProof="0" dirty="0"/>
              <a:t>Title goes here</a:t>
            </a:r>
            <a:endParaRPr lang="en-GB" dirty="0"/>
          </a:p>
        </p:txBody>
      </p:sp>
      <p:sp>
        <p:nvSpPr>
          <p:cNvPr id="37" name="Tijdelijke aanduiding voor afbeelding 16">
            <a:extLst>
              <a:ext uri="{FF2B5EF4-FFF2-40B4-BE49-F238E27FC236}">
                <a16:creationId xmlns:a16="http://schemas.microsoft.com/office/drawing/2014/main" id="{B140CBB5-C926-A14E-6E11-208F6ED33C32}"/>
              </a:ext>
            </a:extLst>
          </p:cNvPr>
          <p:cNvSpPr>
            <a:spLocks noGrp="1"/>
          </p:cNvSpPr>
          <p:nvPr>
            <p:ph type="pic" sz="quarter" idx="13" hasCustomPrompt="1"/>
          </p:nvPr>
        </p:nvSpPr>
        <p:spPr>
          <a:xfrm>
            <a:off x="5227021" y="1577038"/>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38" name="Tijdelijke aanduiding voor afbeelding 16">
            <a:extLst>
              <a:ext uri="{FF2B5EF4-FFF2-40B4-BE49-F238E27FC236}">
                <a16:creationId xmlns:a16="http://schemas.microsoft.com/office/drawing/2014/main" id="{14C7CF9E-5B91-2065-2FC4-D304EAA5034F}"/>
              </a:ext>
            </a:extLst>
          </p:cNvPr>
          <p:cNvSpPr>
            <a:spLocks noGrp="1"/>
          </p:cNvSpPr>
          <p:nvPr>
            <p:ph type="pic" sz="quarter" idx="21" hasCustomPrompt="1"/>
          </p:nvPr>
        </p:nvSpPr>
        <p:spPr>
          <a:xfrm>
            <a:off x="9758621" y="2778044"/>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39" name="Tijdelijke aanduiding voor afbeelding 16">
            <a:extLst>
              <a:ext uri="{FF2B5EF4-FFF2-40B4-BE49-F238E27FC236}">
                <a16:creationId xmlns:a16="http://schemas.microsoft.com/office/drawing/2014/main" id="{A7DDA151-3F4F-B593-A394-CB6DEF046EF0}"/>
              </a:ext>
            </a:extLst>
          </p:cNvPr>
          <p:cNvSpPr>
            <a:spLocks noGrp="1"/>
          </p:cNvSpPr>
          <p:nvPr>
            <p:ph type="pic" sz="quarter" idx="22" hasCustomPrompt="1"/>
          </p:nvPr>
        </p:nvSpPr>
        <p:spPr>
          <a:xfrm>
            <a:off x="9758621" y="3979046"/>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40" name="Tijdelijke aanduiding voor afbeelding 16">
            <a:extLst>
              <a:ext uri="{FF2B5EF4-FFF2-40B4-BE49-F238E27FC236}">
                <a16:creationId xmlns:a16="http://schemas.microsoft.com/office/drawing/2014/main" id="{768E1753-0ED0-3026-5633-C12E3E707C24}"/>
              </a:ext>
            </a:extLst>
          </p:cNvPr>
          <p:cNvSpPr>
            <a:spLocks noGrp="1"/>
          </p:cNvSpPr>
          <p:nvPr>
            <p:ph type="pic" sz="quarter" idx="23" hasCustomPrompt="1"/>
          </p:nvPr>
        </p:nvSpPr>
        <p:spPr>
          <a:xfrm>
            <a:off x="9758621" y="5180052"/>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45" name="Tijdelijke aanduiding voor afbeelding 16">
            <a:extLst>
              <a:ext uri="{FF2B5EF4-FFF2-40B4-BE49-F238E27FC236}">
                <a16:creationId xmlns:a16="http://schemas.microsoft.com/office/drawing/2014/main" id="{E2697F3E-6841-A4B0-7D89-083A1391421D}"/>
              </a:ext>
            </a:extLst>
          </p:cNvPr>
          <p:cNvSpPr>
            <a:spLocks noGrp="1"/>
          </p:cNvSpPr>
          <p:nvPr>
            <p:ph type="pic" sz="quarter" idx="24" hasCustomPrompt="1"/>
          </p:nvPr>
        </p:nvSpPr>
        <p:spPr>
          <a:xfrm>
            <a:off x="7498630" y="2778041"/>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46" name="Tijdelijke aanduiding voor afbeelding 16">
            <a:extLst>
              <a:ext uri="{FF2B5EF4-FFF2-40B4-BE49-F238E27FC236}">
                <a16:creationId xmlns:a16="http://schemas.microsoft.com/office/drawing/2014/main" id="{9EAD0D3C-AAEF-8C3F-00BE-D32F4785DE15}"/>
              </a:ext>
            </a:extLst>
          </p:cNvPr>
          <p:cNvSpPr>
            <a:spLocks noGrp="1"/>
          </p:cNvSpPr>
          <p:nvPr>
            <p:ph type="pic" sz="quarter" idx="25" hasCustomPrompt="1"/>
          </p:nvPr>
        </p:nvSpPr>
        <p:spPr>
          <a:xfrm>
            <a:off x="7498630" y="3979043"/>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47" name="Tijdelijke aanduiding voor afbeelding 16">
            <a:extLst>
              <a:ext uri="{FF2B5EF4-FFF2-40B4-BE49-F238E27FC236}">
                <a16:creationId xmlns:a16="http://schemas.microsoft.com/office/drawing/2014/main" id="{30EF81D2-4540-3249-1A86-651424A00147}"/>
              </a:ext>
            </a:extLst>
          </p:cNvPr>
          <p:cNvSpPr>
            <a:spLocks noGrp="1"/>
          </p:cNvSpPr>
          <p:nvPr>
            <p:ph type="pic" sz="quarter" idx="26" hasCustomPrompt="1"/>
          </p:nvPr>
        </p:nvSpPr>
        <p:spPr>
          <a:xfrm>
            <a:off x="7498630" y="5180049"/>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48" name="Tijdelijke aanduiding voor afbeelding 16">
            <a:extLst>
              <a:ext uri="{FF2B5EF4-FFF2-40B4-BE49-F238E27FC236}">
                <a16:creationId xmlns:a16="http://schemas.microsoft.com/office/drawing/2014/main" id="{492B8ECF-32CF-BD96-874F-CBEF83CC1EF8}"/>
              </a:ext>
            </a:extLst>
          </p:cNvPr>
          <p:cNvSpPr>
            <a:spLocks noGrp="1"/>
          </p:cNvSpPr>
          <p:nvPr>
            <p:ph type="pic" sz="quarter" idx="27" hasCustomPrompt="1"/>
          </p:nvPr>
        </p:nvSpPr>
        <p:spPr>
          <a:xfrm>
            <a:off x="5227016" y="2778044"/>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49" name="Tijdelijke aanduiding voor afbeelding 16">
            <a:extLst>
              <a:ext uri="{FF2B5EF4-FFF2-40B4-BE49-F238E27FC236}">
                <a16:creationId xmlns:a16="http://schemas.microsoft.com/office/drawing/2014/main" id="{3BC855F2-DC3F-E344-1BDE-FBF91152634D}"/>
              </a:ext>
            </a:extLst>
          </p:cNvPr>
          <p:cNvSpPr>
            <a:spLocks noGrp="1"/>
          </p:cNvSpPr>
          <p:nvPr>
            <p:ph type="pic" sz="quarter" idx="28" hasCustomPrompt="1"/>
          </p:nvPr>
        </p:nvSpPr>
        <p:spPr>
          <a:xfrm>
            <a:off x="5227016" y="3979046"/>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50" name="Tijdelijke aanduiding voor afbeelding 16">
            <a:extLst>
              <a:ext uri="{FF2B5EF4-FFF2-40B4-BE49-F238E27FC236}">
                <a16:creationId xmlns:a16="http://schemas.microsoft.com/office/drawing/2014/main" id="{863202A7-B6B5-D7B9-B9CA-F6F0ACA141A3}"/>
              </a:ext>
            </a:extLst>
          </p:cNvPr>
          <p:cNvSpPr>
            <a:spLocks noGrp="1"/>
          </p:cNvSpPr>
          <p:nvPr>
            <p:ph type="pic" sz="quarter" idx="29" hasCustomPrompt="1"/>
          </p:nvPr>
        </p:nvSpPr>
        <p:spPr>
          <a:xfrm>
            <a:off x="5227016" y="5180052"/>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51" name="Tijdelijke aanduiding voor afbeelding 16">
            <a:extLst>
              <a:ext uri="{FF2B5EF4-FFF2-40B4-BE49-F238E27FC236}">
                <a16:creationId xmlns:a16="http://schemas.microsoft.com/office/drawing/2014/main" id="{CB3B811E-5B01-AD47-1D0C-50D68CDB2352}"/>
              </a:ext>
            </a:extLst>
          </p:cNvPr>
          <p:cNvSpPr>
            <a:spLocks noGrp="1"/>
          </p:cNvSpPr>
          <p:nvPr>
            <p:ph type="pic" sz="quarter" idx="30" hasCustomPrompt="1"/>
          </p:nvPr>
        </p:nvSpPr>
        <p:spPr>
          <a:xfrm>
            <a:off x="2978653" y="2778041"/>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52" name="Tijdelijke aanduiding voor afbeelding 16">
            <a:extLst>
              <a:ext uri="{FF2B5EF4-FFF2-40B4-BE49-F238E27FC236}">
                <a16:creationId xmlns:a16="http://schemas.microsoft.com/office/drawing/2014/main" id="{8A08A704-C443-FFC1-34E0-97B44A82EED7}"/>
              </a:ext>
            </a:extLst>
          </p:cNvPr>
          <p:cNvSpPr>
            <a:spLocks noGrp="1"/>
          </p:cNvSpPr>
          <p:nvPr>
            <p:ph type="pic" sz="quarter" idx="31" hasCustomPrompt="1"/>
          </p:nvPr>
        </p:nvSpPr>
        <p:spPr>
          <a:xfrm>
            <a:off x="2978653" y="3979043"/>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53" name="Tijdelijke aanduiding voor afbeelding 16">
            <a:extLst>
              <a:ext uri="{FF2B5EF4-FFF2-40B4-BE49-F238E27FC236}">
                <a16:creationId xmlns:a16="http://schemas.microsoft.com/office/drawing/2014/main" id="{64C76DC2-803D-5A19-8417-3F6CDF05241E}"/>
              </a:ext>
            </a:extLst>
          </p:cNvPr>
          <p:cNvSpPr>
            <a:spLocks noGrp="1"/>
          </p:cNvSpPr>
          <p:nvPr>
            <p:ph type="pic" sz="quarter" idx="32" hasCustomPrompt="1"/>
          </p:nvPr>
        </p:nvSpPr>
        <p:spPr>
          <a:xfrm>
            <a:off x="2978653" y="5180049"/>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54" name="Tijdelijke aanduiding voor afbeelding 16">
            <a:extLst>
              <a:ext uri="{FF2B5EF4-FFF2-40B4-BE49-F238E27FC236}">
                <a16:creationId xmlns:a16="http://schemas.microsoft.com/office/drawing/2014/main" id="{4977DEBF-6C15-FC79-52AD-3FB9F4386884}"/>
              </a:ext>
            </a:extLst>
          </p:cNvPr>
          <p:cNvSpPr>
            <a:spLocks noGrp="1"/>
          </p:cNvSpPr>
          <p:nvPr>
            <p:ph type="pic" sz="quarter" idx="33" hasCustomPrompt="1"/>
          </p:nvPr>
        </p:nvSpPr>
        <p:spPr>
          <a:xfrm>
            <a:off x="718664" y="2778041"/>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55" name="Tijdelijke aanduiding voor afbeelding 16">
            <a:extLst>
              <a:ext uri="{FF2B5EF4-FFF2-40B4-BE49-F238E27FC236}">
                <a16:creationId xmlns:a16="http://schemas.microsoft.com/office/drawing/2014/main" id="{604536E4-BE6F-9ABE-A1F4-2399DC1FD139}"/>
              </a:ext>
            </a:extLst>
          </p:cNvPr>
          <p:cNvSpPr>
            <a:spLocks noGrp="1"/>
          </p:cNvSpPr>
          <p:nvPr>
            <p:ph type="pic" sz="quarter" idx="34" hasCustomPrompt="1"/>
          </p:nvPr>
        </p:nvSpPr>
        <p:spPr>
          <a:xfrm>
            <a:off x="718664" y="3979043"/>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
        <p:nvSpPr>
          <p:cNvPr id="56" name="Tijdelijke aanduiding voor afbeelding 16">
            <a:extLst>
              <a:ext uri="{FF2B5EF4-FFF2-40B4-BE49-F238E27FC236}">
                <a16:creationId xmlns:a16="http://schemas.microsoft.com/office/drawing/2014/main" id="{325E19DD-1BB5-3397-143B-4B1782CC987A}"/>
              </a:ext>
            </a:extLst>
          </p:cNvPr>
          <p:cNvSpPr>
            <a:spLocks noGrp="1"/>
          </p:cNvSpPr>
          <p:nvPr>
            <p:ph type="pic" sz="quarter" idx="35" hasCustomPrompt="1"/>
          </p:nvPr>
        </p:nvSpPr>
        <p:spPr>
          <a:xfrm>
            <a:off x="718664" y="5180049"/>
            <a:ext cx="562648" cy="820698"/>
          </a:xfrm>
          <a:pattFill prst="pct60">
            <a:fgClr>
              <a:schemeClr val="bg1">
                <a:lumMod val="95000"/>
              </a:schemeClr>
            </a:fgClr>
            <a:bgClr>
              <a:schemeClr val="bg1">
                <a:lumMod val="85000"/>
              </a:schemeClr>
            </a:bgClr>
          </a:pattFill>
        </p:spPr>
        <p:txBody>
          <a:bodyPr tIns="252000" bIns="1260000" anchor="ctr" anchorCtr="0"/>
          <a:lstStyle>
            <a:lvl1pPr marL="0" indent="0" algn="ctr">
              <a:lnSpc>
                <a:spcPct val="100000"/>
              </a:lnSpc>
              <a:spcBef>
                <a:spcPts val="0"/>
              </a:spcBef>
              <a:spcAft>
                <a:spcPts val="0"/>
              </a:spcAft>
              <a:buNone/>
              <a:defRPr sz="900" i="1">
                <a:solidFill>
                  <a:schemeClr val="bg1">
                    <a:lumMod val="50000"/>
                  </a:schemeClr>
                </a:solidFill>
              </a:defRPr>
            </a:lvl1pPr>
          </a:lstStyle>
          <a:p>
            <a:r>
              <a:rPr lang="en-GB" noProof="0" dirty="0"/>
              <a:t>Click on the icon below to insert an image</a:t>
            </a:r>
          </a:p>
        </p:txBody>
      </p:sp>
    </p:spTree>
    <p:extLst>
      <p:ext uri="{BB962C8B-B14F-4D97-AF65-F5344CB8AC3E}">
        <p14:creationId xmlns:p14="http://schemas.microsoft.com/office/powerpoint/2010/main" val="225724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ure">
    <p:bg>
      <p:bgPr>
        <a:solidFill>
          <a:schemeClr val="accent1"/>
        </a:solidFill>
        <a:effectLst/>
      </p:bgPr>
    </p:bg>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9C2FF999-F008-1331-E6E0-38EDC8FDB419}"/>
              </a:ext>
            </a:extLst>
          </p:cNvPr>
          <p:cNvSpPr/>
          <p:nvPr userDrawn="1"/>
        </p:nvSpPr>
        <p:spPr>
          <a:xfrm>
            <a:off x="-10750"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Vrije vorm: vorm 41">
            <a:extLst>
              <a:ext uri="{FF2B5EF4-FFF2-40B4-BE49-F238E27FC236}">
                <a16:creationId xmlns:a16="http://schemas.microsoft.com/office/drawing/2014/main" id="{C60BEEE3-6FC2-1913-7D0E-D2FF66473DA8}"/>
              </a:ext>
            </a:extLst>
          </p:cNvPr>
          <p:cNvSpPr/>
          <p:nvPr/>
        </p:nvSpPr>
        <p:spPr>
          <a:xfrm>
            <a:off x="-10750" y="1"/>
            <a:ext cx="12202750" cy="6857999"/>
          </a:xfrm>
          <a:custGeom>
            <a:avLst/>
            <a:gdLst>
              <a:gd name="connsiteX0" fmla="*/ 12202750 w 12202750"/>
              <a:gd name="connsiteY0" fmla="*/ 3750218 h 6857999"/>
              <a:gd name="connsiteX1" fmla="*/ 12202750 w 12202750"/>
              <a:gd name="connsiteY1" fmla="*/ 6857999 h 6857999"/>
              <a:gd name="connsiteX2" fmla="*/ 11114530 w 12202750"/>
              <a:gd name="connsiteY2" fmla="*/ 6857999 h 6857999"/>
              <a:gd name="connsiteX3" fmla="*/ 11256844 w 12202750"/>
              <a:gd name="connsiteY3" fmla="*/ 6595461 h 6857999"/>
              <a:gd name="connsiteX4" fmla="*/ 12121807 w 12202750"/>
              <a:gd name="connsiteY4" fmla="*/ 4108853 h 6857999"/>
              <a:gd name="connsiteX5" fmla="*/ 7260002 w 12202750"/>
              <a:gd name="connsiteY5" fmla="*/ 0 h 6857999"/>
              <a:gd name="connsiteX6" fmla="*/ 12202750 w 12202750"/>
              <a:gd name="connsiteY6" fmla="*/ 0 h 6857999"/>
              <a:gd name="connsiteX7" fmla="*/ 12202750 w 12202750"/>
              <a:gd name="connsiteY7" fmla="*/ 1540137 h 6857999"/>
              <a:gd name="connsiteX8" fmla="*/ 12200549 w 12202750"/>
              <a:gd name="connsiteY8" fmla="*/ 1543414 h 6857999"/>
              <a:gd name="connsiteX9" fmla="*/ 11867141 w 12202750"/>
              <a:gd name="connsiteY9" fmla="*/ 2106148 h 6857999"/>
              <a:gd name="connsiteX10" fmla="*/ 6343721 w 12202750"/>
              <a:gd name="connsiteY10" fmla="*/ 3249151 h 6857999"/>
              <a:gd name="connsiteX11" fmla="*/ 7248419 w 12202750"/>
              <a:gd name="connsiteY11" fmla="*/ 17042 h 6857999"/>
              <a:gd name="connsiteX12" fmla="*/ 0 w 12202750"/>
              <a:gd name="connsiteY12" fmla="*/ 0 h 6857999"/>
              <a:gd name="connsiteX13" fmla="*/ 4336814 w 12202750"/>
              <a:gd name="connsiteY13" fmla="*/ 0 h 6857999"/>
              <a:gd name="connsiteX14" fmla="*/ 3953814 w 12202750"/>
              <a:gd name="connsiteY14" fmla="*/ 290459 h 6857999"/>
              <a:gd name="connsiteX15" fmla="*/ 34757 w 12202750"/>
              <a:gd name="connsiteY15" fmla="*/ 4907294 h 6857999"/>
              <a:gd name="connsiteX16" fmla="*/ 0 w 12202750"/>
              <a:gd name="connsiteY16" fmla="*/ 502206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7999">
                <a:moveTo>
                  <a:pt x="12202750" y="3750218"/>
                </a:moveTo>
                <a:lnTo>
                  <a:pt x="12202750" y="6857999"/>
                </a:lnTo>
                <a:lnTo>
                  <a:pt x="11114530" y="6857999"/>
                </a:lnTo>
                <a:lnTo>
                  <a:pt x="11256844" y="6595461"/>
                </a:lnTo>
                <a:cubicBezTo>
                  <a:pt x="11629965" y="5862402"/>
                  <a:pt x="11898764" y="5050891"/>
                  <a:pt x="12121807" y="4108853"/>
                </a:cubicBezTo>
                <a:close/>
                <a:moveTo>
                  <a:pt x="7260002" y="0"/>
                </a:moveTo>
                <a:lnTo>
                  <a:pt x="12202750" y="0"/>
                </a:lnTo>
                <a:lnTo>
                  <a:pt x="12202750" y="1540137"/>
                </a:lnTo>
                <a:lnTo>
                  <a:pt x="12200549" y="1543414"/>
                </a:lnTo>
                <a:cubicBezTo>
                  <a:pt x="12110526" y="1684115"/>
                  <a:pt x="12003525" y="1893029"/>
                  <a:pt x="11867141" y="2106148"/>
                </a:cubicBezTo>
                <a:cubicBezTo>
                  <a:pt x="10880238" y="3959252"/>
                  <a:pt x="7486531" y="6089453"/>
                  <a:pt x="6343721" y="3249151"/>
                </a:cubicBezTo>
                <a:cubicBezTo>
                  <a:pt x="5919494" y="2184051"/>
                  <a:pt x="6486561" y="1153587"/>
                  <a:pt x="7248419" y="17042"/>
                </a:cubicBezTo>
                <a:close/>
                <a:moveTo>
                  <a:pt x="0" y="0"/>
                </a:moveTo>
                <a:lnTo>
                  <a:pt x="4336814" y="0"/>
                </a:lnTo>
                <a:lnTo>
                  <a:pt x="3953814" y="290459"/>
                </a:lnTo>
                <a:cubicBezTo>
                  <a:pt x="2295623" y="1565228"/>
                  <a:pt x="719287" y="2947698"/>
                  <a:pt x="34757" y="4907294"/>
                </a:cubicBezTo>
                <a:lnTo>
                  <a:pt x="0" y="5022063"/>
                </a:lnTo>
                <a:close/>
              </a:path>
            </a:pathLst>
          </a:custGeom>
          <a:solidFill>
            <a:srgbClr val="00B8C8"/>
          </a:solidFill>
          <a:ln w="1731" cap="flat">
            <a:noFill/>
            <a:prstDash val="solid"/>
            <a:miter/>
          </a:ln>
        </p:spPr>
        <p:txBody>
          <a:bodyPr wrap="square" rtlCol="0" anchor="ctr">
            <a:noAutofit/>
          </a:bodyPr>
          <a:lstStyle/>
          <a:p>
            <a:endParaRPr lang="en-GB" dirty="0"/>
          </a:p>
        </p:txBody>
      </p:sp>
      <p:sp>
        <p:nvSpPr>
          <p:cNvPr id="2" name="Titel 1">
            <a:extLst>
              <a:ext uri="{FF2B5EF4-FFF2-40B4-BE49-F238E27FC236}">
                <a16:creationId xmlns:a16="http://schemas.microsoft.com/office/drawing/2014/main" id="{3BFF1B38-67B4-1DE1-F5C5-4B950151F2D7}"/>
              </a:ext>
            </a:extLst>
          </p:cNvPr>
          <p:cNvSpPr>
            <a:spLocks noGrp="1"/>
          </p:cNvSpPr>
          <p:nvPr>
            <p:ph type="title" hasCustomPrompt="1"/>
          </p:nvPr>
        </p:nvSpPr>
        <p:spPr>
          <a:xfrm>
            <a:off x="0" y="-429019"/>
            <a:ext cx="859210" cy="276999"/>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lvl1pPr>
              <a:lnSpc>
                <a:spcPct val="100000"/>
              </a:lnSpc>
              <a:defRPr lang="nl-NL" sz="1800" b="1" cap="none" baseline="0" dirty="0">
                <a:solidFill>
                  <a:schemeClr val="accent1"/>
                </a:solidFill>
                <a:latin typeface="+mj-lt"/>
              </a:defRPr>
            </a:lvl1pPr>
          </a:lstStyle>
          <a:p>
            <a:pPr marL="0" lvl="0"/>
            <a:r>
              <a:rPr lang="en-GB" dirty="0"/>
              <a:t>Closure</a:t>
            </a:r>
          </a:p>
        </p:txBody>
      </p:sp>
      <p:sp>
        <p:nvSpPr>
          <p:cNvPr id="4" name="Tijdelijke aanduiding voor tekst 3">
            <a:extLst>
              <a:ext uri="{FF2B5EF4-FFF2-40B4-BE49-F238E27FC236}">
                <a16:creationId xmlns:a16="http://schemas.microsoft.com/office/drawing/2014/main" id="{04122BC7-F646-7ABE-AEA6-34174E1E9FB8}"/>
              </a:ext>
            </a:extLst>
          </p:cNvPr>
          <p:cNvSpPr>
            <a:spLocks noGrp="1"/>
          </p:cNvSpPr>
          <p:nvPr>
            <p:ph type="body" sz="quarter" idx="10" hasCustomPrompt="1"/>
          </p:nvPr>
        </p:nvSpPr>
        <p:spPr>
          <a:xfrm>
            <a:off x="719138" y="3950387"/>
            <a:ext cx="10752137" cy="1333698"/>
          </a:xfrm>
        </p:spPr>
        <p:txBody>
          <a:bodyPr wrap="square" anchor="b" anchorCtr="0">
            <a:spAutoFit/>
          </a:bodyPr>
          <a:lstStyle>
            <a:lvl1pPr marL="0" indent="0" algn="r">
              <a:lnSpc>
                <a:spcPts val="5200"/>
              </a:lnSpc>
              <a:spcBef>
                <a:spcPts val="0"/>
              </a:spcBef>
              <a:spcAft>
                <a:spcPts val="0"/>
              </a:spcAft>
              <a:buNone/>
              <a:defRPr sz="4800" b="1" i="0">
                <a:solidFill>
                  <a:schemeClr val="bg1"/>
                </a:solidFill>
                <a:latin typeface="+mj-lt"/>
              </a:defRPr>
            </a:lvl1pPr>
            <a:lvl2pPr marL="0" indent="0" algn="r">
              <a:buNone/>
              <a:defRPr sz="4400" b="1" i="0">
                <a:solidFill>
                  <a:schemeClr val="bg1"/>
                </a:solidFill>
                <a:latin typeface="+mj-lt"/>
              </a:defRPr>
            </a:lvl2pPr>
            <a:lvl3pPr marL="0" indent="0" algn="r">
              <a:buFont typeface="Arial" panose="020B0604020202020204" pitchFamily="34" charset="0"/>
              <a:buNone/>
              <a:defRPr sz="4400" b="1" i="0">
                <a:solidFill>
                  <a:schemeClr val="bg1"/>
                </a:solidFill>
                <a:latin typeface="+mj-lt"/>
              </a:defRPr>
            </a:lvl3pPr>
            <a:lvl4pPr marL="0" indent="0" algn="r">
              <a:buFont typeface="Arial" panose="020B0604020202020204" pitchFamily="34" charset="0"/>
              <a:buNone/>
              <a:defRPr sz="4400" b="1" i="0">
                <a:solidFill>
                  <a:schemeClr val="bg1"/>
                </a:solidFill>
                <a:latin typeface="+mj-lt"/>
              </a:defRPr>
            </a:lvl4pPr>
            <a:lvl5pPr marL="0" indent="0" algn="r">
              <a:buFont typeface="Arial" panose="020B0604020202020204" pitchFamily="34" charset="0"/>
              <a:buNone/>
              <a:defRPr sz="4400" b="1" i="0">
                <a:solidFill>
                  <a:schemeClr val="bg1"/>
                </a:solidFill>
                <a:latin typeface="+mj-lt"/>
              </a:defRPr>
            </a:lvl5pPr>
            <a:lvl6pPr marL="0" indent="0" algn="r">
              <a:buFont typeface="Arial" panose="020B0604020202020204" pitchFamily="34" charset="0"/>
              <a:buNone/>
              <a:defRPr sz="4400" b="1" i="0">
                <a:solidFill>
                  <a:schemeClr val="bg1"/>
                </a:solidFill>
                <a:latin typeface="+mj-lt"/>
              </a:defRPr>
            </a:lvl6pPr>
            <a:lvl7pPr marL="0" indent="0" algn="r">
              <a:buFont typeface="Arial" panose="020B0604020202020204" pitchFamily="34" charset="0"/>
              <a:buNone/>
              <a:defRPr sz="4400" b="1" i="0">
                <a:solidFill>
                  <a:schemeClr val="bg1"/>
                </a:solidFill>
                <a:latin typeface="+mj-lt"/>
              </a:defRPr>
            </a:lvl7pPr>
            <a:lvl8pPr marL="0" indent="0" algn="r">
              <a:buFont typeface="Arial" panose="020B0604020202020204" pitchFamily="34" charset="0"/>
              <a:buNone/>
              <a:defRPr sz="4400" b="1" i="0">
                <a:solidFill>
                  <a:schemeClr val="bg1"/>
                </a:solidFill>
                <a:latin typeface="+mj-lt"/>
              </a:defRPr>
            </a:lvl8pPr>
            <a:lvl9pPr marL="0" indent="0" algn="r">
              <a:buFont typeface="Arial" panose="020B0604020202020204" pitchFamily="34" charset="0"/>
              <a:buNone/>
              <a:defRPr sz="4400" b="1" i="0">
                <a:solidFill>
                  <a:schemeClr val="bg1"/>
                </a:solidFill>
                <a:latin typeface="+mj-lt"/>
              </a:defRPr>
            </a:lvl9pPr>
          </a:lstStyle>
          <a:p>
            <a:pPr lvl="0"/>
            <a:r>
              <a:rPr lang="en-GB" noProof="0" dirty="0"/>
              <a:t>Title slide</a:t>
            </a:r>
            <a:br>
              <a:rPr lang="en-GB" noProof="0" dirty="0"/>
            </a:br>
            <a:r>
              <a:rPr lang="en-GB" noProof="0" dirty="0"/>
              <a:t>max. 2 lines</a:t>
            </a:r>
          </a:p>
        </p:txBody>
      </p:sp>
      <p:sp>
        <p:nvSpPr>
          <p:cNvPr id="6" name="Tijdelijke aanduiding voor tekst 5">
            <a:extLst>
              <a:ext uri="{FF2B5EF4-FFF2-40B4-BE49-F238E27FC236}">
                <a16:creationId xmlns:a16="http://schemas.microsoft.com/office/drawing/2014/main" id="{ACC0F79F-5B45-CF11-7FFE-D7A815731C32}"/>
              </a:ext>
            </a:extLst>
          </p:cNvPr>
          <p:cNvSpPr>
            <a:spLocks noGrp="1"/>
          </p:cNvSpPr>
          <p:nvPr>
            <p:ph type="body" sz="quarter" idx="11" hasCustomPrompt="1"/>
          </p:nvPr>
        </p:nvSpPr>
        <p:spPr>
          <a:xfrm>
            <a:off x="719137" y="5404234"/>
            <a:ext cx="10763113" cy="332399"/>
          </a:xfrm>
        </p:spPr>
        <p:txBody>
          <a:bodyPr>
            <a:spAutoFit/>
          </a:bodyPr>
          <a:lstStyle>
            <a:lvl1pPr marL="0" indent="0" algn="r">
              <a:buFont typeface="Arial" panose="020B0604020202020204" pitchFamily="34" charset="0"/>
              <a:buNone/>
              <a:defRPr sz="2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Subtitle | Name speaker</a:t>
            </a:r>
          </a:p>
        </p:txBody>
      </p:sp>
      <p:sp>
        <p:nvSpPr>
          <p:cNvPr id="17" name="Tijdelijke aanduiding voor datum 16">
            <a:extLst>
              <a:ext uri="{FF2B5EF4-FFF2-40B4-BE49-F238E27FC236}">
                <a16:creationId xmlns:a16="http://schemas.microsoft.com/office/drawing/2014/main" id="{599862F7-F626-8DED-B1FF-873CD0CF69ED}"/>
              </a:ext>
            </a:extLst>
          </p:cNvPr>
          <p:cNvSpPr>
            <a:spLocks noGrp="1"/>
          </p:cNvSpPr>
          <p:nvPr>
            <p:ph type="dt" sz="half" idx="12"/>
          </p:nvPr>
        </p:nvSpPr>
        <p:spPr>
          <a:xfrm>
            <a:off x="10705040" y="5813671"/>
            <a:ext cx="766235" cy="184666"/>
          </a:xfrm>
        </p:spPr>
        <p:txBody>
          <a:bodyPr/>
          <a:lstStyle>
            <a:lvl1pPr>
              <a:defRPr sz="1200">
                <a:solidFill>
                  <a:schemeClr val="tx2"/>
                </a:solidFill>
              </a:defRPr>
            </a:lvl1pPr>
          </a:lstStyle>
          <a:p>
            <a:fld id="{8356D135-3DCC-4F43-956C-8E084B5B3B73}" type="datetime1">
              <a:rPr lang="nl-NL" smtClean="0"/>
              <a:t>24-5-2024</a:t>
            </a:fld>
            <a:endParaRPr lang="en-GB" dirty="0"/>
          </a:p>
        </p:txBody>
      </p:sp>
      <p:grpSp>
        <p:nvGrpSpPr>
          <p:cNvPr id="21" name="Graphic 4">
            <a:extLst>
              <a:ext uri="{FF2B5EF4-FFF2-40B4-BE49-F238E27FC236}">
                <a16:creationId xmlns:a16="http://schemas.microsoft.com/office/drawing/2014/main" id="{C93E164C-298E-F36F-9136-0AC365C778F8}"/>
              </a:ext>
            </a:extLst>
          </p:cNvPr>
          <p:cNvGrpSpPr/>
          <p:nvPr userDrawn="1"/>
        </p:nvGrpSpPr>
        <p:grpSpPr>
          <a:xfrm>
            <a:off x="721114" y="437497"/>
            <a:ext cx="1530269" cy="594428"/>
            <a:chOff x="717019" y="5865846"/>
            <a:chExt cx="1413341" cy="549008"/>
          </a:xfrm>
          <a:solidFill>
            <a:srgbClr val="FFFFFF"/>
          </a:solidFill>
        </p:grpSpPr>
        <p:sp>
          <p:nvSpPr>
            <p:cNvPr id="22" name="Vrije vorm: vorm 21">
              <a:extLst>
                <a:ext uri="{FF2B5EF4-FFF2-40B4-BE49-F238E27FC236}">
                  <a16:creationId xmlns:a16="http://schemas.microsoft.com/office/drawing/2014/main" id="{C4DE928F-9819-F729-1A30-E5A07740CC27}"/>
                </a:ext>
              </a:extLst>
            </p:cNvPr>
            <p:cNvSpPr/>
            <p:nvPr/>
          </p:nvSpPr>
          <p:spPr>
            <a:xfrm>
              <a:off x="998576" y="6136009"/>
              <a:ext cx="258644" cy="277455"/>
            </a:xfrm>
            <a:custGeom>
              <a:avLst/>
              <a:gdLst>
                <a:gd name="connsiteX0" fmla="*/ 129322 w 258644"/>
                <a:gd name="connsiteY0" fmla="*/ 224847 h 277455"/>
                <a:gd name="connsiteX1" fmla="*/ 183307 w 258644"/>
                <a:gd name="connsiteY1" fmla="*/ 167897 h 277455"/>
                <a:gd name="connsiteX2" fmla="*/ 183307 w 258644"/>
                <a:gd name="connsiteY2" fmla="*/ 0 h 277455"/>
                <a:gd name="connsiteX3" fmla="*/ 258644 w 258644"/>
                <a:gd name="connsiteY3" fmla="*/ 0 h 277455"/>
                <a:gd name="connsiteX4" fmla="*/ 258644 w 258644"/>
                <a:gd name="connsiteY4" fmla="*/ 172238 h 277455"/>
                <a:gd name="connsiteX5" fmla="*/ 129322 w 258644"/>
                <a:gd name="connsiteY5" fmla="*/ 277456 h 277455"/>
                <a:gd name="connsiteX6" fmla="*/ 0 w 258644"/>
                <a:gd name="connsiteY6" fmla="*/ 172238 h 277455"/>
                <a:gd name="connsiteX7" fmla="*/ 0 w 258644"/>
                <a:gd name="connsiteY7" fmla="*/ 174 h 277455"/>
                <a:gd name="connsiteX8" fmla="*/ 75337 w 258644"/>
                <a:gd name="connsiteY8" fmla="*/ 174 h 277455"/>
                <a:gd name="connsiteX9" fmla="*/ 75337 w 258644"/>
                <a:gd name="connsiteY9" fmla="*/ 168071 h 277455"/>
                <a:gd name="connsiteX10" fmla="*/ 129322 w 258644"/>
                <a:gd name="connsiteY10" fmla="*/ 224847 h 2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8644" h="277455">
                  <a:moveTo>
                    <a:pt x="129322" y="224847"/>
                  </a:moveTo>
                  <a:cubicBezTo>
                    <a:pt x="164907" y="224847"/>
                    <a:pt x="183307" y="200713"/>
                    <a:pt x="183307" y="167897"/>
                  </a:cubicBezTo>
                  <a:lnTo>
                    <a:pt x="183307" y="0"/>
                  </a:lnTo>
                  <a:lnTo>
                    <a:pt x="258644" y="0"/>
                  </a:lnTo>
                  <a:lnTo>
                    <a:pt x="258644" y="172238"/>
                  </a:lnTo>
                  <a:cubicBezTo>
                    <a:pt x="257255" y="247592"/>
                    <a:pt x="197542" y="277456"/>
                    <a:pt x="129322" y="277456"/>
                  </a:cubicBezTo>
                  <a:cubicBezTo>
                    <a:pt x="61102" y="277456"/>
                    <a:pt x="0" y="247592"/>
                    <a:pt x="0" y="172238"/>
                  </a:cubicBezTo>
                  <a:lnTo>
                    <a:pt x="0" y="174"/>
                  </a:lnTo>
                  <a:lnTo>
                    <a:pt x="75337" y="174"/>
                  </a:lnTo>
                  <a:lnTo>
                    <a:pt x="75337" y="168071"/>
                  </a:lnTo>
                  <a:cubicBezTo>
                    <a:pt x="73948" y="200713"/>
                    <a:pt x="93910" y="224847"/>
                    <a:pt x="129322" y="224847"/>
                  </a:cubicBezTo>
                  <a:close/>
                </a:path>
              </a:pathLst>
            </a:custGeom>
            <a:solidFill>
              <a:srgbClr val="FFFFFF"/>
            </a:solidFill>
            <a:ln w="1731" cap="flat">
              <a:noFill/>
              <a:prstDash val="solid"/>
              <a:miter/>
            </a:ln>
          </p:spPr>
          <p:txBody>
            <a:bodyPr rtlCol="0" anchor="ctr"/>
            <a:lstStyle/>
            <a:p>
              <a:endParaRPr lang="en-GB" dirty="0"/>
            </a:p>
          </p:txBody>
        </p:sp>
        <p:sp>
          <p:nvSpPr>
            <p:cNvPr id="23" name="Vrije vorm: vorm 22">
              <a:extLst>
                <a:ext uri="{FF2B5EF4-FFF2-40B4-BE49-F238E27FC236}">
                  <a16:creationId xmlns:a16="http://schemas.microsoft.com/office/drawing/2014/main" id="{79323DCE-D484-B94A-C1EC-D2F2B931366F}"/>
                </a:ext>
              </a:extLst>
            </p:cNvPr>
            <p:cNvSpPr/>
            <p:nvPr/>
          </p:nvSpPr>
          <p:spPr>
            <a:xfrm>
              <a:off x="717019" y="6136183"/>
              <a:ext cx="244583" cy="271726"/>
            </a:xfrm>
            <a:custGeom>
              <a:avLst/>
              <a:gdLst>
                <a:gd name="connsiteX0" fmla="*/ 85405 w 244583"/>
                <a:gd name="connsiteY0" fmla="*/ 271726 h 271726"/>
                <a:gd name="connsiteX1" fmla="*/ 160741 w 244583"/>
                <a:gd name="connsiteY1" fmla="*/ 271726 h 271726"/>
                <a:gd name="connsiteX2" fmla="*/ 160741 w 244583"/>
                <a:gd name="connsiteY2" fmla="*/ 52609 h 271726"/>
                <a:gd name="connsiteX3" fmla="*/ 244583 w 244583"/>
                <a:gd name="connsiteY3" fmla="*/ 52609 h 271726"/>
                <a:gd name="connsiteX4" fmla="*/ 244583 w 244583"/>
                <a:gd name="connsiteY4" fmla="*/ 0 h 271726"/>
                <a:gd name="connsiteX5" fmla="*/ 0 w 244583"/>
                <a:gd name="connsiteY5" fmla="*/ 0 h 271726"/>
                <a:gd name="connsiteX6" fmla="*/ 0 w 244583"/>
                <a:gd name="connsiteY6" fmla="*/ 52609 h 271726"/>
                <a:gd name="connsiteX7" fmla="*/ 85405 w 244583"/>
                <a:gd name="connsiteY7" fmla="*/ 52609 h 27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583" h="271726">
                  <a:moveTo>
                    <a:pt x="85405" y="271726"/>
                  </a:moveTo>
                  <a:lnTo>
                    <a:pt x="160741" y="271726"/>
                  </a:lnTo>
                  <a:lnTo>
                    <a:pt x="160741" y="52609"/>
                  </a:lnTo>
                  <a:lnTo>
                    <a:pt x="244583" y="52609"/>
                  </a:lnTo>
                  <a:lnTo>
                    <a:pt x="244583" y="0"/>
                  </a:lnTo>
                  <a:lnTo>
                    <a:pt x="0" y="0"/>
                  </a:lnTo>
                  <a:lnTo>
                    <a:pt x="0" y="52609"/>
                  </a:lnTo>
                  <a:lnTo>
                    <a:pt x="85405" y="52609"/>
                  </a:lnTo>
                  <a:close/>
                </a:path>
              </a:pathLst>
            </a:custGeom>
            <a:solidFill>
              <a:srgbClr val="FFFFFF"/>
            </a:solidFill>
            <a:ln w="1731" cap="flat">
              <a:noFill/>
              <a:prstDash val="solid"/>
              <a:miter/>
            </a:ln>
          </p:spPr>
          <p:txBody>
            <a:bodyPr rtlCol="0" anchor="ctr"/>
            <a:lstStyle/>
            <a:p>
              <a:endParaRPr lang="en-GB" dirty="0"/>
            </a:p>
          </p:txBody>
        </p:sp>
        <p:sp>
          <p:nvSpPr>
            <p:cNvPr id="24" name="Vrije vorm: vorm 23">
              <a:extLst>
                <a:ext uri="{FF2B5EF4-FFF2-40B4-BE49-F238E27FC236}">
                  <a16:creationId xmlns:a16="http://schemas.microsoft.com/office/drawing/2014/main" id="{3539D6EA-85DB-9F50-4773-B93829862258}"/>
                </a:ext>
              </a:extLst>
            </p:cNvPr>
            <p:cNvSpPr/>
            <p:nvPr/>
          </p:nvSpPr>
          <p:spPr>
            <a:xfrm>
              <a:off x="792227" y="5865846"/>
              <a:ext cx="256862" cy="254189"/>
            </a:xfrm>
            <a:custGeom>
              <a:avLst/>
              <a:gdLst>
                <a:gd name="connsiteX0" fmla="*/ 190726 w 256862"/>
                <a:gd name="connsiteY0" fmla="*/ 138033 h 254189"/>
                <a:gd name="connsiteX1" fmla="*/ 153752 w 256862"/>
                <a:gd name="connsiteY1" fmla="*/ 115288 h 254189"/>
                <a:gd name="connsiteX2" fmla="*/ 254780 w 256862"/>
                <a:gd name="connsiteY2" fmla="*/ 14237 h 254189"/>
                <a:gd name="connsiteX3" fmla="*/ 254780 w 256862"/>
                <a:gd name="connsiteY3" fmla="*/ 0 h 254189"/>
                <a:gd name="connsiteX4" fmla="*/ 247663 w 256862"/>
                <a:gd name="connsiteY4" fmla="*/ 9897 h 254189"/>
                <a:gd name="connsiteX5" fmla="*/ 102718 w 256862"/>
                <a:gd name="connsiteY5" fmla="*/ 66846 h 254189"/>
                <a:gd name="connsiteX6" fmla="*/ 3253 w 256862"/>
                <a:gd name="connsiteY6" fmla="*/ 217555 h 254189"/>
                <a:gd name="connsiteX7" fmla="*/ 10370 w 256862"/>
                <a:gd name="connsiteY7" fmla="*/ 237522 h 254189"/>
                <a:gd name="connsiteX8" fmla="*/ 13147 w 256862"/>
                <a:gd name="connsiteY8" fmla="*/ 217555 h 254189"/>
                <a:gd name="connsiteX9" fmla="*/ 101329 w 256862"/>
                <a:gd name="connsiteY9" fmla="*/ 107996 h 254189"/>
                <a:gd name="connsiteX10" fmla="*/ 109835 w 256862"/>
                <a:gd name="connsiteY10" fmla="*/ 100877 h 254189"/>
                <a:gd name="connsiteX11" fmla="*/ 109835 w 256862"/>
                <a:gd name="connsiteY11" fmla="*/ 107996 h 254189"/>
                <a:gd name="connsiteX12" fmla="*/ 79978 w 256862"/>
                <a:gd name="connsiteY12" fmla="*/ 179183 h 254189"/>
                <a:gd name="connsiteX13" fmla="*/ 135352 w 256862"/>
                <a:gd name="connsiteY13" fmla="*/ 167724 h 254189"/>
                <a:gd name="connsiteX14" fmla="*/ 141081 w 256862"/>
                <a:gd name="connsiteY14" fmla="*/ 160605 h 254189"/>
                <a:gd name="connsiteX15" fmla="*/ 141081 w 256862"/>
                <a:gd name="connsiteY15" fmla="*/ 172064 h 254189"/>
                <a:gd name="connsiteX16" fmla="*/ 104107 w 256862"/>
                <a:gd name="connsiteY16" fmla="*/ 241689 h 254189"/>
                <a:gd name="connsiteX17" fmla="*/ 85706 w 256862"/>
                <a:gd name="connsiteY17" fmla="*/ 253148 h 254189"/>
                <a:gd name="connsiteX18" fmla="*/ 95601 w 256862"/>
                <a:gd name="connsiteY18" fmla="*/ 253148 h 254189"/>
                <a:gd name="connsiteX19" fmla="*/ 226485 w 256862"/>
                <a:gd name="connsiteY19" fmla="*/ 125185 h 254189"/>
                <a:gd name="connsiteX20" fmla="*/ 226485 w 256862"/>
                <a:gd name="connsiteY20" fmla="*/ 116677 h 254189"/>
                <a:gd name="connsiteX21" fmla="*/ 219368 w 256862"/>
                <a:gd name="connsiteY21" fmla="*/ 121018 h 254189"/>
                <a:gd name="connsiteX22" fmla="*/ 190726 w 256862"/>
                <a:gd name="connsiteY22" fmla="*/ 138033 h 254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6862" h="254189">
                  <a:moveTo>
                    <a:pt x="190726" y="138033"/>
                  </a:moveTo>
                  <a:cubicBezTo>
                    <a:pt x="172326" y="143763"/>
                    <a:pt x="153752" y="139422"/>
                    <a:pt x="153752" y="115288"/>
                  </a:cubicBezTo>
                  <a:cubicBezTo>
                    <a:pt x="153752" y="78306"/>
                    <a:pt x="241934" y="47053"/>
                    <a:pt x="254780" y="14237"/>
                  </a:cubicBezTo>
                  <a:cubicBezTo>
                    <a:pt x="257557" y="5730"/>
                    <a:pt x="257557" y="0"/>
                    <a:pt x="254780" y="0"/>
                  </a:cubicBezTo>
                  <a:cubicBezTo>
                    <a:pt x="252002" y="0"/>
                    <a:pt x="254780" y="4341"/>
                    <a:pt x="247663" y="9897"/>
                  </a:cubicBezTo>
                  <a:cubicBezTo>
                    <a:pt x="210689" y="46879"/>
                    <a:pt x="149586" y="46879"/>
                    <a:pt x="102718" y="66846"/>
                  </a:cubicBezTo>
                  <a:cubicBezTo>
                    <a:pt x="71472" y="81084"/>
                    <a:pt x="-18098" y="123796"/>
                    <a:pt x="3253" y="217555"/>
                  </a:cubicBezTo>
                  <a:cubicBezTo>
                    <a:pt x="4642" y="221895"/>
                    <a:pt x="7593" y="237522"/>
                    <a:pt x="10370" y="237522"/>
                  </a:cubicBezTo>
                  <a:cubicBezTo>
                    <a:pt x="13147" y="237522"/>
                    <a:pt x="13147" y="229014"/>
                    <a:pt x="13147" y="217555"/>
                  </a:cubicBezTo>
                  <a:cubicBezTo>
                    <a:pt x="13147" y="160605"/>
                    <a:pt x="78589" y="144978"/>
                    <a:pt x="101329" y="107996"/>
                  </a:cubicBezTo>
                  <a:cubicBezTo>
                    <a:pt x="104107" y="103655"/>
                    <a:pt x="108446" y="98099"/>
                    <a:pt x="109835" y="100877"/>
                  </a:cubicBezTo>
                  <a:cubicBezTo>
                    <a:pt x="109835" y="102266"/>
                    <a:pt x="109835" y="103655"/>
                    <a:pt x="109835" y="107996"/>
                  </a:cubicBezTo>
                  <a:cubicBezTo>
                    <a:pt x="102718" y="137860"/>
                    <a:pt x="71472" y="157827"/>
                    <a:pt x="79978" y="179183"/>
                  </a:cubicBezTo>
                  <a:cubicBezTo>
                    <a:pt x="91435" y="207658"/>
                    <a:pt x="125458" y="186302"/>
                    <a:pt x="135352" y="167724"/>
                  </a:cubicBezTo>
                  <a:cubicBezTo>
                    <a:pt x="138130" y="163383"/>
                    <a:pt x="139692" y="159216"/>
                    <a:pt x="141081" y="160605"/>
                  </a:cubicBezTo>
                  <a:cubicBezTo>
                    <a:pt x="142469" y="160605"/>
                    <a:pt x="142469" y="166335"/>
                    <a:pt x="141081" y="172064"/>
                  </a:cubicBezTo>
                  <a:cubicBezTo>
                    <a:pt x="135352" y="204706"/>
                    <a:pt x="128235" y="223284"/>
                    <a:pt x="104107" y="241689"/>
                  </a:cubicBezTo>
                  <a:cubicBezTo>
                    <a:pt x="96990" y="247418"/>
                    <a:pt x="84144" y="248807"/>
                    <a:pt x="85706" y="253148"/>
                  </a:cubicBezTo>
                  <a:cubicBezTo>
                    <a:pt x="85706" y="254537"/>
                    <a:pt x="91435" y="254537"/>
                    <a:pt x="95601" y="253148"/>
                  </a:cubicBezTo>
                  <a:cubicBezTo>
                    <a:pt x="159654" y="248807"/>
                    <a:pt x="212251" y="174842"/>
                    <a:pt x="226485" y="125185"/>
                  </a:cubicBezTo>
                  <a:cubicBezTo>
                    <a:pt x="227874" y="122407"/>
                    <a:pt x="227874" y="118066"/>
                    <a:pt x="226485" y="116677"/>
                  </a:cubicBezTo>
                  <a:cubicBezTo>
                    <a:pt x="225097" y="115288"/>
                    <a:pt x="222146" y="118066"/>
                    <a:pt x="219368" y="121018"/>
                  </a:cubicBezTo>
                  <a:cubicBezTo>
                    <a:pt x="209127" y="128137"/>
                    <a:pt x="200621" y="133866"/>
                    <a:pt x="190726" y="138033"/>
                  </a:cubicBezTo>
                  <a:close/>
                </a:path>
              </a:pathLst>
            </a:custGeom>
            <a:solidFill>
              <a:srgbClr val="FFFFFF"/>
            </a:solidFill>
            <a:ln w="1731" cap="flat">
              <a:noFill/>
              <a:prstDash val="solid"/>
              <a:miter/>
            </a:ln>
          </p:spPr>
          <p:txBody>
            <a:bodyPr rtlCol="0" anchor="ctr"/>
            <a:lstStyle/>
            <a:p>
              <a:endParaRPr lang="en-GB" dirty="0"/>
            </a:p>
          </p:txBody>
        </p:sp>
        <p:sp>
          <p:nvSpPr>
            <p:cNvPr id="25" name="Vrije vorm: vorm 24">
              <a:extLst>
                <a:ext uri="{FF2B5EF4-FFF2-40B4-BE49-F238E27FC236}">
                  <a16:creationId xmlns:a16="http://schemas.microsoft.com/office/drawing/2014/main" id="{A996BACF-1310-A75D-F3D9-23D926B05697}"/>
                </a:ext>
              </a:extLst>
            </p:cNvPr>
            <p:cNvSpPr/>
            <p:nvPr/>
          </p:nvSpPr>
          <p:spPr>
            <a:xfrm>
              <a:off x="1588597" y="6213099"/>
              <a:ext cx="172024" cy="200539"/>
            </a:xfrm>
            <a:custGeom>
              <a:avLst/>
              <a:gdLst>
                <a:gd name="connsiteX0" fmla="*/ 38363 w 172024"/>
                <a:gd name="connsiteY0" fmla="*/ 82299 h 200539"/>
                <a:gd name="connsiteX1" fmla="*/ 86620 w 172024"/>
                <a:gd name="connsiteY1" fmla="*/ 25350 h 200539"/>
                <a:gd name="connsiteX2" fmla="*/ 134877 w 172024"/>
                <a:gd name="connsiteY2" fmla="*/ 82299 h 200539"/>
                <a:gd name="connsiteX3" fmla="*/ 38363 w 172024"/>
                <a:gd name="connsiteY3" fmla="*/ 82299 h 200539"/>
                <a:gd name="connsiteX4" fmla="*/ 172024 w 172024"/>
                <a:gd name="connsiteY4" fmla="*/ 106607 h 200539"/>
                <a:gd name="connsiteX5" fmla="*/ 172024 w 172024"/>
                <a:gd name="connsiteY5" fmla="*/ 89591 h 200539"/>
                <a:gd name="connsiteX6" fmla="*/ 88182 w 172024"/>
                <a:gd name="connsiteY6" fmla="*/ 0 h 200539"/>
                <a:gd name="connsiteX7" fmla="*/ 0 w 172024"/>
                <a:gd name="connsiteY7" fmla="*/ 102440 h 200539"/>
                <a:gd name="connsiteX8" fmla="*/ 85231 w 172024"/>
                <a:gd name="connsiteY8" fmla="*/ 200539 h 200539"/>
                <a:gd name="connsiteX9" fmla="*/ 169073 w 172024"/>
                <a:gd name="connsiteY9" fmla="*/ 136471 h 200539"/>
                <a:gd name="connsiteX10" fmla="*/ 130711 w 172024"/>
                <a:gd name="connsiteY10" fmla="*/ 136471 h 200539"/>
                <a:gd name="connsiteX11" fmla="*/ 85231 w 172024"/>
                <a:gd name="connsiteY11" fmla="*/ 174842 h 200539"/>
                <a:gd name="connsiteX12" fmla="*/ 36974 w 172024"/>
                <a:gd name="connsiteY12" fmla="*/ 107996 h 200539"/>
                <a:gd name="connsiteX13" fmla="*/ 172024 w 172024"/>
                <a:gd name="connsiteY13" fmla="*/ 107996 h 200539"/>
                <a:gd name="connsiteX14" fmla="*/ 172024 w 172024"/>
                <a:gd name="connsiteY14" fmla="*/ 106607 h 200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024" h="200539">
                  <a:moveTo>
                    <a:pt x="38363" y="82299"/>
                  </a:moveTo>
                  <a:cubicBezTo>
                    <a:pt x="38363" y="52435"/>
                    <a:pt x="56763" y="25350"/>
                    <a:pt x="86620" y="25350"/>
                  </a:cubicBezTo>
                  <a:cubicBezTo>
                    <a:pt x="120816" y="25350"/>
                    <a:pt x="134877" y="49484"/>
                    <a:pt x="134877" y="82299"/>
                  </a:cubicBezTo>
                  <a:lnTo>
                    <a:pt x="38363" y="82299"/>
                  </a:lnTo>
                  <a:close/>
                  <a:moveTo>
                    <a:pt x="172024" y="106607"/>
                  </a:moveTo>
                  <a:lnTo>
                    <a:pt x="172024" y="89591"/>
                  </a:lnTo>
                  <a:cubicBezTo>
                    <a:pt x="172024" y="36983"/>
                    <a:pt x="142167" y="0"/>
                    <a:pt x="88182" y="0"/>
                  </a:cubicBezTo>
                  <a:cubicBezTo>
                    <a:pt x="28468" y="0"/>
                    <a:pt x="0" y="46879"/>
                    <a:pt x="0" y="102440"/>
                  </a:cubicBezTo>
                  <a:cubicBezTo>
                    <a:pt x="0" y="158001"/>
                    <a:pt x="24128" y="200539"/>
                    <a:pt x="85231" y="200539"/>
                  </a:cubicBezTo>
                  <a:cubicBezTo>
                    <a:pt x="130711" y="200539"/>
                    <a:pt x="163518" y="179183"/>
                    <a:pt x="169073" y="136471"/>
                  </a:cubicBezTo>
                  <a:lnTo>
                    <a:pt x="130711" y="136471"/>
                  </a:lnTo>
                  <a:cubicBezTo>
                    <a:pt x="126371" y="163557"/>
                    <a:pt x="112310" y="174842"/>
                    <a:pt x="85231" y="174842"/>
                  </a:cubicBezTo>
                  <a:cubicBezTo>
                    <a:pt x="48257" y="174842"/>
                    <a:pt x="36974" y="142200"/>
                    <a:pt x="36974" y="107996"/>
                  </a:cubicBezTo>
                  <a:lnTo>
                    <a:pt x="172024" y="107996"/>
                  </a:lnTo>
                  <a:lnTo>
                    <a:pt x="172024" y="106607"/>
                  </a:lnTo>
                  <a:close/>
                </a:path>
              </a:pathLst>
            </a:custGeom>
            <a:solidFill>
              <a:srgbClr val="FFFFFF"/>
            </a:solidFill>
            <a:ln w="1731" cap="flat">
              <a:noFill/>
              <a:prstDash val="solid"/>
              <a:miter/>
            </a:ln>
          </p:spPr>
          <p:txBody>
            <a:bodyPr rtlCol="0" anchor="ctr"/>
            <a:lstStyle/>
            <a:p>
              <a:endParaRPr lang="en-GB" dirty="0"/>
            </a:p>
          </p:txBody>
        </p:sp>
        <p:sp>
          <p:nvSpPr>
            <p:cNvPr id="26" name="Vrije vorm: vorm 25">
              <a:extLst>
                <a:ext uri="{FF2B5EF4-FFF2-40B4-BE49-F238E27FC236}">
                  <a16:creationId xmlns:a16="http://schemas.microsoft.com/office/drawing/2014/main" id="{B50ABAA7-4D3A-64F2-2886-73E38F672A13}"/>
                </a:ext>
              </a:extLst>
            </p:cNvPr>
            <p:cNvSpPr/>
            <p:nvPr/>
          </p:nvSpPr>
          <p:spPr>
            <a:xfrm>
              <a:off x="1803323" y="6136183"/>
              <a:ext cx="35585" cy="271552"/>
            </a:xfrm>
            <a:custGeom>
              <a:avLst/>
              <a:gdLst>
                <a:gd name="connsiteX0" fmla="*/ 0 w 35585"/>
                <a:gd name="connsiteY0" fmla="*/ 0 h 271552"/>
                <a:gd name="connsiteX1" fmla="*/ 35585 w 35585"/>
                <a:gd name="connsiteY1" fmla="*/ 0 h 271552"/>
                <a:gd name="connsiteX2" fmla="*/ 35585 w 35585"/>
                <a:gd name="connsiteY2" fmla="*/ 271552 h 271552"/>
                <a:gd name="connsiteX3" fmla="*/ 0 w 35585"/>
                <a:gd name="connsiteY3" fmla="*/ 271552 h 271552"/>
              </a:gdLst>
              <a:ahLst/>
              <a:cxnLst>
                <a:cxn ang="0">
                  <a:pos x="connsiteX0" y="connsiteY0"/>
                </a:cxn>
                <a:cxn ang="0">
                  <a:pos x="connsiteX1" y="connsiteY1"/>
                </a:cxn>
                <a:cxn ang="0">
                  <a:pos x="connsiteX2" y="connsiteY2"/>
                </a:cxn>
                <a:cxn ang="0">
                  <a:pos x="connsiteX3" y="connsiteY3"/>
                </a:cxn>
              </a:cxnLst>
              <a:rect l="l" t="t" r="r" b="b"/>
              <a:pathLst>
                <a:path w="35585" h="271552">
                  <a:moveTo>
                    <a:pt x="0" y="0"/>
                  </a:moveTo>
                  <a:lnTo>
                    <a:pt x="35585" y="0"/>
                  </a:lnTo>
                  <a:lnTo>
                    <a:pt x="35585" y="271552"/>
                  </a:lnTo>
                  <a:lnTo>
                    <a:pt x="0" y="271552"/>
                  </a:lnTo>
                  <a:close/>
                </a:path>
              </a:pathLst>
            </a:custGeom>
            <a:solidFill>
              <a:srgbClr val="FFFFFF"/>
            </a:solidFill>
            <a:ln w="1731" cap="flat">
              <a:noFill/>
              <a:prstDash val="solid"/>
              <a:miter/>
            </a:ln>
          </p:spPr>
          <p:txBody>
            <a:bodyPr rtlCol="0" anchor="ctr"/>
            <a:lstStyle/>
            <a:p>
              <a:endParaRPr lang="en-GB" dirty="0"/>
            </a:p>
          </p:txBody>
        </p:sp>
        <p:sp>
          <p:nvSpPr>
            <p:cNvPr id="27" name="Vrije vorm: vorm 26">
              <a:extLst>
                <a:ext uri="{FF2B5EF4-FFF2-40B4-BE49-F238E27FC236}">
                  <a16:creationId xmlns:a16="http://schemas.microsoft.com/office/drawing/2014/main" id="{94E5B70C-D6DE-08E7-481C-59E036E42088}"/>
                </a:ext>
              </a:extLst>
            </p:cNvPr>
            <p:cNvSpPr/>
            <p:nvPr/>
          </p:nvSpPr>
          <p:spPr>
            <a:xfrm>
              <a:off x="1880049" y="6129238"/>
              <a:ext cx="122204" cy="278671"/>
            </a:xfrm>
            <a:custGeom>
              <a:avLst/>
              <a:gdLst>
                <a:gd name="connsiteX0" fmla="*/ 72559 w 122204"/>
                <a:gd name="connsiteY0" fmla="*/ 278671 h 278671"/>
                <a:gd name="connsiteX1" fmla="*/ 72559 w 122204"/>
                <a:gd name="connsiteY1" fmla="*/ 113726 h 278671"/>
                <a:gd name="connsiteX2" fmla="*/ 116650 w 122204"/>
                <a:gd name="connsiteY2" fmla="*/ 113726 h 278671"/>
                <a:gd name="connsiteX3" fmla="*/ 116650 w 122204"/>
                <a:gd name="connsiteY3" fmla="*/ 88202 h 278671"/>
                <a:gd name="connsiteX4" fmla="*/ 72559 w 122204"/>
                <a:gd name="connsiteY4" fmla="*/ 88202 h 278671"/>
                <a:gd name="connsiteX5" fmla="*/ 72559 w 122204"/>
                <a:gd name="connsiteY5" fmla="*/ 58339 h 278671"/>
                <a:gd name="connsiteX6" fmla="*/ 103805 w 122204"/>
                <a:gd name="connsiteY6" fmla="*/ 32816 h 278671"/>
                <a:gd name="connsiteX7" fmla="*/ 122205 w 122204"/>
                <a:gd name="connsiteY7" fmla="*/ 34205 h 278671"/>
                <a:gd name="connsiteX8" fmla="*/ 122205 w 122204"/>
                <a:gd name="connsiteY8" fmla="*/ 4341 h 278671"/>
                <a:gd name="connsiteX9" fmla="*/ 96688 w 122204"/>
                <a:gd name="connsiteY9" fmla="*/ 0 h 278671"/>
                <a:gd name="connsiteX10" fmla="*/ 36974 w 122204"/>
                <a:gd name="connsiteY10" fmla="*/ 52609 h 278671"/>
                <a:gd name="connsiteX11" fmla="*/ 36974 w 122204"/>
                <a:gd name="connsiteY11" fmla="*/ 88202 h 278671"/>
                <a:gd name="connsiteX12" fmla="*/ 0 w 122204"/>
                <a:gd name="connsiteY12" fmla="*/ 88202 h 278671"/>
                <a:gd name="connsiteX13" fmla="*/ 0 w 122204"/>
                <a:gd name="connsiteY13" fmla="*/ 113726 h 278671"/>
                <a:gd name="connsiteX14" fmla="*/ 36974 w 122204"/>
                <a:gd name="connsiteY14" fmla="*/ 113726 h 278671"/>
                <a:gd name="connsiteX15" fmla="*/ 36974 w 122204"/>
                <a:gd name="connsiteY15" fmla="*/ 278671 h 278671"/>
                <a:gd name="connsiteX16" fmla="*/ 72559 w 122204"/>
                <a:gd name="connsiteY16" fmla="*/ 278671 h 27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204" h="278671">
                  <a:moveTo>
                    <a:pt x="72559" y="278671"/>
                  </a:moveTo>
                  <a:lnTo>
                    <a:pt x="72559" y="113726"/>
                  </a:lnTo>
                  <a:lnTo>
                    <a:pt x="116650" y="113726"/>
                  </a:lnTo>
                  <a:lnTo>
                    <a:pt x="116650" y="88202"/>
                  </a:lnTo>
                  <a:lnTo>
                    <a:pt x="72559" y="88202"/>
                  </a:lnTo>
                  <a:lnTo>
                    <a:pt x="72559" y="58339"/>
                  </a:lnTo>
                  <a:cubicBezTo>
                    <a:pt x="72559" y="36983"/>
                    <a:pt x="82454" y="32816"/>
                    <a:pt x="103805" y="32816"/>
                  </a:cubicBezTo>
                  <a:cubicBezTo>
                    <a:pt x="109533" y="32816"/>
                    <a:pt x="115262" y="34205"/>
                    <a:pt x="122205" y="34205"/>
                  </a:cubicBezTo>
                  <a:lnTo>
                    <a:pt x="122205" y="4341"/>
                  </a:lnTo>
                  <a:cubicBezTo>
                    <a:pt x="113699" y="2952"/>
                    <a:pt x="105194" y="0"/>
                    <a:pt x="96688" y="0"/>
                  </a:cubicBezTo>
                  <a:cubicBezTo>
                    <a:pt x="62491" y="0"/>
                    <a:pt x="36974" y="17015"/>
                    <a:pt x="36974" y="52609"/>
                  </a:cubicBezTo>
                  <a:lnTo>
                    <a:pt x="36974" y="88202"/>
                  </a:lnTo>
                  <a:lnTo>
                    <a:pt x="0" y="88202"/>
                  </a:lnTo>
                  <a:lnTo>
                    <a:pt x="0" y="113726"/>
                  </a:lnTo>
                  <a:lnTo>
                    <a:pt x="36974" y="113726"/>
                  </a:lnTo>
                  <a:lnTo>
                    <a:pt x="36974" y="278671"/>
                  </a:lnTo>
                  <a:lnTo>
                    <a:pt x="72559" y="278671"/>
                  </a:lnTo>
                  <a:close/>
                </a:path>
              </a:pathLst>
            </a:custGeom>
            <a:solidFill>
              <a:srgbClr val="FFFFFF"/>
            </a:solidFill>
            <a:ln w="1731" cap="flat">
              <a:noFill/>
              <a:prstDash val="solid"/>
              <a:miter/>
            </a:ln>
          </p:spPr>
          <p:txBody>
            <a:bodyPr rtlCol="0" anchor="ctr"/>
            <a:lstStyle/>
            <a:p>
              <a:endParaRPr lang="en-GB" dirty="0"/>
            </a:p>
          </p:txBody>
        </p:sp>
        <p:sp>
          <p:nvSpPr>
            <p:cNvPr id="28" name="Vrije vorm: vorm 27">
              <a:extLst>
                <a:ext uri="{FF2B5EF4-FFF2-40B4-BE49-F238E27FC236}">
                  <a16:creationId xmlns:a16="http://schemas.microsoft.com/office/drawing/2014/main" id="{8D3E4DAB-6265-0F83-A847-5B7F063D48EC}"/>
                </a:ext>
              </a:extLst>
            </p:cNvPr>
            <p:cNvSpPr/>
            <p:nvPr/>
          </p:nvSpPr>
          <p:spPr>
            <a:xfrm>
              <a:off x="2016661" y="6168998"/>
              <a:ext cx="113699" cy="245855"/>
            </a:xfrm>
            <a:custGeom>
              <a:avLst/>
              <a:gdLst>
                <a:gd name="connsiteX0" fmla="*/ 0 w 113699"/>
                <a:gd name="connsiteY0" fmla="*/ 49657 h 245855"/>
                <a:gd name="connsiteX1" fmla="*/ 0 w 113699"/>
                <a:gd name="connsiteY1" fmla="*/ 75180 h 245855"/>
                <a:gd name="connsiteX2" fmla="*/ 32634 w 113699"/>
                <a:gd name="connsiteY2" fmla="*/ 75180 h 245855"/>
                <a:gd name="connsiteX3" fmla="*/ 32634 w 113699"/>
                <a:gd name="connsiteY3" fmla="*/ 196025 h 245855"/>
                <a:gd name="connsiteX4" fmla="*/ 86620 w 113699"/>
                <a:gd name="connsiteY4" fmla="*/ 245856 h 245855"/>
                <a:gd name="connsiteX5" fmla="*/ 110748 w 113699"/>
                <a:gd name="connsiteY5" fmla="*/ 243078 h 245855"/>
                <a:gd name="connsiteX6" fmla="*/ 110748 w 113699"/>
                <a:gd name="connsiteY6" fmla="*/ 215992 h 245855"/>
                <a:gd name="connsiteX7" fmla="*/ 92348 w 113699"/>
                <a:gd name="connsiteY7" fmla="*/ 218770 h 245855"/>
                <a:gd name="connsiteX8" fmla="*/ 69608 w 113699"/>
                <a:gd name="connsiteY8" fmla="*/ 198803 h 245855"/>
                <a:gd name="connsiteX9" fmla="*/ 69608 w 113699"/>
                <a:gd name="connsiteY9" fmla="*/ 76743 h 245855"/>
                <a:gd name="connsiteX10" fmla="*/ 113699 w 113699"/>
                <a:gd name="connsiteY10" fmla="*/ 76743 h 245855"/>
                <a:gd name="connsiteX11" fmla="*/ 113699 w 113699"/>
                <a:gd name="connsiteY11" fmla="*/ 51220 h 245855"/>
                <a:gd name="connsiteX12" fmla="*/ 69608 w 113699"/>
                <a:gd name="connsiteY12" fmla="*/ 51220 h 245855"/>
                <a:gd name="connsiteX13" fmla="*/ 69608 w 113699"/>
                <a:gd name="connsiteY13" fmla="*/ 0 h 245855"/>
                <a:gd name="connsiteX14" fmla="*/ 34023 w 113699"/>
                <a:gd name="connsiteY14" fmla="*/ 11459 h 245855"/>
                <a:gd name="connsiteX15" fmla="*/ 34023 w 113699"/>
                <a:gd name="connsiteY15" fmla="*/ 51220 h 245855"/>
                <a:gd name="connsiteX16" fmla="*/ 0 w 113699"/>
                <a:gd name="connsiteY16" fmla="*/ 49657 h 24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3699" h="245855">
                  <a:moveTo>
                    <a:pt x="0" y="49657"/>
                  </a:moveTo>
                  <a:lnTo>
                    <a:pt x="0" y="75180"/>
                  </a:lnTo>
                  <a:lnTo>
                    <a:pt x="32634" y="75180"/>
                  </a:lnTo>
                  <a:lnTo>
                    <a:pt x="32634" y="196025"/>
                  </a:lnTo>
                  <a:cubicBezTo>
                    <a:pt x="32634" y="221548"/>
                    <a:pt x="32634" y="245856"/>
                    <a:pt x="86620" y="245856"/>
                  </a:cubicBezTo>
                  <a:cubicBezTo>
                    <a:pt x="95125" y="245856"/>
                    <a:pt x="102243" y="244467"/>
                    <a:pt x="110748" y="243078"/>
                  </a:cubicBezTo>
                  <a:lnTo>
                    <a:pt x="110748" y="215992"/>
                  </a:lnTo>
                  <a:cubicBezTo>
                    <a:pt x="105020" y="217381"/>
                    <a:pt x="97903" y="218770"/>
                    <a:pt x="92348" y="218770"/>
                  </a:cubicBezTo>
                  <a:cubicBezTo>
                    <a:pt x="79503" y="218770"/>
                    <a:pt x="69608" y="211651"/>
                    <a:pt x="69608" y="198803"/>
                  </a:cubicBezTo>
                  <a:lnTo>
                    <a:pt x="69608" y="76743"/>
                  </a:lnTo>
                  <a:lnTo>
                    <a:pt x="113699" y="76743"/>
                  </a:lnTo>
                  <a:lnTo>
                    <a:pt x="113699" y="51220"/>
                  </a:lnTo>
                  <a:lnTo>
                    <a:pt x="69608" y="51220"/>
                  </a:lnTo>
                  <a:lnTo>
                    <a:pt x="69608" y="0"/>
                  </a:lnTo>
                  <a:lnTo>
                    <a:pt x="34023" y="11459"/>
                  </a:lnTo>
                  <a:lnTo>
                    <a:pt x="34023" y="51220"/>
                  </a:lnTo>
                  <a:lnTo>
                    <a:pt x="0" y="49657"/>
                  </a:lnTo>
                  <a:close/>
                </a:path>
              </a:pathLst>
            </a:custGeom>
            <a:solidFill>
              <a:srgbClr val="FFFFFF"/>
            </a:solidFill>
            <a:ln w="1731" cap="flat">
              <a:noFill/>
              <a:prstDash val="solid"/>
              <a:miter/>
            </a:ln>
          </p:spPr>
          <p:txBody>
            <a:bodyPr rtlCol="0" anchor="ctr"/>
            <a:lstStyle/>
            <a:p>
              <a:endParaRPr lang="en-GB" dirty="0"/>
            </a:p>
          </p:txBody>
        </p:sp>
        <p:sp>
          <p:nvSpPr>
            <p:cNvPr id="29" name="Vrije vorm: vorm 28">
              <a:extLst>
                <a:ext uri="{FF2B5EF4-FFF2-40B4-BE49-F238E27FC236}">
                  <a16:creationId xmlns:a16="http://schemas.microsoft.com/office/drawing/2014/main" id="{6F52DDD2-B124-1FEF-0F68-3980EB3898A2}"/>
                </a:ext>
              </a:extLst>
            </p:cNvPr>
            <p:cNvSpPr/>
            <p:nvPr/>
          </p:nvSpPr>
          <p:spPr>
            <a:xfrm>
              <a:off x="1332730" y="6134967"/>
              <a:ext cx="221843" cy="272941"/>
            </a:xfrm>
            <a:custGeom>
              <a:avLst/>
              <a:gdLst>
                <a:gd name="connsiteX0" fmla="*/ 0 w 221843"/>
                <a:gd name="connsiteY0" fmla="*/ 272941 h 272941"/>
                <a:gd name="connsiteX1" fmla="*/ 93910 w 221843"/>
                <a:gd name="connsiteY1" fmla="*/ 272941 h 272941"/>
                <a:gd name="connsiteX2" fmla="*/ 221844 w 221843"/>
                <a:gd name="connsiteY2" fmla="*/ 136471 h 272941"/>
                <a:gd name="connsiteX3" fmla="*/ 93910 w 221843"/>
                <a:gd name="connsiteY3" fmla="*/ 0 h 272941"/>
                <a:gd name="connsiteX4" fmla="*/ 0 w 221843"/>
                <a:gd name="connsiteY4" fmla="*/ 0 h 272941"/>
                <a:gd name="connsiteX5" fmla="*/ 0 w 221843"/>
                <a:gd name="connsiteY5" fmla="*/ 272941 h 272941"/>
                <a:gd name="connsiteX6" fmla="*/ 38363 w 221843"/>
                <a:gd name="connsiteY6" fmla="*/ 32468 h 272941"/>
                <a:gd name="connsiteX7" fmla="*/ 93737 w 221843"/>
                <a:gd name="connsiteY7" fmla="*/ 32468 h 272941"/>
                <a:gd name="connsiteX8" fmla="*/ 183307 w 221843"/>
                <a:gd name="connsiteY8" fmla="*/ 136297 h 272941"/>
                <a:gd name="connsiteX9" fmla="*/ 93737 w 221843"/>
                <a:gd name="connsiteY9" fmla="*/ 240126 h 272941"/>
                <a:gd name="connsiteX10" fmla="*/ 38363 w 221843"/>
                <a:gd name="connsiteY10" fmla="*/ 240126 h 272941"/>
                <a:gd name="connsiteX11" fmla="*/ 38363 w 221843"/>
                <a:gd name="connsiteY11" fmla="*/ 32468 h 27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843" h="272941">
                  <a:moveTo>
                    <a:pt x="0" y="272941"/>
                  </a:moveTo>
                  <a:lnTo>
                    <a:pt x="93910" y="272941"/>
                  </a:lnTo>
                  <a:cubicBezTo>
                    <a:pt x="210561" y="272941"/>
                    <a:pt x="221844" y="174842"/>
                    <a:pt x="221844" y="136471"/>
                  </a:cubicBezTo>
                  <a:cubicBezTo>
                    <a:pt x="221844" y="99488"/>
                    <a:pt x="208998" y="0"/>
                    <a:pt x="93910" y="0"/>
                  </a:cubicBezTo>
                  <a:lnTo>
                    <a:pt x="0" y="0"/>
                  </a:lnTo>
                  <a:lnTo>
                    <a:pt x="0" y="272941"/>
                  </a:lnTo>
                  <a:close/>
                  <a:moveTo>
                    <a:pt x="38363" y="32468"/>
                  </a:moveTo>
                  <a:lnTo>
                    <a:pt x="93737" y="32468"/>
                  </a:lnTo>
                  <a:cubicBezTo>
                    <a:pt x="156228" y="32468"/>
                    <a:pt x="183307" y="79347"/>
                    <a:pt x="183307" y="136297"/>
                  </a:cubicBezTo>
                  <a:cubicBezTo>
                    <a:pt x="183307" y="193247"/>
                    <a:pt x="157790" y="240126"/>
                    <a:pt x="93737" y="240126"/>
                  </a:cubicBezTo>
                  <a:lnTo>
                    <a:pt x="38363" y="240126"/>
                  </a:lnTo>
                  <a:cubicBezTo>
                    <a:pt x="38363" y="240126"/>
                    <a:pt x="38363" y="32468"/>
                    <a:pt x="38363" y="32468"/>
                  </a:cubicBezTo>
                  <a:close/>
                </a:path>
              </a:pathLst>
            </a:custGeom>
            <a:solidFill>
              <a:srgbClr val="FFFFFF"/>
            </a:solidFill>
            <a:ln w="1731" cap="flat">
              <a:noFill/>
              <a:prstDash val="solid"/>
              <a:miter/>
            </a:ln>
          </p:spPr>
          <p:txBody>
            <a:bodyPr rtlCol="0" anchor="ctr"/>
            <a:lstStyle/>
            <a:p>
              <a:endParaRPr lang="en-GB" dirty="0"/>
            </a:p>
          </p:txBody>
        </p:sp>
      </p:grpSp>
    </p:spTree>
    <p:extLst>
      <p:ext uri="{BB962C8B-B14F-4D97-AF65-F5344CB8AC3E}">
        <p14:creationId xmlns:p14="http://schemas.microsoft.com/office/powerpoint/2010/main" val="120247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71070AA-35A3-CDB3-EFB2-1ACEEB90FBD9}"/>
              </a:ext>
            </a:extLst>
          </p:cNvPr>
          <p:cNvSpPr>
            <a:spLocks noGrp="1"/>
          </p:cNvSpPr>
          <p:nvPr>
            <p:ph type="title" hasCustomPrompt="1"/>
          </p:nvPr>
        </p:nvSpPr>
        <p:spPr>
          <a:xfrm>
            <a:off x="0" y="-429019"/>
            <a:ext cx="1782539" cy="276999"/>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lvl1pPr>
              <a:lnSpc>
                <a:spcPct val="100000"/>
              </a:lnSpc>
              <a:defRPr lang="nl-NL" sz="1800" b="1" cap="none" baseline="0">
                <a:solidFill>
                  <a:schemeClr val="accent1"/>
                </a:solidFill>
                <a:latin typeface="+mj-lt"/>
              </a:defRPr>
            </a:lvl1pPr>
          </a:lstStyle>
          <a:p>
            <a:pPr marL="0" lvl="0"/>
            <a:r>
              <a:rPr lang="en-GB" dirty="0"/>
              <a:t>!Place title here!</a:t>
            </a:r>
          </a:p>
        </p:txBody>
      </p:sp>
      <p:sp>
        <p:nvSpPr>
          <p:cNvPr id="2" name="Tijdelijke aanduiding voor datum 1">
            <a:extLst>
              <a:ext uri="{FF2B5EF4-FFF2-40B4-BE49-F238E27FC236}">
                <a16:creationId xmlns:a16="http://schemas.microsoft.com/office/drawing/2014/main" id="{5BE7F3A9-9B9C-44B6-7E42-8A0C11D41246}"/>
              </a:ext>
            </a:extLst>
          </p:cNvPr>
          <p:cNvSpPr>
            <a:spLocks noGrp="1"/>
          </p:cNvSpPr>
          <p:nvPr>
            <p:ph type="dt" sz="half" idx="10"/>
          </p:nvPr>
        </p:nvSpPr>
        <p:spPr/>
        <p:txBody>
          <a:bodyPr/>
          <a:lstStyle/>
          <a:p>
            <a:fld id="{34770700-3D0B-4908-9651-6B19F07C1EC0}"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BFEA8D07-6C67-DB1E-355D-D56DB368413A}"/>
              </a:ext>
            </a:extLst>
          </p:cNvPr>
          <p:cNvSpPr>
            <a:spLocks noGrp="1"/>
          </p:cNvSpPr>
          <p:nvPr>
            <p:ph type="sldNum" sz="quarter" idx="12"/>
          </p:nvPr>
        </p:nvSpPr>
        <p:spPr/>
        <p:txBody>
          <a:bodyPr/>
          <a:lstStyle/>
          <a:p>
            <a:fld id="{9E843DB9-9987-4157-AB9C-CEA8D7D910BB}" type="slidenum">
              <a:rPr lang="en-GB" smtClean="0"/>
              <a:pPr/>
              <a:t>‹#›</a:t>
            </a:fld>
            <a:endParaRPr lang="en-GB" dirty="0"/>
          </a:p>
        </p:txBody>
      </p:sp>
    </p:spTree>
    <p:extLst>
      <p:ext uri="{BB962C8B-B14F-4D97-AF65-F5344CB8AC3E}">
        <p14:creationId xmlns:p14="http://schemas.microsoft.com/office/powerpoint/2010/main" val="253546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troduction | 12x">
    <p:bg>
      <p:bgPr>
        <a:solidFill>
          <a:schemeClr val="bg1"/>
        </a:solidFill>
        <a:effectLst/>
      </p:bgPr>
    </p:b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5BE7F3A9-9B9C-44B6-7E42-8A0C11D41246}"/>
              </a:ext>
            </a:extLst>
          </p:cNvPr>
          <p:cNvSpPr>
            <a:spLocks noGrp="1"/>
          </p:cNvSpPr>
          <p:nvPr>
            <p:ph type="dt" sz="half" idx="10"/>
          </p:nvPr>
        </p:nvSpPr>
        <p:spPr/>
        <p:txBody>
          <a:bodyPr/>
          <a:lstStyle/>
          <a:p>
            <a:fld id="{EF41B682-064D-4C13-A3B8-5136217113EC}"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BFEA8D07-6C67-DB1E-355D-D56DB368413A}"/>
              </a:ext>
            </a:extLst>
          </p:cNvPr>
          <p:cNvSpPr>
            <a:spLocks noGrp="1"/>
          </p:cNvSpPr>
          <p:nvPr>
            <p:ph type="sldNum" sz="quarter" idx="12"/>
          </p:nvPr>
        </p:nvSpPr>
        <p:spPr/>
        <p:txBody>
          <a:bodyPr/>
          <a:lstStyle/>
          <a:p>
            <a:fld id="{9E843DB9-9987-4157-AB9C-CEA8D7D910BB}" type="slidenum">
              <a:rPr lang="en-GB" smtClean="0"/>
              <a:pPr/>
              <a:t>‹#›</a:t>
            </a:fld>
            <a:endParaRPr lang="en-GB" dirty="0"/>
          </a:p>
        </p:txBody>
      </p:sp>
      <p:sp>
        <p:nvSpPr>
          <p:cNvPr id="25" name="Tijdelijke aanduiding voor afbeelding 16">
            <a:extLst>
              <a:ext uri="{FF2B5EF4-FFF2-40B4-BE49-F238E27FC236}">
                <a16:creationId xmlns:a16="http://schemas.microsoft.com/office/drawing/2014/main" id="{2BDB1DBC-B9F0-84CD-43BD-7C1A120AAC41}"/>
              </a:ext>
            </a:extLst>
          </p:cNvPr>
          <p:cNvSpPr>
            <a:spLocks noGrp="1"/>
          </p:cNvSpPr>
          <p:nvPr>
            <p:ph type="pic" sz="quarter" idx="13" hasCustomPrompt="1"/>
          </p:nvPr>
        </p:nvSpPr>
        <p:spPr>
          <a:xfrm>
            <a:off x="721079" y="1553213"/>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3" name="Titel 2">
            <a:extLst>
              <a:ext uri="{FF2B5EF4-FFF2-40B4-BE49-F238E27FC236}">
                <a16:creationId xmlns:a16="http://schemas.microsoft.com/office/drawing/2014/main" id="{E364AD10-5C90-D368-3C49-DF03503EF23D}"/>
              </a:ext>
            </a:extLst>
          </p:cNvPr>
          <p:cNvSpPr>
            <a:spLocks noGrp="1"/>
          </p:cNvSpPr>
          <p:nvPr>
            <p:ph type="title" hasCustomPrompt="1"/>
          </p:nvPr>
        </p:nvSpPr>
        <p:spPr/>
        <p:txBody>
          <a:bodyPr/>
          <a:lstStyle/>
          <a:p>
            <a:r>
              <a:rPr lang="en-GB" noProof="0" dirty="0"/>
              <a:t>Title goes here</a:t>
            </a:r>
            <a:endParaRPr lang="en-GB" dirty="0"/>
          </a:p>
        </p:txBody>
      </p:sp>
      <p:sp>
        <p:nvSpPr>
          <p:cNvPr id="16" name="Tijdelijke aanduiding voor tekst 5">
            <a:extLst>
              <a:ext uri="{FF2B5EF4-FFF2-40B4-BE49-F238E27FC236}">
                <a16:creationId xmlns:a16="http://schemas.microsoft.com/office/drawing/2014/main" id="{1980A31E-F30A-763D-3DFF-0138D2292480}"/>
              </a:ext>
            </a:extLst>
          </p:cNvPr>
          <p:cNvSpPr>
            <a:spLocks noGrp="1"/>
          </p:cNvSpPr>
          <p:nvPr>
            <p:ph type="body" sz="quarter" idx="11" hasCustomPrompt="1"/>
          </p:nvPr>
        </p:nvSpPr>
        <p:spPr>
          <a:xfrm>
            <a:off x="719137" y="2804304"/>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17" name="Tijdelijke aanduiding voor tekst 5">
            <a:extLst>
              <a:ext uri="{FF2B5EF4-FFF2-40B4-BE49-F238E27FC236}">
                <a16:creationId xmlns:a16="http://schemas.microsoft.com/office/drawing/2014/main" id="{6E953232-F208-797C-5930-5120F6B4FDAE}"/>
              </a:ext>
            </a:extLst>
          </p:cNvPr>
          <p:cNvSpPr>
            <a:spLocks noGrp="1"/>
          </p:cNvSpPr>
          <p:nvPr>
            <p:ph type="body" sz="quarter" idx="14" hasCustomPrompt="1"/>
          </p:nvPr>
        </p:nvSpPr>
        <p:spPr>
          <a:xfrm>
            <a:off x="718666" y="3379465"/>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18" name="Tijdelijke aanduiding voor afbeelding 16">
            <a:extLst>
              <a:ext uri="{FF2B5EF4-FFF2-40B4-BE49-F238E27FC236}">
                <a16:creationId xmlns:a16="http://schemas.microsoft.com/office/drawing/2014/main" id="{EA153BDC-8F93-5C07-C432-1AD4BAE5E975}"/>
              </a:ext>
            </a:extLst>
          </p:cNvPr>
          <p:cNvSpPr>
            <a:spLocks noGrp="1"/>
          </p:cNvSpPr>
          <p:nvPr>
            <p:ph type="pic" sz="quarter" idx="15" hasCustomPrompt="1"/>
          </p:nvPr>
        </p:nvSpPr>
        <p:spPr>
          <a:xfrm>
            <a:off x="2540885" y="1553213"/>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19" name="Tijdelijke aanduiding voor tekst 5">
            <a:extLst>
              <a:ext uri="{FF2B5EF4-FFF2-40B4-BE49-F238E27FC236}">
                <a16:creationId xmlns:a16="http://schemas.microsoft.com/office/drawing/2014/main" id="{C36A79C6-0893-50B8-0905-479BA88713A8}"/>
              </a:ext>
            </a:extLst>
          </p:cNvPr>
          <p:cNvSpPr>
            <a:spLocks noGrp="1"/>
          </p:cNvSpPr>
          <p:nvPr>
            <p:ph type="body" sz="quarter" idx="16" hasCustomPrompt="1"/>
          </p:nvPr>
        </p:nvSpPr>
        <p:spPr>
          <a:xfrm>
            <a:off x="2538943" y="2804304"/>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20" name="Tijdelijke aanduiding voor tekst 5">
            <a:extLst>
              <a:ext uri="{FF2B5EF4-FFF2-40B4-BE49-F238E27FC236}">
                <a16:creationId xmlns:a16="http://schemas.microsoft.com/office/drawing/2014/main" id="{44D9FE8F-F243-3D3F-0DE9-4AA5E6F25A81}"/>
              </a:ext>
            </a:extLst>
          </p:cNvPr>
          <p:cNvSpPr>
            <a:spLocks noGrp="1"/>
          </p:cNvSpPr>
          <p:nvPr>
            <p:ph type="body" sz="quarter" idx="17" hasCustomPrompt="1"/>
          </p:nvPr>
        </p:nvSpPr>
        <p:spPr>
          <a:xfrm>
            <a:off x="2538472" y="3379465"/>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21" name="Tijdelijke aanduiding voor afbeelding 16">
            <a:extLst>
              <a:ext uri="{FF2B5EF4-FFF2-40B4-BE49-F238E27FC236}">
                <a16:creationId xmlns:a16="http://schemas.microsoft.com/office/drawing/2014/main" id="{9C5AB2FD-A168-9EB1-6F5A-F5818CC0BF1C}"/>
              </a:ext>
            </a:extLst>
          </p:cNvPr>
          <p:cNvSpPr>
            <a:spLocks noGrp="1"/>
          </p:cNvSpPr>
          <p:nvPr>
            <p:ph type="pic" sz="quarter" idx="18" hasCustomPrompt="1"/>
          </p:nvPr>
        </p:nvSpPr>
        <p:spPr>
          <a:xfrm>
            <a:off x="4360691" y="1553213"/>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22" name="Tijdelijke aanduiding voor tekst 5">
            <a:extLst>
              <a:ext uri="{FF2B5EF4-FFF2-40B4-BE49-F238E27FC236}">
                <a16:creationId xmlns:a16="http://schemas.microsoft.com/office/drawing/2014/main" id="{515E75E4-D251-917F-2522-DB417794686A}"/>
              </a:ext>
            </a:extLst>
          </p:cNvPr>
          <p:cNvSpPr>
            <a:spLocks noGrp="1"/>
          </p:cNvSpPr>
          <p:nvPr>
            <p:ph type="body" sz="quarter" idx="19" hasCustomPrompt="1"/>
          </p:nvPr>
        </p:nvSpPr>
        <p:spPr>
          <a:xfrm>
            <a:off x="4358749" y="2804304"/>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23" name="Tijdelijke aanduiding voor tekst 5">
            <a:extLst>
              <a:ext uri="{FF2B5EF4-FFF2-40B4-BE49-F238E27FC236}">
                <a16:creationId xmlns:a16="http://schemas.microsoft.com/office/drawing/2014/main" id="{2B5A2D9A-837E-74CC-9F50-7B1836C6FA5D}"/>
              </a:ext>
            </a:extLst>
          </p:cNvPr>
          <p:cNvSpPr>
            <a:spLocks noGrp="1"/>
          </p:cNvSpPr>
          <p:nvPr>
            <p:ph type="body" sz="quarter" idx="20" hasCustomPrompt="1"/>
          </p:nvPr>
        </p:nvSpPr>
        <p:spPr>
          <a:xfrm>
            <a:off x="4358278" y="3379465"/>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24" name="Tijdelijke aanduiding voor afbeelding 16">
            <a:extLst>
              <a:ext uri="{FF2B5EF4-FFF2-40B4-BE49-F238E27FC236}">
                <a16:creationId xmlns:a16="http://schemas.microsoft.com/office/drawing/2014/main" id="{E9C8EF3A-3BBF-CF5F-7440-AEE3FD8C7FA4}"/>
              </a:ext>
            </a:extLst>
          </p:cNvPr>
          <p:cNvSpPr>
            <a:spLocks noGrp="1"/>
          </p:cNvSpPr>
          <p:nvPr>
            <p:ph type="pic" sz="quarter" idx="21" hasCustomPrompt="1"/>
          </p:nvPr>
        </p:nvSpPr>
        <p:spPr>
          <a:xfrm>
            <a:off x="6180497" y="1553213"/>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26" name="Tijdelijke aanduiding voor tekst 5">
            <a:extLst>
              <a:ext uri="{FF2B5EF4-FFF2-40B4-BE49-F238E27FC236}">
                <a16:creationId xmlns:a16="http://schemas.microsoft.com/office/drawing/2014/main" id="{9A161DF5-ECCF-9F8E-D7EB-0A3D7DBAAEB0}"/>
              </a:ext>
            </a:extLst>
          </p:cNvPr>
          <p:cNvSpPr>
            <a:spLocks noGrp="1"/>
          </p:cNvSpPr>
          <p:nvPr>
            <p:ph type="body" sz="quarter" idx="22" hasCustomPrompt="1"/>
          </p:nvPr>
        </p:nvSpPr>
        <p:spPr>
          <a:xfrm>
            <a:off x="6178555" y="2804304"/>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27" name="Tijdelijke aanduiding voor tekst 5">
            <a:extLst>
              <a:ext uri="{FF2B5EF4-FFF2-40B4-BE49-F238E27FC236}">
                <a16:creationId xmlns:a16="http://schemas.microsoft.com/office/drawing/2014/main" id="{A1489018-5DDF-11B4-0140-D6C25A3F5DBD}"/>
              </a:ext>
            </a:extLst>
          </p:cNvPr>
          <p:cNvSpPr>
            <a:spLocks noGrp="1"/>
          </p:cNvSpPr>
          <p:nvPr>
            <p:ph type="body" sz="quarter" idx="23" hasCustomPrompt="1"/>
          </p:nvPr>
        </p:nvSpPr>
        <p:spPr>
          <a:xfrm>
            <a:off x="6178084" y="3379465"/>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28" name="Tijdelijke aanduiding voor afbeelding 16">
            <a:extLst>
              <a:ext uri="{FF2B5EF4-FFF2-40B4-BE49-F238E27FC236}">
                <a16:creationId xmlns:a16="http://schemas.microsoft.com/office/drawing/2014/main" id="{6F406607-4D1C-D35C-3C34-9A7E5953B87B}"/>
              </a:ext>
            </a:extLst>
          </p:cNvPr>
          <p:cNvSpPr>
            <a:spLocks noGrp="1"/>
          </p:cNvSpPr>
          <p:nvPr>
            <p:ph type="pic" sz="quarter" idx="24" hasCustomPrompt="1"/>
          </p:nvPr>
        </p:nvSpPr>
        <p:spPr>
          <a:xfrm>
            <a:off x="8000303" y="1553213"/>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29" name="Tijdelijke aanduiding voor tekst 5">
            <a:extLst>
              <a:ext uri="{FF2B5EF4-FFF2-40B4-BE49-F238E27FC236}">
                <a16:creationId xmlns:a16="http://schemas.microsoft.com/office/drawing/2014/main" id="{4AC378EA-6795-3FCC-96F7-18C3428576E9}"/>
              </a:ext>
            </a:extLst>
          </p:cNvPr>
          <p:cNvSpPr>
            <a:spLocks noGrp="1"/>
          </p:cNvSpPr>
          <p:nvPr>
            <p:ph type="body" sz="quarter" idx="25" hasCustomPrompt="1"/>
          </p:nvPr>
        </p:nvSpPr>
        <p:spPr>
          <a:xfrm>
            <a:off x="7998361" y="2804304"/>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30" name="Tijdelijke aanduiding voor tekst 5">
            <a:extLst>
              <a:ext uri="{FF2B5EF4-FFF2-40B4-BE49-F238E27FC236}">
                <a16:creationId xmlns:a16="http://schemas.microsoft.com/office/drawing/2014/main" id="{FE1D297D-39D5-78ED-EBB5-CCB867E33417}"/>
              </a:ext>
            </a:extLst>
          </p:cNvPr>
          <p:cNvSpPr>
            <a:spLocks noGrp="1"/>
          </p:cNvSpPr>
          <p:nvPr>
            <p:ph type="body" sz="quarter" idx="26" hasCustomPrompt="1"/>
          </p:nvPr>
        </p:nvSpPr>
        <p:spPr>
          <a:xfrm>
            <a:off x="7997890" y="3379465"/>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31" name="Tijdelijke aanduiding voor afbeelding 16">
            <a:extLst>
              <a:ext uri="{FF2B5EF4-FFF2-40B4-BE49-F238E27FC236}">
                <a16:creationId xmlns:a16="http://schemas.microsoft.com/office/drawing/2014/main" id="{7A0357DE-D66B-0586-147C-37E6AE239EEC}"/>
              </a:ext>
            </a:extLst>
          </p:cNvPr>
          <p:cNvSpPr>
            <a:spLocks noGrp="1"/>
          </p:cNvSpPr>
          <p:nvPr>
            <p:ph type="pic" sz="quarter" idx="27" hasCustomPrompt="1"/>
          </p:nvPr>
        </p:nvSpPr>
        <p:spPr>
          <a:xfrm>
            <a:off x="9820109" y="1553213"/>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32" name="Tijdelijke aanduiding voor tekst 5">
            <a:extLst>
              <a:ext uri="{FF2B5EF4-FFF2-40B4-BE49-F238E27FC236}">
                <a16:creationId xmlns:a16="http://schemas.microsoft.com/office/drawing/2014/main" id="{F7FA5D4E-5C58-736C-2190-C0D5C49B743E}"/>
              </a:ext>
            </a:extLst>
          </p:cNvPr>
          <p:cNvSpPr>
            <a:spLocks noGrp="1"/>
          </p:cNvSpPr>
          <p:nvPr>
            <p:ph type="body" sz="quarter" idx="28" hasCustomPrompt="1"/>
          </p:nvPr>
        </p:nvSpPr>
        <p:spPr>
          <a:xfrm>
            <a:off x="9818167" y="2804304"/>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33" name="Tijdelijke aanduiding voor tekst 5">
            <a:extLst>
              <a:ext uri="{FF2B5EF4-FFF2-40B4-BE49-F238E27FC236}">
                <a16:creationId xmlns:a16="http://schemas.microsoft.com/office/drawing/2014/main" id="{DC347A12-7D9D-2FDE-9916-31C31FAAF7F3}"/>
              </a:ext>
            </a:extLst>
          </p:cNvPr>
          <p:cNvSpPr>
            <a:spLocks noGrp="1"/>
          </p:cNvSpPr>
          <p:nvPr>
            <p:ph type="body" sz="quarter" idx="29" hasCustomPrompt="1"/>
          </p:nvPr>
        </p:nvSpPr>
        <p:spPr>
          <a:xfrm>
            <a:off x="9817696" y="3379465"/>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34" name="Tijdelijke aanduiding voor afbeelding 16">
            <a:extLst>
              <a:ext uri="{FF2B5EF4-FFF2-40B4-BE49-F238E27FC236}">
                <a16:creationId xmlns:a16="http://schemas.microsoft.com/office/drawing/2014/main" id="{1F654954-AB60-16EA-685C-9146F34179E2}"/>
              </a:ext>
            </a:extLst>
          </p:cNvPr>
          <p:cNvSpPr>
            <a:spLocks noGrp="1"/>
          </p:cNvSpPr>
          <p:nvPr>
            <p:ph type="pic" sz="quarter" idx="30" hasCustomPrompt="1"/>
          </p:nvPr>
        </p:nvSpPr>
        <p:spPr>
          <a:xfrm>
            <a:off x="721079" y="3926116"/>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35" name="Tijdelijke aanduiding voor tekst 5">
            <a:extLst>
              <a:ext uri="{FF2B5EF4-FFF2-40B4-BE49-F238E27FC236}">
                <a16:creationId xmlns:a16="http://schemas.microsoft.com/office/drawing/2014/main" id="{9CD5912F-34CD-F560-D5DE-E1DD585B2F04}"/>
              </a:ext>
            </a:extLst>
          </p:cNvPr>
          <p:cNvSpPr>
            <a:spLocks noGrp="1"/>
          </p:cNvSpPr>
          <p:nvPr>
            <p:ph type="body" sz="quarter" idx="31" hasCustomPrompt="1"/>
          </p:nvPr>
        </p:nvSpPr>
        <p:spPr>
          <a:xfrm>
            <a:off x="719137" y="5177207"/>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36" name="Tijdelijke aanduiding voor tekst 5">
            <a:extLst>
              <a:ext uri="{FF2B5EF4-FFF2-40B4-BE49-F238E27FC236}">
                <a16:creationId xmlns:a16="http://schemas.microsoft.com/office/drawing/2014/main" id="{DE7DE2BA-CBA0-7004-0A0E-8EDFCC969E74}"/>
              </a:ext>
            </a:extLst>
          </p:cNvPr>
          <p:cNvSpPr>
            <a:spLocks noGrp="1"/>
          </p:cNvSpPr>
          <p:nvPr>
            <p:ph type="body" sz="quarter" idx="32" hasCustomPrompt="1"/>
          </p:nvPr>
        </p:nvSpPr>
        <p:spPr>
          <a:xfrm>
            <a:off x="718666" y="5752368"/>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37" name="Tijdelijke aanduiding voor afbeelding 16">
            <a:extLst>
              <a:ext uri="{FF2B5EF4-FFF2-40B4-BE49-F238E27FC236}">
                <a16:creationId xmlns:a16="http://schemas.microsoft.com/office/drawing/2014/main" id="{AE305481-E465-A8C3-D03C-418FB91E4245}"/>
              </a:ext>
            </a:extLst>
          </p:cNvPr>
          <p:cNvSpPr>
            <a:spLocks noGrp="1"/>
          </p:cNvSpPr>
          <p:nvPr>
            <p:ph type="pic" sz="quarter" idx="33" hasCustomPrompt="1"/>
          </p:nvPr>
        </p:nvSpPr>
        <p:spPr>
          <a:xfrm>
            <a:off x="2540885" y="3926116"/>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38" name="Tijdelijke aanduiding voor tekst 5">
            <a:extLst>
              <a:ext uri="{FF2B5EF4-FFF2-40B4-BE49-F238E27FC236}">
                <a16:creationId xmlns:a16="http://schemas.microsoft.com/office/drawing/2014/main" id="{91FB7B3D-7186-8739-6C9D-64DDB2ED5C11}"/>
              </a:ext>
            </a:extLst>
          </p:cNvPr>
          <p:cNvSpPr>
            <a:spLocks noGrp="1"/>
          </p:cNvSpPr>
          <p:nvPr>
            <p:ph type="body" sz="quarter" idx="34" hasCustomPrompt="1"/>
          </p:nvPr>
        </p:nvSpPr>
        <p:spPr>
          <a:xfrm>
            <a:off x="2538943" y="5177207"/>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39" name="Tijdelijke aanduiding voor tekst 5">
            <a:extLst>
              <a:ext uri="{FF2B5EF4-FFF2-40B4-BE49-F238E27FC236}">
                <a16:creationId xmlns:a16="http://schemas.microsoft.com/office/drawing/2014/main" id="{2EB90A8F-9EC7-6F6D-E74A-62517124886A}"/>
              </a:ext>
            </a:extLst>
          </p:cNvPr>
          <p:cNvSpPr>
            <a:spLocks noGrp="1"/>
          </p:cNvSpPr>
          <p:nvPr>
            <p:ph type="body" sz="quarter" idx="35" hasCustomPrompt="1"/>
          </p:nvPr>
        </p:nvSpPr>
        <p:spPr>
          <a:xfrm>
            <a:off x="2538472" y="5752368"/>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40" name="Tijdelijke aanduiding voor afbeelding 16">
            <a:extLst>
              <a:ext uri="{FF2B5EF4-FFF2-40B4-BE49-F238E27FC236}">
                <a16:creationId xmlns:a16="http://schemas.microsoft.com/office/drawing/2014/main" id="{283F3F1F-10EE-8394-B57B-CEF8B5B3DD83}"/>
              </a:ext>
            </a:extLst>
          </p:cNvPr>
          <p:cNvSpPr>
            <a:spLocks noGrp="1"/>
          </p:cNvSpPr>
          <p:nvPr>
            <p:ph type="pic" sz="quarter" idx="36" hasCustomPrompt="1"/>
          </p:nvPr>
        </p:nvSpPr>
        <p:spPr>
          <a:xfrm>
            <a:off x="4360691" y="3926116"/>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41" name="Tijdelijke aanduiding voor tekst 5">
            <a:extLst>
              <a:ext uri="{FF2B5EF4-FFF2-40B4-BE49-F238E27FC236}">
                <a16:creationId xmlns:a16="http://schemas.microsoft.com/office/drawing/2014/main" id="{6C4CAEDC-1ECC-E009-922A-4D08EAD13D37}"/>
              </a:ext>
            </a:extLst>
          </p:cNvPr>
          <p:cNvSpPr>
            <a:spLocks noGrp="1"/>
          </p:cNvSpPr>
          <p:nvPr>
            <p:ph type="body" sz="quarter" idx="37" hasCustomPrompt="1"/>
          </p:nvPr>
        </p:nvSpPr>
        <p:spPr>
          <a:xfrm>
            <a:off x="4358749" y="5177207"/>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42" name="Tijdelijke aanduiding voor tekst 5">
            <a:extLst>
              <a:ext uri="{FF2B5EF4-FFF2-40B4-BE49-F238E27FC236}">
                <a16:creationId xmlns:a16="http://schemas.microsoft.com/office/drawing/2014/main" id="{58FA89DB-78FF-3583-31AB-6736C65882AE}"/>
              </a:ext>
            </a:extLst>
          </p:cNvPr>
          <p:cNvSpPr>
            <a:spLocks noGrp="1"/>
          </p:cNvSpPr>
          <p:nvPr>
            <p:ph type="body" sz="quarter" idx="38" hasCustomPrompt="1"/>
          </p:nvPr>
        </p:nvSpPr>
        <p:spPr>
          <a:xfrm>
            <a:off x="4358278" y="5752368"/>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43" name="Tijdelijke aanduiding voor afbeelding 16">
            <a:extLst>
              <a:ext uri="{FF2B5EF4-FFF2-40B4-BE49-F238E27FC236}">
                <a16:creationId xmlns:a16="http://schemas.microsoft.com/office/drawing/2014/main" id="{F8432D38-8A29-175D-17FD-F2C692432274}"/>
              </a:ext>
            </a:extLst>
          </p:cNvPr>
          <p:cNvSpPr>
            <a:spLocks noGrp="1"/>
          </p:cNvSpPr>
          <p:nvPr>
            <p:ph type="pic" sz="quarter" idx="39" hasCustomPrompt="1"/>
          </p:nvPr>
        </p:nvSpPr>
        <p:spPr>
          <a:xfrm>
            <a:off x="6180497" y="3926116"/>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44" name="Tijdelijke aanduiding voor tekst 5">
            <a:extLst>
              <a:ext uri="{FF2B5EF4-FFF2-40B4-BE49-F238E27FC236}">
                <a16:creationId xmlns:a16="http://schemas.microsoft.com/office/drawing/2014/main" id="{3A3AAFB4-7BEE-FAAF-A78E-0905095F220C}"/>
              </a:ext>
            </a:extLst>
          </p:cNvPr>
          <p:cNvSpPr>
            <a:spLocks noGrp="1"/>
          </p:cNvSpPr>
          <p:nvPr>
            <p:ph type="body" sz="quarter" idx="40" hasCustomPrompt="1"/>
          </p:nvPr>
        </p:nvSpPr>
        <p:spPr>
          <a:xfrm>
            <a:off x="6178555" y="5177207"/>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45" name="Tijdelijke aanduiding voor tekst 5">
            <a:extLst>
              <a:ext uri="{FF2B5EF4-FFF2-40B4-BE49-F238E27FC236}">
                <a16:creationId xmlns:a16="http://schemas.microsoft.com/office/drawing/2014/main" id="{4A5A85AC-8A5F-BC99-8225-0C5FF5DBB92F}"/>
              </a:ext>
            </a:extLst>
          </p:cNvPr>
          <p:cNvSpPr>
            <a:spLocks noGrp="1"/>
          </p:cNvSpPr>
          <p:nvPr>
            <p:ph type="body" sz="quarter" idx="41" hasCustomPrompt="1"/>
          </p:nvPr>
        </p:nvSpPr>
        <p:spPr>
          <a:xfrm>
            <a:off x="6178084" y="5752368"/>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46" name="Tijdelijke aanduiding voor afbeelding 16">
            <a:extLst>
              <a:ext uri="{FF2B5EF4-FFF2-40B4-BE49-F238E27FC236}">
                <a16:creationId xmlns:a16="http://schemas.microsoft.com/office/drawing/2014/main" id="{F0E8F12D-2BC6-2A47-7043-0D28EE7F530F}"/>
              </a:ext>
            </a:extLst>
          </p:cNvPr>
          <p:cNvSpPr>
            <a:spLocks noGrp="1"/>
          </p:cNvSpPr>
          <p:nvPr>
            <p:ph type="pic" sz="quarter" idx="42" hasCustomPrompt="1"/>
          </p:nvPr>
        </p:nvSpPr>
        <p:spPr>
          <a:xfrm>
            <a:off x="8000303" y="3926116"/>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47" name="Tijdelijke aanduiding voor tekst 5">
            <a:extLst>
              <a:ext uri="{FF2B5EF4-FFF2-40B4-BE49-F238E27FC236}">
                <a16:creationId xmlns:a16="http://schemas.microsoft.com/office/drawing/2014/main" id="{15D5B773-861B-CB88-3BAF-23126ED210AD}"/>
              </a:ext>
            </a:extLst>
          </p:cNvPr>
          <p:cNvSpPr>
            <a:spLocks noGrp="1"/>
          </p:cNvSpPr>
          <p:nvPr>
            <p:ph type="body" sz="quarter" idx="43" hasCustomPrompt="1"/>
          </p:nvPr>
        </p:nvSpPr>
        <p:spPr>
          <a:xfrm>
            <a:off x="7998361" y="5177207"/>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48" name="Tijdelijke aanduiding voor tekst 5">
            <a:extLst>
              <a:ext uri="{FF2B5EF4-FFF2-40B4-BE49-F238E27FC236}">
                <a16:creationId xmlns:a16="http://schemas.microsoft.com/office/drawing/2014/main" id="{29DC7896-E48D-706F-12F0-557630F99E83}"/>
              </a:ext>
            </a:extLst>
          </p:cNvPr>
          <p:cNvSpPr>
            <a:spLocks noGrp="1"/>
          </p:cNvSpPr>
          <p:nvPr>
            <p:ph type="body" sz="quarter" idx="44" hasCustomPrompt="1"/>
          </p:nvPr>
        </p:nvSpPr>
        <p:spPr>
          <a:xfrm>
            <a:off x="7997890" y="5752368"/>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49" name="Tijdelijke aanduiding voor afbeelding 16">
            <a:extLst>
              <a:ext uri="{FF2B5EF4-FFF2-40B4-BE49-F238E27FC236}">
                <a16:creationId xmlns:a16="http://schemas.microsoft.com/office/drawing/2014/main" id="{9DB5A94F-4630-E058-0265-9FA53E0E60B7}"/>
              </a:ext>
            </a:extLst>
          </p:cNvPr>
          <p:cNvSpPr>
            <a:spLocks noGrp="1"/>
          </p:cNvSpPr>
          <p:nvPr>
            <p:ph type="pic" sz="quarter" idx="45" hasCustomPrompt="1"/>
          </p:nvPr>
        </p:nvSpPr>
        <p:spPr>
          <a:xfrm>
            <a:off x="9820109" y="3926116"/>
            <a:ext cx="1643193" cy="1145017"/>
          </a:xfrm>
          <a:prstGeom prst="rect">
            <a:avLst/>
          </a:prstGeom>
          <a:pattFill prst="pct60">
            <a:fgClr>
              <a:schemeClr val="bg1">
                <a:lumMod val="95000"/>
              </a:schemeClr>
            </a:fgClr>
            <a:bgClr>
              <a:schemeClr val="bg1">
                <a:lumMod val="85000"/>
              </a:schemeClr>
            </a:bgClr>
          </a:pattFill>
        </p:spPr>
        <p:txBody>
          <a:bodyPr tIns="0" bIns="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sp>
        <p:nvSpPr>
          <p:cNvPr id="50" name="Tijdelijke aanduiding voor tekst 5">
            <a:extLst>
              <a:ext uri="{FF2B5EF4-FFF2-40B4-BE49-F238E27FC236}">
                <a16:creationId xmlns:a16="http://schemas.microsoft.com/office/drawing/2014/main" id="{28D4A244-395A-6086-B66C-7DE62EF4355D}"/>
              </a:ext>
            </a:extLst>
          </p:cNvPr>
          <p:cNvSpPr>
            <a:spLocks noGrp="1"/>
          </p:cNvSpPr>
          <p:nvPr>
            <p:ph type="body" sz="quarter" idx="46" hasCustomPrompt="1"/>
          </p:nvPr>
        </p:nvSpPr>
        <p:spPr>
          <a:xfrm>
            <a:off x="9818167" y="5177207"/>
            <a:ext cx="1643193" cy="564257"/>
          </a:xfrm>
        </p:spPr>
        <p:txBody>
          <a:bodyPr wrap="square" anchor="b" anchorCtr="0">
            <a:normAutofit/>
          </a:bodyPr>
          <a:lstStyle>
            <a:lvl1pPr marL="0" indent="0" algn="l">
              <a:lnSpc>
                <a:spcPts val="2200"/>
              </a:lnSpc>
              <a:spcBef>
                <a:spcPts val="0"/>
              </a:spcBef>
              <a:spcAft>
                <a:spcPts val="0"/>
              </a:spcAft>
              <a:buFont typeface="Arial" panose="020B0604020202020204" pitchFamily="34" charset="0"/>
              <a:buNone/>
              <a:defRPr sz="1600" b="0" i="0">
                <a:solidFill>
                  <a:schemeClr val="accent1"/>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Name</a:t>
            </a:r>
            <a:br>
              <a:rPr lang="en-GB" noProof="0" dirty="0"/>
            </a:br>
            <a:r>
              <a:rPr lang="en-GB" noProof="0" dirty="0"/>
              <a:t>+ Surname</a:t>
            </a:r>
          </a:p>
        </p:txBody>
      </p:sp>
      <p:sp>
        <p:nvSpPr>
          <p:cNvPr id="51" name="Tijdelijke aanduiding voor tekst 5">
            <a:extLst>
              <a:ext uri="{FF2B5EF4-FFF2-40B4-BE49-F238E27FC236}">
                <a16:creationId xmlns:a16="http://schemas.microsoft.com/office/drawing/2014/main" id="{47469A3C-2754-210E-3FF5-D532250190CE}"/>
              </a:ext>
            </a:extLst>
          </p:cNvPr>
          <p:cNvSpPr>
            <a:spLocks noGrp="1"/>
          </p:cNvSpPr>
          <p:nvPr>
            <p:ph type="body" sz="quarter" idx="47" hasCustomPrompt="1"/>
          </p:nvPr>
        </p:nvSpPr>
        <p:spPr>
          <a:xfrm>
            <a:off x="9817696" y="5752368"/>
            <a:ext cx="1643193" cy="249299"/>
          </a:xfrm>
        </p:spPr>
        <p:txBody>
          <a:bodyPr wrap="square">
            <a:normAutofit/>
          </a:bodyPr>
          <a:lstStyle>
            <a:lvl1pPr marL="0" indent="0" algn="l">
              <a:buFont typeface="Arial" panose="020B0604020202020204" pitchFamily="34" charset="0"/>
              <a:buNone/>
              <a:defRPr sz="1400" b="0" i="0">
                <a:solidFill>
                  <a:schemeClr val="tx2"/>
                </a:solidFill>
                <a:latin typeface="+mn-lt"/>
              </a:defRPr>
            </a:lvl1pPr>
            <a:lvl2pPr marL="0" indent="0" algn="r">
              <a:buFont typeface="Arial" panose="020B0604020202020204" pitchFamily="34" charset="0"/>
              <a:buNone/>
              <a:defRPr sz="2400" b="0" i="0">
                <a:solidFill>
                  <a:schemeClr val="bg1"/>
                </a:solidFill>
                <a:latin typeface="+mn-lt"/>
              </a:defRPr>
            </a:lvl2pPr>
            <a:lvl3pPr marL="0" indent="0" algn="r">
              <a:buFont typeface="Arial" panose="020B0604020202020204" pitchFamily="34" charset="0"/>
              <a:buNone/>
              <a:defRPr sz="2400" b="0" i="0">
                <a:solidFill>
                  <a:schemeClr val="bg1"/>
                </a:solidFill>
                <a:latin typeface="+mn-lt"/>
              </a:defRPr>
            </a:lvl3pPr>
            <a:lvl4pPr marL="0" indent="0" algn="r">
              <a:buFont typeface="Arial" panose="020B0604020202020204" pitchFamily="34" charset="0"/>
              <a:buNone/>
              <a:defRPr sz="2400" b="0" i="0">
                <a:solidFill>
                  <a:schemeClr val="bg1"/>
                </a:solidFill>
                <a:latin typeface="+mn-lt"/>
              </a:defRPr>
            </a:lvl4pPr>
            <a:lvl5pPr marL="0" indent="0" algn="r">
              <a:buFont typeface="Arial" panose="020B0604020202020204" pitchFamily="34" charset="0"/>
              <a:buNone/>
              <a:defRPr sz="2400" b="0" i="0">
                <a:solidFill>
                  <a:schemeClr val="bg1"/>
                </a:solidFill>
                <a:latin typeface="+mn-lt"/>
              </a:defRPr>
            </a:lvl5pPr>
            <a:lvl6pPr marL="0" indent="0" algn="r">
              <a:buFont typeface="Arial" panose="020B0604020202020204" pitchFamily="34" charset="0"/>
              <a:buNone/>
              <a:defRPr sz="2400" b="0" i="0">
                <a:solidFill>
                  <a:schemeClr val="bg1"/>
                </a:solidFill>
                <a:latin typeface="+mn-lt"/>
              </a:defRPr>
            </a:lvl6pPr>
            <a:lvl7pPr marL="0" indent="0" algn="r">
              <a:buFont typeface="Arial" panose="020B0604020202020204" pitchFamily="34" charset="0"/>
              <a:buNone/>
              <a:defRPr sz="2400" b="0" i="0">
                <a:solidFill>
                  <a:schemeClr val="bg1"/>
                </a:solidFill>
                <a:latin typeface="+mn-lt"/>
              </a:defRPr>
            </a:lvl7pPr>
            <a:lvl8pPr marL="0" indent="0" algn="r">
              <a:buFont typeface="Arial" panose="020B0604020202020204" pitchFamily="34" charset="0"/>
              <a:buNone/>
              <a:defRPr sz="2400" b="0" i="0">
                <a:solidFill>
                  <a:schemeClr val="bg1"/>
                </a:solidFill>
                <a:latin typeface="+mn-lt"/>
              </a:defRPr>
            </a:lvl8pPr>
            <a:lvl9pPr marL="0" indent="0" algn="r">
              <a:buFont typeface="Arial" panose="020B0604020202020204" pitchFamily="34" charset="0"/>
              <a:buNone/>
              <a:defRPr sz="2400" b="0" i="0">
                <a:solidFill>
                  <a:schemeClr val="bg1"/>
                </a:solidFill>
                <a:latin typeface="+mn-lt"/>
              </a:defRPr>
            </a:lvl9pPr>
          </a:lstStyle>
          <a:p>
            <a:pPr lvl="0"/>
            <a:r>
              <a:rPr lang="en-GB" noProof="0" dirty="0"/>
              <a:t>Job function</a:t>
            </a:r>
          </a:p>
        </p:txBody>
      </p:sp>
      <p:sp>
        <p:nvSpPr>
          <p:cNvPr id="52" name="Rechthoek 51">
            <a:extLst>
              <a:ext uri="{FF2B5EF4-FFF2-40B4-BE49-F238E27FC236}">
                <a16:creationId xmlns:a16="http://schemas.microsoft.com/office/drawing/2014/main" id="{6226CD6D-8EAD-A985-C799-BFB10B4D41C5}"/>
              </a:ext>
            </a:extLst>
          </p:cNvPr>
          <p:cNvSpPr/>
          <p:nvPr userDrawn="1"/>
        </p:nvSpPr>
        <p:spPr>
          <a:xfrm>
            <a:off x="0" y="-441330"/>
            <a:ext cx="1923604"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Introduction | 12x</a:t>
            </a:r>
          </a:p>
        </p:txBody>
      </p:sp>
      <p:grpSp>
        <p:nvGrpSpPr>
          <p:cNvPr id="5" name="INSTRUCTION">
            <a:extLst>
              <a:ext uri="{FF2B5EF4-FFF2-40B4-BE49-F238E27FC236}">
                <a16:creationId xmlns:a16="http://schemas.microsoft.com/office/drawing/2014/main" id="{40225562-8C9F-C926-9FD4-12228E6F5B28}"/>
              </a:ext>
            </a:extLst>
          </p:cNvPr>
          <p:cNvGrpSpPr/>
          <p:nvPr userDrawn="1"/>
        </p:nvGrpSpPr>
        <p:grpSpPr>
          <a:xfrm>
            <a:off x="-3786164" y="0"/>
            <a:ext cx="3693113" cy="5054643"/>
            <a:chOff x="-3786164" y="0"/>
            <a:chExt cx="3693113" cy="5054643"/>
          </a:xfrm>
        </p:grpSpPr>
        <p:sp>
          <p:nvSpPr>
            <p:cNvPr id="6" name="Rechthoek 5">
              <a:extLst>
                <a:ext uri="{FF2B5EF4-FFF2-40B4-BE49-F238E27FC236}">
                  <a16:creationId xmlns:a16="http://schemas.microsoft.com/office/drawing/2014/main" id="{BF103148-33D4-1D80-311C-80CC3343D8F2}"/>
                </a:ext>
              </a:extLst>
            </p:cNvPr>
            <p:cNvSpPr/>
            <p:nvPr userDrawn="1"/>
          </p:nvSpPr>
          <p:spPr>
            <a:xfrm>
              <a:off x="-3786164" y="0"/>
              <a:ext cx="3593091" cy="439159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 name="Rechthoek 6">
              <a:extLst>
                <a:ext uri="{FF2B5EF4-FFF2-40B4-BE49-F238E27FC236}">
                  <a16:creationId xmlns:a16="http://schemas.microsoft.com/office/drawing/2014/main" id="{2B66DCC6-BF1A-B2E9-DCB9-8A8B29DC67B7}"/>
                </a:ext>
              </a:extLst>
            </p:cNvPr>
            <p:cNvSpPr/>
            <p:nvPr userDrawn="1"/>
          </p:nvSpPr>
          <p:spPr>
            <a:xfrm>
              <a:off x="-3786164" y="422664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sp>
          <p:nvSpPr>
            <p:cNvPr id="8" name="Ovaal 7">
              <a:extLst>
                <a:ext uri="{FF2B5EF4-FFF2-40B4-BE49-F238E27FC236}">
                  <a16:creationId xmlns:a16="http://schemas.microsoft.com/office/drawing/2014/main" id="{A38B8266-FFFF-0F68-166C-59B8732DA258}"/>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8">
              <a:extLst>
                <a:ext uri="{FF2B5EF4-FFF2-40B4-BE49-F238E27FC236}">
                  <a16:creationId xmlns:a16="http://schemas.microsoft.com/office/drawing/2014/main" id="{B4C90665-7A35-CF11-78E4-D9BBB21743EC}"/>
                </a:ext>
              </a:extLst>
            </p:cNvPr>
            <p:cNvSpPr/>
            <p:nvPr userDrawn="1"/>
          </p:nvSpPr>
          <p:spPr>
            <a:xfrm>
              <a:off x="-3319416" y="465323"/>
              <a:ext cx="3008779" cy="66185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0" name="Ovaal 9">
              <a:extLst>
                <a:ext uri="{FF2B5EF4-FFF2-40B4-BE49-F238E27FC236}">
                  <a16:creationId xmlns:a16="http://schemas.microsoft.com/office/drawing/2014/main" id="{7CAAEC92-091A-6F7C-ADDE-5FDBEDD1198A}"/>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 name="Rechthoek 10">
              <a:extLst>
                <a:ext uri="{FF2B5EF4-FFF2-40B4-BE49-F238E27FC236}">
                  <a16:creationId xmlns:a16="http://schemas.microsoft.com/office/drawing/2014/main" id="{5981747D-BCBE-DD0D-00FD-16F2F56E9407}"/>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2" name="Rechthoek 11">
              <a:extLst>
                <a:ext uri="{FF2B5EF4-FFF2-40B4-BE49-F238E27FC236}">
                  <a16:creationId xmlns:a16="http://schemas.microsoft.com/office/drawing/2014/main" id="{28BA27E0-C80A-D311-CCE9-FCB8435FA6D4}"/>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sp>
          <p:nvSpPr>
            <p:cNvPr id="13" name="Ovaal 12">
              <a:extLst>
                <a:ext uri="{FF2B5EF4-FFF2-40B4-BE49-F238E27FC236}">
                  <a16:creationId xmlns:a16="http://schemas.microsoft.com/office/drawing/2014/main" id="{5B3CA2DC-601D-0006-15AA-54B56F1D751C}"/>
                </a:ext>
              </a:extLst>
            </p:cNvPr>
            <p:cNvSpPr/>
            <p:nvPr userDrawn="1"/>
          </p:nvSpPr>
          <p:spPr>
            <a:xfrm>
              <a:off x="-3603587" y="263483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4" name="Rechthoek 13">
              <a:extLst>
                <a:ext uri="{FF2B5EF4-FFF2-40B4-BE49-F238E27FC236}">
                  <a16:creationId xmlns:a16="http://schemas.microsoft.com/office/drawing/2014/main" id="{4557D420-57C5-868F-A779-BF44CFC09E85}"/>
                </a:ext>
              </a:extLst>
            </p:cNvPr>
            <p:cNvSpPr/>
            <p:nvPr userDrawn="1"/>
          </p:nvSpPr>
          <p:spPr>
            <a:xfrm>
              <a:off x="-3319415" y="2634835"/>
              <a:ext cx="2944682" cy="794165"/>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15" name="Groep 14">
              <a:extLst>
                <a:ext uri="{FF2B5EF4-FFF2-40B4-BE49-F238E27FC236}">
                  <a16:creationId xmlns:a16="http://schemas.microsoft.com/office/drawing/2014/main" id="{D5C3CCAD-C555-D7F4-23F4-2244B1201801}"/>
                </a:ext>
              </a:extLst>
            </p:cNvPr>
            <p:cNvGrpSpPr/>
            <p:nvPr userDrawn="1"/>
          </p:nvGrpSpPr>
          <p:grpSpPr>
            <a:xfrm>
              <a:off x="-3414453" y="3534339"/>
              <a:ext cx="514284" cy="506545"/>
              <a:chOff x="12617641" y="3403239"/>
              <a:chExt cx="752963" cy="741634"/>
            </a:xfrm>
          </p:grpSpPr>
          <p:grpSp>
            <p:nvGrpSpPr>
              <p:cNvPr id="69" name="Groep 68">
                <a:extLst>
                  <a:ext uri="{FF2B5EF4-FFF2-40B4-BE49-F238E27FC236}">
                    <a16:creationId xmlns:a16="http://schemas.microsoft.com/office/drawing/2014/main" id="{884FFE22-3D7D-2A2F-0CB1-5A9734DC4C4C}"/>
                  </a:ext>
                </a:extLst>
              </p:cNvPr>
              <p:cNvGrpSpPr/>
              <p:nvPr userDrawn="1"/>
            </p:nvGrpSpPr>
            <p:grpSpPr>
              <a:xfrm>
                <a:off x="12771530" y="3403239"/>
                <a:ext cx="467176" cy="448491"/>
                <a:chOff x="12782157" y="3403239"/>
                <a:chExt cx="467176" cy="448491"/>
              </a:xfrm>
            </p:grpSpPr>
            <p:grpSp>
              <p:nvGrpSpPr>
                <p:cNvPr id="72" name="Groep 71">
                  <a:extLst>
                    <a:ext uri="{FF2B5EF4-FFF2-40B4-BE49-F238E27FC236}">
                      <a16:creationId xmlns:a16="http://schemas.microsoft.com/office/drawing/2014/main" id="{F2F3268B-1DFB-074D-49B7-2BDEB3E4C946}"/>
                    </a:ext>
                  </a:extLst>
                </p:cNvPr>
                <p:cNvGrpSpPr/>
                <p:nvPr userDrawn="1"/>
              </p:nvGrpSpPr>
              <p:grpSpPr>
                <a:xfrm>
                  <a:off x="12782157" y="3403239"/>
                  <a:ext cx="412976" cy="396132"/>
                  <a:chOff x="13554906" y="3320109"/>
                  <a:chExt cx="443917" cy="425811"/>
                </a:xfrm>
              </p:grpSpPr>
              <p:grpSp>
                <p:nvGrpSpPr>
                  <p:cNvPr id="79" name="Groep 78">
                    <a:extLst>
                      <a:ext uri="{FF2B5EF4-FFF2-40B4-BE49-F238E27FC236}">
                        <a16:creationId xmlns:a16="http://schemas.microsoft.com/office/drawing/2014/main" id="{42F389F5-0C41-A6D5-4FA1-171A8ED6BEED}"/>
                      </a:ext>
                    </a:extLst>
                  </p:cNvPr>
                  <p:cNvGrpSpPr/>
                  <p:nvPr userDrawn="1"/>
                </p:nvGrpSpPr>
                <p:grpSpPr>
                  <a:xfrm>
                    <a:off x="13554906" y="3320109"/>
                    <a:ext cx="443917" cy="425811"/>
                    <a:chOff x="12909684" y="1276143"/>
                    <a:chExt cx="443917" cy="425811"/>
                  </a:xfrm>
                </p:grpSpPr>
                <p:sp>
                  <p:nvSpPr>
                    <p:cNvPr id="82" name="Rechthoek 81">
                      <a:extLst>
                        <a:ext uri="{FF2B5EF4-FFF2-40B4-BE49-F238E27FC236}">
                          <a16:creationId xmlns:a16="http://schemas.microsoft.com/office/drawing/2014/main" id="{928A756D-44BB-9FC0-8C9B-C1ED268AEAFD}"/>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83" name="Rechthoek 82">
                      <a:extLst>
                        <a:ext uri="{FF2B5EF4-FFF2-40B4-BE49-F238E27FC236}">
                          <a16:creationId xmlns:a16="http://schemas.microsoft.com/office/drawing/2014/main" id="{FCEB55FC-D86E-6D69-3187-CB8EDD86267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84" name="Ovaal 83">
                      <a:extLst>
                        <a:ext uri="{FF2B5EF4-FFF2-40B4-BE49-F238E27FC236}">
                          <a16:creationId xmlns:a16="http://schemas.microsoft.com/office/drawing/2014/main" id="{5E917375-55B8-7010-91CC-0FE8C9A89B4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80" name="Afbeelding 79">
                    <a:extLst>
                      <a:ext uri="{FF2B5EF4-FFF2-40B4-BE49-F238E27FC236}">
                        <a16:creationId xmlns:a16="http://schemas.microsoft.com/office/drawing/2014/main" id="{637A90C8-F2EA-873B-90D5-8A8BA764A16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81" name="Afbeelding 80">
                    <a:extLst>
                      <a:ext uri="{FF2B5EF4-FFF2-40B4-BE49-F238E27FC236}">
                        <a16:creationId xmlns:a16="http://schemas.microsoft.com/office/drawing/2014/main" id="{535A9468-AFA5-EC58-EFEC-A571F8B31D0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73" name="Groep 72">
                  <a:extLst>
                    <a:ext uri="{FF2B5EF4-FFF2-40B4-BE49-F238E27FC236}">
                      <a16:creationId xmlns:a16="http://schemas.microsoft.com/office/drawing/2014/main" id="{08ECD9CF-B6DE-00CC-EE2D-49B77C92E026}"/>
                    </a:ext>
                  </a:extLst>
                </p:cNvPr>
                <p:cNvGrpSpPr/>
                <p:nvPr userDrawn="1"/>
              </p:nvGrpSpPr>
              <p:grpSpPr>
                <a:xfrm>
                  <a:off x="13103513" y="3705268"/>
                  <a:ext cx="145820" cy="146462"/>
                  <a:chOff x="13096169" y="3602278"/>
                  <a:chExt cx="145820" cy="146462"/>
                </a:xfrm>
              </p:grpSpPr>
              <p:sp>
                <p:nvSpPr>
                  <p:cNvPr id="77" name="Rechthoek 76">
                    <a:extLst>
                      <a:ext uri="{FF2B5EF4-FFF2-40B4-BE49-F238E27FC236}">
                        <a16:creationId xmlns:a16="http://schemas.microsoft.com/office/drawing/2014/main" id="{7868EFD9-37FA-9068-C0B9-ADE6933C347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8F034925-D42D-5D16-16A8-D5AC0F2EE80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74" name="Groep 73">
                  <a:extLst>
                    <a:ext uri="{FF2B5EF4-FFF2-40B4-BE49-F238E27FC236}">
                      <a16:creationId xmlns:a16="http://schemas.microsoft.com/office/drawing/2014/main" id="{5847DCD3-C76F-3E89-F437-C5754028A3DC}"/>
                    </a:ext>
                  </a:extLst>
                </p:cNvPr>
                <p:cNvGrpSpPr/>
                <p:nvPr userDrawn="1"/>
              </p:nvGrpSpPr>
              <p:grpSpPr>
                <a:xfrm rot="10800000">
                  <a:off x="13061402" y="3665637"/>
                  <a:ext cx="145820" cy="146462"/>
                  <a:chOff x="13096169" y="3602278"/>
                  <a:chExt cx="145820" cy="146462"/>
                </a:xfrm>
              </p:grpSpPr>
              <p:sp>
                <p:nvSpPr>
                  <p:cNvPr id="75" name="Rechthoek 74">
                    <a:extLst>
                      <a:ext uri="{FF2B5EF4-FFF2-40B4-BE49-F238E27FC236}">
                        <a16:creationId xmlns:a16="http://schemas.microsoft.com/office/drawing/2014/main" id="{7E3D2265-B6ED-F356-7223-CF4A7B47574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6" name="Rechthoek 75">
                    <a:extLst>
                      <a:ext uri="{FF2B5EF4-FFF2-40B4-BE49-F238E27FC236}">
                        <a16:creationId xmlns:a16="http://schemas.microsoft.com/office/drawing/2014/main" id="{C0CDF9B4-75C2-82A5-9369-D46ADC65EBF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70" name="Rechthoek 69">
                <a:extLst>
                  <a:ext uri="{FF2B5EF4-FFF2-40B4-BE49-F238E27FC236}">
                    <a16:creationId xmlns:a16="http://schemas.microsoft.com/office/drawing/2014/main" id="{4DF1CE7C-E9E6-8B9C-1E32-907AC001439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71" name="Gelijkbenige driehoek 70">
                <a:extLst>
                  <a:ext uri="{FF2B5EF4-FFF2-40B4-BE49-F238E27FC236}">
                    <a16:creationId xmlns:a16="http://schemas.microsoft.com/office/drawing/2014/main" id="{84FB8A36-50FE-4AFD-BF7A-10E2B0EF97B2}"/>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53" name="ICOON_info">
              <a:extLst>
                <a:ext uri="{FF2B5EF4-FFF2-40B4-BE49-F238E27FC236}">
                  <a16:creationId xmlns:a16="http://schemas.microsoft.com/office/drawing/2014/main" id="{48ACEE1B-242B-B5F0-194F-667EAA66EB0D}"/>
                </a:ext>
              </a:extLst>
            </p:cNvPr>
            <p:cNvGrpSpPr/>
            <p:nvPr userDrawn="1"/>
          </p:nvGrpSpPr>
          <p:grpSpPr>
            <a:xfrm>
              <a:off x="-376736" y="4055594"/>
              <a:ext cx="283685" cy="283685"/>
              <a:chOff x="-510741" y="5913713"/>
              <a:chExt cx="267555" cy="267555"/>
            </a:xfrm>
          </p:grpSpPr>
          <p:sp>
            <p:nvSpPr>
              <p:cNvPr id="67" name="Ovaal 66">
                <a:extLst>
                  <a:ext uri="{FF2B5EF4-FFF2-40B4-BE49-F238E27FC236}">
                    <a16:creationId xmlns:a16="http://schemas.microsoft.com/office/drawing/2014/main" id="{8F340F90-9197-5EF9-7D93-141F1C5999D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68" name="Graphic 163" descr="Informatie">
                <a:extLst>
                  <a:ext uri="{FF2B5EF4-FFF2-40B4-BE49-F238E27FC236}">
                    <a16:creationId xmlns:a16="http://schemas.microsoft.com/office/drawing/2014/main" id="{50D41316-8DA3-A36E-7B44-324DD2A72A0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54" name="Groep 53">
              <a:extLst>
                <a:ext uri="{FF2B5EF4-FFF2-40B4-BE49-F238E27FC236}">
                  <a16:creationId xmlns:a16="http://schemas.microsoft.com/office/drawing/2014/main" id="{9ED540E0-7070-DB13-59AB-ABF04EC65687}"/>
                </a:ext>
              </a:extLst>
            </p:cNvPr>
            <p:cNvGrpSpPr/>
            <p:nvPr userDrawn="1"/>
          </p:nvGrpSpPr>
          <p:grpSpPr>
            <a:xfrm>
              <a:off x="-938434" y="4364020"/>
              <a:ext cx="627798" cy="576693"/>
              <a:chOff x="-938434" y="4570310"/>
              <a:chExt cx="627798" cy="576693"/>
            </a:xfrm>
          </p:grpSpPr>
          <p:grpSp>
            <p:nvGrpSpPr>
              <p:cNvPr id="62" name="Inspireren">
                <a:extLst>
                  <a:ext uri="{FF2B5EF4-FFF2-40B4-BE49-F238E27FC236}">
                    <a16:creationId xmlns:a16="http://schemas.microsoft.com/office/drawing/2014/main" id="{62A04428-6E83-32B4-9FAB-DCB1667D037D}"/>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64" name="Freeform 12">
                  <a:extLst>
                    <a:ext uri="{FF2B5EF4-FFF2-40B4-BE49-F238E27FC236}">
                      <a16:creationId xmlns:a16="http://schemas.microsoft.com/office/drawing/2014/main" id="{BC8457D2-173B-3BAB-5615-0AE5B82F2B9C}"/>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65" name="Freeform 13">
                  <a:extLst>
                    <a:ext uri="{FF2B5EF4-FFF2-40B4-BE49-F238E27FC236}">
                      <a16:creationId xmlns:a16="http://schemas.microsoft.com/office/drawing/2014/main" id="{E13BEEA4-A04E-AE3C-53CD-59348AA1D7CE}"/>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66" name="Freeform 14">
                  <a:extLst>
                    <a:ext uri="{FF2B5EF4-FFF2-40B4-BE49-F238E27FC236}">
                      <a16:creationId xmlns:a16="http://schemas.microsoft.com/office/drawing/2014/main" id="{A5835AE3-E5C3-0B7C-B492-564AC14076B5}"/>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63" name="Tekstvak 62">
                <a:extLst>
                  <a:ext uri="{FF2B5EF4-FFF2-40B4-BE49-F238E27FC236}">
                    <a16:creationId xmlns:a16="http://schemas.microsoft.com/office/drawing/2014/main" id="{27FB5D2B-493D-E964-17BF-D365F4AB0276}"/>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55" name="Groep 54">
              <a:extLst>
                <a:ext uri="{FF2B5EF4-FFF2-40B4-BE49-F238E27FC236}">
                  <a16:creationId xmlns:a16="http://schemas.microsoft.com/office/drawing/2014/main" id="{55274F88-BD65-7EC3-24B0-0C2420703DD1}"/>
                </a:ext>
              </a:extLst>
            </p:cNvPr>
            <p:cNvGrpSpPr/>
            <p:nvPr userDrawn="1"/>
          </p:nvGrpSpPr>
          <p:grpSpPr>
            <a:xfrm>
              <a:off x="-3365484" y="1226982"/>
              <a:ext cx="446937" cy="406485"/>
              <a:chOff x="-3563526" y="1409294"/>
              <a:chExt cx="354190" cy="322133"/>
            </a:xfrm>
          </p:grpSpPr>
          <p:grpSp>
            <p:nvGrpSpPr>
              <p:cNvPr id="56" name="Groep 55">
                <a:extLst>
                  <a:ext uri="{FF2B5EF4-FFF2-40B4-BE49-F238E27FC236}">
                    <a16:creationId xmlns:a16="http://schemas.microsoft.com/office/drawing/2014/main" id="{7A6085FC-A172-67B5-BB8D-17001DC0A45E}"/>
                  </a:ext>
                </a:extLst>
              </p:cNvPr>
              <p:cNvGrpSpPr/>
              <p:nvPr userDrawn="1"/>
            </p:nvGrpSpPr>
            <p:grpSpPr>
              <a:xfrm>
                <a:off x="-3499992" y="1409294"/>
                <a:ext cx="225195" cy="195499"/>
                <a:chOff x="8987389" y="1361199"/>
                <a:chExt cx="2200275" cy="1914525"/>
              </a:xfrm>
            </p:grpSpPr>
            <p:sp>
              <p:nvSpPr>
                <p:cNvPr id="58" name="Vrije vorm: vorm 57">
                  <a:extLst>
                    <a:ext uri="{FF2B5EF4-FFF2-40B4-BE49-F238E27FC236}">
                      <a16:creationId xmlns:a16="http://schemas.microsoft.com/office/drawing/2014/main" id="{8C460B96-126F-1EEE-8106-D2C3CE2BE58F}"/>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59" name="Groep 58">
                  <a:extLst>
                    <a:ext uri="{FF2B5EF4-FFF2-40B4-BE49-F238E27FC236}">
                      <a16:creationId xmlns:a16="http://schemas.microsoft.com/office/drawing/2014/main" id="{1A6CC070-0550-5850-74BE-1EB18A25D2C3}"/>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60" name="Vrije vorm: vorm 59">
                    <a:extLst>
                      <a:ext uri="{FF2B5EF4-FFF2-40B4-BE49-F238E27FC236}">
                        <a16:creationId xmlns:a16="http://schemas.microsoft.com/office/drawing/2014/main" id="{1202B739-C50C-952F-22A9-A2DBEE381B78}"/>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61" name="Vrije vorm: vorm 60">
                    <a:extLst>
                      <a:ext uri="{FF2B5EF4-FFF2-40B4-BE49-F238E27FC236}">
                        <a16:creationId xmlns:a16="http://schemas.microsoft.com/office/drawing/2014/main" id="{0F0FA3AA-1DED-70D1-F41C-9531BACAECCF}"/>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57" name="Tekstvak 56">
                <a:extLst>
                  <a:ext uri="{FF2B5EF4-FFF2-40B4-BE49-F238E27FC236}">
                    <a16:creationId xmlns:a16="http://schemas.microsoft.com/office/drawing/2014/main" id="{2EE8E4D7-969D-CD7D-74C3-E18162B8F8E4}"/>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69498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 image | 3x">
    <p:spTree>
      <p:nvGrpSpPr>
        <p:cNvPr id="1" name=""/>
        <p:cNvGrpSpPr/>
        <p:nvPr/>
      </p:nvGrpSpPr>
      <p:grpSpPr>
        <a:xfrm>
          <a:off x="0" y="0"/>
          <a:ext cx="0" cy="0"/>
          <a:chOff x="0" y="0"/>
          <a:chExt cx="0" cy="0"/>
        </a:xfrm>
      </p:grpSpPr>
      <p:sp>
        <p:nvSpPr>
          <p:cNvPr id="21" name="Rechthoek 20">
            <a:extLst>
              <a:ext uri="{FF2B5EF4-FFF2-40B4-BE49-F238E27FC236}">
                <a16:creationId xmlns:a16="http://schemas.microsoft.com/office/drawing/2014/main" id="{8778B65F-BF88-4C17-8B7E-1110F69AEE26}"/>
              </a:ext>
            </a:extLst>
          </p:cNvPr>
          <p:cNvSpPr/>
          <p:nvPr userDrawn="1"/>
        </p:nvSpPr>
        <p:spPr>
          <a:xfrm>
            <a:off x="0" y="-441330"/>
            <a:ext cx="1835952"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Text + image | 3x</a:t>
            </a:r>
          </a:p>
        </p:txBody>
      </p:sp>
      <p:sp>
        <p:nvSpPr>
          <p:cNvPr id="2" name="Tijdelijke aanduiding voor datum 1">
            <a:extLst>
              <a:ext uri="{FF2B5EF4-FFF2-40B4-BE49-F238E27FC236}">
                <a16:creationId xmlns:a16="http://schemas.microsoft.com/office/drawing/2014/main" id="{807AA2A9-52F4-4F7D-8523-63C6A6561FDB}"/>
              </a:ext>
            </a:extLst>
          </p:cNvPr>
          <p:cNvSpPr>
            <a:spLocks noGrp="1"/>
          </p:cNvSpPr>
          <p:nvPr>
            <p:ph type="dt" sz="half" idx="18"/>
          </p:nvPr>
        </p:nvSpPr>
        <p:spPr/>
        <p:txBody>
          <a:bodyPr/>
          <a:lstStyle/>
          <a:p>
            <a:fld id="{928B543A-2767-43F1-BC4B-829A30DC8451}"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7B990ADF-91B8-4E79-82C1-A3A57F190DC3}"/>
              </a:ext>
            </a:extLst>
          </p:cNvPr>
          <p:cNvSpPr>
            <a:spLocks noGrp="1"/>
          </p:cNvSpPr>
          <p:nvPr>
            <p:ph type="sldNum" sz="quarter" idx="20"/>
          </p:nvPr>
        </p:nvSpPr>
        <p:spPr/>
        <p:txBody>
          <a:bodyPr/>
          <a:lstStyle/>
          <a:p>
            <a:fld id="{9E843DB9-9987-4157-AB9C-CEA8D7D910BB}" type="slidenum">
              <a:rPr lang="en-GB" smtClean="0"/>
              <a:pPr/>
              <a:t>‹#›</a:t>
            </a:fld>
            <a:endParaRPr lang="en-GB" dirty="0"/>
          </a:p>
        </p:txBody>
      </p:sp>
      <p:sp>
        <p:nvSpPr>
          <p:cNvPr id="5" name="Titel 4">
            <a:extLst>
              <a:ext uri="{FF2B5EF4-FFF2-40B4-BE49-F238E27FC236}">
                <a16:creationId xmlns:a16="http://schemas.microsoft.com/office/drawing/2014/main" id="{9B105F46-F99B-7E73-16E0-CD2C01EDC8CA}"/>
              </a:ext>
            </a:extLst>
          </p:cNvPr>
          <p:cNvSpPr>
            <a:spLocks noGrp="1"/>
          </p:cNvSpPr>
          <p:nvPr>
            <p:ph type="title" hasCustomPrompt="1"/>
          </p:nvPr>
        </p:nvSpPr>
        <p:spPr/>
        <p:txBody>
          <a:bodyPr/>
          <a:lstStyle/>
          <a:p>
            <a:r>
              <a:rPr lang="en-GB" noProof="0" dirty="0"/>
              <a:t>Title goes here</a:t>
            </a:r>
            <a:endParaRPr lang="en-GB" dirty="0"/>
          </a:p>
        </p:txBody>
      </p:sp>
      <p:sp>
        <p:nvSpPr>
          <p:cNvPr id="10" name="Tijdelijke aanduiding voor afbeelding 16">
            <a:extLst>
              <a:ext uri="{FF2B5EF4-FFF2-40B4-BE49-F238E27FC236}">
                <a16:creationId xmlns:a16="http://schemas.microsoft.com/office/drawing/2014/main" id="{91EA6725-0188-65AD-72C1-4C7BD74C71DD}"/>
              </a:ext>
            </a:extLst>
          </p:cNvPr>
          <p:cNvSpPr>
            <a:spLocks noGrp="1"/>
          </p:cNvSpPr>
          <p:nvPr>
            <p:ph type="pic" sz="quarter" idx="13" hasCustomPrompt="1"/>
          </p:nvPr>
        </p:nvSpPr>
        <p:spPr>
          <a:xfrm>
            <a:off x="719138" y="1565274"/>
            <a:ext cx="3465135" cy="2401245"/>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br>
              <a:rPr lang="en-GB" noProof="0" dirty="0"/>
            </a:br>
            <a:r>
              <a:rPr lang="en-GB" noProof="0" dirty="0"/>
              <a:t>‘</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11" name="Tijdelijke aanduiding voor afbeelding 16">
            <a:extLst>
              <a:ext uri="{FF2B5EF4-FFF2-40B4-BE49-F238E27FC236}">
                <a16:creationId xmlns:a16="http://schemas.microsoft.com/office/drawing/2014/main" id="{F2DF1597-DFE8-6644-F887-E67950E3266F}"/>
              </a:ext>
            </a:extLst>
          </p:cNvPr>
          <p:cNvSpPr>
            <a:spLocks noGrp="1"/>
          </p:cNvSpPr>
          <p:nvPr>
            <p:ph type="pic" sz="quarter" idx="21" hasCustomPrompt="1"/>
          </p:nvPr>
        </p:nvSpPr>
        <p:spPr>
          <a:xfrm>
            <a:off x="4363196" y="1565274"/>
            <a:ext cx="3465135" cy="2401245"/>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br>
              <a:rPr lang="en-GB" noProof="0" dirty="0"/>
            </a:br>
            <a:r>
              <a:rPr lang="en-GB" noProof="0" dirty="0"/>
              <a:t>‘</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12" name="Tijdelijke aanduiding voor afbeelding 16">
            <a:extLst>
              <a:ext uri="{FF2B5EF4-FFF2-40B4-BE49-F238E27FC236}">
                <a16:creationId xmlns:a16="http://schemas.microsoft.com/office/drawing/2014/main" id="{810D3D24-77AF-21F9-A7DC-EAC87BBBAD8B}"/>
              </a:ext>
            </a:extLst>
          </p:cNvPr>
          <p:cNvSpPr>
            <a:spLocks noGrp="1"/>
          </p:cNvSpPr>
          <p:nvPr>
            <p:ph type="pic" sz="quarter" idx="22" hasCustomPrompt="1"/>
          </p:nvPr>
        </p:nvSpPr>
        <p:spPr>
          <a:xfrm>
            <a:off x="8007254" y="1565274"/>
            <a:ext cx="3465135" cy="2401245"/>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br>
              <a:rPr lang="en-GB" noProof="0" dirty="0"/>
            </a:br>
            <a:r>
              <a:rPr lang="en-GB" noProof="0" dirty="0"/>
              <a:t>‘</a:t>
            </a:r>
            <a:r>
              <a:rPr lang="en-GB" noProof="0" dirty="0" err="1"/>
              <a:t>Slidebuilder</a:t>
            </a:r>
            <a:r>
              <a:rPr lang="en-GB" noProof="0" dirty="0"/>
              <a:t>’, click on ‘Images’,</a:t>
            </a:r>
            <a:br>
              <a:rPr lang="en-GB" noProof="0" dirty="0"/>
            </a:br>
            <a:r>
              <a:rPr lang="en-GB" noProof="0" dirty="0"/>
              <a:t>select the preferred image and click on ‘Insert’.</a:t>
            </a:r>
          </a:p>
        </p:txBody>
      </p:sp>
      <p:grpSp>
        <p:nvGrpSpPr>
          <p:cNvPr id="3" name="INSTRUCTION">
            <a:extLst>
              <a:ext uri="{FF2B5EF4-FFF2-40B4-BE49-F238E27FC236}">
                <a16:creationId xmlns:a16="http://schemas.microsoft.com/office/drawing/2014/main" id="{C1BEDD91-7E11-7F78-0EB1-7A61AEAA1FC3}"/>
              </a:ext>
            </a:extLst>
          </p:cNvPr>
          <p:cNvGrpSpPr/>
          <p:nvPr userDrawn="1"/>
        </p:nvGrpSpPr>
        <p:grpSpPr>
          <a:xfrm>
            <a:off x="-3786164" y="0"/>
            <a:ext cx="3693113" cy="5054643"/>
            <a:chOff x="-3786164" y="0"/>
            <a:chExt cx="3693113" cy="5054643"/>
          </a:xfrm>
        </p:grpSpPr>
        <p:sp>
          <p:nvSpPr>
            <p:cNvPr id="6" name="Rechthoek 5">
              <a:extLst>
                <a:ext uri="{FF2B5EF4-FFF2-40B4-BE49-F238E27FC236}">
                  <a16:creationId xmlns:a16="http://schemas.microsoft.com/office/drawing/2014/main" id="{92820339-A155-C2DA-5D85-1A8A70891837}"/>
                </a:ext>
              </a:extLst>
            </p:cNvPr>
            <p:cNvSpPr/>
            <p:nvPr userDrawn="1"/>
          </p:nvSpPr>
          <p:spPr>
            <a:xfrm>
              <a:off x="-3786164" y="0"/>
              <a:ext cx="3593091" cy="439159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 name="Rechthoek 6">
              <a:extLst>
                <a:ext uri="{FF2B5EF4-FFF2-40B4-BE49-F238E27FC236}">
                  <a16:creationId xmlns:a16="http://schemas.microsoft.com/office/drawing/2014/main" id="{6961C930-793D-30B1-AC1E-F37D153838DF}"/>
                </a:ext>
              </a:extLst>
            </p:cNvPr>
            <p:cNvSpPr/>
            <p:nvPr userDrawn="1"/>
          </p:nvSpPr>
          <p:spPr>
            <a:xfrm>
              <a:off x="-3786164" y="422664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sp>
          <p:nvSpPr>
            <p:cNvPr id="8" name="Ovaal 7">
              <a:extLst>
                <a:ext uri="{FF2B5EF4-FFF2-40B4-BE49-F238E27FC236}">
                  <a16:creationId xmlns:a16="http://schemas.microsoft.com/office/drawing/2014/main" id="{E6CA0822-5A7D-01B7-67B7-72AE344145DF}"/>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8">
              <a:extLst>
                <a:ext uri="{FF2B5EF4-FFF2-40B4-BE49-F238E27FC236}">
                  <a16:creationId xmlns:a16="http://schemas.microsoft.com/office/drawing/2014/main" id="{F8FFBBD8-5578-28EF-FA1B-A0B704E1BCA2}"/>
                </a:ext>
              </a:extLst>
            </p:cNvPr>
            <p:cNvSpPr/>
            <p:nvPr userDrawn="1"/>
          </p:nvSpPr>
          <p:spPr>
            <a:xfrm>
              <a:off x="-3319416" y="465323"/>
              <a:ext cx="3008779" cy="66185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3" name="Ovaal 12">
              <a:extLst>
                <a:ext uri="{FF2B5EF4-FFF2-40B4-BE49-F238E27FC236}">
                  <a16:creationId xmlns:a16="http://schemas.microsoft.com/office/drawing/2014/main" id="{7FC817E7-5A61-D634-3703-AAB1BBE944E2}"/>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 name="Rechthoek 13">
              <a:extLst>
                <a:ext uri="{FF2B5EF4-FFF2-40B4-BE49-F238E27FC236}">
                  <a16:creationId xmlns:a16="http://schemas.microsoft.com/office/drawing/2014/main" id="{AA8BFC37-3D23-7F23-92C4-E60F9DE2C6C0}"/>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5" name="Rechthoek 14">
              <a:extLst>
                <a:ext uri="{FF2B5EF4-FFF2-40B4-BE49-F238E27FC236}">
                  <a16:creationId xmlns:a16="http://schemas.microsoft.com/office/drawing/2014/main" id="{012F2198-FA74-4AEB-030B-4F62E89C93EF}"/>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sp>
          <p:nvSpPr>
            <p:cNvPr id="16" name="Ovaal 15">
              <a:extLst>
                <a:ext uri="{FF2B5EF4-FFF2-40B4-BE49-F238E27FC236}">
                  <a16:creationId xmlns:a16="http://schemas.microsoft.com/office/drawing/2014/main" id="{6FFCC9BA-0FE5-6DE6-B88C-0EAF11CF4CD7}"/>
                </a:ext>
              </a:extLst>
            </p:cNvPr>
            <p:cNvSpPr/>
            <p:nvPr userDrawn="1"/>
          </p:nvSpPr>
          <p:spPr>
            <a:xfrm>
              <a:off x="-3603587" y="263483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 name="Rechthoek 16">
              <a:extLst>
                <a:ext uri="{FF2B5EF4-FFF2-40B4-BE49-F238E27FC236}">
                  <a16:creationId xmlns:a16="http://schemas.microsoft.com/office/drawing/2014/main" id="{16F1F168-F1B6-04AA-70A1-81E6CF7F5B08}"/>
                </a:ext>
              </a:extLst>
            </p:cNvPr>
            <p:cNvSpPr/>
            <p:nvPr userDrawn="1"/>
          </p:nvSpPr>
          <p:spPr>
            <a:xfrm>
              <a:off x="-3319415" y="2634835"/>
              <a:ext cx="2944682" cy="794165"/>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18" name="Groep 17">
              <a:extLst>
                <a:ext uri="{FF2B5EF4-FFF2-40B4-BE49-F238E27FC236}">
                  <a16:creationId xmlns:a16="http://schemas.microsoft.com/office/drawing/2014/main" id="{D9EAC79E-1839-7C85-0B55-8C84A0ECB027}"/>
                </a:ext>
              </a:extLst>
            </p:cNvPr>
            <p:cNvGrpSpPr/>
            <p:nvPr userDrawn="1"/>
          </p:nvGrpSpPr>
          <p:grpSpPr>
            <a:xfrm>
              <a:off x="-3414453" y="3534339"/>
              <a:ext cx="514284" cy="506545"/>
              <a:chOff x="12617641" y="3403239"/>
              <a:chExt cx="752963" cy="741634"/>
            </a:xfrm>
          </p:grpSpPr>
          <p:grpSp>
            <p:nvGrpSpPr>
              <p:cNvPr id="36" name="Groep 35">
                <a:extLst>
                  <a:ext uri="{FF2B5EF4-FFF2-40B4-BE49-F238E27FC236}">
                    <a16:creationId xmlns:a16="http://schemas.microsoft.com/office/drawing/2014/main" id="{52550A1A-3BDD-E55D-669F-0BB27F2F91C5}"/>
                  </a:ext>
                </a:extLst>
              </p:cNvPr>
              <p:cNvGrpSpPr/>
              <p:nvPr userDrawn="1"/>
            </p:nvGrpSpPr>
            <p:grpSpPr>
              <a:xfrm>
                <a:off x="12771530" y="3403239"/>
                <a:ext cx="467176" cy="448491"/>
                <a:chOff x="12782157" y="3403239"/>
                <a:chExt cx="467176" cy="448491"/>
              </a:xfrm>
            </p:grpSpPr>
            <p:grpSp>
              <p:nvGrpSpPr>
                <p:cNvPr id="39" name="Groep 38">
                  <a:extLst>
                    <a:ext uri="{FF2B5EF4-FFF2-40B4-BE49-F238E27FC236}">
                      <a16:creationId xmlns:a16="http://schemas.microsoft.com/office/drawing/2014/main" id="{9CF74A4B-BB77-E9C9-08E8-7C7BD9A78E6B}"/>
                    </a:ext>
                  </a:extLst>
                </p:cNvPr>
                <p:cNvGrpSpPr/>
                <p:nvPr userDrawn="1"/>
              </p:nvGrpSpPr>
              <p:grpSpPr>
                <a:xfrm>
                  <a:off x="12782157" y="3403239"/>
                  <a:ext cx="412976" cy="396132"/>
                  <a:chOff x="13554906" y="3320109"/>
                  <a:chExt cx="443917" cy="425811"/>
                </a:xfrm>
              </p:grpSpPr>
              <p:grpSp>
                <p:nvGrpSpPr>
                  <p:cNvPr id="46" name="Groep 45">
                    <a:extLst>
                      <a:ext uri="{FF2B5EF4-FFF2-40B4-BE49-F238E27FC236}">
                        <a16:creationId xmlns:a16="http://schemas.microsoft.com/office/drawing/2014/main" id="{4486B5C9-3E8A-2C5B-A620-EC874628EB37}"/>
                      </a:ext>
                    </a:extLst>
                  </p:cNvPr>
                  <p:cNvGrpSpPr/>
                  <p:nvPr userDrawn="1"/>
                </p:nvGrpSpPr>
                <p:grpSpPr>
                  <a:xfrm>
                    <a:off x="13554906" y="3320109"/>
                    <a:ext cx="443917" cy="425811"/>
                    <a:chOff x="12909684" y="1276143"/>
                    <a:chExt cx="443917" cy="425811"/>
                  </a:xfrm>
                </p:grpSpPr>
                <p:sp>
                  <p:nvSpPr>
                    <p:cNvPr id="49" name="Rechthoek 48">
                      <a:extLst>
                        <a:ext uri="{FF2B5EF4-FFF2-40B4-BE49-F238E27FC236}">
                          <a16:creationId xmlns:a16="http://schemas.microsoft.com/office/drawing/2014/main" id="{1C0767B3-757F-89D7-F1B4-E990D1627565}"/>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0" name="Rechthoek 49">
                      <a:extLst>
                        <a:ext uri="{FF2B5EF4-FFF2-40B4-BE49-F238E27FC236}">
                          <a16:creationId xmlns:a16="http://schemas.microsoft.com/office/drawing/2014/main" id="{01FE88A9-1F9E-DE8F-8122-A542240BDE90}"/>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1" name="Ovaal 50">
                      <a:extLst>
                        <a:ext uri="{FF2B5EF4-FFF2-40B4-BE49-F238E27FC236}">
                          <a16:creationId xmlns:a16="http://schemas.microsoft.com/office/drawing/2014/main" id="{5C5972BC-6B4B-8135-3095-DDB33A0AC04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47" name="Afbeelding 46">
                    <a:extLst>
                      <a:ext uri="{FF2B5EF4-FFF2-40B4-BE49-F238E27FC236}">
                        <a16:creationId xmlns:a16="http://schemas.microsoft.com/office/drawing/2014/main" id="{5B62A33F-4BCF-D95A-63D2-C2D31ECA03C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8" name="Afbeelding 47">
                    <a:extLst>
                      <a:ext uri="{FF2B5EF4-FFF2-40B4-BE49-F238E27FC236}">
                        <a16:creationId xmlns:a16="http://schemas.microsoft.com/office/drawing/2014/main" id="{CF326FF7-A89B-A394-24D9-34D0801F197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40" name="Groep 39">
                  <a:extLst>
                    <a:ext uri="{FF2B5EF4-FFF2-40B4-BE49-F238E27FC236}">
                      <a16:creationId xmlns:a16="http://schemas.microsoft.com/office/drawing/2014/main" id="{E9F9AFC9-F44B-0EEA-AE3D-7E090A28A757}"/>
                    </a:ext>
                  </a:extLst>
                </p:cNvPr>
                <p:cNvGrpSpPr/>
                <p:nvPr userDrawn="1"/>
              </p:nvGrpSpPr>
              <p:grpSpPr>
                <a:xfrm>
                  <a:off x="13103513" y="3705268"/>
                  <a:ext cx="145820" cy="146462"/>
                  <a:chOff x="13096169" y="3602278"/>
                  <a:chExt cx="145820" cy="146462"/>
                </a:xfrm>
              </p:grpSpPr>
              <p:sp>
                <p:nvSpPr>
                  <p:cNvPr id="44" name="Rechthoek 43">
                    <a:extLst>
                      <a:ext uri="{FF2B5EF4-FFF2-40B4-BE49-F238E27FC236}">
                        <a16:creationId xmlns:a16="http://schemas.microsoft.com/office/drawing/2014/main" id="{C25A64C3-0F2E-346A-181C-A2FA9D28C88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5" name="Rechthoek 44">
                    <a:extLst>
                      <a:ext uri="{FF2B5EF4-FFF2-40B4-BE49-F238E27FC236}">
                        <a16:creationId xmlns:a16="http://schemas.microsoft.com/office/drawing/2014/main" id="{B2BE2B41-F6F0-AB25-7D38-E170ED6821A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1" name="Groep 40">
                  <a:extLst>
                    <a:ext uri="{FF2B5EF4-FFF2-40B4-BE49-F238E27FC236}">
                      <a16:creationId xmlns:a16="http://schemas.microsoft.com/office/drawing/2014/main" id="{35F0D4D3-BFCD-B452-4F65-96DF194749C4}"/>
                    </a:ext>
                  </a:extLst>
                </p:cNvPr>
                <p:cNvGrpSpPr/>
                <p:nvPr userDrawn="1"/>
              </p:nvGrpSpPr>
              <p:grpSpPr>
                <a:xfrm rot="10800000">
                  <a:off x="13061402" y="3665637"/>
                  <a:ext cx="145820" cy="146462"/>
                  <a:chOff x="13096169" y="3602278"/>
                  <a:chExt cx="145820" cy="146462"/>
                </a:xfrm>
              </p:grpSpPr>
              <p:sp>
                <p:nvSpPr>
                  <p:cNvPr id="42" name="Rechthoek 41">
                    <a:extLst>
                      <a:ext uri="{FF2B5EF4-FFF2-40B4-BE49-F238E27FC236}">
                        <a16:creationId xmlns:a16="http://schemas.microsoft.com/office/drawing/2014/main" id="{9960AEAD-8CB3-84FA-B65D-0EB643A332B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3" name="Rechthoek 42">
                    <a:extLst>
                      <a:ext uri="{FF2B5EF4-FFF2-40B4-BE49-F238E27FC236}">
                        <a16:creationId xmlns:a16="http://schemas.microsoft.com/office/drawing/2014/main" id="{DF1021CD-36D0-EF67-730B-36367E1B080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7" name="Rechthoek 36">
                <a:extLst>
                  <a:ext uri="{FF2B5EF4-FFF2-40B4-BE49-F238E27FC236}">
                    <a16:creationId xmlns:a16="http://schemas.microsoft.com/office/drawing/2014/main" id="{A11B84C2-DCA7-50A0-7574-C562CA55F26C}"/>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8" name="Gelijkbenige driehoek 37">
                <a:extLst>
                  <a:ext uri="{FF2B5EF4-FFF2-40B4-BE49-F238E27FC236}">
                    <a16:creationId xmlns:a16="http://schemas.microsoft.com/office/drawing/2014/main" id="{01F4FC81-A7BE-A3DF-305C-5252593B9F76}"/>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 name="ICOON_info">
              <a:extLst>
                <a:ext uri="{FF2B5EF4-FFF2-40B4-BE49-F238E27FC236}">
                  <a16:creationId xmlns:a16="http://schemas.microsoft.com/office/drawing/2014/main" id="{659DC2D3-96F0-8050-694C-44A67A579679}"/>
                </a:ext>
              </a:extLst>
            </p:cNvPr>
            <p:cNvGrpSpPr/>
            <p:nvPr userDrawn="1"/>
          </p:nvGrpSpPr>
          <p:grpSpPr>
            <a:xfrm>
              <a:off x="-376736" y="4055594"/>
              <a:ext cx="283685" cy="283685"/>
              <a:chOff x="-510741" y="5913713"/>
              <a:chExt cx="267555" cy="267555"/>
            </a:xfrm>
          </p:grpSpPr>
          <p:sp>
            <p:nvSpPr>
              <p:cNvPr id="34" name="Ovaal 33">
                <a:extLst>
                  <a:ext uri="{FF2B5EF4-FFF2-40B4-BE49-F238E27FC236}">
                    <a16:creationId xmlns:a16="http://schemas.microsoft.com/office/drawing/2014/main" id="{64EE95DD-EF7A-7797-9D56-47E5E7EF55A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5" name="Graphic 163" descr="Informatie">
                <a:extLst>
                  <a:ext uri="{FF2B5EF4-FFF2-40B4-BE49-F238E27FC236}">
                    <a16:creationId xmlns:a16="http://schemas.microsoft.com/office/drawing/2014/main" id="{866667A0-93C8-1B83-28A5-F68E5D3DD90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0" name="Groep 19">
              <a:extLst>
                <a:ext uri="{FF2B5EF4-FFF2-40B4-BE49-F238E27FC236}">
                  <a16:creationId xmlns:a16="http://schemas.microsoft.com/office/drawing/2014/main" id="{16C13EA5-FB01-E446-D20C-CE31F2D2ED67}"/>
                </a:ext>
              </a:extLst>
            </p:cNvPr>
            <p:cNvGrpSpPr/>
            <p:nvPr userDrawn="1"/>
          </p:nvGrpSpPr>
          <p:grpSpPr>
            <a:xfrm>
              <a:off x="-938434" y="4364020"/>
              <a:ext cx="627798" cy="576693"/>
              <a:chOff x="-938434" y="4570310"/>
              <a:chExt cx="627798" cy="576693"/>
            </a:xfrm>
          </p:grpSpPr>
          <p:grpSp>
            <p:nvGrpSpPr>
              <p:cNvPr id="29" name="Inspireren">
                <a:extLst>
                  <a:ext uri="{FF2B5EF4-FFF2-40B4-BE49-F238E27FC236}">
                    <a16:creationId xmlns:a16="http://schemas.microsoft.com/office/drawing/2014/main" id="{D854E2D5-E630-6E4D-2C9C-E43E5809F345}"/>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31" name="Freeform 12">
                  <a:extLst>
                    <a:ext uri="{FF2B5EF4-FFF2-40B4-BE49-F238E27FC236}">
                      <a16:creationId xmlns:a16="http://schemas.microsoft.com/office/drawing/2014/main" id="{C7C23C67-E152-981A-0599-915F68294D41}"/>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2" name="Freeform 13">
                  <a:extLst>
                    <a:ext uri="{FF2B5EF4-FFF2-40B4-BE49-F238E27FC236}">
                      <a16:creationId xmlns:a16="http://schemas.microsoft.com/office/drawing/2014/main" id="{CA4712CF-C6C5-F02F-DF6F-B6F3E57A08D8}"/>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3" name="Freeform 14">
                  <a:extLst>
                    <a:ext uri="{FF2B5EF4-FFF2-40B4-BE49-F238E27FC236}">
                      <a16:creationId xmlns:a16="http://schemas.microsoft.com/office/drawing/2014/main" id="{0EFCC7D7-5360-288B-55CE-D031D66BDC4A}"/>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0" name="Tekstvak 29">
                <a:extLst>
                  <a:ext uri="{FF2B5EF4-FFF2-40B4-BE49-F238E27FC236}">
                    <a16:creationId xmlns:a16="http://schemas.microsoft.com/office/drawing/2014/main" id="{BB1FA0C5-74E3-6395-EB06-85F2A649ADA3}"/>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22" name="Groep 21">
              <a:extLst>
                <a:ext uri="{FF2B5EF4-FFF2-40B4-BE49-F238E27FC236}">
                  <a16:creationId xmlns:a16="http://schemas.microsoft.com/office/drawing/2014/main" id="{284CE24E-1A41-6401-51A4-E142A49BE9DC}"/>
                </a:ext>
              </a:extLst>
            </p:cNvPr>
            <p:cNvGrpSpPr/>
            <p:nvPr userDrawn="1"/>
          </p:nvGrpSpPr>
          <p:grpSpPr>
            <a:xfrm>
              <a:off x="-3365484" y="1226982"/>
              <a:ext cx="446937" cy="406485"/>
              <a:chOff x="-3563526" y="1409294"/>
              <a:chExt cx="354190" cy="322133"/>
            </a:xfrm>
          </p:grpSpPr>
          <p:grpSp>
            <p:nvGrpSpPr>
              <p:cNvPr id="23" name="Groep 22">
                <a:extLst>
                  <a:ext uri="{FF2B5EF4-FFF2-40B4-BE49-F238E27FC236}">
                    <a16:creationId xmlns:a16="http://schemas.microsoft.com/office/drawing/2014/main" id="{A4F3D131-9E41-8F32-049B-F8987CF2154A}"/>
                  </a:ext>
                </a:extLst>
              </p:cNvPr>
              <p:cNvGrpSpPr/>
              <p:nvPr userDrawn="1"/>
            </p:nvGrpSpPr>
            <p:grpSpPr>
              <a:xfrm>
                <a:off x="-3499992" y="1409294"/>
                <a:ext cx="225195" cy="195499"/>
                <a:chOff x="8987389" y="1361199"/>
                <a:chExt cx="2200275" cy="1914525"/>
              </a:xfrm>
            </p:grpSpPr>
            <p:sp>
              <p:nvSpPr>
                <p:cNvPr id="25" name="Vrije vorm: vorm 24">
                  <a:extLst>
                    <a:ext uri="{FF2B5EF4-FFF2-40B4-BE49-F238E27FC236}">
                      <a16:creationId xmlns:a16="http://schemas.microsoft.com/office/drawing/2014/main" id="{43398105-4A43-D472-F6F8-6E4F71A90E4C}"/>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26" name="Groep 25">
                  <a:extLst>
                    <a:ext uri="{FF2B5EF4-FFF2-40B4-BE49-F238E27FC236}">
                      <a16:creationId xmlns:a16="http://schemas.microsoft.com/office/drawing/2014/main" id="{02ABAC87-F648-BAB6-0A09-F85CD3FF3AD2}"/>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27" name="Vrije vorm: vorm 26">
                    <a:extLst>
                      <a:ext uri="{FF2B5EF4-FFF2-40B4-BE49-F238E27FC236}">
                        <a16:creationId xmlns:a16="http://schemas.microsoft.com/office/drawing/2014/main" id="{77FF17EC-FDAB-C3E5-33DC-82585BEECF84}"/>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28" name="Vrije vorm: vorm 27">
                    <a:extLst>
                      <a:ext uri="{FF2B5EF4-FFF2-40B4-BE49-F238E27FC236}">
                        <a16:creationId xmlns:a16="http://schemas.microsoft.com/office/drawing/2014/main" id="{28C53FCD-B8B8-729F-D8ED-C1414AFC8F0F}"/>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24" name="Tekstvak 23">
                <a:extLst>
                  <a:ext uri="{FF2B5EF4-FFF2-40B4-BE49-F238E27FC236}">
                    <a16:creationId xmlns:a16="http://schemas.microsoft.com/office/drawing/2014/main" id="{8E442BAC-76B0-CA2C-5ED4-D0F695C293F2}"/>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427091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 image | 5x">
    <p:spTree>
      <p:nvGrpSpPr>
        <p:cNvPr id="1" name=""/>
        <p:cNvGrpSpPr/>
        <p:nvPr/>
      </p:nvGrpSpPr>
      <p:grpSpPr>
        <a:xfrm>
          <a:off x="0" y="0"/>
          <a:ext cx="0" cy="0"/>
          <a:chOff x="0" y="0"/>
          <a:chExt cx="0" cy="0"/>
        </a:xfrm>
      </p:grpSpPr>
      <p:sp>
        <p:nvSpPr>
          <p:cNvPr id="21" name="Rechthoek 20">
            <a:extLst>
              <a:ext uri="{FF2B5EF4-FFF2-40B4-BE49-F238E27FC236}">
                <a16:creationId xmlns:a16="http://schemas.microsoft.com/office/drawing/2014/main" id="{8778B65F-BF88-4C17-8B7E-1110F69AEE26}"/>
              </a:ext>
            </a:extLst>
          </p:cNvPr>
          <p:cNvSpPr/>
          <p:nvPr userDrawn="1"/>
        </p:nvSpPr>
        <p:spPr>
          <a:xfrm>
            <a:off x="0" y="-441330"/>
            <a:ext cx="1835952"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Text + image | 5x</a:t>
            </a:r>
          </a:p>
        </p:txBody>
      </p:sp>
      <p:sp>
        <p:nvSpPr>
          <p:cNvPr id="2" name="Tijdelijke aanduiding voor datum 1">
            <a:extLst>
              <a:ext uri="{FF2B5EF4-FFF2-40B4-BE49-F238E27FC236}">
                <a16:creationId xmlns:a16="http://schemas.microsoft.com/office/drawing/2014/main" id="{807AA2A9-52F4-4F7D-8523-63C6A6561FDB}"/>
              </a:ext>
            </a:extLst>
          </p:cNvPr>
          <p:cNvSpPr>
            <a:spLocks noGrp="1"/>
          </p:cNvSpPr>
          <p:nvPr>
            <p:ph type="dt" sz="half" idx="18"/>
          </p:nvPr>
        </p:nvSpPr>
        <p:spPr/>
        <p:txBody>
          <a:bodyPr/>
          <a:lstStyle/>
          <a:p>
            <a:fld id="{01B212C8-27CD-44C7-8A57-6587493DD57A}"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7B990ADF-91B8-4E79-82C1-A3A57F190DC3}"/>
              </a:ext>
            </a:extLst>
          </p:cNvPr>
          <p:cNvSpPr>
            <a:spLocks noGrp="1"/>
          </p:cNvSpPr>
          <p:nvPr>
            <p:ph type="sldNum" sz="quarter" idx="20"/>
          </p:nvPr>
        </p:nvSpPr>
        <p:spPr/>
        <p:txBody>
          <a:bodyPr/>
          <a:lstStyle/>
          <a:p>
            <a:fld id="{9E843DB9-9987-4157-AB9C-CEA8D7D910BB}" type="slidenum">
              <a:rPr lang="en-GB" smtClean="0"/>
              <a:pPr/>
              <a:t>‹#›</a:t>
            </a:fld>
            <a:endParaRPr lang="en-GB" dirty="0"/>
          </a:p>
        </p:txBody>
      </p:sp>
      <p:sp>
        <p:nvSpPr>
          <p:cNvPr id="5" name="Titel 4">
            <a:extLst>
              <a:ext uri="{FF2B5EF4-FFF2-40B4-BE49-F238E27FC236}">
                <a16:creationId xmlns:a16="http://schemas.microsoft.com/office/drawing/2014/main" id="{9B105F46-F99B-7E73-16E0-CD2C01EDC8CA}"/>
              </a:ext>
            </a:extLst>
          </p:cNvPr>
          <p:cNvSpPr>
            <a:spLocks noGrp="1"/>
          </p:cNvSpPr>
          <p:nvPr>
            <p:ph type="title" hasCustomPrompt="1"/>
          </p:nvPr>
        </p:nvSpPr>
        <p:spPr/>
        <p:txBody>
          <a:bodyPr/>
          <a:lstStyle/>
          <a:p>
            <a:r>
              <a:rPr lang="en-GB" noProof="0" dirty="0"/>
              <a:t>Title goes here</a:t>
            </a:r>
            <a:endParaRPr lang="en-GB" dirty="0"/>
          </a:p>
        </p:txBody>
      </p:sp>
      <p:sp>
        <p:nvSpPr>
          <p:cNvPr id="10" name="Tijdelijke aanduiding voor afbeelding 16">
            <a:extLst>
              <a:ext uri="{FF2B5EF4-FFF2-40B4-BE49-F238E27FC236}">
                <a16:creationId xmlns:a16="http://schemas.microsoft.com/office/drawing/2014/main" id="{91EA6725-0188-65AD-72C1-4C7BD74C71DD}"/>
              </a:ext>
            </a:extLst>
          </p:cNvPr>
          <p:cNvSpPr>
            <a:spLocks noGrp="1"/>
          </p:cNvSpPr>
          <p:nvPr>
            <p:ph type="pic" sz="quarter" idx="13" hasCustomPrompt="1"/>
          </p:nvPr>
        </p:nvSpPr>
        <p:spPr>
          <a:xfrm>
            <a:off x="719138" y="1565274"/>
            <a:ext cx="2008023" cy="2401245"/>
          </a:xfrm>
          <a:pattFill prst="pct60">
            <a:fgClr>
              <a:schemeClr val="bg1">
                <a:lumMod val="95000"/>
              </a:schemeClr>
            </a:fgClr>
            <a:bgClr>
              <a:schemeClr val="bg1">
                <a:lumMod val="85000"/>
              </a:schemeClr>
            </a:bgClr>
          </a:pattFill>
        </p:spPr>
        <p:txBody>
          <a:bodyPr tIns="0" bIns="1332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a:t>
            </a:r>
            <a:br>
              <a:rPr lang="en-GB" noProof="0" dirty="0"/>
            </a:br>
            <a:r>
              <a:rPr lang="en-GB" noProof="0" dirty="0"/>
              <a:t>go to the tab ‘</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11" name="Tijdelijke aanduiding voor afbeelding 16">
            <a:extLst>
              <a:ext uri="{FF2B5EF4-FFF2-40B4-BE49-F238E27FC236}">
                <a16:creationId xmlns:a16="http://schemas.microsoft.com/office/drawing/2014/main" id="{F2DF1597-DFE8-6644-F887-E67950E3266F}"/>
              </a:ext>
            </a:extLst>
          </p:cNvPr>
          <p:cNvSpPr>
            <a:spLocks noGrp="1"/>
          </p:cNvSpPr>
          <p:nvPr>
            <p:ph type="pic" sz="quarter" idx="21" hasCustomPrompt="1"/>
          </p:nvPr>
        </p:nvSpPr>
        <p:spPr>
          <a:xfrm>
            <a:off x="2904788" y="1565274"/>
            <a:ext cx="2008023" cy="2401245"/>
          </a:xfrm>
          <a:pattFill prst="pct60">
            <a:fgClr>
              <a:schemeClr val="bg1">
                <a:lumMod val="95000"/>
              </a:schemeClr>
            </a:fgClr>
            <a:bgClr>
              <a:schemeClr val="bg1">
                <a:lumMod val="85000"/>
              </a:schemeClr>
            </a:bgClr>
          </a:pattFill>
        </p:spPr>
        <p:txBody>
          <a:bodyPr tIns="0" bIns="1332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a:t>
            </a:r>
            <a:br>
              <a:rPr lang="en-GB" noProof="0" dirty="0"/>
            </a:br>
            <a:r>
              <a:rPr lang="en-GB" noProof="0" dirty="0"/>
              <a:t>go to the tab ‘</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12" name="Tijdelijke aanduiding voor afbeelding 16">
            <a:extLst>
              <a:ext uri="{FF2B5EF4-FFF2-40B4-BE49-F238E27FC236}">
                <a16:creationId xmlns:a16="http://schemas.microsoft.com/office/drawing/2014/main" id="{810D3D24-77AF-21F9-A7DC-EAC87BBBAD8B}"/>
              </a:ext>
            </a:extLst>
          </p:cNvPr>
          <p:cNvSpPr>
            <a:spLocks noGrp="1"/>
          </p:cNvSpPr>
          <p:nvPr>
            <p:ph type="pic" sz="quarter" idx="22" hasCustomPrompt="1"/>
          </p:nvPr>
        </p:nvSpPr>
        <p:spPr>
          <a:xfrm>
            <a:off x="5090438" y="1565274"/>
            <a:ext cx="2008023" cy="2401245"/>
          </a:xfrm>
          <a:pattFill prst="pct60">
            <a:fgClr>
              <a:schemeClr val="bg1">
                <a:lumMod val="95000"/>
              </a:schemeClr>
            </a:fgClr>
            <a:bgClr>
              <a:schemeClr val="bg1">
                <a:lumMod val="85000"/>
              </a:schemeClr>
            </a:bgClr>
          </a:pattFill>
        </p:spPr>
        <p:txBody>
          <a:bodyPr tIns="0" bIns="1332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a:t>
            </a:r>
            <a:br>
              <a:rPr lang="en-GB" noProof="0" dirty="0"/>
            </a:br>
            <a:r>
              <a:rPr lang="en-GB" noProof="0" dirty="0"/>
              <a:t>go to the tab ‘</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14" name="Tijdelijke aanduiding voor afbeelding 16">
            <a:extLst>
              <a:ext uri="{FF2B5EF4-FFF2-40B4-BE49-F238E27FC236}">
                <a16:creationId xmlns:a16="http://schemas.microsoft.com/office/drawing/2014/main" id="{F3249781-074E-A875-B16D-B50D91448332}"/>
              </a:ext>
            </a:extLst>
          </p:cNvPr>
          <p:cNvSpPr>
            <a:spLocks noGrp="1"/>
          </p:cNvSpPr>
          <p:nvPr>
            <p:ph type="pic" sz="quarter" idx="23" hasCustomPrompt="1"/>
          </p:nvPr>
        </p:nvSpPr>
        <p:spPr>
          <a:xfrm>
            <a:off x="7276088" y="1565274"/>
            <a:ext cx="2008023" cy="2401245"/>
          </a:xfrm>
          <a:pattFill prst="pct60">
            <a:fgClr>
              <a:schemeClr val="bg1">
                <a:lumMod val="95000"/>
              </a:schemeClr>
            </a:fgClr>
            <a:bgClr>
              <a:schemeClr val="bg1">
                <a:lumMod val="85000"/>
              </a:schemeClr>
            </a:bgClr>
          </a:pattFill>
        </p:spPr>
        <p:txBody>
          <a:bodyPr tIns="0" bIns="1332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a:t>
            </a:r>
            <a:br>
              <a:rPr lang="en-GB" noProof="0" dirty="0"/>
            </a:br>
            <a:r>
              <a:rPr lang="en-GB" noProof="0" dirty="0"/>
              <a:t>go to the tab ‘</a:t>
            </a:r>
            <a:r>
              <a:rPr lang="en-GB" noProof="0" dirty="0" err="1"/>
              <a:t>Slidebuilder</a:t>
            </a:r>
            <a:r>
              <a:rPr lang="en-GB" noProof="0" dirty="0"/>
              <a:t>’, click on ‘Images’,</a:t>
            </a:r>
            <a:br>
              <a:rPr lang="en-GB" noProof="0" dirty="0"/>
            </a:br>
            <a:r>
              <a:rPr lang="en-GB" noProof="0" dirty="0"/>
              <a:t>select the preferred image and click on ‘Insert’.</a:t>
            </a:r>
          </a:p>
        </p:txBody>
      </p:sp>
      <p:sp>
        <p:nvSpPr>
          <p:cNvPr id="15" name="Tijdelijke aanduiding voor afbeelding 16">
            <a:extLst>
              <a:ext uri="{FF2B5EF4-FFF2-40B4-BE49-F238E27FC236}">
                <a16:creationId xmlns:a16="http://schemas.microsoft.com/office/drawing/2014/main" id="{F0A1C48D-CC16-E6F4-8EB6-4ED779A22739}"/>
              </a:ext>
            </a:extLst>
          </p:cNvPr>
          <p:cNvSpPr>
            <a:spLocks noGrp="1"/>
          </p:cNvSpPr>
          <p:nvPr>
            <p:ph type="pic" sz="quarter" idx="24" hasCustomPrompt="1"/>
          </p:nvPr>
        </p:nvSpPr>
        <p:spPr>
          <a:xfrm>
            <a:off x="9461739" y="1565274"/>
            <a:ext cx="2008023" cy="2401245"/>
          </a:xfrm>
          <a:pattFill prst="pct60">
            <a:fgClr>
              <a:schemeClr val="bg1">
                <a:lumMod val="95000"/>
              </a:schemeClr>
            </a:fgClr>
            <a:bgClr>
              <a:schemeClr val="bg1">
                <a:lumMod val="85000"/>
              </a:schemeClr>
            </a:bgClr>
          </a:pattFill>
        </p:spPr>
        <p:txBody>
          <a:bodyPr tIns="0" bIns="1332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a:t>
            </a:r>
            <a:br>
              <a:rPr lang="en-GB" noProof="0" dirty="0"/>
            </a:br>
            <a:r>
              <a:rPr lang="en-GB" noProof="0" dirty="0"/>
              <a:t>go to the tab ‘</a:t>
            </a:r>
            <a:r>
              <a:rPr lang="en-GB" noProof="0" dirty="0" err="1"/>
              <a:t>Slidebuilder</a:t>
            </a:r>
            <a:r>
              <a:rPr lang="en-GB" noProof="0" dirty="0"/>
              <a:t>’, click on ‘Images’,</a:t>
            </a:r>
            <a:br>
              <a:rPr lang="en-GB" noProof="0" dirty="0"/>
            </a:br>
            <a:r>
              <a:rPr lang="en-GB" noProof="0" dirty="0"/>
              <a:t>select the preferred image and click on ‘Insert’.</a:t>
            </a:r>
          </a:p>
        </p:txBody>
      </p:sp>
      <p:grpSp>
        <p:nvGrpSpPr>
          <p:cNvPr id="3" name="INSTRUCTION">
            <a:extLst>
              <a:ext uri="{FF2B5EF4-FFF2-40B4-BE49-F238E27FC236}">
                <a16:creationId xmlns:a16="http://schemas.microsoft.com/office/drawing/2014/main" id="{A0E3E43A-7F53-A1B6-9718-E03EB7CACED5}"/>
              </a:ext>
            </a:extLst>
          </p:cNvPr>
          <p:cNvGrpSpPr/>
          <p:nvPr userDrawn="1"/>
        </p:nvGrpSpPr>
        <p:grpSpPr>
          <a:xfrm>
            <a:off x="-3786164" y="0"/>
            <a:ext cx="3693113" cy="5054643"/>
            <a:chOff x="-3786164" y="0"/>
            <a:chExt cx="3693113" cy="5054643"/>
          </a:xfrm>
        </p:grpSpPr>
        <p:sp>
          <p:nvSpPr>
            <p:cNvPr id="6" name="Rechthoek 5">
              <a:extLst>
                <a:ext uri="{FF2B5EF4-FFF2-40B4-BE49-F238E27FC236}">
                  <a16:creationId xmlns:a16="http://schemas.microsoft.com/office/drawing/2014/main" id="{098200CA-17D3-37BE-D275-4E510B099910}"/>
                </a:ext>
              </a:extLst>
            </p:cNvPr>
            <p:cNvSpPr/>
            <p:nvPr userDrawn="1"/>
          </p:nvSpPr>
          <p:spPr>
            <a:xfrm>
              <a:off x="-3786164" y="0"/>
              <a:ext cx="3593091" cy="439159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 name="Rechthoek 6">
              <a:extLst>
                <a:ext uri="{FF2B5EF4-FFF2-40B4-BE49-F238E27FC236}">
                  <a16:creationId xmlns:a16="http://schemas.microsoft.com/office/drawing/2014/main" id="{C52B005B-DFE8-D219-ED34-4A925CD33748}"/>
                </a:ext>
              </a:extLst>
            </p:cNvPr>
            <p:cNvSpPr/>
            <p:nvPr userDrawn="1"/>
          </p:nvSpPr>
          <p:spPr>
            <a:xfrm>
              <a:off x="-3786164" y="422664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sp>
          <p:nvSpPr>
            <p:cNvPr id="8" name="Ovaal 7">
              <a:extLst>
                <a:ext uri="{FF2B5EF4-FFF2-40B4-BE49-F238E27FC236}">
                  <a16:creationId xmlns:a16="http://schemas.microsoft.com/office/drawing/2014/main" id="{7547CCA6-FF94-E275-2C59-08F01F6333C1}"/>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8">
              <a:extLst>
                <a:ext uri="{FF2B5EF4-FFF2-40B4-BE49-F238E27FC236}">
                  <a16:creationId xmlns:a16="http://schemas.microsoft.com/office/drawing/2014/main" id="{0FCDBAD4-61BC-E5B8-2689-52FBF923FFBD}"/>
                </a:ext>
              </a:extLst>
            </p:cNvPr>
            <p:cNvSpPr/>
            <p:nvPr userDrawn="1"/>
          </p:nvSpPr>
          <p:spPr>
            <a:xfrm>
              <a:off x="-3319416" y="465323"/>
              <a:ext cx="3008779" cy="66185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3" name="Ovaal 12">
              <a:extLst>
                <a:ext uri="{FF2B5EF4-FFF2-40B4-BE49-F238E27FC236}">
                  <a16:creationId xmlns:a16="http://schemas.microsoft.com/office/drawing/2014/main" id="{36CEA1BB-6A1A-7A2B-52BC-2A654FCD53BA}"/>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D435A2C1-288D-FD3D-C18D-B1C829ECA500}"/>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7" name="Rechthoek 16">
              <a:extLst>
                <a:ext uri="{FF2B5EF4-FFF2-40B4-BE49-F238E27FC236}">
                  <a16:creationId xmlns:a16="http://schemas.microsoft.com/office/drawing/2014/main" id="{EF52C089-2E3E-52D9-1437-114FC559397B}"/>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sp>
          <p:nvSpPr>
            <p:cNvPr id="18" name="Ovaal 17">
              <a:extLst>
                <a:ext uri="{FF2B5EF4-FFF2-40B4-BE49-F238E27FC236}">
                  <a16:creationId xmlns:a16="http://schemas.microsoft.com/office/drawing/2014/main" id="{810B2407-0469-814E-88E3-304AA60EDF5C}"/>
                </a:ext>
              </a:extLst>
            </p:cNvPr>
            <p:cNvSpPr/>
            <p:nvPr userDrawn="1"/>
          </p:nvSpPr>
          <p:spPr>
            <a:xfrm>
              <a:off x="-3603587" y="263483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9" name="Rechthoek 18">
              <a:extLst>
                <a:ext uri="{FF2B5EF4-FFF2-40B4-BE49-F238E27FC236}">
                  <a16:creationId xmlns:a16="http://schemas.microsoft.com/office/drawing/2014/main" id="{4DF8C078-39F0-2187-08F3-73CEE7194351}"/>
                </a:ext>
              </a:extLst>
            </p:cNvPr>
            <p:cNvSpPr/>
            <p:nvPr userDrawn="1"/>
          </p:nvSpPr>
          <p:spPr>
            <a:xfrm>
              <a:off x="-3319415" y="2634835"/>
              <a:ext cx="2944682" cy="794165"/>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0" name="Groep 19">
              <a:extLst>
                <a:ext uri="{FF2B5EF4-FFF2-40B4-BE49-F238E27FC236}">
                  <a16:creationId xmlns:a16="http://schemas.microsoft.com/office/drawing/2014/main" id="{A749A02A-9780-3C48-8024-5209C1347169}"/>
                </a:ext>
              </a:extLst>
            </p:cNvPr>
            <p:cNvGrpSpPr/>
            <p:nvPr userDrawn="1"/>
          </p:nvGrpSpPr>
          <p:grpSpPr>
            <a:xfrm>
              <a:off x="-3414453" y="3534339"/>
              <a:ext cx="514284" cy="506545"/>
              <a:chOff x="12617641" y="3403239"/>
              <a:chExt cx="752963" cy="741634"/>
            </a:xfrm>
          </p:grpSpPr>
          <p:grpSp>
            <p:nvGrpSpPr>
              <p:cNvPr id="38" name="Groep 37">
                <a:extLst>
                  <a:ext uri="{FF2B5EF4-FFF2-40B4-BE49-F238E27FC236}">
                    <a16:creationId xmlns:a16="http://schemas.microsoft.com/office/drawing/2014/main" id="{32E06948-C237-0DAF-527C-B61A8C191549}"/>
                  </a:ext>
                </a:extLst>
              </p:cNvPr>
              <p:cNvGrpSpPr/>
              <p:nvPr userDrawn="1"/>
            </p:nvGrpSpPr>
            <p:grpSpPr>
              <a:xfrm>
                <a:off x="12771530" y="3403239"/>
                <a:ext cx="467176" cy="448491"/>
                <a:chOff x="12782157" y="3403239"/>
                <a:chExt cx="467176" cy="448491"/>
              </a:xfrm>
            </p:grpSpPr>
            <p:grpSp>
              <p:nvGrpSpPr>
                <p:cNvPr id="41" name="Groep 40">
                  <a:extLst>
                    <a:ext uri="{FF2B5EF4-FFF2-40B4-BE49-F238E27FC236}">
                      <a16:creationId xmlns:a16="http://schemas.microsoft.com/office/drawing/2014/main" id="{EF4C4060-F043-8A29-9F21-8C3F1046A1C2}"/>
                    </a:ext>
                  </a:extLst>
                </p:cNvPr>
                <p:cNvGrpSpPr/>
                <p:nvPr userDrawn="1"/>
              </p:nvGrpSpPr>
              <p:grpSpPr>
                <a:xfrm>
                  <a:off x="12782157" y="3403239"/>
                  <a:ext cx="412976" cy="396132"/>
                  <a:chOff x="13554906" y="3320109"/>
                  <a:chExt cx="443917" cy="425811"/>
                </a:xfrm>
              </p:grpSpPr>
              <p:grpSp>
                <p:nvGrpSpPr>
                  <p:cNvPr id="48" name="Groep 47">
                    <a:extLst>
                      <a:ext uri="{FF2B5EF4-FFF2-40B4-BE49-F238E27FC236}">
                        <a16:creationId xmlns:a16="http://schemas.microsoft.com/office/drawing/2014/main" id="{FFF34B06-FF44-AFD0-1680-853AD66FDD92}"/>
                      </a:ext>
                    </a:extLst>
                  </p:cNvPr>
                  <p:cNvGrpSpPr/>
                  <p:nvPr userDrawn="1"/>
                </p:nvGrpSpPr>
                <p:grpSpPr>
                  <a:xfrm>
                    <a:off x="13554906" y="3320109"/>
                    <a:ext cx="443917" cy="425811"/>
                    <a:chOff x="12909684" y="1276143"/>
                    <a:chExt cx="443917" cy="425811"/>
                  </a:xfrm>
                </p:grpSpPr>
                <p:sp>
                  <p:nvSpPr>
                    <p:cNvPr id="51" name="Rechthoek 50">
                      <a:extLst>
                        <a:ext uri="{FF2B5EF4-FFF2-40B4-BE49-F238E27FC236}">
                          <a16:creationId xmlns:a16="http://schemas.microsoft.com/office/drawing/2014/main" id="{8D0763BA-D2E9-B036-6E36-C6A99F75D40C}"/>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2" name="Rechthoek 51">
                      <a:extLst>
                        <a:ext uri="{FF2B5EF4-FFF2-40B4-BE49-F238E27FC236}">
                          <a16:creationId xmlns:a16="http://schemas.microsoft.com/office/drawing/2014/main" id="{3C9319DF-5232-122B-07DF-D9F76D801C9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3" name="Ovaal 52">
                      <a:extLst>
                        <a:ext uri="{FF2B5EF4-FFF2-40B4-BE49-F238E27FC236}">
                          <a16:creationId xmlns:a16="http://schemas.microsoft.com/office/drawing/2014/main" id="{B0FB3FFE-7322-E2DD-8E8A-7750CC6FC30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49" name="Afbeelding 48">
                    <a:extLst>
                      <a:ext uri="{FF2B5EF4-FFF2-40B4-BE49-F238E27FC236}">
                        <a16:creationId xmlns:a16="http://schemas.microsoft.com/office/drawing/2014/main" id="{23A6B195-D9EF-0E32-CA0B-2D221ADDA893}"/>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50" name="Afbeelding 49">
                    <a:extLst>
                      <a:ext uri="{FF2B5EF4-FFF2-40B4-BE49-F238E27FC236}">
                        <a16:creationId xmlns:a16="http://schemas.microsoft.com/office/drawing/2014/main" id="{0EBED73B-124F-1B99-0424-ADF575CD106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42" name="Groep 41">
                  <a:extLst>
                    <a:ext uri="{FF2B5EF4-FFF2-40B4-BE49-F238E27FC236}">
                      <a16:creationId xmlns:a16="http://schemas.microsoft.com/office/drawing/2014/main" id="{ED7DA034-74EF-C7C2-B8AA-93316AF25AF8}"/>
                    </a:ext>
                  </a:extLst>
                </p:cNvPr>
                <p:cNvGrpSpPr/>
                <p:nvPr userDrawn="1"/>
              </p:nvGrpSpPr>
              <p:grpSpPr>
                <a:xfrm>
                  <a:off x="13103513" y="3705268"/>
                  <a:ext cx="145820" cy="146462"/>
                  <a:chOff x="13096169" y="3602278"/>
                  <a:chExt cx="145820" cy="146462"/>
                </a:xfrm>
              </p:grpSpPr>
              <p:sp>
                <p:nvSpPr>
                  <p:cNvPr id="46" name="Rechthoek 45">
                    <a:extLst>
                      <a:ext uri="{FF2B5EF4-FFF2-40B4-BE49-F238E27FC236}">
                        <a16:creationId xmlns:a16="http://schemas.microsoft.com/office/drawing/2014/main" id="{C0EF78E2-6267-E152-6147-8A5125E9E58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7" name="Rechthoek 46">
                    <a:extLst>
                      <a:ext uri="{FF2B5EF4-FFF2-40B4-BE49-F238E27FC236}">
                        <a16:creationId xmlns:a16="http://schemas.microsoft.com/office/drawing/2014/main" id="{1884C5A3-B370-7711-EEB2-537CA359B03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3" name="Groep 42">
                  <a:extLst>
                    <a:ext uri="{FF2B5EF4-FFF2-40B4-BE49-F238E27FC236}">
                      <a16:creationId xmlns:a16="http://schemas.microsoft.com/office/drawing/2014/main" id="{BFE67339-F951-CE41-9F1F-03039B0FA1C2}"/>
                    </a:ext>
                  </a:extLst>
                </p:cNvPr>
                <p:cNvGrpSpPr/>
                <p:nvPr userDrawn="1"/>
              </p:nvGrpSpPr>
              <p:grpSpPr>
                <a:xfrm rot="10800000">
                  <a:off x="13061402" y="3665637"/>
                  <a:ext cx="145820" cy="146462"/>
                  <a:chOff x="13096169" y="3602278"/>
                  <a:chExt cx="145820" cy="146462"/>
                </a:xfrm>
              </p:grpSpPr>
              <p:sp>
                <p:nvSpPr>
                  <p:cNvPr id="44" name="Rechthoek 43">
                    <a:extLst>
                      <a:ext uri="{FF2B5EF4-FFF2-40B4-BE49-F238E27FC236}">
                        <a16:creationId xmlns:a16="http://schemas.microsoft.com/office/drawing/2014/main" id="{70AD5692-032A-B084-E224-332AE1DACB4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5" name="Rechthoek 44">
                    <a:extLst>
                      <a:ext uri="{FF2B5EF4-FFF2-40B4-BE49-F238E27FC236}">
                        <a16:creationId xmlns:a16="http://schemas.microsoft.com/office/drawing/2014/main" id="{EBAD3D83-D98D-425D-2E15-41B03427784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9" name="Rechthoek 38">
                <a:extLst>
                  <a:ext uri="{FF2B5EF4-FFF2-40B4-BE49-F238E27FC236}">
                    <a16:creationId xmlns:a16="http://schemas.microsoft.com/office/drawing/2014/main" id="{9F62CA87-1483-B839-895C-0B4CE565A8F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40" name="Gelijkbenige driehoek 39">
                <a:extLst>
                  <a:ext uri="{FF2B5EF4-FFF2-40B4-BE49-F238E27FC236}">
                    <a16:creationId xmlns:a16="http://schemas.microsoft.com/office/drawing/2014/main" id="{A583FB57-8434-EBE9-1790-5262A7306363}"/>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2" name="ICOON_info">
              <a:extLst>
                <a:ext uri="{FF2B5EF4-FFF2-40B4-BE49-F238E27FC236}">
                  <a16:creationId xmlns:a16="http://schemas.microsoft.com/office/drawing/2014/main" id="{AFEE2C5A-6B0A-E7FE-F573-B31CA047FA3E}"/>
                </a:ext>
              </a:extLst>
            </p:cNvPr>
            <p:cNvGrpSpPr/>
            <p:nvPr userDrawn="1"/>
          </p:nvGrpSpPr>
          <p:grpSpPr>
            <a:xfrm>
              <a:off x="-376736" y="4055594"/>
              <a:ext cx="283685" cy="283685"/>
              <a:chOff x="-510741" y="5913713"/>
              <a:chExt cx="267555" cy="267555"/>
            </a:xfrm>
          </p:grpSpPr>
          <p:sp>
            <p:nvSpPr>
              <p:cNvPr id="36" name="Ovaal 35">
                <a:extLst>
                  <a:ext uri="{FF2B5EF4-FFF2-40B4-BE49-F238E27FC236}">
                    <a16:creationId xmlns:a16="http://schemas.microsoft.com/office/drawing/2014/main" id="{85A16AD0-2DBD-A2EB-D958-6BA821B1971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7" name="Graphic 163" descr="Informatie">
                <a:extLst>
                  <a:ext uri="{FF2B5EF4-FFF2-40B4-BE49-F238E27FC236}">
                    <a16:creationId xmlns:a16="http://schemas.microsoft.com/office/drawing/2014/main" id="{5DAF385E-2D5E-87DE-FE7E-9BB028A73E0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3" name="Groep 22">
              <a:extLst>
                <a:ext uri="{FF2B5EF4-FFF2-40B4-BE49-F238E27FC236}">
                  <a16:creationId xmlns:a16="http://schemas.microsoft.com/office/drawing/2014/main" id="{E1CA5E7D-2515-2552-D47E-01C94BDF9E31}"/>
                </a:ext>
              </a:extLst>
            </p:cNvPr>
            <p:cNvGrpSpPr/>
            <p:nvPr userDrawn="1"/>
          </p:nvGrpSpPr>
          <p:grpSpPr>
            <a:xfrm>
              <a:off x="-938434" y="4364020"/>
              <a:ext cx="627798" cy="576693"/>
              <a:chOff x="-938434" y="4570310"/>
              <a:chExt cx="627798" cy="576693"/>
            </a:xfrm>
          </p:grpSpPr>
          <p:grpSp>
            <p:nvGrpSpPr>
              <p:cNvPr id="31" name="Inspireren">
                <a:extLst>
                  <a:ext uri="{FF2B5EF4-FFF2-40B4-BE49-F238E27FC236}">
                    <a16:creationId xmlns:a16="http://schemas.microsoft.com/office/drawing/2014/main" id="{A6FFB968-B2E5-FDAD-4424-F5911DC01491}"/>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33" name="Freeform 12">
                  <a:extLst>
                    <a:ext uri="{FF2B5EF4-FFF2-40B4-BE49-F238E27FC236}">
                      <a16:creationId xmlns:a16="http://schemas.microsoft.com/office/drawing/2014/main" id="{60750295-01BF-49A3-0E88-76C8CD6CBDE4}"/>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4" name="Freeform 13">
                  <a:extLst>
                    <a:ext uri="{FF2B5EF4-FFF2-40B4-BE49-F238E27FC236}">
                      <a16:creationId xmlns:a16="http://schemas.microsoft.com/office/drawing/2014/main" id="{76B5E774-8A39-9479-5698-A2AD37518E92}"/>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5" name="Freeform 14">
                  <a:extLst>
                    <a:ext uri="{FF2B5EF4-FFF2-40B4-BE49-F238E27FC236}">
                      <a16:creationId xmlns:a16="http://schemas.microsoft.com/office/drawing/2014/main" id="{843BD78B-6440-32E7-5230-5F86091EC9E7}"/>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2" name="Tekstvak 31">
                <a:extLst>
                  <a:ext uri="{FF2B5EF4-FFF2-40B4-BE49-F238E27FC236}">
                    <a16:creationId xmlns:a16="http://schemas.microsoft.com/office/drawing/2014/main" id="{1BE2473F-CBEA-2BAE-AB58-22F9CCBA9AFD}"/>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24" name="Groep 23">
              <a:extLst>
                <a:ext uri="{FF2B5EF4-FFF2-40B4-BE49-F238E27FC236}">
                  <a16:creationId xmlns:a16="http://schemas.microsoft.com/office/drawing/2014/main" id="{6D974928-309B-8EE2-9125-1E515AB01D33}"/>
                </a:ext>
              </a:extLst>
            </p:cNvPr>
            <p:cNvGrpSpPr/>
            <p:nvPr userDrawn="1"/>
          </p:nvGrpSpPr>
          <p:grpSpPr>
            <a:xfrm>
              <a:off x="-3365484" y="1226982"/>
              <a:ext cx="446937" cy="406485"/>
              <a:chOff x="-3563526" y="1409294"/>
              <a:chExt cx="354190" cy="322133"/>
            </a:xfrm>
          </p:grpSpPr>
          <p:grpSp>
            <p:nvGrpSpPr>
              <p:cNvPr id="25" name="Groep 24">
                <a:extLst>
                  <a:ext uri="{FF2B5EF4-FFF2-40B4-BE49-F238E27FC236}">
                    <a16:creationId xmlns:a16="http://schemas.microsoft.com/office/drawing/2014/main" id="{49C5526B-71F9-B8DD-557E-B6E417F9E706}"/>
                  </a:ext>
                </a:extLst>
              </p:cNvPr>
              <p:cNvGrpSpPr/>
              <p:nvPr userDrawn="1"/>
            </p:nvGrpSpPr>
            <p:grpSpPr>
              <a:xfrm>
                <a:off x="-3499992" y="1409294"/>
                <a:ext cx="225195" cy="195499"/>
                <a:chOff x="8987389" y="1361199"/>
                <a:chExt cx="2200275" cy="1914525"/>
              </a:xfrm>
            </p:grpSpPr>
            <p:sp>
              <p:nvSpPr>
                <p:cNvPr id="27" name="Vrije vorm: vorm 26">
                  <a:extLst>
                    <a:ext uri="{FF2B5EF4-FFF2-40B4-BE49-F238E27FC236}">
                      <a16:creationId xmlns:a16="http://schemas.microsoft.com/office/drawing/2014/main" id="{CC9CF50E-686E-9602-D618-9A4E4CE65C49}"/>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28" name="Groep 27">
                  <a:extLst>
                    <a:ext uri="{FF2B5EF4-FFF2-40B4-BE49-F238E27FC236}">
                      <a16:creationId xmlns:a16="http://schemas.microsoft.com/office/drawing/2014/main" id="{1BA39192-088B-2668-9BDA-5A08B47F8F41}"/>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29" name="Vrije vorm: vorm 28">
                    <a:extLst>
                      <a:ext uri="{FF2B5EF4-FFF2-40B4-BE49-F238E27FC236}">
                        <a16:creationId xmlns:a16="http://schemas.microsoft.com/office/drawing/2014/main" id="{BF49DE5B-DC59-607C-F2AE-5E7E0909AE51}"/>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30" name="Vrije vorm: vorm 29">
                    <a:extLst>
                      <a:ext uri="{FF2B5EF4-FFF2-40B4-BE49-F238E27FC236}">
                        <a16:creationId xmlns:a16="http://schemas.microsoft.com/office/drawing/2014/main" id="{83E1E69C-61A8-769E-82D2-E36E930D304B}"/>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26" name="Tekstvak 25">
                <a:extLst>
                  <a:ext uri="{FF2B5EF4-FFF2-40B4-BE49-F238E27FC236}">
                    <a16:creationId xmlns:a16="http://schemas.microsoft.com/office/drawing/2014/main" id="{6969B41F-B5FF-F469-B023-3644137AC522}"/>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288827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 image | 8x">
    <p:spTree>
      <p:nvGrpSpPr>
        <p:cNvPr id="1" name=""/>
        <p:cNvGrpSpPr/>
        <p:nvPr/>
      </p:nvGrpSpPr>
      <p:grpSpPr>
        <a:xfrm>
          <a:off x="0" y="0"/>
          <a:ext cx="0" cy="0"/>
          <a:chOff x="0" y="0"/>
          <a:chExt cx="0" cy="0"/>
        </a:xfrm>
      </p:grpSpPr>
      <p:sp>
        <p:nvSpPr>
          <p:cNvPr id="21" name="Rechthoek 20">
            <a:extLst>
              <a:ext uri="{FF2B5EF4-FFF2-40B4-BE49-F238E27FC236}">
                <a16:creationId xmlns:a16="http://schemas.microsoft.com/office/drawing/2014/main" id="{8778B65F-BF88-4C17-8B7E-1110F69AEE26}"/>
              </a:ext>
            </a:extLst>
          </p:cNvPr>
          <p:cNvSpPr/>
          <p:nvPr userDrawn="1"/>
        </p:nvSpPr>
        <p:spPr>
          <a:xfrm>
            <a:off x="0" y="-441330"/>
            <a:ext cx="1835952"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Text + image | 8x</a:t>
            </a:r>
          </a:p>
        </p:txBody>
      </p:sp>
      <p:sp>
        <p:nvSpPr>
          <p:cNvPr id="2" name="Tijdelijke aanduiding voor datum 1">
            <a:extLst>
              <a:ext uri="{FF2B5EF4-FFF2-40B4-BE49-F238E27FC236}">
                <a16:creationId xmlns:a16="http://schemas.microsoft.com/office/drawing/2014/main" id="{807AA2A9-52F4-4F7D-8523-63C6A6561FDB}"/>
              </a:ext>
            </a:extLst>
          </p:cNvPr>
          <p:cNvSpPr>
            <a:spLocks noGrp="1"/>
          </p:cNvSpPr>
          <p:nvPr>
            <p:ph type="dt" sz="half" idx="18"/>
          </p:nvPr>
        </p:nvSpPr>
        <p:spPr/>
        <p:txBody>
          <a:bodyPr/>
          <a:lstStyle/>
          <a:p>
            <a:fld id="{72C72D20-EA3A-4D73-B70D-F8B50ABB8C04}"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7B990ADF-91B8-4E79-82C1-A3A57F190DC3}"/>
              </a:ext>
            </a:extLst>
          </p:cNvPr>
          <p:cNvSpPr>
            <a:spLocks noGrp="1"/>
          </p:cNvSpPr>
          <p:nvPr>
            <p:ph type="sldNum" sz="quarter" idx="20"/>
          </p:nvPr>
        </p:nvSpPr>
        <p:spPr/>
        <p:txBody>
          <a:bodyPr/>
          <a:lstStyle/>
          <a:p>
            <a:fld id="{9E843DB9-9987-4157-AB9C-CEA8D7D910BB}" type="slidenum">
              <a:rPr lang="en-GB" smtClean="0"/>
              <a:pPr/>
              <a:t>‹#›</a:t>
            </a:fld>
            <a:endParaRPr lang="en-GB" dirty="0"/>
          </a:p>
        </p:txBody>
      </p:sp>
      <p:sp>
        <p:nvSpPr>
          <p:cNvPr id="5" name="Titel 4">
            <a:extLst>
              <a:ext uri="{FF2B5EF4-FFF2-40B4-BE49-F238E27FC236}">
                <a16:creationId xmlns:a16="http://schemas.microsoft.com/office/drawing/2014/main" id="{9B105F46-F99B-7E73-16E0-CD2C01EDC8CA}"/>
              </a:ext>
            </a:extLst>
          </p:cNvPr>
          <p:cNvSpPr>
            <a:spLocks noGrp="1"/>
          </p:cNvSpPr>
          <p:nvPr>
            <p:ph type="title" hasCustomPrompt="1"/>
          </p:nvPr>
        </p:nvSpPr>
        <p:spPr/>
        <p:txBody>
          <a:bodyPr/>
          <a:lstStyle/>
          <a:p>
            <a:r>
              <a:rPr lang="en-GB" noProof="0" dirty="0"/>
              <a:t>Title goes here</a:t>
            </a:r>
            <a:endParaRPr lang="en-GB" dirty="0"/>
          </a:p>
        </p:txBody>
      </p:sp>
      <p:sp>
        <p:nvSpPr>
          <p:cNvPr id="10" name="Tijdelijke aanduiding voor afbeelding 16">
            <a:extLst>
              <a:ext uri="{FF2B5EF4-FFF2-40B4-BE49-F238E27FC236}">
                <a16:creationId xmlns:a16="http://schemas.microsoft.com/office/drawing/2014/main" id="{91EA6725-0188-65AD-72C1-4C7BD74C71DD}"/>
              </a:ext>
            </a:extLst>
          </p:cNvPr>
          <p:cNvSpPr>
            <a:spLocks noGrp="1"/>
          </p:cNvSpPr>
          <p:nvPr>
            <p:ph type="pic" sz="quarter" idx="13" hasCustomPrompt="1"/>
          </p:nvPr>
        </p:nvSpPr>
        <p:spPr>
          <a:xfrm>
            <a:off x="719138" y="1565275"/>
            <a:ext cx="2553463" cy="212976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a:t>
            </a:r>
            <a:br>
              <a:rPr lang="en-GB" noProof="0" dirty="0"/>
            </a:br>
            <a:r>
              <a:rPr lang="en-GB" noProof="0" dirty="0"/>
              <a:t>the tab ‘</a:t>
            </a:r>
            <a:r>
              <a:rPr lang="en-GB" noProof="0" dirty="0" err="1"/>
              <a:t>Slidebuilder</a:t>
            </a:r>
            <a:r>
              <a:rPr lang="en-GB" noProof="0" dirty="0"/>
              <a:t>’, click on ‘Images’, select the preferred image </a:t>
            </a:r>
            <a:br>
              <a:rPr lang="en-GB" noProof="0" dirty="0"/>
            </a:br>
            <a:r>
              <a:rPr lang="en-GB" noProof="0" dirty="0"/>
              <a:t>and click on ‘Insert’.</a:t>
            </a:r>
          </a:p>
        </p:txBody>
      </p:sp>
      <p:sp>
        <p:nvSpPr>
          <p:cNvPr id="11" name="Tijdelijke aanduiding voor afbeelding 16">
            <a:extLst>
              <a:ext uri="{FF2B5EF4-FFF2-40B4-BE49-F238E27FC236}">
                <a16:creationId xmlns:a16="http://schemas.microsoft.com/office/drawing/2014/main" id="{F2DF1597-DFE8-6644-F887-E67950E3266F}"/>
              </a:ext>
            </a:extLst>
          </p:cNvPr>
          <p:cNvSpPr>
            <a:spLocks noGrp="1"/>
          </p:cNvSpPr>
          <p:nvPr>
            <p:ph type="pic" sz="quarter" idx="21" hasCustomPrompt="1"/>
          </p:nvPr>
        </p:nvSpPr>
        <p:spPr>
          <a:xfrm>
            <a:off x="3452029" y="1565275"/>
            <a:ext cx="2553463" cy="212976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a:t>
            </a:r>
            <a:br>
              <a:rPr lang="en-GB" noProof="0" dirty="0"/>
            </a:br>
            <a:r>
              <a:rPr lang="en-GB" noProof="0" dirty="0"/>
              <a:t>the tab ‘</a:t>
            </a:r>
            <a:r>
              <a:rPr lang="en-GB" noProof="0" dirty="0" err="1"/>
              <a:t>Slidebuilder</a:t>
            </a:r>
            <a:r>
              <a:rPr lang="en-GB" noProof="0" dirty="0"/>
              <a:t>’, click on ‘Images’, select the preferred image </a:t>
            </a:r>
            <a:br>
              <a:rPr lang="en-GB" noProof="0" dirty="0"/>
            </a:br>
            <a:r>
              <a:rPr lang="en-GB" noProof="0" dirty="0"/>
              <a:t>and click on ‘Insert’.</a:t>
            </a:r>
          </a:p>
        </p:txBody>
      </p:sp>
      <p:sp>
        <p:nvSpPr>
          <p:cNvPr id="12" name="Tijdelijke aanduiding voor afbeelding 16">
            <a:extLst>
              <a:ext uri="{FF2B5EF4-FFF2-40B4-BE49-F238E27FC236}">
                <a16:creationId xmlns:a16="http://schemas.microsoft.com/office/drawing/2014/main" id="{810D3D24-77AF-21F9-A7DC-EAC87BBBAD8B}"/>
              </a:ext>
            </a:extLst>
          </p:cNvPr>
          <p:cNvSpPr>
            <a:spLocks noGrp="1"/>
          </p:cNvSpPr>
          <p:nvPr>
            <p:ph type="pic" sz="quarter" idx="22" hasCustomPrompt="1"/>
          </p:nvPr>
        </p:nvSpPr>
        <p:spPr>
          <a:xfrm>
            <a:off x="6184920" y="1565275"/>
            <a:ext cx="2553463" cy="212976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a:t>
            </a:r>
            <a:br>
              <a:rPr lang="en-GB" noProof="0" dirty="0"/>
            </a:br>
            <a:r>
              <a:rPr lang="en-GB" noProof="0" dirty="0"/>
              <a:t>the tab ‘</a:t>
            </a:r>
            <a:r>
              <a:rPr lang="en-GB" noProof="0" dirty="0" err="1"/>
              <a:t>Slidebuilder</a:t>
            </a:r>
            <a:r>
              <a:rPr lang="en-GB" noProof="0" dirty="0"/>
              <a:t>’, click on ‘Images’, select the preferred image </a:t>
            </a:r>
            <a:br>
              <a:rPr lang="en-GB" noProof="0" dirty="0"/>
            </a:br>
            <a:r>
              <a:rPr lang="en-GB" noProof="0" dirty="0"/>
              <a:t>and click on ‘Insert’.</a:t>
            </a:r>
          </a:p>
        </p:txBody>
      </p:sp>
      <p:sp>
        <p:nvSpPr>
          <p:cNvPr id="16" name="Tijdelijke aanduiding voor afbeelding 16">
            <a:extLst>
              <a:ext uri="{FF2B5EF4-FFF2-40B4-BE49-F238E27FC236}">
                <a16:creationId xmlns:a16="http://schemas.microsoft.com/office/drawing/2014/main" id="{52797F0B-0AF1-F7E9-0750-13796D373834}"/>
              </a:ext>
            </a:extLst>
          </p:cNvPr>
          <p:cNvSpPr>
            <a:spLocks noGrp="1"/>
          </p:cNvSpPr>
          <p:nvPr>
            <p:ph type="pic" sz="quarter" idx="23" hasCustomPrompt="1"/>
          </p:nvPr>
        </p:nvSpPr>
        <p:spPr>
          <a:xfrm>
            <a:off x="8917812" y="1565275"/>
            <a:ext cx="2553463" cy="212976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a:t>
            </a:r>
            <a:br>
              <a:rPr lang="en-GB" noProof="0" dirty="0"/>
            </a:br>
            <a:r>
              <a:rPr lang="en-GB" noProof="0" dirty="0"/>
              <a:t>the tab ‘</a:t>
            </a:r>
            <a:r>
              <a:rPr lang="en-GB" noProof="0" dirty="0" err="1"/>
              <a:t>Slidebuilder</a:t>
            </a:r>
            <a:r>
              <a:rPr lang="en-GB" noProof="0" dirty="0"/>
              <a:t>’, click on ‘Images’, select the preferred image </a:t>
            </a:r>
            <a:br>
              <a:rPr lang="en-GB" noProof="0" dirty="0"/>
            </a:br>
            <a:r>
              <a:rPr lang="en-GB" noProof="0" dirty="0"/>
              <a:t>and click on ‘Insert’.</a:t>
            </a:r>
          </a:p>
        </p:txBody>
      </p:sp>
      <p:sp>
        <p:nvSpPr>
          <p:cNvPr id="17" name="Tijdelijke aanduiding voor afbeelding 16">
            <a:extLst>
              <a:ext uri="{FF2B5EF4-FFF2-40B4-BE49-F238E27FC236}">
                <a16:creationId xmlns:a16="http://schemas.microsoft.com/office/drawing/2014/main" id="{35F313C6-9854-9ED7-895D-E50D00D3194F}"/>
              </a:ext>
            </a:extLst>
          </p:cNvPr>
          <p:cNvSpPr>
            <a:spLocks noGrp="1"/>
          </p:cNvSpPr>
          <p:nvPr>
            <p:ph type="pic" sz="quarter" idx="24" hasCustomPrompt="1"/>
          </p:nvPr>
        </p:nvSpPr>
        <p:spPr>
          <a:xfrm>
            <a:off x="719138" y="3873957"/>
            <a:ext cx="2553463" cy="212976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a:t>
            </a:r>
            <a:br>
              <a:rPr lang="en-GB" noProof="0" dirty="0"/>
            </a:br>
            <a:r>
              <a:rPr lang="en-GB" noProof="0" dirty="0"/>
              <a:t>the tab ‘</a:t>
            </a:r>
            <a:r>
              <a:rPr lang="en-GB" noProof="0" dirty="0" err="1"/>
              <a:t>Slidebuilder</a:t>
            </a:r>
            <a:r>
              <a:rPr lang="en-GB" noProof="0" dirty="0"/>
              <a:t>’, click on ‘Images’, select the preferred image </a:t>
            </a:r>
            <a:br>
              <a:rPr lang="en-GB" noProof="0" dirty="0"/>
            </a:br>
            <a:r>
              <a:rPr lang="en-GB" noProof="0" dirty="0"/>
              <a:t>and click on ‘Insert’.</a:t>
            </a:r>
          </a:p>
        </p:txBody>
      </p:sp>
      <p:sp>
        <p:nvSpPr>
          <p:cNvPr id="18" name="Tijdelijke aanduiding voor afbeelding 16">
            <a:extLst>
              <a:ext uri="{FF2B5EF4-FFF2-40B4-BE49-F238E27FC236}">
                <a16:creationId xmlns:a16="http://schemas.microsoft.com/office/drawing/2014/main" id="{BE5F5E03-4E60-317C-16DE-CC9BFA274009}"/>
              </a:ext>
            </a:extLst>
          </p:cNvPr>
          <p:cNvSpPr>
            <a:spLocks noGrp="1"/>
          </p:cNvSpPr>
          <p:nvPr>
            <p:ph type="pic" sz="quarter" idx="25" hasCustomPrompt="1"/>
          </p:nvPr>
        </p:nvSpPr>
        <p:spPr>
          <a:xfrm>
            <a:off x="3452029" y="3873957"/>
            <a:ext cx="2553463" cy="212976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a:t>
            </a:r>
            <a:br>
              <a:rPr lang="en-GB" noProof="0" dirty="0"/>
            </a:br>
            <a:r>
              <a:rPr lang="en-GB" noProof="0" dirty="0"/>
              <a:t>the tab ‘</a:t>
            </a:r>
            <a:r>
              <a:rPr lang="en-GB" noProof="0" dirty="0" err="1"/>
              <a:t>Slidebuilder</a:t>
            </a:r>
            <a:r>
              <a:rPr lang="en-GB" noProof="0" dirty="0"/>
              <a:t>’, click on ‘Images’, select the preferred image </a:t>
            </a:r>
            <a:br>
              <a:rPr lang="en-GB" noProof="0" dirty="0"/>
            </a:br>
            <a:r>
              <a:rPr lang="en-GB" noProof="0" dirty="0"/>
              <a:t>and click on ‘Insert’.</a:t>
            </a:r>
          </a:p>
        </p:txBody>
      </p:sp>
      <p:sp>
        <p:nvSpPr>
          <p:cNvPr id="19" name="Tijdelijke aanduiding voor afbeelding 16">
            <a:extLst>
              <a:ext uri="{FF2B5EF4-FFF2-40B4-BE49-F238E27FC236}">
                <a16:creationId xmlns:a16="http://schemas.microsoft.com/office/drawing/2014/main" id="{6D5AE00A-4952-4650-00D2-088812CF6097}"/>
              </a:ext>
            </a:extLst>
          </p:cNvPr>
          <p:cNvSpPr>
            <a:spLocks noGrp="1"/>
          </p:cNvSpPr>
          <p:nvPr>
            <p:ph type="pic" sz="quarter" idx="26" hasCustomPrompt="1"/>
          </p:nvPr>
        </p:nvSpPr>
        <p:spPr>
          <a:xfrm>
            <a:off x="6184920" y="3873957"/>
            <a:ext cx="2553463" cy="212976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a:t>
            </a:r>
            <a:br>
              <a:rPr lang="en-GB" noProof="0" dirty="0"/>
            </a:br>
            <a:r>
              <a:rPr lang="en-GB" noProof="0" dirty="0"/>
              <a:t>the tab ‘</a:t>
            </a:r>
            <a:r>
              <a:rPr lang="en-GB" noProof="0" dirty="0" err="1"/>
              <a:t>Slidebuilder</a:t>
            </a:r>
            <a:r>
              <a:rPr lang="en-GB" noProof="0" dirty="0"/>
              <a:t>’, click on ‘Images’, select the preferred image </a:t>
            </a:r>
            <a:br>
              <a:rPr lang="en-GB" noProof="0" dirty="0"/>
            </a:br>
            <a:r>
              <a:rPr lang="en-GB" noProof="0" dirty="0"/>
              <a:t>and click on ‘Insert’.</a:t>
            </a:r>
          </a:p>
        </p:txBody>
      </p:sp>
      <p:sp>
        <p:nvSpPr>
          <p:cNvPr id="20" name="Tijdelijke aanduiding voor afbeelding 16">
            <a:extLst>
              <a:ext uri="{FF2B5EF4-FFF2-40B4-BE49-F238E27FC236}">
                <a16:creationId xmlns:a16="http://schemas.microsoft.com/office/drawing/2014/main" id="{306A1CD5-9B56-C6CC-4635-1C924F009B02}"/>
              </a:ext>
            </a:extLst>
          </p:cNvPr>
          <p:cNvSpPr>
            <a:spLocks noGrp="1"/>
          </p:cNvSpPr>
          <p:nvPr>
            <p:ph type="pic" sz="quarter" idx="27" hasCustomPrompt="1"/>
          </p:nvPr>
        </p:nvSpPr>
        <p:spPr>
          <a:xfrm>
            <a:off x="8917812" y="3873957"/>
            <a:ext cx="2553463" cy="2129760"/>
          </a:xfr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a:t>
            </a:r>
            <a:br>
              <a:rPr lang="en-GB" noProof="0" dirty="0"/>
            </a:br>
            <a:r>
              <a:rPr lang="en-GB" noProof="0" dirty="0"/>
              <a:t>the tab ‘</a:t>
            </a:r>
            <a:r>
              <a:rPr lang="en-GB" noProof="0" dirty="0" err="1"/>
              <a:t>Slidebuilder</a:t>
            </a:r>
            <a:r>
              <a:rPr lang="en-GB" noProof="0" dirty="0"/>
              <a:t>’, click on ‘Images’, select the preferred image </a:t>
            </a:r>
            <a:br>
              <a:rPr lang="en-GB" noProof="0" dirty="0"/>
            </a:br>
            <a:r>
              <a:rPr lang="en-GB" noProof="0" dirty="0"/>
              <a:t>and click on ‘Insert’.</a:t>
            </a:r>
          </a:p>
        </p:txBody>
      </p:sp>
      <p:grpSp>
        <p:nvGrpSpPr>
          <p:cNvPr id="3" name="INSTRUCTION">
            <a:extLst>
              <a:ext uri="{FF2B5EF4-FFF2-40B4-BE49-F238E27FC236}">
                <a16:creationId xmlns:a16="http://schemas.microsoft.com/office/drawing/2014/main" id="{FB5B2E14-BE84-BCEB-9AC3-EEDB2B723C44}"/>
              </a:ext>
            </a:extLst>
          </p:cNvPr>
          <p:cNvGrpSpPr/>
          <p:nvPr userDrawn="1"/>
        </p:nvGrpSpPr>
        <p:grpSpPr>
          <a:xfrm>
            <a:off x="-3786164" y="0"/>
            <a:ext cx="3693113" cy="5054643"/>
            <a:chOff x="-3786164" y="0"/>
            <a:chExt cx="3693113" cy="5054643"/>
          </a:xfrm>
        </p:grpSpPr>
        <p:sp>
          <p:nvSpPr>
            <p:cNvPr id="6" name="Rechthoek 5">
              <a:extLst>
                <a:ext uri="{FF2B5EF4-FFF2-40B4-BE49-F238E27FC236}">
                  <a16:creationId xmlns:a16="http://schemas.microsoft.com/office/drawing/2014/main" id="{76A04E10-5665-EB80-FAD8-F675B240DC23}"/>
                </a:ext>
              </a:extLst>
            </p:cNvPr>
            <p:cNvSpPr/>
            <p:nvPr userDrawn="1"/>
          </p:nvSpPr>
          <p:spPr>
            <a:xfrm>
              <a:off x="-3786164" y="0"/>
              <a:ext cx="3593091" cy="439159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 name="Rechthoek 6">
              <a:extLst>
                <a:ext uri="{FF2B5EF4-FFF2-40B4-BE49-F238E27FC236}">
                  <a16:creationId xmlns:a16="http://schemas.microsoft.com/office/drawing/2014/main" id="{21257885-B6DA-DB4A-8CC7-1328C4A68A7B}"/>
                </a:ext>
              </a:extLst>
            </p:cNvPr>
            <p:cNvSpPr/>
            <p:nvPr userDrawn="1"/>
          </p:nvSpPr>
          <p:spPr>
            <a:xfrm>
              <a:off x="-3786164" y="422664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sp>
          <p:nvSpPr>
            <p:cNvPr id="8" name="Ovaal 7">
              <a:extLst>
                <a:ext uri="{FF2B5EF4-FFF2-40B4-BE49-F238E27FC236}">
                  <a16:creationId xmlns:a16="http://schemas.microsoft.com/office/drawing/2014/main" id="{30315B7A-18FD-B178-357A-1F4C5440026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8">
              <a:extLst>
                <a:ext uri="{FF2B5EF4-FFF2-40B4-BE49-F238E27FC236}">
                  <a16:creationId xmlns:a16="http://schemas.microsoft.com/office/drawing/2014/main" id="{0174BFAC-0F16-F3CD-AB7B-2E11A27AF443}"/>
                </a:ext>
              </a:extLst>
            </p:cNvPr>
            <p:cNvSpPr/>
            <p:nvPr userDrawn="1"/>
          </p:nvSpPr>
          <p:spPr>
            <a:xfrm>
              <a:off x="-3319416" y="465323"/>
              <a:ext cx="3008779" cy="66185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3" name="Ovaal 12">
              <a:extLst>
                <a:ext uri="{FF2B5EF4-FFF2-40B4-BE49-F238E27FC236}">
                  <a16:creationId xmlns:a16="http://schemas.microsoft.com/office/drawing/2014/main" id="{BF39497E-BA05-10A9-E984-07063809D74B}"/>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 name="Rechthoek 13">
              <a:extLst>
                <a:ext uri="{FF2B5EF4-FFF2-40B4-BE49-F238E27FC236}">
                  <a16:creationId xmlns:a16="http://schemas.microsoft.com/office/drawing/2014/main" id="{53F2B080-A614-9B47-601D-AEEBF2038EC0}"/>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5" name="Rechthoek 14">
              <a:extLst>
                <a:ext uri="{FF2B5EF4-FFF2-40B4-BE49-F238E27FC236}">
                  <a16:creationId xmlns:a16="http://schemas.microsoft.com/office/drawing/2014/main" id="{3B24963F-C8E3-B24C-8CAD-A30D8B558C25}"/>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sp>
          <p:nvSpPr>
            <p:cNvPr id="22" name="Ovaal 21">
              <a:extLst>
                <a:ext uri="{FF2B5EF4-FFF2-40B4-BE49-F238E27FC236}">
                  <a16:creationId xmlns:a16="http://schemas.microsoft.com/office/drawing/2014/main" id="{6BDAAF35-0FF4-74CD-31C5-D987A2862A2F}"/>
                </a:ext>
              </a:extLst>
            </p:cNvPr>
            <p:cNvSpPr/>
            <p:nvPr userDrawn="1"/>
          </p:nvSpPr>
          <p:spPr>
            <a:xfrm>
              <a:off x="-3603587" y="263483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 name="Rechthoek 22">
              <a:extLst>
                <a:ext uri="{FF2B5EF4-FFF2-40B4-BE49-F238E27FC236}">
                  <a16:creationId xmlns:a16="http://schemas.microsoft.com/office/drawing/2014/main" id="{931265B2-769C-5458-629C-AD17D757943D}"/>
                </a:ext>
              </a:extLst>
            </p:cNvPr>
            <p:cNvSpPr/>
            <p:nvPr userDrawn="1"/>
          </p:nvSpPr>
          <p:spPr>
            <a:xfrm>
              <a:off x="-3319415" y="2634835"/>
              <a:ext cx="2944682" cy="794165"/>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4" name="Groep 23">
              <a:extLst>
                <a:ext uri="{FF2B5EF4-FFF2-40B4-BE49-F238E27FC236}">
                  <a16:creationId xmlns:a16="http://schemas.microsoft.com/office/drawing/2014/main" id="{1E914D9A-BB84-A9B7-D52F-147F5807070D}"/>
                </a:ext>
              </a:extLst>
            </p:cNvPr>
            <p:cNvGrpSpPr/>
            <p:nvPr userDrawn="1"/>
          </p:nvGrpSpPr>
          <p:grpSpPr>
            <a:xfrm>
              <a:off x="-3414453" y="3534339"/>
              <a:ext cx="514284" cy="506545"/>
              <a:chOff x="12617641" y="3403239"/>
              <a:chExt cx="752963" cy="741634"/>
            </a:xfrm>
          </p:grpSpPr>
          <p:grpSp>
            <p:nvGrpSpPr>
              <p:cNvPr id="41" name="Groep 40">
                <a:extLst>
                  <a:ext uri="{FF2B5EF4-FFF2-40B4-BE49-F238E27FC236}">
                    <a16:creationId xmlns:a16="http://schemas.microsoft.com/office/drawing/2014/main" id="{9DDA8086-293C-2A67-6D52-75CC30369B06}"/>
                  </a:ext>
                </a:extLst>
              </p:cNvPr>
              <p:cNvGrpSpPr/>
              <p:nvPr userDrawn="1"/>
            </p:nvGrpSpPr>
            <p:grpSpPr>
              <a:xfrm>
                <a:off x="12771530" y="3403239"/>
                <a:ext cx="467176" cy="448491"/>
                <a:chOff x="12782157" y="3403239"/>
                <a:chExt cx="467176" cy="448491"/>
              </a:xfrm>
            </p:grpSpPr>
            <p:grpSp>
              <p:nvGrpSpPr>
                <p:cNvPr id="44" name="Groep 43">
                  <a:extLst>
                    <a:ext uri="{FF2B5EF4-FFF2-40B4-BE49-F238E27FC236}">
                      <a16:creationId xmlns:a16="http://schemas.microsoft.com/office/drawing/2014/main" id="{34A2D32E-1F3F-4227-1A84-3AEDE2465BB3}"/>
                    </a:ext>
                  </a:extLst>
                </p:cNvPr>
                <p:cNvGrpSpPr/>
                <p:nvPr userDrawn="1"/>
              </p:nvGrpSpPr>
              <p:grpSpPr>
                <a:xfrm>
                  <a:off x="12782157" y="3403239"/>
                  <a:ext cx="412976" cy="396132"/>
                  <a:chOff x="13554906" y="3320109"/>
                  <a:chExt cx="443917" cy="425811"/>
                </a:xfrm>
              </p:grpSpPr>
              <p:grpSp>
                <p:nvGrpSpPr>
                  <p:cNvPr id="51" name="Groep 50">
                    <a:extLst>
                      <a:ext uri="{FF2B5EF4-FFF2-40B4-BE49-F238E27FC236}">
                        <a16:creationId xmlns:a16="http://schemas.microsoft.com/office/drawing/2014/main" id="{01856909-64A5-463F-5163-AD91C76BEE75}"/>
                      </a:ext>
                    </a:extLst>
                  </p:cNvPr>
                  <p:cNvGrpSpPr/>
                  <p:nvPr userDrawn="1"/>
                </p:nvGrpSpPr>
                <p:grpSpPr>
                  <a:xfrm>
                    <a:off x="13554906" y="3320109"/>
                    <a:ext cx="443917" cy="425811"/>
                    <a:chOff x="12909684" y="1276143"/>
                    <a:chExt cx="443917" cy="425811"/>
                  </a:xfrm>
                </p:grpSpPr>
                <p:sp>
                  <p:nvSpPr>
                    <p:cNvPr id="54" name="Rechthoek 53">
                      <a:extLst>
                        <a:ext uri="{FF2B5EF4-FFF2-40B4-BE49-F238E27FC236}">
                          <a16:creationId xmlns:a16="http://schemas.microsoft.com/office/drawing/2014/main" id="{A43CC0AA-532C-1137-5C22-3FDD91E29A40}"/>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5" name="Rechthoek 54">
                      <a:extLst>
                        <a:ext uri="{FF2B5EF4-FFF2-40B4-BE49-F238E27FC236}">
                          <a16:creationId xmlns:a16="http://schemas.microsoft.com/office/drawing/2014/main" id="{4CA0B3D9-19A9-33E3-4581-40AB2C4CB82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6" name="Ovaal 55">
                      <a:extLst>
                        <a:ext uri="{FF2B5EF4-FFF2-40B4-BE49-F238E27FC236}">
                          <a16:creationId xmlns:a16="http://schemas.microsoft.com/office/drawing/2014/main" id="{06226EF2-ECAD-CF83-2DBF-0DC9810CCD30}"/>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52" name="Afbeelding 51">
                    <a:extLst>
                      <a:ext uri="{FF2B5EF4-FFF2-40B4-BE49-F238E27FC236}">
                        <a16:creationId xmlns:a16="http://schemas.microsoft.com/office/drawing/2014/main" id="{F7E58752-4579-1268-E934-2636C5688C5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53" name="Afbeelding 52">
                    <a:extLst>
                      <a:ext uri="{FF2B5EF4-FFF2-40B4-BE49-F238E27FC236}">
                        <a16:creationId xmlns:a16="http://schemas.microsoft.com/office/drawing/2014/main" id="{8812E136-8448-D3FA-BB8E-F9C78E55303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45" name="Groep 44">
                  <a:extLst>
                    <a:ext uri="{FF2B5EF4-FFF2-40B4-BE49-F238E27FC236}">
                      <a16:creationId xmlns:a16="http://schemas.microsoft.com/office/drawing/2014/main" id="{2C8EF9AE-11C9-B2FF-60C0-38F4F8B1D32E}"/>
                    </a:ext>
                  </a:extLst>
                </p:cNvPr>
                <p:cNvGrpSpPr/>
                <p:nvPr userDrawn="1"/>
              </p:nvGrpSpPr>
              <p:grpSpPr>
                <a:xfrm>
                  <a:off x="13103513" y="3705268"/>
                  <a:ext cx="145820" cy="146462"/>
                  <a:chOff x="13096169" y="3602278"/>
                  <a:chExt cx="145820" cy="146462"/>
                </a:xfrm>
              </p:grpSpPr>
              <p:sp>
                <p:nvSpPr>
                  <p:cNvPr id="49" name="Rechthoek 48">
                    <a:extLst>
                      <a:ext uri="{FF2B5EF4-FFF2-40B4-BE49-F238E27FC236}">
                        <a16:creationId xmlns:a16="http://schemas.microsoft.com/office/drawing/2014/main" id="{0F40C97F-1BDD-3698-D9F6-244DDE629C1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50" name="Rechthoek 49">
                    <a:extLst>
                      <a:ext uri="{FF2B5EF4-FFF2-40B4-BE49-F238E27FC236}">
                        <a16:creationId xmlns:a16="http://schemas.microsoft.com/office/drawing/2014/main" id="{96902304-93AF-9BC8-2EB5-1A4E1B75481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6" name="Groep 45">
                  <a:extLst>
                    <a:ext uri="{FF2B5EF4-FFF2-40B4-BE49-F238E27FC236}">
                      <a16:creationId xmlns:a16="http://schemas.microsoft.com/office/drawing/2014/main" id="{2521AAC5-33A0-F6EF-60C0-9461A95BCF66}"/>
                    </a:ext>
                  </a:extLst>
                </p:cNvPr>
                <p:cNvGrpSpPr/>
                <p:nvPr userDrawn="1"/>
              </p:nvGrpSpPr>
              <p:grpSpPr>
                <a:xfrm rot="10800000">
                  <a:off x="13061402" y="3665637"/>
                  <a:ext cx="145820" cy="146462"/>
                  <a:chOff x="13096169" y="3602278"/>
                  <a:chExt cx="145820" cy="146462"/>
                </a:xfrm>
              </p:grpSpPr>
              <p:sp>
                <p:nvSpPr>
                  <p:cNvPr id="47" name="Rechthoek 46">
                    <a:extLst>
                      <a:ext uri="{FF2B5EF4-FFF2-40B4-BE49-F238E27FC236}">
                        <a16:creationId xmlns:a16="http://schemas.microsoft.com/office/drawing/2014/main" id="{17F38B84-DA9B-40A7-58DC-9DC147FAE96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702DE6E3-6279-76AB-C77D-8768786086C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42" name="Rechthoek 41">
                <a:extLst>
                  <a:ext uri="{FF2B5EF4-FFF2-40B4-BE49-F238E27FC236}">
                    <a16:creationId xmlns:a16="http://schemas.microsoft.com/office/drawing/2014/main" id="{6B642DE9-EB8A-F0E3-60A4-D910D5AFDBC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43" name="Gelijkbenige driehoek 42">
                <a:extLst>
                  <a:ext uri="{FF2B5EF4-FFF2-40B4-BE49-F238E27FC236}">
                    <a16:creationId xmlns:a16="http://schemas.microsoft.com/office/drawing/2014/main" id="{6353C08C-FA3D-FB3D-8A97-00D623FCC508}"/>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 name="ICOON_info">
              <a:extLst>
                <a:ext uri="{FF2B5EF4-FFF2-40B4-BE49-F238E27FC236}">
                  <a16:creationId xmlns:a16="http://schemas.microsoft.com/office/drawing/2014/main" id="{030E1DAE-0AF9-0F8B-9FB8-F0243DD24CCB}"/>
                </a:ext>
              </a:extLst>
            </p:cNvPr>
            <p:cNvGrpSpPr/>
            <p:nvPr userDrawn="1"/>
          </p:nvGrpSpPr>
          <p:grpSpPr>
            <a:xfrm>
              <a:off x="-376736" y="4055594"/>
              <a:ext cx="283685" cy="283685"/>
              <a:chOff x="-510741" y="5913713"/>
              <a:chExt cx="267555" cy="267555"/>
            </a:xfrm>
          </p:grpSpPr>
          <p:sp>
            <p:nvSpPr>
              <p:cNvPr id="39" name="Ovaal 38">
                <a:extLst>
                  <a:ext uri="{FF2B5EF4-FFF2-40B4-BE49-F238E27FC236}">
                    <a16:creationId xmlns:a16="http://schemas.microsoft.com/office/drawing/2014/main" id="{66BD7785-19CD-67DE-9656-F6935ED9423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40" name="Graphic 163" descr="Informatie">
                <a:extLst>
                  <a:ext uri="{FF2B5EF4-FFF2-40B4-BE49-F238E27FC236}">
                    <a16:creationId xmlns:a16="http://schemas.microsoft.com/office/drawing/2014/main" id="{9B462E07-E5CE-82E4-843E-6261EE84939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6" name="Groep 25">
              <a:extLst>
                <a:ext uri="{FF2B5EF4-FFF2-40B4-BE49-F238E27FC236}">
                  <a16:creationId xmlns:a16="http://schemas.microsoft.com/office/drawing/2014/main" id="{B9B15E22-9455-C06D-36AF-3631E3E76FEF}"/>
                </a:ext>
              </a:extLst>
            </p:cNvPr>
            <p:cNvGrpSpPr/>
            <p:nvPr userDrawn="1"/>
          </p:nvGrpSpPr>
          <p:grpSpPr>
            <a:xfrm>
              <a:off x="-938434" y="4364020"/>
              <a:ext cx="627798" cy="576693"/>
              <a:chOff x="-938434" y="4570310"/>
              <a:chExt cx="627798" cy="576693"/>
            </a:xfrm>
          </p:grpSpPr>
          <p:grpSp>
            <p:nvGrpSpPr>
              <p:cNvPr id="34" name="Inspireren">
                <a:extLst>
                  <a:ext uri="{FF2B5EF4-FFF2-40B4-BE49-F238E27FC236}">
                    <a16:creationId xmlns:a16="http://schemas.microsoft.com/office/drawing/2014/main" id="{B6CB7955-883F-36A7-AACD-06C1DE7D11E0}"/>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36" name="Freeform 12">
                  <a:extLst>
                    <a:ext uri="{FF2B5EF4-FFF2-40B4-BE49-F238E27FC236}">
                      <a16:creationId xmlns:a16="http://schemas.microsoft.com/office/drawing/2014/main" id="{B3B3EF27-68C2-61F0-12C3-76DBC71A6300}"/>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7" name="Freeform 13">
                  <a:extLst>
                    <a:ext uri="{FF2B5EF4-FFF2-40B4-BE49-F238E27FC236}">
                      <a16:creationId xmlns:a16="http://schemas.microsoft.com/office/drawing/2014/main" id="{1B6C3523-3C33-D9B2-8539-AF66D032A3E0}"/>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8" name="Freeform 14">
                  <a:extLst>
                    <a:ext uri="{FF2B5EF4-FFF2-40B4-BE49-F238E27FC236}">
                      <a16:creationId xmlns:a16="http://schemas.microsoft.com/office/drawing/2014/main" id="{39FDF4F7-04E6-9A05-0D75-978B1B3807A6}"/>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35" name="Tekstvak 34">
                <a:extLst>
                  <a:ext uri="{FF2B5EF4-FFF2-40B4-BE49-F238E27FC236}">
                    <a16:creationId xmlns:a16="http://schemas.microsoft.com/office/drawing/2014/main" id="{72D21BEA-A69C-16A6-DCC7-CA3006D1232F}"/>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27" name="Groep 26">
              <a:extLst>
                <a:ext uri="{FF2B5EF4-FFF2-40B4-BE49-F238E27FC236}">
                  <a16:creationId xmlns:a16="http://schemas.microsoft.com/office/drawing/2014/main" id="{80626468-5D29-A9DB-66B7-1E4726E386E4}"/>
                </a:ext>
              </a:extLst>
            </p:cNvPr>
            <p:cNvGrpSpPr/>
            <p:nvPr userDrawn="1"/>
          </p:nvGrpSpPr>
          <p:grpSpPr>
            <a:xfrm>
              <a:off x="-3365484" y="1226982"/>
              <a:ext cx="446937" cy="406485"/>
              <a:chOff x="-3563526" y="1409294"/>
              <a:chExt cx="354190" cy="322133"/>
            </a:xfrm>
          </p:grpSpPr>
          <p:grpSp>
            <p:nvGrpSpPr>
              <p:cNvPr id="28" name="Groep 27">
                <a:extLst>
                  <a:ext uri="{FF2B5EF4-FFF2-40B4-BE49-F238E27FC236}">
                    <a16:creationId xmlns:a16="http://schemas.microsoft.com/office/drawing/2014/main" id="{27992852-BCC4-126C-8321-ACA295BFDA62}"/>
                  </a:ext>
                </a:extLst>
              </p:cNvPr>
              <p:cNvGrpSpPr/>
              <p:nvPr userDrawn="1"/>
            </p:nvGrpSpPr>
            <p:grpSpPr>
              <a:xfrm>
                <a:off x="-3499992" y="1409294"/>
                <a:ext cx="225195" cy="195499"/>
                <a:chOff x="8987389" y="1361199"/>
                <a:chExt cx="2200275" cy="1914525"/>
              </a:xfrm>
            </p:grpSpPr>
            <p:sp>
              <p:nvSpPr>
                <p:cNvPr id="30" name="Vrije vorm: vorm 29">
                  <a:extLst>
                    <a:ext uri="{FF2B5EF4-FFF2-40B4-BE49-F238E27FC236}">
                      <a16:creationId xmlns:a16="http://schemas.microsoft.com/office/drawing/2014/main" id="{1B5825DA-3CAF-4502-1DB0-D5AD050257BD}"/>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31" name="Groep 30">
                  <a:extLst>
                    <a:ext uri="{FF2B5EF4-FFF2-40B4-BE49-F238E27FC236}">
                      <a16:creationId xmlns:a16="http://schemas.microsoft.com/office/drawing/2014/main" id="{E633C8F6-2BB3-F3B2-65B1-EE43B8FC7D3B}"/>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32" name="Vrije vorm: vorm 31">
                    <a:extLst>
                      <a:ext uri="{FF2B5EF4-FFF2-40B4-BE49-F238E27FC236}">
                        <a16:creationId xmlns:a16="http://schemas.microsoft.com/office/drawing/2014/main" id="{13F1A64B-6C10-11FF-0F9A-315E2F499FD6}"/>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33" name="Vrije vorm: vorm 32">
                    <a:extLst>
                      <a:ext uri="{FF2B5EF4-FFF2-40B4-BE49-F238E27FC236}">
                        <a16:creationId xmlns:a16="http://schemas.microsoft.com/office/drawing/2014/main" id="{228AE0C0-4720-B79B-2A72-A4C9EAD28A6F}"/>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29" name="Tekstvak 28">
                <a:extLst>
                  <a:ext uri="{FF2B5EF4-FFF2-40B4-BE49-F238E27FC236}">
                    <a16:creationId xmlns:a16="http://schemas.microsoft.com/office/drawing/2014/main" id="{E95F67C1-91F8-1589-A683-24D5B4E6B39A}"/>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114427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465E-BD12-1AAC-F0FE-59A29DF934C1}"/>
              </a:ext>
            </a:extLst>
          </p:cNvPr>
          <p:cNvSpPr>
            <a:spLocks noGrp="1"/>
          </p:cNvSpPr>
          <p:nvPr>
            <p:ph type="title"/>
          </p:nvPr>
        </p:nvSpPr>
        <p:spPr/>
        <p:txBody>
          <a:bodyPr/>
          <a:lstStyle/>
          <a:p>
            <a:r>
              <a:rPr lang="en-GB"/>
              <a:t>Click to edit Master title style</a:t>
            </a:r>
            <a:endParaRPr lang="en-NZ"/>
          </a:p>
        </p:txBody>
      </p:sp>
      <p:sp>
        <p:nvSpPr>
          <p:cNvPr id="3" name="Content Placeholder 2">
            <a:extLst>
              <a:ext uri="{FF2B5EF4-FFF2-40B4-BE49-F238E27FC236}">
                <a16:creationId xmlns:a16="http://schemas.microsoft.com/office/drawing/2014/main" id="{7514A2BA-FB3E-6806-3457-95E79951EE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Content Placeholder 3">
            <a:extLst>
              <a:ext uri="{FF2B5EF4-FFF2-40B4-BE49-F238E27FC236}">
                <a16:creationId xmlns:a16="http://schemas.microsoft.com/office/drawing/2014/main" id="{3AA0EC99-9E38-4C88-0BAB-BF23469F8F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5" name="Date Placeholder 4">
            <a:extLst>
              <a:ext uri="{FF2B5EF4-FFF2-40B4-BE49-F238E27FC236}">
                <a16:creationId xmlns:a16="http://schemas.microsoft.com/office/drawing/2014/main" id="{AD4D0CEF-516B-143A-7777-732A01408BA5}"/>
              </a:ext>
            </a:extLst>
          </p:cNvPr>
          <p:cNvSpPr>
            <a:spLocks noGrp="1"/>
          </p:cNvSpPr>
          <p:nvPr>
            <p:ph type="dt" sz="half" idx="10"/>
          </p:nvPr>
        </p:nvSpPr>
        <p:spPr/>
        <p:txBody>
          <a:bodyPr/>
          <a:lstStyle/>
          <a:p>
            <a:fld id="{BFC61452-8270-4592-9C05-AEA4BBCB8BB8}" type="datetimeFigureOut">
              <a:rPr lang="en-NZ" smtClean="0"/>
              <a:t>24/05/2024</a:t>
            </a:fld>
            <a:endParaRPr lang="en-NZ"/>
          </a:p>
        </p:txBody>
      </p:sp>
      <p:sp>
        <p:nvSpPr>
          <p:cNvPr id="6" name="Footer Placeholder 5">
            <a:extLst>
              <a:ext uri="{FF2B5EF4-FFF2-40B4-BE49-F238E27FC236}">
                <a16:creationId xmlns:a16="http://schemas.microsoft.com/office/drawing/2014/main" id="{5A5DC054-4EE5-0A39-721C-33730F074D4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0F4935F-65EF-6576-BC87-D8F94275210C}"/>
              </a:ext>
            </a:extLst>
          </p:cNvPr>
          <p:cNvSpPr>
            <a:spLocks noGrp="1"/>
          </p:cNvSpPr>
          <p:nvPr>
            <p:ph type="sldNum" sz="quarter" idx="12"/>
          </p:nvPr>
        </p:nvSpPr>
        <p:spPr/>
        <p:txBody>
          <a:bodyPr/>
          <a:lstStyle/>
          <a:p>
            <a:fld id="{FF343975-18B3-471D-AF23-0BC0E65D973B}" type="slidenum">
              <a:rPr lang="en-NZ" smtClean="0"/>
              <a:t>‹#›</a:t>
            </a:fld>
            <a:endParaRPr lang="en-NZ"/>
          </a:p>
        </p:txBody>
      </p:sp>
    </p:spTree>
    <p:extLst>
      <p:ext uri="{BB962C8B-B14F-4D97-AF65-F5344CB8AC3E}">
        <p14:creationId xmlns:p14="http://schemas.microsoft.com/office/powerpoint/2010/main" val="13532960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1">
    <p:bg>
      <p:bgPr>
        <a:solidFill>
          <a:schemeClr val="accent1"/>
        </a:solidFill>
        <a:effectLst/>
      </p:bgPr>
    </p:bg>
    <p:spTree>
      <p:nvGrpSpPr>
        <p:cNvPr id="1" name=""/>
        <p:cNvGrpSpPr/>
        <p:nvPr/>
      </p:nvGrpSpPr>
      <p:grpSpPr>
        <a:xfrm>
          <a:off x="0" y="0"/>
          <a:ext cx="0" cy="0"/>
          <a:chOff x="0" y="0"/>
          <a:chExt cx="0" cy="0"/>
        </a:xfrm>
      </p:grpSpPr>
      <p:sp>
        <p:nvSpPr>
          <p:cNvPr id="5" name="Vrije vorm: vorm 4">
            <a:extLst>
              <a:ext uri="{FF2B5EF4-FFF2-40B4-BE49-F238E27FC236}">
                <a16:creationId xmlns:a16="http://schemas.microsoft.com/office/drawing/2014/main" id="{17CC9AC3-D9AB-29D8-6FE9-89ABF562749F}"/>
              </a:ext>
            </a:extLst>
          </p:cNvPr>
          <p:cNvSpPr/>
          <p:nvPr userDrawn="1"/>
        </p:nvSpPr>
        <p:spPr>
          <a:xfrm>
            <a:off x="-10751" y="0"/>
            <a:ext cx="12202751" cy="6858000"/>
          </a:xfrm>
          <a:custGeom>
            <a:avLst/>
            <a:gdLst>
              <a:gd name="connsiteX0" fmla="*/ 9196825 w 12202751"/>
              <a:gd name="connsiteY0" fmla="*/ 6253791 h 6858000"/>
              <a:gd name="connsiteX1" fmla="*/ 9228283 w 12202751"/>
              <a:gd name="connsiteY1" fmla="*/ 6260764 h 6858000"/>
              <a:gd name="connsiteX2" fmla="*/ 9319129 w 12202751"/>
              <a:gd name="connsiteY2" fmla="*/ 6797771 h 6858000"/>
              <a:gd name="connsiteX3" fmla="*/ 9315062 w 12202751"/>
              <a:gd name="connsiteY3" fmla="*/ 6858000 h 6858000"/>
              <a:gd name="connsiteX4" fmla="*/ 8712780 w 12202751"/>
              <a:gd name="connsiteY4" fmla="*/ 6858000 h 6858000"/>
              <a:gd name="connsiteX5" fmla="*/ 8752852 w 12202751"/>
              <a:gd name="connsiteY5" fmla="*/ 6786092 h 6858000"/>
              <a:gd name="connsiteX6" fmla="*/ 9165949 w 12202751"/>
              <a:gd name="connsiteY6" fmla="*/ 6254507 h 6858000"/>
              <a:gd name="connsiteX7" fmla="*/ 9196825 w 12202751"/>
              <a:gd name="connsiteY7" fmla="*/ 6253791 h 6858000"/>
              <a:gd name="connsiteX8" fmla="*/ 6322661 w 12202751"/>
              <a:gd name="connsiteY8" fmla="*/ 860036 h 6858000"/>
              <a:gd name="connsiteX9" fmla="*/ 6406295 w 12202751"/>
              <a:gd name="connsiteY9" fmla="*/ 923793 h 6858000"/>
              <a:gd name="connsiteX10" fmla="*/ 6343263 w 12202751"/>
              <a:gd name="connsiteY10" fmla="*/ 1578190 h 6858000"/>
              <a:gd name="connsiteX11" fmla="*/ 3612233 w 12202751"/>
              <a:gd name="connsiteY11" fmla="*/ 6735009 h 6858000"/>
              <a:gd name="connsiteX12" fmla="*/ 3592717 w 12202751"/>
              <a:gd name="connsiteY12" fmla="*/ 6858000 h 6858000"/>
              <a:gd name="connsiteX13" fmla="*/ 0 w 12202751"/>
              <a:gd name="connsiteY13" fmla="*/ 6858000 h 6858000"/>
              <a:gd name="connsiteX14" fmla="*/ 0 w 12202751"/>
              <a:gd name="connsiteY14" fmla="*/ 6632489 h 6858000"/>
              <a:gd name="connsiteX15" fmla="*/ 339610 w 12202751"/>
              <a:gd name="connsiteY15" fmla="*/ 6322172 h 6858000"/>
              <a:gd name="connsiteX16" fmla="*/ 5674132 w 12202751"/>
              <a:gd name="connsiteY16" fmla="*/ 1607274 h 6858000"/>
              <a:gd name="connsiteX17" fmla="*/ 6322661 w 12202751"/>
              <a:gd name="connsiteY17" fmla="*/ 860036 h 6858000"/>
              <a:gd name="connsiteX18" fmla="*/ 11650950 w 12202751"/>
              <a:gd name="connsiteY18" fmla="*/ 0 h 6858000"/>
              <a:gd name="connsiteX19" fmla="*/ 12202751 w 12202751"/>
              <a:gd name="connsiteY19" fmla="*/ 0 h 6858000"/>
              <a:gd name="connsiteX20" fmla="*/ 12202751 w 12202751"/>
              <a:gd name="connsiteY20" fmla="*/ 4442690 h 6858000"/>
              <a:gd name="connsiteX21" fmla="*/ 12090669 w 12202751"/>
              <a:gd name="connsiteY21" fmla="*/ 4422014 h 6858000"/>
              <a:gd name="connsiteX22" fmla="*/ 10571396 w 12202751"/>
              <a:gd name="connsiteY22" fmla="*/ 2213198 h 6858000"/>
              <a:gd name="connsiteX23" fmla="*/ 11525799 w 12202751"/>
              <a:gd name="connsiteY23" fmla="*/ 135882 h 6858000"/>
              <a:gd name="connsiteX24" fmla="*/ 0 w 12202751"/>
              <a:gd name="connsiteY24" fmla="*/ 0 h 6858000"/>
              <a:gd name="connsiteX25" fmla="*/ 2054194 w 12202751"/>
              <a:gd name="connsiteY25" fmla="*/ 0 h 6858000"/>
              <a:gd name="connsiteX26" fmla="*/ 1941123 w 12202751"/>
              <a:gd name="connsiteY26" fmla="*/ 75811 h 6858000"/>
              <a:gd name="connsiteX27" fmla="*/ 206525 w 12202751"/>
              <a:gd name="connsiteY27" fmla="*/ 1437904 h 6858000"/>
              <a:gd name="connsiteX28" fmla="*/ 0 w 12202751"/>
              <a:gd name="connsiteY28" fmla="*/ 1632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202751" h="6858000">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4"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00B8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r>
              <a:rPr lang="en-GB" sz="1600"/>
              <a:t> </a:t>
            </a:r>
            <a:endParaRPr lang="en-GB" sz="1600" dirty="0"/>
          </a:p>
        </p:txBody>
      </p:sp>
      <p:sp>
        <p:nvSpPr>
          <p:cNvPr id="7" name="Titel 6">
            <a:extLst>
              <a:ext uri="{FF2B5EF4-FFF2-40B4-BE49-F238E27FC236}">
                <a16:creationId xmlns:a16="http://schemas.microsoft.com/office/drawing/2014/main" id="{B71070AA-35A3-CDB3-EFB2-1ACEEB90FBD9}"/>
              </a:ext>
            </a:extLst>
          </p:cNvPr>
          <p:cNvSpPr>
            <a:spLocks noGrp="1"/>
          </p:cNvSpPr>
          <p:nvPr>
            <p:ph type="title" hasCustomPrompt="1"/>
          </p:nvPr>
        </p:nvSpPr>
        <p:spPr>
          <a:xfrm>
            <a:off x="0" y="-429019"/>
            <a:ext cx="1179810" cy="276999"/>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lvl1pPr>
              <a:lnSpc>
                <a:spcPct val="100000"/>
              </a:lnSpc>
              <a:defRPr lang="nl-NL" sz="1800" b="1" cap="none" baseline="0">
                <a:solidFill>
                  <a:schemeClr val="accent1"/>
                </a:solidFill>
                <a:latin typeface="+mj-lt"/>
              </a:defRPr>
            </a:lvl1pPr>
          </a:lstStyle>
          <a:p>
            <a:pPr marL="0" lvl="0"/>
            <a:r>
              <a:rPr lang="en-GB" dirty="0"/>
              <a:t>Custom #1</a:t>
            </a:r>
          </a:p>
        </p:txBody>
      </p:sp>
      <p:sp>
        <p:nvSpPr>
          <p:cNvPr id="2" name="Tijdelijke aanduiding voor datum 1">
            <a:extLst>
              <a:ext uri="{FF2B5EF4-FFF2-40B4-BE49-F238E27FC236}">
                <a16:creationId xmlns:a16="http://schemas.microsoft.com/office/drawing/2014/main" id="{5BE7F3A9-9B9C-44B6-7E42-8A0C11D41246}"/>
              </a:ext>
            </a:extLst>
          </p:cNvPr>
          <p:cNvSpPr>
            <a:spLocks noGrp="1"/>
          </p:cNvSpPr>
          <p:nvPr>
            <p:ph type="dt" sz="half" idx="10"/>
          </p:nvPr>
        </p:nvSpPr>
        <p:spPr/>
        <p:txBody>
          <a:bodyPr/>
          <a:lstStyle>
            <a:lvl1pPr>
              <a:defRPr>
                <a:solidFill>
                  <a:schemeClr val="bg1"/>
                </a:solidFill>
              </a:defRPr>
            </a:lvl1pPr>
          </a:lstStyle>
          <a:p>
            <a:fld id="{900833BC-2BCD-459A-A07F-8BF3DC2B6D64}"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BFEA8D07-6C67-DB1E-355D-D56DB368413A}"/>
              </a:ext>
            </a:extLst>
          </p:cNvPr>
          <p:cNvSpPr>
            <a:spLocks noGrp="1"/>
          </p:cNvSpPr>
          <p:nvPr>
            <p:ph type="sldNum" sz="quarter" idx="12"/>
          </p:nvPr>
        </p:nvSpPr>
        <p:spPr/>
        <p:txBody>
          <a:bodyPr/>
          <a:lstStyle>
            <a:lvl1pPr>
              <a:defRPr>
                <a:solidFill>
                  <a:schemeClr val="bg1"/>
                </a:solidFill>
              </a:defRPr>
            </a:lvl1pPr>
          </a:lstStyle>
          <a:p>
            <a:fld id="{9E843DB9-9987-4157-AB9C-CEA8D7D910BB}" type="slidenum">
              <a:rPr lang="en-GB" smtClean="0"/>
              <a:pPr/>
              <a:t>‹#›</a:t>
            </a:fld>
            <a:endParaRPr lang="en-GB" dirty="0"/>
          </a:p>
        </p:txBody>
      </p:sp>
      <p:sp>
        <p:nvSpPr>
          <p:cNvPr id="3" name="Tijdelijke aanduiding voor afbeelding 16">
            <a:extLst>
              <a:ext uri="{FF2B5EF4-FFF2-40B4-BE49-F238E27FC236}">
                <a16:creationId xmlns:a16="http://schemas.microsoft.com/office/drawing/2014/main" id="{FB7B2255-55E9-265C-8D2D-CD4015864A01}"/>
              </a:ext>
            </a:extLst>
          </p:cNvPr>
          <p:cNvSpPr>
            <a:spLocks noGrp="1"/>
          </p:cNvSpPr>
          <p:nvPr>
            <p:ph type="pic" sz="quarter" idx="13" hasCustomPrompt="1"/>
          </p:nvPr>
        </p:nvSpPr>
        <p:spPr>
          <a:xfrm>
            <a:off x="0" y="0"/>
            <a:ext cx="4883643" cy="6858000"/>
          </a:xfrm>
          <a:prstGeom prst="rect">
            <a:avLst/>
          </a:prstGeo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a:t>
            </a:r>
            <a:br>
              <a:rPr lang="en-GB" noProof="0" dirty="0"/>
            </a:br>
            <a:r>
              <a:rPr lang="en-GB" noProof="0" dirty="0"/>
              <a:t>click on ‘Images’, select the preferred image </a:t>
            </a:r>
            <a:br>
              <a:rPr lang="en-GB" noProof="0" dirty="0"/>
            </a:br>
            <a:r>
              <a:rPr lang="en-GB" noProof="0" dirty="0"/>
              <a:t>and click on ‘Insert’.</a:t>
            </a:r>
          </a:p>
        </p:txBody>
      </p:sp>
      <p:sp>
        <p:nvSpPr>
          <p:cNvPr id="6" name="Tijdelijke aanduiding voor tekst 18">
            <a:extLst>
              <a:ext uri="{FF2B5EF4-FFF2-40B4-BE49-F238E27FC236}">
                <a16:creationId xmlns:a16="http://schemas.microsoft.com/office/drawing/2014/main" id="{07A92A2F-B28E-1AA4-B7E6-A22A1775AC6C}"/>
              </a:ext>
            </a:extLst>
          </p:cNvPr>
          <p:cNvSpPr>
            <a:spLocks noGrp="1"/>
          </p:cNvSpPr>
          <p:nvPr>
            <p:ph type="body" sz="quarter" idx="17" hasCustomPrompt="1"/>
          </p:nvPr>
        </p:nvSpPr>
        <p:spPr>
          <a:xfrm>
            <a:off x="720362" y="6216736"/>
            <a:ext cx="961200" cy="381600"/>
          </a:xfrm>
          <a:blipFill>
            <a:blip r:embed="rId2">
              <a:lum bright="100000"/>
              <a:extLst>
                <a:ext uri="{96DAC541-7B7A-43D3-8B79-37D633B846F1}">
                  <asvg:svgBlip xmlns:asvg="http://schemas.microsoft.com/office/drawing/2016/SVG/main" r:embed="rId3"/>
                </a:ext>
              </a:extLst>
            </a:blip>
            <a:srcRect/>
            <a:stretch>
              <a:fillRect t="53" b="53"/>
            </a:stretch>
          </a:blipFill>
        </p:spPr>
        <p:txBody>
          <a:bodyPr/>
          <a:lstStyle>
            <a:lvl1pPr marL="0" indent="0">
              <a:buNone/>
              <a:defRPr sz="100">
                <a:solidFill>
                  <a:schemeClr val="tx2">
                    <a:alpha val="0"/>
                  </a:schemeClr>
                </a:solidFill>
              </a:defRPr>
            </a:lvl1pPr>
          </a:lstStyle>
          <a:p>
            <a:pPr lvl="0"/>
            <a:r>
              <a:rPr lang="en-GB" dirty="0"/>
              <a:t> </a:t>
            </a:r>
          </a:p>
        </p:txBody>
      </p:sp>
      <p:grpSp>
        <p:nvGrpSpPr>
          <p:cNvPr id="8" name="INSTRUCTION">
            <a:extLst>
              <a:ext uri="{FF2B5EF4-FFF2-40B4-BE49-F238E27FC236}">
                <a16:creationId xmlns:a16="http://schemas.microsoft.com/office/drawing/2014/main" id="{133248AD-A0A6-2D3B-438C-304B5EF815A9}"/>
              </a:ext>
            </a:extLst>
          </p:cNvPr>
          <p:cNvGrpSpPr/>
          <p:nvPr userDrawn="1"/>
        </p:nvGrpSpPr>
        <p:grpSpPr>
          <a:xfrm>
            <a:off x="-3786165" y="-1"/>
            <a:ext cx="3693386" cy="6640349"/>
            <a:chOff x="-3786165" y="-1"/>
            <a:chExt cx="3693386" cy="6640349"/>
          </a:xfrm>
        </p:grpSpPr>
        <p:sp>
          <p:nvSpPr>
            <p:cNvPr id="9" name="Rechthoek 8">
              <a:extLst>
                <a:ext uri="{FF2B5EF4-FFF2-40B4-BE49-F238E27FC236}">
                  <a16:creationId xmlns:a16="http://schemas.microsoft.com/office/drawing/2014/main" id="{84B57176-6381-2658-EAC8-53F5B9AE3AB2}"/>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10" name="Ovaal 9">
              <a:extLst>
                <a:ext uri="{FF2B5EF4-FFF2-40B4-BE49-F238E27FC236}">
                  <a16:creationId xmlns:a16="http://schemas.microsoft.com/office/drawing/2014/main" id="{D7A6116A-ED1E-3B64-4A50-CB00B8CBAA60}"/>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1" name="Rechthoek 10">
              <a:extLst>
                <a:ext uri="{FF2B5EF4-FFF2-40B4-BE49-F238E27FC236}">
                  <a16:creationId xmlns:a16="http://schemas.microsoft.com/office/drawing/2014/main" id="{CC547444-80ED-529A-5F0B-7AB4BAC6AEBB}"/>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2" name="Ovaal 11">
              <a:extLst>
                <a:ext uri="{FF2B5EF4-FFF2-40B4-BE49-F238E27FC236}">
                  <a16:creationId xmlns:a16="http://schemas.microsoft.com/office/drawing/2014/main" id="{554F99AC-DE0A-0C96-3C09-83A1F519C53E}"/>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3" name="Rechthoek 12">
              <a:extLst>
                <a:ext uri="{FF2B5EF4-FFF2-40B4-BE49-F238E27FC236}">
                  <a16:creationId xmlns:a16="http://schemas.microsoft.com/office/drawing/2014/main" id="{EB62EF6E-3E46-BAF1-107C-4B52A9EBA7D1}"/>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4" name="Ovaal 13">
              <a:extLst>
                <a:ext uri="{FF2B5EF4-FFF2-40B4-BE49-F238E27FC236}">
                  <a16:creationId xmlns:a16="http://schemas.microsoft.com/office/drawing/2014/main" id="{63E8D66F-D464-1A68-F87A-623BB632C035}"/>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5" name="Rechthoek 14">
              <a:extLst>
                <a:ext uri="{FF2B5EF4-FFF2-40B4-BE49-F238E27FC236}">
                  <a16:creationId xmlns:a16="http://schemas.microsoft.com/office/drawing/2014/main" id="{69481C4E-806D-6479-6F69-E6CD84F2ED1E}"/>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16" name="Rechthoek 15">
              <a:extLst>
                <a:ext uri="{FF2B5EF4-FFF2-40B4-BE49-F238E27FC236}">
                  <a16:creationId xmlns:a16="http://schemas.microsoft.com/office/drawing/2014/main" id="{4EA8BC04-D980-7068-7FE5-DA9973C62957}"/>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17" name="Groep 16">
              <a:extLst>
                <a:ext uri="{FF2B5EF4-FFF2-40B4-BE49-F238E27FC236}">
                  <a16:creationId xmlns:a16="http://schemas.microsoft.com/office/drawing/2014/main" id="{CB8E3829-1E33-57F5-F9BA-8BCF0A2592FD}"/>
                </a:ext>
              </a:extLst>
            </p:cNvPr>
            <p:cNvGrpSpPr/>
            <p:nvPr userDrawn="1"/>
          </p:nvGrpSpPr>
          <p:grpSpPr>
            <a:xfrm>
              <a:off x="-2485819" y="3479783"/>
              <a:ext cx="1222990" cy="563933"/>
              <a:chOff x="-2485819" y="3399207"/>
              <a:chExt cx="1222990" cy="563933"/>
            </a:xfrm>
          </p:grpSpPr>
          <p:sp>
            <p:nvSpPr>
              <p:cNvPr id="56" name="Rechthoek 55">
                <a:extLst>
                  <a:ext uri="{FF2B5EF4-FFF2-40B4-BE49-F238E27FC236}">
                    <a16:creationId xmlns:a16="http://schemas.microsoft.com/office/drawing/2014/main" id="{FB41667F-93A4-24C5-523D-482A73C650EB}"/>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7" name="Rechthoek 56">
                <a:extLst>
                  <a:ext uri="{FF2B5EF4-FFF2-40B4-BE49-F238E27FC236}">
                    <a16:creationId xmlns:a16="http://schemas.microsoft.com/office/drawing/2014/main" id="{C0AF4A3F-6B37-88A6-4CC8-22DA55E5DA60}"/>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58" name="Groep 57">
                <a:extLst>
                  <a:ext uri="{FF2B5EF4-FFF2-40B4-BE49-F238E27FC236}">
                    <a16:creationId xmlns:a16="http://schemas.microsoft.com/office/drawing/2014/main" id="{3AEF362C-E2AB-29A4-DFF0-CF9BB9AEFA31}"/>
                  </a:ext>
                </a:extLst>
              </p:cNvPr>
              <p:cNvGrpSpPr/>
              <p:nvPr userDrawn="1"/>
            </p:nvGrpSpPr>
            <p:grpSpPr>
              <a:xfrm>
                <a:off x="-2403869" y="3460544"/>
                <a:ext cx="155951" cy="131922"/>
                <a:chOff x="12968836" y="3354170"/>
                <a:chExt cx="404806" cy="342433"/>
              </a:xfrm>
            </p:grpSpPr>
            <p:sp>
              <p:nvSpPr>
                <p:cNvPr id="71" name="Rechthoek: afgeronde hoeken 70">
                  <a:extLst>
                    <a:ext uri="{FF2B5EF4-FFF2-40B4-BE49-F238E27FC236}">
                      <a16:creationId xmlns:a16="http://schemas.microsoft.com/office/drawing/2014/main" id="{7A7569BE-476B-D15D-1F04-6B9A5315F10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72" name="Rechthoek 71">
                  <a:extLst>
                    <a:ext uri="{FF2B5EF4-FFF2-40B4-BE49-F238E27FC236}">
                      <a16:creationId xmlns:a16="http://schemas.microsoft.com/office/drawing/2014/main" id="{C7911B75-8C19-886B-41FC-0AB2981ADF4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3" name="Rechthoek 72">
                  <a:extLst>
                    <a:ext uri="{FF2B5EF4-FFF2-40B4-BE49-F238E27FC236}">
                      <a16:creationId xmlns:a16="http://schemas.microsoft.com/office/drawing/2014/main" id="{34512AB1-2B48-0756-A801-ABF43E269DA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4" name="Rechthoek 73">
                  <a:extLst>
                    <a:ext uri="{FF2B5EF4-FFF2-40B4-BE49-F238E27FC236}">
                      <a16:creationId xmlns:a16="http://schemas.microsoft.com/office/drawing/2014/main" id="{B0383D3D-0F6A-8D49-FE9E-F623C63B482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5" name="Rechthoek 74">
                  <a:extLst>
                    <a:ext uri="{FF2B5EF4-FFF2-40B4-BE49-F238E27FC236}">
                      <a16:creationId xmlns:a16="http://schemas.microsoft.com/office/drawing/2014/main" id="{58B368D1-F727-1163-7316-69040A0C404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6" name="Rechthoek 75">
                  <a:extLst>
                    <a:ext uri="{FF2B5EF4-FFF2-40B4-BE49-F238E27FC236}">
                      <a16:creationId xmlns:a16="http://schemas.microsoft.com/office/drawing/2014/main" id="{23CEDC4C-0285-4631-02E3-E4561F8B26E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59" name="Groep 58">
                <a:extLst>
                  <a:ext uri="{FF2B5EF4-FFF2-40B4-BE49-F238E27FC236}">
                    <a16:creationId xmlns:a16="http://schemas.microsoft.com/office/drawing/2014/main" id="{64827018-4DEE-07CC-0540-715F04C86007}"/>
                  </a:ext>
                </a:extLst>
              </p:cNvPr>
              <p:cNvGrpSpPr/>
              <p:nvPr userDrawn="1"/>
            </p:nvGrpSpPr>
            <p:grpSpPr>
              <a:xfrm>
                <a:off x="-2423424" y="3690208"/>
                <a:ext cx="166739" cy="218963"/>
                <a:chOff x="12940828" y="3950597"/>
                <a:chExt cx="432813" cy="568367"/>
              </a:xfrm>
            </p:grpSpPr>
            <p:grpSp>
              <p:nvGrpSpPr>
                <p:cNvPr id="63" name="Groep 62">
                  <a:extLst>
                    <a:ext uri="{FF2B5EF4-FFF2-40B4-BE49-F238E27FC236}">
                      <a16:creationId xmlns:a16="http://schemas.microsoft.com/office/drawing/2014/main" id="{276300A3-9ADC-B42D-DEDD-4875A5743A81}"/>
                    </a:ext>
                  </a:extLst>
                </p:cNvPr>
                <p:cNvGrpSpPr/>
                <p:nvPr userDrawn="1"/>
              </p:nvGrpSpPr>
              <p:grpSpPr>
                <a:xfrm>
                  <a:off x="13000382" y="4006891"/>
                  <a:ext cx="373259" cy="315747"/>
                  <a:chOff x="12968836" y="3354170"/>
                  <a:chExt cx="404806" cy="342433"/>
                </a:xfrm>
              </p:grpSpPr>
              <p:sp>
                <p:nvSpPr>
                  <p:cNvPr id="65" name="Rechthoek: afgeronde hoeken 64">
                    <a:extLst>
                      <a:ext uri="{FF2B5EF4-FFF2-40B4-BE49-F238E27FC236}">
                        <a16:creationId xmlns:a16="http://schemas.microsoft.com/office/drawing/2014/main" id="{E570D19C-E531-91C5-90FC-3928FB50A32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66" name="Rechthoek 65">
                    <a:extLst>
                      <a:ext uri="{FF2B5EF4-FFF2-40B4-BE49-F238E27FC236}">
                        <a16:creationId xmlns:a16="http://schemas.microsoft.com/office/drawing/2014/main" id="{AE74BC55-03C3-7B72-4866-367E98D6C833}"/>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67" name="Rechthoek 66">
                    <a:extLst>
                      <a:ext uri="{FF2B5EF4-FFF2-40B4-BE49-F238E27FC236}">
                        <a16:creationId xmlns:a16="http://schemas.microsoft.com/office/drawing/2014/main" id="{2630DA57-E337-D891-B33F-8E625E9E76D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68" name="Rechthoek 67">
                    <a:extLst>
                      <a:ext uri="{FF2B5EF4-FFF2-40B4-BE49-F238E27FC236}">
                        <a16:creationId xmlns:a16="http://schemas.microsoft.com/office/drawing/2014/main" id="{F8555A2D-ABB9-D838-A024-040DE3F4E5D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69" name="Rechthoek 68">
                    <a:extLst>
                      <a:ext uri="{FF2B5EF4-FFF2-40B4-BE49-F238E27FC236}">
                        <a16:creationId xmlns:a16="http://schemas.microsoft.com/office/drawing/2014/main" id="{E1E5EE0E-9881-331D-DF7B-2187570B64F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0" name="Rechthoek 69">
                    <a:extLst>
                      <a:ext uri="{FF2B5EF4-FFF2-40B4-BE49-F238E27FC236}">
                        <a16:creationId xmlns:a16="http://schemas.microsoft.com/office/drawing/2014/main" id="{67138DF9-A551-A9D3-68B6-B54FAB78BC8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64" name="Boog 63">
                  <a:extLst>
                    <a:ext uri="{FF2B5EF4-FFF2-40B4-BE49-F238E27FC236}">
                      <a16:creationId xmlns:a16="http://schemas.microsoft.com/office/drawing/2014/main" id="{E81D3D0A-8805-6A16-9BF6-A20E047254D0}"/>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60" name="Tekstvak 59">
                <a:extLst>
                  <a:ext uri="{FF2B5EF4-FFF2-40B4-BE49-F238E27FC236}">
                    <a16:creationId xmlns:a16="http://schemas.microsoft.com/office/drawing/2014/main" id="{A9E0FAAC-8DD1-3D73-1CA9-5D2F3A00E227}"/>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61" name="Tekstvak 60">
                <a:extLst>
                  <a:ext uri="{FF2B5EF4-FFF2-40B4-BE49-F238E27FC236}">
                    <a16:creationId xmlns:a16="http://schemas.microsoft.com/office/drawing/2014/main" id="{0976B0B1-25C0-BFF0-37D5-4EB32C9AC32D}"/>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62" name="Vrije vorm: vorm 61">
                <a:extLst>
                  <a:ext uri="{FF2B5EF4-FFF2-40B4-BE49-F238E27FC236}">
                    <a16:creationId xmlns:a16="http://schemas.microsoft.com/office/drawing/2014/main" id="{232A06D6-54EE-9ED9-01F3-E91BE9F8E15B}"/>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18" name="Groep 17">
              <a:extLst>
                <a:ext uri="{FF2B5EF4-FFF2-40B4-BE49-F238E27FC236}">
                  <a16:creationId xmlns:a16="http://schemas.microsoft.com/office/drawing/2014/main" id="{98E1E616-7B5B-F74D-B980-985B2AA7C426}"/>
                </a:ext>
              </a:extLst>
            </p:cNvPr>
            <p:cNvGrpSpPr/>
            <p:nvPr userDrawn="1"/>
          </p:nvGrpSpPr>
          <p:grpSpPr>
            <a:xfrm>
              <a:off x="-3786165" y="5680652"/>
              <a:ext cx="3693386" cy="959696"/>
              <a:chOff x="-3786437" y="6163468"/>
              <a:chExt cx="3693386" cy="959696"/>
            </a:xfrm>
          </p:grpSpPr>
          <p:sp>
            <p:nvSpPr>
              <p:cNvPr id="46" name="Rechthoek 45">
                <a:extLst>
                  <a:ext uri="{FF2B5EF4-FFF2-40B4-BE49-F238E27FC236}">
                    <a16:creationId xmlns:a16="http://schemas.microsoft.com/office/drawing/2014/main" id="{98D9ED74-1AD5-5014-DF30-3D4842CA966F}"/>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47" name="ICOON_info">
                <a:extLst>
                  <a:ext uri="{FF2B5EF4-FFF2-40B4-BE49-F238E27FC236}">
                    <a16:creationId xmlns:a16="http://schemas.microsoft.com/office/drawing/2014/main" id="{9B88CCA6-5B35-458B-0E8A-63F5A9E1F54E}"/>
                  </a:ext>
                </a:extLst>
              </p:cNvPr>
              <p:cNvGrpSpPr/>
              <p:nvPr userDrawn="1"/>
            </p:nvGrpSpPr>
            <p:grpSpPr>
              <a:xfrm>
                <a:off x="-376736" y="6163468"/>
                <a:ext cx="283685" cy="283685"/>
                <a:chOff x="-510741" y="5913713"/>
                <a:chExt cx="267555" cy="267555"/>
              </a:xfrm>
            </p:grpSpPr>
            <p:sp>
              <p:nvSpPr>
                <p:cNvPr id="54" name="Ovaal 53">
                  <a:extLst>
                    <a:ext uri="{FF2B5EF4-FFF2-40B4-BE49-F238E27FC236}">
                      <a16:creationId xmlns:a16="http://schemas.microsoft.com/office/drawing/2014/main" id="{AD65FAE4-EC0E-A22F-AA95-55B638FAD1A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55" name="Graphic 163" descr="Informatie">
                  <a:extLst>
                    <a:ext uri="{FF2B5EF4-FFF2-40B4-BE49-F238E27FC236}">
                      <a16:creationId xmlns:a16="http://schemas.microsoft.com/office/drawing/2014/main" id="{4233DE8C-3F14-C8DD-635A-9D426BAE8139}"/>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48" name="Groep 47">
                <a:extLst>
                  <a:ext uri="{FF2B5EF4-FFF2-40B4-BE49-F238E27FC236}">
                    <a16:creationId xmlns:a16="http://schemas.microsoft.com/office/drawing/2014/main" id="{FDA1C175-CECC-604D-3734-99E3964F5268}"/>
                  </a:ext>
                </a:extLst>
              </p:cNvPr>
              <p:cNvGrpSpPr/>
              <p:nvPr userDrawn="1"/>
            </p:nvGrpSpPr>
            <p:grpSpPr>
              <a:xfrm>
                <a:off x="-938434" y="6420818"/>
                <a:ext cx="627798" cy="576693"/>
                <a:chOff x="-938434" y="4570310"/>
                <a:chExt cx="627798" cy="576693"/>
              </a:xfrm>
            </p:grpSpPr>
            <p:grpSp>
              <p:nvGrpSpPr>
                <p:cNvPr id="49" name="Inspireren">
                  <a:extLst>
                    <a:ext uri="{FF2B5EF4-FFF2-40B4-BE49-F238E27FC236}">
                      <a16:creationId xmlns:a16="http://schemas.microsoft.com/office/drawing/2014/main" id="{E7765A71-94D8-CDE8-96C2-1CD685DDE61C}"/>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51" name="Freeform 12">
                    <a:extLst>
                      <a:ext uri="{FF2B5EF4-FFF2-40B4-BE49-F238E27FC236}">
                        <a16:creationId xmlns:a16="http://schemas.microsoft.com/office/drawing/2014/main" id="{C20174A2-3C20-245C-1E00-6561A39EA20F}"/>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52" name="Freeform 13">
                    <a:extLst>
                      <a:ext uri="{FF2B5EF4-FFF2-40B4-BE49-F238E27FC236}">
                        <a16:creationId xmlns:a16="http://schemas.microsoft.com/office/drawing/2014/main" id="{FF1CE016-5CF4-C0F0-84BC-5C1A4E327FE6}"/>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53" name="Freeform 14">
                    <a:extLst>
                      <a:ext uri="{FF2B5EF4-FFF2-40B4-BE49-F238E27FC236}">
                        <a16:creationId xmlns:a16="http://schemas.microsoft.com/office/drawing/2014/main" id="{84345FED-FB36-DB21-33EA-41564C7DF3CB}"/>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50" name="Tekstvak 49">
                  <a:extLst>
                    <a:ext uri="{FF2B5EF4-FFF2-40B4-BE49-F238E27FC236}">
                      <a16:creationId xmlns:a16="http://schemas.microsoft.com/office/drawing/2014/main" id="{BE1E7670-35A1-6B6B-8583-A84BDD20458D}"/>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19" name="Groep 18">
              <a:extLst>
                <a:ext uri="{FF2B5EF4-FFF2-40B4-BE49-F238E27FC236}">
                  <a16:creationId xmlns:a16="http://schemas.microsoft.com/office/drawing/2014/main" id="{AF765724-9C66-95D7-6070-3B3B15783E9C}"/>
                </a:ext>
              </a:extLst>
            </p:cNvPr>
            <p:cNvGrpSpPr/>
            <p:nvPr userDrawn="1"/>
          </p:nvGrpSpPr>
          <p:grpSpPr>
            <a:xfrm>
              <a:off x="-3426806" y="5129582"/>
              <a:ext cx="514284" cy="506545"/>
              <a:chOff x="12617641" y="3403239"/>
              <a:chExt cx="752963" cy="741634"/>
            </a:xfrm>
          </p:grpSpPr>
          <p:grpSp>
            <p:nvGrpSpPr>
              <p:cNvPr id="30" name="Groep 29">
                <a:extLst>
                  <a:ext uri="{FF2B5EF4-FFF2-40B4-BE49-F238E27FC236}">
                    <a16:creationId xmlns:a16="http://schemas.microsoft.com/office/drawing/2014/main" id="{E93A3E43-818E-6CC3-3F7B-B0F337BB6902}"/>
                  </a:ext>
                </a:extLst>
              </p:cNvPr>
              <p:cNvGrpSpPr/>
              <p:nvPr userDrawn="1"/>
            </p:nvGrpSpPr>
            <p:grpSpPr>
              <a:xfrm>
                <a:off x="12771530" y="3403239"/>
                <a:ext cx="467176" cy="448491"/>
                <a:chOff x="12782157" y="3403239"/>
                <a:chExt cx="467176" cy="448491"/>
              </a:xfrm>
            </p:grpSpPr>
            <p:grpSp>
              <p:nvGrpSpPr>
                <p:cNvPr id="33" name="Groep 32">
                  <a:extLst>
                    <a:ext uri="{FF2B5EF4-FFF2-40B4-BE49-F238E27FC236}">
                      <a16:creationId xmlns:a16="http://schemas.microsoft.com/office/drawing/2014/main" id="{FF37F186-F0B9-EED9-B225-714846200964}"/>
                    </a:ext>
                  </a:extLst>
                </p:cNvPr>
                <p:cNvGrpSpPr/>
                <p:nvPr userDrawn="1"/>
              </p:nvGrpSpPr>
              <p:grpSpPr>
                <a:xfrm>
                  <a:off x="12782157" y="3403239"/>
                  <a:ext cx="412976" cy="396132"/>
                  <a:chOff x="13554906" y="3320109"/>
                  <a:chExt cx="443917" cy="425811"/>
                </a:xfrm>
              </p:grpSpPr>
              <p:grpSp>
                <p:nvGrpSpPr>
                  <p:cNvPr id="40" name="Groep 39">
                    <a:extLst>
                      <a:ext uri="{FF2B5EF4-FFF2-40B4-BE49-F238E27FC236}">
                        <a16:creationId xmlns:a16="http://schemas.microsoft.com/office/drawing/2014/main" id="{6BD11237-19B4-5185-FFF1-8C8A14FF8ECB}"/>
                      </a:ext>
                    </a:extLst>
                  </p:cNvPr>
                  <p:cNvGrpSpPr/>
                  <p:nvPr userDrawn="1"/>
                </p:nvGrpSpPr>
                <p:grpSpPr>
                  <a:xfrm>
                    <a:off x="13554906" y="3320109"/>
                    <a:ext cx="443917" cy="425811"/>
                    <a:chOff x="12909684" y="1276143"/>
                    <a:chExt cx="443917" cy="425811"/>
                  </a:xfrm>
                </p:grpSpPr>
                <p:sp>
                  <p:nvSpPr>
                    <p:cNvPr id="43" name="Rechthoek 42">
                      <a:extLst>
                        <a:ext uri="{FF2B5EF4-FFF2-40B4-BE49-F238E27FC236}">
                          <a16:creationId xmlns:a16="http://schemas.microsoft.com/office/drawing/2014/main" id="{3D83449F-FB8C-AF05-3B2C-42C87126BAB5}"/>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4" name="Rechthoek 43">
                      <a:extLst>
                        <a:ext uri="{FF2B5EF4-FFF2-40B4-BE49-F238E27FC236}">
                          <a16:creationId xmlns:a16="http://schemas.microsoft.com/office/drawing/2014/main" id="{9CDDDB78-4AAD-3638-2ED6-323D651F7FC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5" name="Ovaal 44">
                      <a:extLst>
                        <a:ext uri="{FF2B5EF4-FFF2-40B4-BE49-F238E27FC236}">
                          <a16:creationId xmlns:a16="http://schemas.microsoft.com/office/drawing/2014/main" id="{F2B22B3D-1CBF-3344-FCD7-5518FFECBCA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41" name="Afbeelding 40">
                    <a:extLst>
                      <a:ext uri="{FF2B5EF4-FFF2-40B4-BE49-F238E27FC236}">
                        <a16:creationId xmlns:a16="http://schemas.microsoft.com/office/drawing/2014/main" id="{190B7933-2492-FD86-F2EB-E8A5F51F6E71}"/>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2" name="Afbeelding 41">
                    <a:extLst>
                      <a:ext uri="{FF2B5EF4-FFF2-40B4-BE49-F238E27FC236}">
                        <a16:creationId xmlns:a16="http://schemas.microsoft.com/office/drawing/2014/main" id="{DEE37091-CE67-952C-4C95-C1956352AE5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4" name="Groep 33">
                  <a:extLst>
                    <a:ext uri="{FF2B5EF4-FFF2-40B4-BE49-F238E27FC236}">
                      <a16:creationId xmlns:a16="http://schemas.microsoft.com/office/drawing/2014/main" id="{7A54D89E-DBB7-5416-47D7-56CE8C3AC54C}"/>
                    </a:ext>
                  </a:extLst>
                </p:cNvPr>
                <p:cNvGrpSpPr/>
                <p:nvPr userDrawn="1"/>
              </p:nvGrpSpPr>
              <p:grpSpPr>
                <a:xfrm>
                  <a:off x="13103513" y="3705268"/>
                  <a:ext cx="145820" cy="146462"/>
                  <a:chOff x="13096169" y="3602278"/>
                  <a:chExt cx="145820" cy="146462"/>
                </a:xfrm>
              </p:grpSpPr>
              <p:sp>
                <p:nvSpPr>
                  <p:cNvPr id="38" name="Rechthoek 37">
                    <a:extLst>
                      <a:ext uri="{FF2B5EF4-FFF2-40B4-BE49-F238E27FC236}">
                        <a16:creationId xmlns:a16="http://schemas.microsoft.com/office/drawing/2014/main" id="{3231722A-E3C0-BAEA-FD3E-D9671AEBFC4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9" name="Rechthoek 38">
                    <a:extLst>
                      <a:ext uri="{FF2B5EF4-FFF2-40B4-BE49-F238E27FC236}">
                        <a16:creationId xmlns:a16="http://schemas.microsoft.com/office/drawing/2014/main" id="{35DC297C-69E0-021B-0180-64DBBCD5514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5" name="Groep 34">
                  <a:extLst>
                    <a:ext uri="{FF2B5EF4-FFF2-40B4-BE49-F238E27FC236}">
                      <a16:creationId xmlns:a16="http://schemas.microsoft.com/office/drawing/2014/main" id="{4DB9BDF5-BDB5-6ADF-3FC7-B98825E7472C}"/>
                    </a:ext>
                  </a:extLst>
                </p:cNvPr>
                <p:cNvGrpSpPr/>
                <p:nvPr userDrawn="1"/>
              </p:nvGrpSpPr>
              <p:grpSpPr>
                <a:xfrm rot="10800000">
                  <a:off x="13061402" y="3665637"/>
                  <a:ext cx="145820" cy="146462"/>
                  <a:chOff x="13096169" y="3602278"/>
                  <a:chExt cx="145820" cy="146462"/>
                </a:xfrm>
              </p:grpSpPr>
              <p:sp>
                <p:nvSpPr>
                  <p:cNvPr id="36" name="Rechthoek 35">
                    <a:extLst>
                      <a:ext uri="{FF2B5EF4-FFF2-40B4-BE49-F238E27FC236}">
                        <a16:creationId xmlns:a16="http://schemas.microsoft.com/office/drawing/2014/main" id="{51F6AB17-4D72-AADE-4691-561D8FE7CD9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7" name="Rechthoek 36">
                    <a:extLst>
                      <a:ext uri="{FF2B5EF4-FFF2-40B4-BE49-F238E27FC236}">
                        <a16:creationId xmlns:a16="http://schemas.microsoft.com/office/drawing/2014/main" id="{E06707BD-8D58-4B7E-9FBD-873CBA4D9B4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1" name="Rechthoek 30">
                <a:extLst>
                  <a:ext uri="{FF2B5EF4-FFF2-40B4-BE49-F238E27FC236}">
                    <a16:creationId xmlns:a16="http://schemas.microsoft.com/office/drawing/2014/main" id="{3FCBDD2E-52D0-C77E-9BC9-322056F973A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2" name="Gelijkbenige driehoek 31">
                <a:extLst>
                  <a:ext uri="{FF2B5EF4-FFF2-40B4-BE49-F238E27FC236}">
                    <a16:creationId xmlns:a16="http://schemas.microsoft.com/office/drawing/2014/main" id="{B5A5A520-81D4-6646-B913-48ABF3062FA3}"/>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0" name="Ovaal 19">
              <a:extLst>
                <a:ext uri="{FF2B5EF4-FFF2-40B4-BE49-F238E27FC236}">
                  <a16:creationId xmlns:a16="http://schemas.microsoft.com/office/drawing/2014/main" id="{639171F4-F349-A96C-AB4E-BA447DAF2C3B}"/>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 name="Rechthoek 20">
              <a:extLst>
                <a:ext uri="{FF2B5EF4-FFF2-40B4-BE49-F238E27FC236}">
                  <a16:creationId xmlns:a16="http://schemas.microsoft.com/office/drawing/2014/main" id="{0AA92F3A-EA27-C75D-0F6A-A66F373980AF}"/>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22" name="Rechthoek 21">
              <a:extLst>
                <a:ext uri="{FF2B5EF4-FFF2-40B4-BE49-F238E27FC236}">
                  <a16:creationId xmlns:a16="http://schemas.microsoft.com/office/drawing/2014/main" id="{1C8FD130-EB1E-A8E8-D3D1-EE0F312980ED}"/>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23" name="Groep 22">
              <a:extLst>
                <a:ext uri="{FF2B5EF4-FFF2-40B4-BE49-F238E27FC236}">
                  <a16:creationId xmlns:a16="http://schemas.microsoft.com/office/drawing/2014/main" id="{021267EF-4526-4C7E-7E80-C111BC8FE00D}"/>
                </a:ext>
              </a:extLst>
            </p:cNvPr>
            <p:cNvGrpSpPr/>
            <p:nvPr userDrawn="1"/>
          </p:nvGrpSpPr>
          <p:grpSpPr>
            <a:xfrm>
              <a:off x="-3365484" y="1226982"/>
              <a:ext cx="446937" cy="406485"/>
              <a:chOff x="-3563526" y="1409294"/>
              <a:chExt cx="354190" cy="322133"/>
            </a:xfrm>
          </p:grpSpPr>
          <p:grpSp>
            <p:nvGrpSpPr>
              <p:cNvPr id="24" name="Groep 23">
                <a:extLst>
                  <a:ext uri="{FF2B5EF4-FFF2-40B4-BE49-F238E27FC236}">
                    <a16:creationId xmlns:a16="http://schemas.microsoft.com/office/drawing/2014/main" id="{9C99F11D-A747-1125-3BA5-AAE89C907FFE}"/>
                  </a:ext>
                </a:extLst>
              </p:cNvPr>
              <p:cNvGrpSpPr/>
              <p:nvPr userDrawn="1"/>
            </p:nvGrpSpPr>
            <p:grpSpPr>
              <a:xfrm>
                <a:off x="-3499992" y="1409294"/>
                <a:ext cx="225195" cy="195499"/>
                <a:chOff x="8987389" y="1361199"/>
                <a:chExt cx="2200275" cy="1914525"/>
              </a:xfrm>
            </p:grpSpPr>
            <p:sp>
              <p:nvSpPr>
                <p:cNvPr id="26" name="Vrije vorm: vorm 25">
                  <a:extLst>
                    <a:ext uri="{FF2B5EF4-FFF2-40B4-BE49-F238E27FC236}">
                      <a16:creationId xmlns:a16="http://schemas.microsoft.com/office/drawing/2014/main" id="{2A320BCF-281D-1D04-73A6-F3E8B18CD0A7}"/>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27" name="Groep 26">
                  <a:extLst>
                    <a:ext uri="{FF2B5EF4-FFF2-40B4-BE49-F238E27FC236}">
                      <a16:creationId xmlns:a16="http://schemas.microsoft.com/office/drawing/2014/main" id="{0DBFF3F2-CAF2-C5C4-B710-AB08E289527C}"/>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28" name="Vrije vorm: vorm 27">
                    <a:extLst>
                      <a:ext uri="{FF2B5EF4-FFF2-40B4-BE49-F238E27FC236}">
                        <a16:creationId xmlns:a16="http://schemas.microsoft.com/office/drawing/2014/main" id="{2FC58FA6-B03C-87DE-F027-9E478190EA5A}"/>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29" name="Vrije vorm: vorm 28">
                    <a:extLst>
                      <a:ext uri="{FF2B5EF4-FFF2-40B4-BE49-F238E27FC236}">
                        <a16:creationId xmlns:a16="http://schemas.microsoft.com/office/drawing/2014/main" id="{7913F690-116B-4778-BE13-1AD2B05345D4}"/>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25" name="Tekstvak 24">
                <a:extLst>
                  <a:ext uri="{FF2B5EF4-FFF2-40B4-BE49-F238E27FC236}">
                    <a16:creationId xmlns:a16="http://schemas.microsoft.com/office/drawing/2014/main" id="{E7A88F5A-AA24-CCF1-7B20-1908D65F2FEE}"/>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393023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2">
    <p:bg>
      <p:bgPr>
        <a:solidFill>
          <a:schemeClr val="accent1"/>
        </a:solidFill>
        <a:effectLst/>
      </p:bgPr>
    </p:bg>
    <p:spTree>
      <p:nvGrpSpPr>
        <p:cNvPr id="1" name=""/>
        <p:cNvGrpSpPr/>
        <p:nvPr/>
      </p:nvGrpSpPr>
      <p:grpSpPr>
        <a:xfrm>
          <a:off x="0" y="0"/>
          <a:ext cx="0" cy="0"/>
          <a:chOff x="0" y="0"/>
          <a:chExt cx="0" cy="0"/>
        </a:xfrm>
      </p:grpSpPr>
      <p:sp>
        <p:nvSpPr>
          <p:cNvPr id="5" name="Vrije vorm: vorm 4">
            <a:extLst>
              <a:ext uri="{FF2B5EF4-FFF2-40B4-BE49-F238E27FC236}">
                <a16:creationId xmlns:a16="http://schemas.microsoft.com/office/drawing/2014/main" id="{40562B5D-4BCD-1D4E-BB65-7F5FCBABE005}"/>
              </a:ext>
            </a:extLst>
          </p:cNvPr>
          <p:cNvSpPr/>
          <p:nvPr userDrawn="1"/>
        </p:nvSpPr>
        <p:spPr>
          <a:xfrm>
            <a:off x="-10751" y="0"/>
            <a:ext cx="12202751" cy="6858000"/>
          </a:xfrm>
          <a:custGeom>
            <a:avLst/>
            <a:gdLst>
              <a:gd name="connsiteX0" fmla="*/ 9196825 w 12202751"/>
              <a:gd name="connsiteY0" fmla="*/ 6253791 h 6858000"/>
              <a:gd name="connsiteX1" fmla="*/ 9228283 w 12202751"/>
              <a:gd name="connsiteY1" fmla="*/ 6260764 h 6858000"/>
              <a:gd name="connsiteX2" fmla="*/ 9319129 w 12202751"/>
              <a:gd name="connsiteY2" fmla="*/ 6797771 h 6858000"/>
              <a:gd name="connsiteX3" fmla="*/ 9315062 w 12202751"/>
              <a:gd name="connsiteY3" fmla="*/ 6858000 h 6858000"/>
              <a:gd name="connsiteX4" fmla="*/ 8712780 w 12202751"/>
              <a:gd name="connsiteY4" fmla="*/ 6858000 h 6858000"/>
              <a:gd name="connsiteX5" fmla="*/ 8752852 w 12202751"/>
              <a:gd name="connsiteY5" fmla="*/ 6786092 h 6858000"/>
              <a:gd name="connsiteX6" fmla="*/ 9165949 w 12202751"/>
              <a:gd name="connsiteY6" fmla="*/ 6254507 h 6858000"/>
              <a:gd name="connsiteX7" fmla="*/ 9196825 w 12202751"/>
              <a:gd name="connsiteY7" fmla="*/ 6253791 h 6858000"/>
              <a:gd name="connsiteX8" fmla="*/ 6322661 w 12202751"/>
              <a:gd name="connsiteY8" fmla="*/ 860036 h 6858000"/>
              <a:gd name="connsiteX9" fmla="*/ 6406295 w 12202751"/>
              <a:gd name="connsiteY9" fmla="*/ 923793 h 6858000"/>
              <a:gd name="connsiteX10" fmla="*/ 6343263 w 12202751"/>
              <a:gd name="connsiteY10" fmla="*/ 1578190 h 6858000"/>
              <a:gd name="connsiteX11" fmla="*/ 3612233 w 12202751"/>
              <a:gd name="connsiteY11" fmla="*/ 6735009 h 6858000"/>
              <a:gd name="connsiteX12" fmla="*/ 3592717 w 12202751"/>
              <a:gd name="connsiteY12" fmla="*/ 6858000 h 6858000"/>
              <a:gd name="connsiteX13" fmla="*/ 0 w 12202751"/>
              <a:gd name="connsiteY13" fmla="*/ 6858000 h 6858000"/>
              <a:gd name="connsiteX14" fmla="*/ 0 w 12202751"/>
              <a:gd name="connsiteY14" fmla="*/ 6632489 h 6858000"/>
              <a:gd name="connsiteX15" fmla="*/ 339610 w 12202751"/>
              <a:gd name="connsiteY15" fmla="*/ 6322172 h 6858000"/>
              <a:gd name="connsiteX16" fmla="*/ 5674132 w 12202751"/>
              <a:gd name="connsiteY16" fmla="*/ 1607274 h 6858000"/>
              <a:gd name="connsiteX17" fmla="*/ 6322661 w 12202751"/>
              <a:gd name="connsiteY17" fmla="*/ 860036 h 6858000"/>
              <a:gd name="connsiteX18" fmla="*/ 11650950 w 12202751"/>
              <a:gd name="connsiteY18" fmla="*/ 0 h 6858000"/>
              <a:gd name="connsiteX19" fmla="*/ 12202751 w 12202751"/>
              <a:gd name="connsiteY19" fmla="*/ 0 h 6858000"/>
              <a:gd name="connsiteX20" fmla="*/ 12202751 w 12202751"/>
              <a:gd name="connsiteY20" fmla="*/ 4442690 h 6858000"/>
              <a:gd name="connsiteX21" fmla="*/ 12090669 w 12202751"/>
              <a:gd name="connsiteY21" fmla="*/ 4422014 h 6858000"/>
              <a:gd name="connsiteX22" fmla="*/ 10571396 w 12202751"/>
              <a:gd name="connsiteY22" fmla="*/ 2213198 h 6858000"/>
              <a:gd name="connsiteX23" fmla="*/ 11525799 w 12202751"/>
              <a:gd name="connsiteY23" fmla="*/ 135882 h 6858000"/>
              <a:gd name="connsiteX24" fmla="*/ 0 w 12202751"/>
              <a:gd name="connsiteY24" fmla="*/ 0 h 6858000"/>
              <a:gd name="connsiteX25" fmla="*/ 2054194 w 12202751"/>
              <a:gd name="connsiteY25" fmla="*/ 0 h 6858000"/>
              <a:gd name="connsiteX26" fmla="*/ 1941123 w 12202751"/>
              <a:gd name="connsiteY26" fmla="*/ 75811 h 6858000"/>
              <a:gd name="connsiteX27" fmla="*/ 206525 w 12202751"/>
              <a:gd name="connsiteY27" fmla="*/ 1437904 h 6858000"/>
              <a:gd name="connsiteX28" fmla="*/ 0 w 12202751"/>
              <a:gd name="connsiteY28" fmla="*/ 1632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202751" h="6858000">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4"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00B8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r>
              <a:rPr lang="en-GB" sz="1600"/>
              <a:t> </a:t>
            </a:r>
            <a:endParaRPr lang="en-GB" sz="1600" dirty="0"/>
          </a:p>
        </p:txBody>
      </p:sp>
      <p:sp>
        <p:nvSpPr>
          <p:cNvPr id="7" name="Titel 6">
            <a:extLst>
              <a:ext uri="{FF2B5EF4-FFF2-40B4-BE49-F238E27FC236}">
                <a16:creationId xmlns:a16="http://schemas.microsoft.com/office/drawing/2014/main" id="{B71070AA-35A3-CDB3-EFB2-1ACEEB90FBD9}"/>
              </a:ext>
            </a:extLst>
          </p:cNvPr>
          <p:cNvSpPr>
            <a:spLocks noGrp="1"/>
          </p:cNvSpPr>
          <p:nvPr>
            <p:ph type="title" hasCustomPrompt="1"/>
          </p:nvPr>
        </p:nvSpPr>
        <p:spPr>
          <a:xfrm>
            <a:off x="0" y="-429019"/>
            <a:ext cx="1179810" cy="276999"/>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lvl1pPr>
              <a:lnSpc>
                <a:spcPct val="100000"/>
              </a:lnSpc>
              <a:defRPr lang="nl-NL" sz="1800" b="1" cap="none" baseline="0">
                <a:solidFill>
                  <a:schemeClr val="accent1"/>
                </a:solidFill>
                <a:latin typeface="+mj-lt"/>
              </a:defRPr>
            </a:lvl1pPr>
          </a:lstStyle>
          <a:p>
            <a:pPr marL="0" lvl="0"/>
            <a:r>
              <a:rPr lang="en-GB" dirty="0"/>
              <a:t>Custom #2</a:t>
            </a:r>
          </a:p>
        </p:txBody>
      </p:sp>
      <p:sp>
        <p:nvSpPr>
          <p:cNvPr id="2" name="Tijdelijke aanduiding voor datum 1">
            <a:extLst>
              <a:ext uri="{FF2B5EF4-FFF2-40B4-BE49-F238E27FC236}">
                <a16:creationId xmlns:a16="http://schemas.microsoft.com/office/drawing/2014/main" id="{5BE7F3A9-9B9C-44B6-7E42-8A0C11D41246}"/>
              </a:ext>
            </a:extLst>
          </p:cNvPr>
          <p:cNvSpPr>
            <a:spLocks noGrp="1"/>
          </p:cNvSpPr>
          <p:nvPr>
            <p:ph type="dt" sz="half" idx="10"/>
          </p:nvPr>
        </p:nvSpPr>
        <p:spPr/>
        <p:txBody>
          <a:bodyPr/>
          <a:lstStyle/>
          <a:p>
            <a:fld id="{A66AAF32-20FA-402F-AED8-2A700200A599}"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BFEA8D07-6C67-DB1E-355D-D56DB368413A}"/>
              </a:ext>
            </a:extLst>
          </p:cNvPr>
          <p:cNvSpPr>
            <a:spLocks noGrp="1"/>
          </p:cNvSpPr>
          <p:nvPr>
            <p:ph type="sldNum" sz="quarter" idx="12"/>
          </p:nvPr>
        </p:nvSpPr>
        <p:spPr/>
        <p:txBody>
          <a:bodyPr/>
          <a:lstStyle/>
          <a:p>
            <a:fld id="{9E843DB9-9987-4157-AB9C-CEA8D7D910BB}" type="slidenum">
              <a:rPr lang="en-GB" smtClean="0"/>
              <a:pPr/>
              <a:t>‹#›</a:t>
            </a:fld>
            <a:endParaRPr lang="en-GB" dirty="0"/>
          </a:p>
        </p:txBody>
      </p:sp>
      <p:sp>
        <p:nvSpPr>
          <p:cNvPr id="3" name="Rechthoek 2">
            <a:extLst>
              <a:ext uri="{FF2B5EF4-FFF2-40B4-BE49-F238E27FC236}">
                <a16:creationId xmlns:a16="http://schemas.microsoft.com/office/drawing/2014/main" id="{2B460069-16B0-DE5C-7C45-BAB07D3C0B9F}"/>
              </a:ext>
            </a:extLst>
          </p:cNvPr>
          <p:cNvSpPr/>
          <p:nvPr userDrawn="1"/>
        </p:nvSpPr>
        <p:spPr>
          <a:xfrm>
            <a:off x="-10751" y="3282846"/>
            <a:ext cx="12192000" cy="3575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5" name="Tijdelijke aanduiding voor afbeelding 16">
            <a:extLst>
              <a:ext uri="{FF2B5EF4-FFF2-40B4-BE49-F238E27FC236}">
                <a16:creationId xmlns:a16="http://schemas.microsoft.com/office/drawing/2014/main" id="{2BDB1DBC-B9F0-84CD-43BD-7C1A120AAC41}"/>
              </a:ext>
            </a:extLst>
          </p:cNvPr>
          <p:cNvSpPr>
            <a:spLocks noGrp="1"/>
          </p:cNvSpPr>
          <p:nvPr>
            <p:ph type="pic" sz="quarter" idx="13" hasCustomPrompt="1"/>
          </p:nvPr>
        </p:nvSpPr>
        <p:spPr>
          <a:xfrm>
            <a:off x="721079" y="719138"/>
            <a:ext cx="3318867" cy="5281612"/>
          </a:xfrm>
          <a:prstGeom prst="rect">
            <a:avLst/>
          </a:prstGeo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select the preferred image and click on ‘Insert’.</a:t>
            </a:r>
          </a:p>
        </p:txBody>
      </p:sp>
      <p:grpSp>
        <p:nvGrpSpPr>
          <p:cNvPr id="77" name="INSTRUCTION">
            <a:extLst>
              <a:ext uri="{FF2B5EF4-FFF2-40B4-BE49-F238E27FC236}">
                <a16:creationId xmlns:a16="http://schemas.microsoft.com/office/drawing/2014/main" id="{6727D08B-166C-E220-C65A-4C6CF286CBC0}"/>
              </a:ext>
            </a:extLst>
          </p:cNvPr>
          <p:cNvGrpSpPr/>
          <p:nvPr userDrawn="1"/>
        </p:nvGrpSpPr>
        <p:grpSpPr>
          <a:xfrm>
            <a:off x="-3786164" y="0"/>
            <a:ext cx="3693113" cy="5054643"/>
            <a:chOff x="-3786164" y="0"/>
            <a:chExt cx="3693113" cy="5054643"/>
          </a:xfrm>
        </p:grpSpPr>
        <p:sp>
          <p:nvSpPr>
            <p:cNvPr id="78" name="Rechthoek 77">
              <a:extLst>
                <a:ext uri="{FF2B5EF4-FFF2-40B4-BE49-F238E27FC236}">
                  <a16:creationId xmlns:a16="http://schemas.microsoft.com/office/drawing/2014/main" id="{982C114D-4EFE-C875-84BD-A1CE7AD31CBE}"/>
                </a:ext>
              </a:extLst>
            </p:cNvPr>
            <p:cNvSpPr/>
            <p:nvPr userDrawn="1"/>
          </p:nvSpPr>
          <p:spPr>
            <a:xfrm>
              <a:off x="-3786164" y="0"/>
              <a:ext cx="3593091" cy="439159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9" name="Rechthoek 78">
              <a:extLst>
                <a:ext uri="{FF2B5EF4-FFF2-40B4-BE49-F238E27FC236}">
                  <a16:creationId xmlns:a16="http://schemas.microsoft.com/office/drawing/2014/main" id="{F5F23281-7424-FD20-47C9-D062D2185EB2}"/>
                </a:ext>
              </a:extLst>
            </p:cNvPr>
            <p:cNvSpPr/>
            <p:nvPr userDrawn="1"/>
          </p:nvSpPr>
          <p:spPr>
            <a:xfrm>
              <a:off x="-3786164" y="422664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sp>
          <p:nvSpPr>
            <p:cNvPr id="80" name="Ovaal 79">
              <a:extLst>
                <a:ext uri="{FF2B5EF4-FFF2-40B4-BE49-F238E27FC236}">
                  <a16:creationId xmlns:a16="http://schemas.microsoft.com/office/drawing/2014/main" id="{4C243F47-F3A7-733B-E9A3-262CD6642BF2}"/>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1" name="Rechthoek 80">
              <a:extLst>
                <a:ext uri="{FF2B5EF4-FFF2-40B4-BE49-F238E27FC236}">
                  <a16:creationId xmlns:a16="http://schemas.microsoft.com/office/drawing/2014/main" id="{089F710C-E487-E596-3890-24CEF5FCE9D0}"/>
                </a:ext>
              </a:extLst>
            </p:cNvPr>
            <p:cNvSpPr/>
            <p:nvPr userDrawn="1"/>
          </p:nvSpPr>
          <p:spPr>
            <a:xfrm>
              <a:off x="-3319416" y="465323"/>
              <a:ext cx="3008779" cy="66185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82" name="Ovaal 81">
              <a:extLst>
                <a:ext uri="{FF2B5EF4-FFF2-40B4-BE49-F238E27FC236}">
                  <a16:creationId xmlns:a16="http://schemas.microsoft.com/office/drawing/2014/main" id="{BB4E3693-18B2-F2AE-2B86-4D729CD8ED61}"/>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3" name="Rechthoek 82">
              <a:extLst>
                <a:ext uri="{FF2B5EF4-FFF2-40B4-BE49-F238E27FC236}">
                  <a16:creationId xmlns:a16="http://schemas.microsoft.com/office/drawing/2014/main" id="{9DDB2448-43DC-D522-A2AF-2F7F78AA844E}"/>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4" name="Rechthoek 83">
              <a:extLst>
                <a:ext uri="{FF2B5EF4-FFF2-40B4-BE49-F238E27FC236}">
                  <a16:creationId xmlns:a16="http://schemas.microsoft.com/office/drawing/2014/main" id="{94F7C7F5-84EE-08A5-C2A8-D40863C44DF7}"/>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sp>
          <p:nvSpPr>
            <p:cNvPr id="85" name="Ovaal 84">
              <a:extLst>
                <a:ext uri="{FF2B5EF4-FFF2-40B4-BE49-F238E27FC236}">
                  <a16:creationId xmlns:a16="http://schemas.microsoft.com/office/drawing/2014/main" id="{36C87FE6-659D-FB5D-2B4D-4C68F02586CD}"/>
                </a:ext>
              </a:extLst>
            </p:cNvPr>
            <p:cNvSpPr/>
            <p:nvPr userDrawn="1"/>
          </p:nvSpPr>
          <p:spPr>
            <a:xfrm>
              <a:off x="-3603587" y="263483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6" name="Rechthoek 85">
              <a:extLst>
                <a:ext uri="{FF2B5EF4-FFF2-40B4-BE49-F238E27FC236}">
                  <a16:creationId xmlns:a16="http://schemas.microsoft.com/office/drawing/2014/main" id="{8D0654E8-0407-3E0C-07B6-54D13B858C44}"/>
                </a:ext>
              </a:extLst>
            </p:cNvPr>
            <p:cNvSpPr/>
            <p:nvPr userDrawn="1"/>
          </p:nvSpPr>
          <p:spPr>
            <a:xfrm>
              <a:off x="-3319415" y="2634835"/>
              <a:ext cx="2944682" cy="794165"/>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7" name="Groep 86">
              <a:extLst>
                <a:ext uri="{FF2B5EF4-FFF2-40B4-BE49-F238E27FC236}">
                  <a16:creationId xmlns:a16="http://schemas.microsoft.com/office/drawing/2014/main" id="{1B77EC59-F841-70DB-26E5-CE9B30D388B6}"/>
                </a:ext>
              </a:extLst>
            </p:cNvPr>
            <p:cNvGrpSpPr/>
            <p:nvPr userDrawn="1"/>
          </p:nvGrpSpPr>
          <p:grpSpPr>
            <a:xfrm>
              <a:off x="-3414453" y="3534339"/>
              <a:ext cx="514284" cy="506545"/>
              <a:chOff x="12617641" y="3403239"/>
              <a:chExt cx="752963" cy="741634"/>
            </a:xfrm>
          </p:grpSpPr>
          <p:grpSp>
            <p:nvGrpSpPr>
              <p:cNvPr id="104" name="Groep 103">
                <a:extLst>
                  <a:ext uri="{FF2B5EF4-FFF2-40B4-BE49-F238E27FC236}">
                    <a16:creationId xmlns:a16="http://schemas.microsoft.com/office/drawing/2014/main" id="{D601E5B5-6A3C-925D-B3DA-0F098B5634F2}"/>
                  </a:ext>
                </a:extLst>
              </p:cNvPr>
              <p:cNvGrpSpPr/>
              <p:nvPr userDrawn="1"/>
            </p:nvGrpSpPr>
            <p:grpSpPr>
              <a:xfrm>
                <a:off x="12771530" y="3403239"/>
                <a:ext cx="467176" cy="448491"/>
                <a:chOff x="12782157" y="3403239"/>
                <a:chExt cx="467176" cy="448491"/>
              </a:xfrm>
            </p:grpSpPr>
            <p:grpSp>
              <p:nvGrpSpPr>
                <p:cNvPr id="107" name="Groep 106">
                  <a:extLst>
                    <a:ext uri="{FF2B5EF4-FFF2-40B4-BE49-F238E27FC236}">
                      <a16:creationId xmlns:a16="http://schemas.microsoft.com/office/drawing/2014/main" id="{484B9510-A7DE-3DD7-A80D-8A0B0B0C4EB8}"/>
                    </a:ext>
                  </a:extLst>
                </p:cNvPr>
                <p:cNvGrpSpPr/>
                <p:nvPr userDrawn="1"/>
              </p:nvGrpSpPr>
              <p:grpSpPr>
                <a:xfrm>
                  <a:off x="12782157" y="3403239"/>
                  <a:ext cx="412976" cy="396132"/>
                  <a:chOff x="13554906" y="3320109"/>
                  <a:chExt cx="443917" cy="425811"/>
                </a:xfrm>
              </p:grpSpPr>
              <p:grpSp>
                <p:nvGrpSpPr>
                  <p:cNvPr id="114" name="Groep 113">
                    <a:extLst>
                      <a:ext uri="{FF2B5EF4-FFF2-40B4-BE49-F238E27FC236}">
                        <a16:creationId xmlns:a16="http://schemas.microsoft.com/office/drawing/2014/main" id="{12DEEEF7-AEB5-09F8-5822-3D8484867157}"/>
                      </a:ext>
                    </a:extLst>
                  </p:cNvPr>
                  <p:cNvGrpSpPr/>
                  <p:nvPr userDrawn="1"/>
                </p:nvGrpSpPr>
                <p:grpSpPr>
                  <a:xfrm>
                    <a:off x="13554906" y="3320109"/>
                    <a:ext cx="443917" cy="425811"/>
                    <a:chOff x="12909684" y="1276143"/>
                    <a:chExt cx="443917" cy="425811"/>
                  </a:xfrm>
                </p:grpSpPr>
                <p:sp>
                  <p:nvSpPr>
                    <p:cNvPr id="117" name="Rechthoek 116">
                      <a:extLst>
                        <a:ext uri="{FF2B5EF4-FFF2-40B4-BE49-F238E27FC236}">
                          <a16:creationId xmlns:a16="http://schemas.microsoft.com/office/drawing/2014/main" id="{A4017AF6-03CB-3D6B-8B14-379F8B682779}"/>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8" name="Rechthoek 117">
                      <a:extLst>
                        <a:ext uri="{FF2B5EF4-FFF2-40B4-BE49-F238E27FC236}">
                          <a16:creationId xmlns:a16="http://schemas.microsoft.com/office/drawing/2014/main" id="{3495504B-7940-4E65-5F69-67711EE3128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9" name="Ovaal 118">
                      <a:extLst>
                        <a:ext uri="{FF2B5EF4-FFF2-40B4-BE49-F238E27FC236}">
                          <a16:creationId xmlns:a16="http://schemas.microsoft.com/office/drawing/2014/main" id="{1898BC6E-051E-9288-F6FD-986FC16B60F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15" name="Afbeelding 114">
                    <a:extLst>
                      <a:ext uri="{FF2B5EF4-FFF2-40B4-BE49-F238E27FC236}">
                        <a16:creationId xmlns:a16="http://schemas.microsoft.com/office/drawing/2014/main" id="{A3070010-4F72-D403-7D2F-FCFA7991046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6" name="Afbeelding 115">
                    <a:extLst>
                      <a:ext uri="{FF2B5EF4-FFF2-40B4-BE49-F238E27FC236}">
                        <a16:creationId xmlns:a16="http://schemas.microsoft.com/office/drawing/2014/main" id="{60E55EC3-343D-AD8D-76DF-3702E8AD904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8" name="Groep 107">
                  <a:extLst>
                    <a:ext uri="{FF2B5EF4-FFF2-40B4-BE49-F238E27FC236}">
                      <a16:creationId xmlns:a16="http://schemas.microsoft.com/office/drawing/2014/main" id="{E55E20E0-3758-7265-9512-AA24D5A025D0}"/>
                    </a:ext>
                  </a:extLst>
                </p:cNvPr>
                <p:cNvGrpSpPr/>
                <p:nvPr userDrawn="1"/>
              </p:nvGrpSpPr>
              <p:grpSpPr>
                <a:xfrm>
                  <a:off x="13103513" y="3705268"/>
                  <a:ext cx="145820" cy="146462"/>
                  <a:chOff x="13096169" y="3602278"/>
                  <a:chExt cx="145820" cy="146462"/>
                </a:xfrm>
              </p:grpSpPr>
              <p:sp>
                <p:nvSpPr>
                  <p:cNvPr id="112" name="Rechthoek 111">
                    <a:extLst>
                      <a:ext uri="{FF2B5EF4-FFF2-40B4-BE49-F238E27FC236}">
                        <a16:creationId xmlns:a16="http://schemas.microsoft.com/office/drawing/2014/main" id="{68DC690D-6824-D7CF-CB6F-51B7434679A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A54E62A1-E56D-AE7D-96FC-C4D19C33B98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9" name="Groep 108">
                  <a:extLst>
                    <a:ext uri="{FF2B5EF4-FFF2-40B4-BE49-F238E27FC236}">
                      <a16:creationId xmlns:a16="http://schemas.microsoft.com/office/drawing/2014/main" id="{708CA9C1-69AF-1E21-0D5E-D6DCEBC337FD}"/>
                    </a:ext>
                  </a:extLst>
                </p:cNvPr>
                <p:cNvGrpSpPr/>
                <p:nvPr userDrawn="1"/>
              </p:nvGrpSpPr>
              <p:grpSpPr>
                <a:xfrm rot="10800000">
                  <a:off x="13061402" y="3665637"/>
                  <a:ext cx="145820" cy="146462"/>
                  <a:chOff x="13096169" y="3602278"/>
                  <a:chExt cx="145820" cy="146462"/>
                </a:xfrm>
              </p:grpSpPr>
              <p:sp>
                <p:nvSpPr>
                  <p:cNvPr id="110" name="Rechthoek 109">
                    <a:extLst>
                      <a:ext uri="{FF2B5EF4-FFF2-40B4-BE49-F238E27FC236}">
                        <a16:creationId xmlns:a16="http://schemas.microsoft.com/office/drawing/2014/main" id="{93115381-446F-4BCA-F0E0-EB297ABCA56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1" name="Rechthoek 110">
                    <a:extLst>
                      <a:ext uri="{FF2B5EF4-FFF2-40B4-BE49-F238E27FC236}">
                        <a16:creationId xmlns:a16="http://schemas.microsoft.com/office/drawing/2014/main" id="{BC0E1C64-7500-6EA8-C9C9-0965D891910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05" name="Rechthoek 104">
                <a:extLst>
                  <a:ext uri="{FF2B5EF4-FFF2-40B4-BE49-F238E27FC236}">
                    <a16:creationId xmlns:a16="http://schemas.microsoft.com/office/drawing/2014/main" id="{62656C27-C3C4-3986-70C6-DD93E1924325}"/>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06" name="Gelijkbenige driehoek 105">
                <a:extLst>
                  <a:ext uri="{FF2B5EF4-FFF2-40B4-BE49-F238E27FC236}">
                    <a16:creationId xmlns:a16="http://schemas.microsoft.com/office/drawing/2014/main" id="{51CE933D-DBFC-7BD3-4475-6C5C7788017D}"/>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88" name="ICOON_info">
              <a:extLst>
                <a:ext uri="{FF2B5EF4-FFF2-40B4-BE49-F238E27FC236}">
                  <a16:creationId xmlns:a16="http://schemas.microsoft.com/office/drawing/2014/main" id="{C38AF839-02B0-B463-4B31-ABCCD3D0BD26}"/>
                </a:ext>
              </a:extLst>
            </p:cNvPr>
            <p:cNvGrpSpPr/>
            <p:nvPr userDrawn="1"/>
          </p:nvGrpSpPr>
          <p:grpSpPr>
            <a:xfrm>
              <a:off x="-376736" y="4055594"/>
              <a:ext cx="283685" cy="283685"/>
              <a:chOff x="-510741" y="5913713"/>
              <a:chExt cx="267555" cy="267555"/>
            </a:xfrm>
          </p:grpSpPr>
          <p:sp>
            <p:nvSpPr>
              <p:cNvPr id="102" name="Ovaal 101">
                <a:extLst>
                  <a:ext uri="{FF2B5EF4-FFF2-40B4-BE49-F238E27FC236}">
                    <a16:creationId xmlns:a16="http://schemas.microsoft.com/office/drawing/2014/main" id="{7D5D1986-BAAE-9314-F7AD-47D03D8282E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03" name="Graphic 163" descr="Informatie">
                <a:extLst>
                  <a:ext uri="{FF2B5EF4-FFF2-40B4-BE49-F238E27FC236}">
                    <a16:creationId xmlns:a16="http://schemas.microsoft.com/office/drawing/2014/main" id="{B2BAC2C0-C711-77EF-73CB-035DD8B57B8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89" name="Groep 88">
              <a:extLst>
                <a:ext uri="{FF2B5EF4-FFF2-40B4-BE49-F238E27FC236}">
                  <a16:creationId xmlns:a16="http://schemas.microsoft.com/office/drawing/2014/main" id="{D4E706EA-4885-65F8-12D4-2DF68C3F7074}"/>
                </a:ext>
              </a:extLst>
            </p:cNvPr>
            <p:cNvGrpSpPr/>
            <p:nvPr userDrawn="1"/>
          </p:nvGrpSpPr>
          <p:grpSpPr>
            <a:xfrm>
              <a:off x="-938434" y="4364020"/>
              <a:ext cx="627798" cy="576693"/>
              <a:chOff x="-938434" y="4570310"/>
              <a:chExt cx="627798" cy="576693"/>
            </a:xfrm>
          </p:grpSpPr>
          <p:grpSp>
            <p:nvGrpSpPr>
              <p:cNvPr id="97" name="Inspireren">
                <a:extLst>
                  <a:ext uri="{FF2B5EF4-FFF2-40B4-BE49-F238E27FC236}">
                    <a16:creationId xmlns:a16="http://schemas.microsoft.com/office/drawing/2014/main" id="{5339DD9A-85F2-94EE-5BCC-071F283B9E4E}"/>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99" name="Freeform 12">
                  <a:extLst>
                    <a:ext uri="{FF2B5EF4-FFF2-40B4-BE49-F238E27FC236}">
                      <a16:creationId xmlns:a16="http://schemas.microsoft.com/office/drawing/2014/main" id="{B75CC60E-C9CD-959A-331E-93A944BFDA80}"/>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00" name="Freeform 13">
                  <a:extLst>
                    <a:ext uri="{FF2B5EF4-FFF2-40B4-BE49-F238E27FC236}">
                      <a16:creationId xmlns:a16="http://schemas.microsoft.com/office/drawing/2014/main" id="{5F1712B6-19E1-0828-C287-151DF8A7805E}"/>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101" name="Freeform 14">
                  <a:extLst>
                    <a:ext uri="{FF2B5EF4-FFF2-40B4-BE49-F238E27FC236}">
                      <a16:creationId xmlns:a16="http://schemas.microsoft.com/office/drawing/2014/main" id="{3A2561F4-9F85-5A87-463A-7A2A07993872}"/>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98" name="Tekstvak 97">
                <a:extLst>
                  <a:ext uri="{FF2B5EF4-FFF2-40B4-BE49-F238E27FC236}">
                    <a16:creationId xmlns:a16="http://schemas.microsoft.com/office/drawing/2014/main" id="{D8BBD7EF-A3E0-DA7E-5462-D6E918B1B8B5}"/>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90" name="Groep 89">
              <a:extLst>
                <a:ext uri="{FF2B5EF4-FFF2-40B4-BE49-F238E27FC236}">
                  <a16:creationId xmlns:a16="http://schemas.microsoft.com/office/drawing/2014/main" id="{BBED0169-CBA1-01B4-9D3C-4ACF33C8A4FB}"/>
                </a:ext>
              </a:extLst>
            </p:cNvPr>
            <p:cNvGrpSpPr/>
            <p:nvPr userDrawn="1"/>
          </p:nvGrpSpPr>
          <p:grpSpPr>
            <a:xfrm>
              <a:off x="-3365484" y="1226982"/>
              <a:ext cx="446937" cy="406485"/>
              <a:chOff x="-3563526" y="1409294"/>
              <a:chExt cx="354190" cy="322133"/>
            </a:xfrm>
          </p:grpSpPr>
          <p:grpSp>
            <p:nvGrpSpPr>
              <p:cNvPr id="91" name="Groep 90">
                <a:extLst>
                  <a:ext uri="{FF2B5EF4-FFF2-40B4-BE49-F238E27FC236}">
                    <a16:creationId xmlns:a16="http://schemas.microsoft.com/office/drawing/2014/main" id="{8B41351A-A077-08EB-1C6B-CAF91E68BC5A}"/>
                  </a:ext>
                </a:extLst>
              </p:cNvPr>
              <p:cNvGrpSpPr/>
              <p:nvPr userDrawn="1"/>
            </p:nvGrpSpPr>
            <p:grpSpPr>
              <a:xfrm>
                <a:off x="-3499992" y="1409294"/>
                <a:ext cx="225195" cy="195499"/>
                <a:chOff x="8987389" y="1361199"/>
                <a:chExt cx="2200275" cy="1914525"/>
              </a:xfrm>
            </p:grpSpPr>
            <p:sp>
              <p:nvSpPr>
                <p:cNvPr id="93" name="Vrije vorm: vorm 92">
                  <a:extLst>
                    <a:ext uri="{FF2B5EF4-FFF2-40B4-BE49-F238E27FC236}">
                      <a16:creationId xmlns:a16="http://schemas.microsoft.com/office/drawing/2014/main" id="{EE0EF60D-874E-8208-480B-DD484BBF4432}"/>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94" name="Groep 93">
                  <a:extLst>
                    <a:ext uri="{FF2B5EF4-FFF2-40B4-BE49-F238E27FC236}">
                      <a16:creationId xmlns:a16="http://schemas.microsoft.com/office/drawing/2014/main" id="{2C51480B-00EB-CBA7-F51F-4B07FFCE0947}"/>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95" name="Vrije vorm: vorm 94">
                    <a:extLst>
                      <a:ext uri="{FF2B5EF4-FFF2-40B4-BE49-F238E27FC236}">
                        <a16:creationId xmlns:a16="http://schemas.microsoft.com/office/drawing/2014/main" id="{DB05D42B-D730-A5EE-3228-DC4E98A9D95D}"/>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96" name="Vrije vorm: vorm 95">
                    <a:extLst>
                      <a:ext uri="{FF2B5EF4-FFF2-40B4-BE49-F238E27FC236}">
                        <a16:creationId xmlns:a16="http://schemas.microsoft.com/office/drawing/2014/main" id="{B755D216-ABA2-6F82-0A6F-AA0E941971EE}"/>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92" name="Tekstvak 91">
                <a:extLst>
                  <a:ext uri="{FF2B5EF4-FFF2-40B4-BE49-F238E27FC236}">
                    <a16:creationId xmlns:a16="http://schemas.microsoft.com/office/drawing/2014/main" id="{0D9230C9-C94F-50B9-217C-348BF10D06CD}"/>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2303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3">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71070AA-35A3-CDB3-EFB2-1ACEEB90FBD9}"/>
              </a:ext>
            </a:extLst>
          </p:cNvPr>
          <p:cNvSpPr>
            <a:spLocks noGrp="1"/>
          </p:cNvSpPr>
          <p:nvPr>
            <p:ph type="title" hasCustomPrompt="1"/>
          </p:nvPr>
        </p:nvSpPr>
        <p:spPr>
          <a:xfrm>
            <a:off x="0" y="-429019"/>
            <a:ext cx="1179810" cy="276999"/>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lvl1pPr>
              <a:lnSpc>
                <a:spcPct val="100000"/>
              </a:lnSpc>
              <a:defRPr lang="nl-NL" sz="1800" b="1" cap="none" baseline="0">
                <a:solidFill>
                  <a:schemeClr val="accent1"/>
                </a:solidFill>
                <a:latin typeface="+mj-lt"/>
              </a:defRPr>
            </a:lvl1pPr>
          </a:lstStyle>
          <a:p>
            <a:pPr marL="0" lvl="0"/>
            <a:r>
              <a:rPr lang="en-GB" dirty="0"/>
              <a:t>Custom #3</a:t>
            </a:r>
          </a:p>
        </p:txBody>
      </p:sp>
      <p:sp>
        <p:nvSpPr>
          <p:cNvPr id="2" name="Tijdelijke aanduiding voor datum 1">
            <a:extLst>
              <a:ext uri="{FF2B5EF4-FFF2-40B4-BE49-F238E27FC236}">
                <a16:creationId xmlns:a16="http://schemas.microsoft.com/office/drawing/2014/main" id="{5BE7F3A9-9B9C-44B6-7E42-8A0C11D41246}"/>
              </a:ext>
            </a:extLst>
          </p:cNvPr>
          <p:cNvSpPr>
            <a:spLocks noGrp="1"/>
          </p:cNvSpPr>
          <p:nvPr>
            <p:ph type="dt" sz="half" idx="10"/>
          </p:nvPr>
        </p:nvSpPr>
        <p:spPr/>
        <p:txBody>
          <a:bodyPr/>
          <a:lstStyle/>
          <a:p>
            <a:fld id="{2B34ED40-DA41-4441-97A5-FD26E542C26E}"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BFEA8D07-6C67-DB1E-355D-D56DB368413A}"/>
              </a:ext>
            </a:extLst>
          </p:cNvPr>
          <p:cNvSpPr>
            <a:spLocks noGrp="1"/>
          </p:cNvSpPr>
          <p:nvPr>
            <p:ph type="sldNum" sz="quarter" idx="12"/>
          </p:nvPr>
        </p:nvSpPr>
        <p:spPr/>
        <p:txBody>
          <a:bodyPr/>
          <a:lstStyle/>
          <a:p>
            <a:fld id="{9E843DB9-9987-4157-AB9C-CEA8D7D910BB}" type="slidenum">
              <a:rPr lang="en-GB" smtClean="0"/>
              <a:pPr/>
              <a:t>‹#›</a:t>
            </a:fld>
            <a:endParaRPr lang="en-GB" dirty="0"/>
          </a:p>
        </p:txBody>
      </p:sp>
      <p:sp>
        <p:nvSpPr>
          <p:cNvPr id="5" name="Tijdelijke aanduiding voor afbeelding 16">
            <a:extLst>
              <a:ext uri="{FF2B5EF4-FFF2-40B4-BE49-F238E27FC236}">
                <a16:creationId xmlns:a16="http://schemas.microsoft.com/office/drawing/2014/main" id="{87611670-58DA-B79F-CA76-4F57F88930B5}"/>
              </a:ext>
            </a:extLst>
          </p:cNvPr>
          <p:cNvSpPr>
            <a:spLocks noGrp="1"/>
          </p:cNvSpPr>
          <p:nvPr>
            <p:ph type="pic" sz="quarter" idx="13" hasCustomPrompt="1"/>
          </p:nvPr>
        </p:nvSpPr>
        <p:spPr>
          <a:xfrm>
            <a:off x="3818238" y="719138"/>
            <a:ext cx="7651524" cy="5281612"/>
          </a:xfrm>
          <a:prstGeom prst="rect">
            <a:avLst/>
          </a:prstGeo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a:t>
            </a:r>
            <a:br>
              <a:rPr lang="en-GB" noProof="0" dirty="0"/>
            </a:br>
            <a:r>
              <a:rPr lang="en-GB" noProof="0" dirty="0"/>
              <a:t>select the preferred image and click on ‘Insert’.</a:t>
            </a:r>
          </a:p>
        </p:txBody>
      </p:sp>
      <p:grpSp>
        <p:nvGrpSpPr>
          <p:cNvPr id="3" name="INSTRUCTION">
            <a:extLst>
              <a:ext uri="{FF2B5EF4-FFF2-40B4-BE49-F238E27FC236}">
                <a16:creationId xmlns:a16="http://schemas.microsoft.com/office/drawing/2014/main" id="{EC2C8F9D-7B0D-9FDE-26A1-FD90378B3D8A}"/>
              </a:ext>
            </a:extLst>
          </p:cNvPr>
          <p:cNvGrpSpPr/>
          <p:nvPr userDrawn="1"/>
        </p:nvGrpSpPr>
        <p:grpSpPr>
          <a:xfrm>
            <a:off x="12377595" y="0"/>
            <a:ext cx="3693113" cy="5054643"/>
            <a:chOff x="-3786164" y="0"/>
            <a:chExt cx="3693113" cy="5054643"/>
          </a:xfrm>
        </p:grpSpPr>
        <p:sp>
          <p:nvSpPr>
            <p:cNvPr id="6" name="Rechthoek 5">
              <a:extLst>
                <a:ext uri="{FF2B5EF4-FFF2-40B4-BE49-F238E27FC236}">
                  <a16:creationId xmlns:a16="http://schemas.microsoft.com/office/drawing/2014/main" id="{978FB479-8A76-1C9D-5023-FA566C503C79}"/>
                </a:ext>
              </a:extLst>
            </p:cNvPr>
            <p:cNvSpPr/>
            <p:nvPr userDrawn="1"/>
          </p:nvSpPr>
          <p:spPr>
            <a:xfrm>
              <a:off x="-3786164" y="0"/>
              <a:ext cx="3593091" cy="439159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8" name="Rechthoek 7">
              <a:extLst>
                <a:ext uri="{FF2B5EF4-FFF2-40B4-BE49-F238E27FC236}">
                  <a16:creationId xmlns:a16="http://schemas.microsoft.com/office/drawing/2014/main" id="{5CF71405-DC9F-7B52-1C87-32135C663688}"/>
                </a:ext>
              </a:extLst>
            </p:cNvPr>
            <p:cNvSpPr/>
            <p:nvPr userDrawn="1"/>
          </p:nvSpPr>
          <p:spPr>
            <a:xfrm>
              <a:off x="-3786164" y="422664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sp>
          <p:nvSpPr>
            <p:cNvPr id="9" name="Ovaal 8">
              <a:extLst>
                <a:ext uri="{FF2B5EF4-FFF2-40B4-BE49-F238E27FC236}">
                  <a16:creationId xmlns:a16="http://schemas.microsoft.com/office/drawing/2014/main" id="{6E40A625-2D49-F59E-4DCA-60B46DA3B65F}"/>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 name="Rechthoek 9">
              <a:extLst>
                <a:ext uri="{FF2B5EF4-FFF2-40B4-BE49-F238E27FC236}">
                  <a16:creationId xmlns:a16="http://schemas.microsoft.com/office/drawing/2014/main" id="{72E59A89-BDFB-77A0-0B5C-BC3122FC65BA}"/>
                </a:ext>
              </a:extLst>
            </p:cNvPr>
            <p:cNvSpPr/>
            <p:nvPr userDrawn="1"/>
          </p:nvSpPr>
          <p:spPr>
            <a:xfrm>
              <a:off x="-3319416" y="465323"/>
              <a:ext cx="3008779" cy="66185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1" name="Ovaal 10">
              <a:extLst>
                <a:ext uri="{FF2B5EF4-FFF2-40B4-BE49-F238E27FC236}">
                  <a16:creationId xmlns:a16="http://schemas.microsoft.com/office/drawing/2014/main" id="{6E206292-8A2B-5D74-7AAF-DA77D592B283}"/>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2" name="Rechthoek 11">
              <a:extLst>
                <a:ext uri="{FF2B5EF4-FFF2-40B4-BE49-F238E27FC236}">
                  <a16:creationId xmlns:a16="http://schemas.microsoft.com/office/drawing/2014/main" id="{18C8DF89-B5D7-AF37-C2C6-3E9123D4D97A}"/>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3" name="Rechthoek 12">
              <a:extLst>
                <a:ext uri="{FF2B5EF4-FFF2-40B4-BE49-F238E27FC236}">
                  <a16:creationId xmlns:a16="http://schemas.microsoft.com/office/drawing/2014/main" id="{4F465291-34CB-2150-E4F6-3F17AAC02421}"/>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sp>
          <p:nvSpPr>
            <p:cNvPr id="14" name="Ovaal 13">
              <a:extLst>
                <a:ext uri="{FF2B5EF4-FFF2-40B4-BE49-F238E27FC236}">
                  <a16:creationId xmlns:a16="http://schemas.microsoft.com/office/drawing/2014/main" id="{A32ADE78-9D33-8D97-B074-951FCED8DB99}"/>
                </a:ext>
              </a:extLst>
            </p:cNvPr>
            <p:cNvSpPr/>
            <p:nvPr userDrawn="1"/>
          </p:nvSpPr>
          <p:spPr>
            <a:xfrm>
              <a:off x="-3603587" y="263483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5" name="Rechthoek 14">
              <a:extLst>
                <a:ext uri="{FF2B5EF4-FFF2-40B4-BE49-F238E27FC236}">
                  <a16:creationId xmlns:a16="http://schemas.microsoft.com/office/drawing/2014/main" id="{B8BA398F-BD5B-9CCE-7366-8401706989A4}"/>
                </a:ext>
              </a:extLst>
            </p:cNvPr>
            <p:cNvSpPr/>
            <p:nvPr userDrawn="1"/>
          </p:nvSpPr>
          <p:spPr>
            <a:xfrm>
              <a:off x="-3319415" y="2634835"/>
              <a:ext cx="2944682" cy="794165"/>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16" name="Groep 15">
              <a:extLst>
                <a:ext uri="{FF2B5EF4-FFF2-40B4-BE49-F238E27FC236}">
                  <a16:creationId xmlns:a16="http://schemas.microsoft.com/office/drawing/2014/main" id="{CDC505D3-7713-3FFF-8D72-E7C0B389DE59}"/>
                </a:ext>
              </a:extLst>
            </p:cNvPr>
            <p:cNvGrpSpPr/>
            <p:nvPr userDrawn="1"/>
          </p:nvGrpSpPr>
          <p:grpSpPr>
            <a:xfrm>
              <a:off x="-3414453" y="3534339"/>
              <a:ext cx="514284" cy="506545"/>
              <a:chOff x="12617641" y="3403239"/>
              <a:chExt cx="752963" cy="741634"/>
            </a:xfrm>
          </p:grpSpPr>
          <p:grpSp>
            <p:nvGrpSpPr>
              <p:cNvPr id="33" name="Groep 32">
                <a:extLst>
                  <a:ext uri="{FF2B5EF4-FFF2-40B4-BE49-F238E27FC236}">
                    <a16:creationId xmlns:a16="http://schemas.microsoft.com/office/drawing/2014/main" id="{FB827EDC-B331-1ED5-DE8E-E14A84DD673A}"/>
                  </a:ext>
                </a:extLst>
              </p:cNvPr>
              <p:cNvGrpSpPr/>
              <p:nvPr userDrawn="1"/>
            </p:nvGrpSpPr>
            <p:grpSpPr>
              <a:xfrm>
                <a:off x="12771530" y="3403239"/>
                <a:ext cx="467176" cy="448491"/>
                <a:chOff x="12782157" y="3403239"/>
                <a:chExt cx="467176" cy="448491"/>
              </a:xfrm>
            </p:grpSpPr>
            <p:grpSp>
              <p:nvGrpSpPr>
                <p:cNvPr id="36" name="Groep 35">
                  <a:extLst>
                    <a:ext uri="{FF2B5EF4-FFF2-40B4-BE49-F238E27FC236}">
                      <a16:creationId xmlns:a16="http://schemas.microsoft.com/office/drawing/2014/main" id="{3FF31C92-EC27-50E2-4D86-4E19F9883997}"/>
                    </a:ext>
                  </a:extLst>
                </p:cNvPr>
                <p:cNvGrpSpPr/>
                <p:nvPr userDrawn="1"/>
              </p:nvGrpSpPr>
              <p:grpSpPr>
                <a:xfrm>
                  <a:off x="12782157" y="3403239"/>
                  <a:ext cx="412976" cy="396132"/>
                  <a:chOff x="13554906" y="3320109"/>
                  <a:chExt cx="443917" cy="425811"/>
                </a:xfrm>
              </p:grpSpPr>
              <p:grpSp>
                <p:nvGrpSpPr>
                  <p:cNvPr id="43" name="Groep 42">
                    <a:extLst>
                      <a:ext uri="{FF2B5EF4-FFF2-40B4-BE49-F238E27FC236}">
                        <a16:creationId xmlns:a16="http://schemas.microsoft.com/office/drawing/2014/main" id="{BF8C4EB6-B737-A181-D87A-30791E9B96CA}"/>
                      </a:ext>
                    </a:extLst>
                  </p:cNvPr>
                  <p:cNvGrpSpPr/>
                  <p:nvPr userDrawn="1"/>
                </p:nvGrpSpPr>
                <p:grpSpPr>
                  <a:xfrm>
                    <a:off x="13554906" y="3320109"/>
                    <a:ext cx="443917" cy="425811"/>
                    <a:chOff x="12909684" y="1276143"/>
                    <a:chExt cx="443917" cy="425811"/>
                  </a:xfrm>
                </p:grpSpPr>
                <p:sp>
                  <p:nvSpPr>
                    <p:cNvPr id="46" name="Rechthoek 45">
                      <a:extLst>
                        <a:ext uri="{FF2B5EF4-FFF2-40B4-BE49-F238E27FC236}">
                          <a16:creationId xmlns:a16="http://schemas.microsoft.com/office/drawing/2014/main" id="{93F0B661-D7F0-2DFD-EF6F-DFCA7E60DD50}"/>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7" name="Rechthoek 46">
                      <a:extLst>
                        <a:ext uri="{FF2B5EF4-FFF2-40B4-BE49-F238E27FC236}">
                          <a16:creationId xmlns:a16="http://schemas.microsoft.com/office/drawing/2014/main" id="{2332BAE2-9F34-2559-B4C9-FD5BDDB2B23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8" name="Ovaal 47">
                      <a:extLst>
                        <a:ext uri="{FF2B5EF4-FFF2-40B4-BE49-F238E27FC236}">
                          <a16:creationId xmlns:a16="http://schemas.microsoft.com/office/drawing/2014/main" id="{6CDDF950-0EBF-0B86-2078-43036B87914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44" name="Afbeelding 43">
                    <a:extLst>
                      <a:ext uri="{FF2B5EF4-FFF2-40B4-BE49-F238E27FC236}">
                        <a16:creationId xmlns:a16="http://schemas.microsoft.com/office/drawing/2014/main" id="{2D8A04A6-4492-C8F8-E611-421B0E5F8F1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5" name="Afbeelding 44">
                    <a:extLst>
                      <a:ext uri="{FF2B5EF4-FFF2-40B4-BE49-F238E27FC236}">
                        <a16:creationId xmlns:a16="http://schemas.microsoft.com/office/drawing/2014/main" id="{CA16BBFD-31DB-C954-34B0-CEB3DAC460F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7" name="Groep 36">
                  <a:extLst>
                    <a:ext uri="{FF2B5EF4-FFF2-40B4-BE49-F238E27FC236}">
                      <a16:creationId xmlns:a16="http://schemas.microsoft.com/office/drawing/2014/main" id="{919A039E-3D01-ECFD-6439-822EF143DAB1}"/>
                    </a:ext>
                  </a:extLst>
                </p:cNvPr>
                <p:cNvGrpSpPr/>
                <p:nvPr userDrawn="1"/>
              </p:nvGrpSpPr>
              <p:grpSpPr>
                <a:xfrm>
                  <a:off x="13103513" y="3705268"/>
                  <a:ext cx="145820" cy="146462"/>
                  <a:chOff x="13096169" y="3602278"/>
                  <a:chExt cx="145820" cy="146462"/>
                </a:xfrm>
              </p:grpSpPr>
              <p:sp>
                <p:nvSpPr>
                  <p:cNvPr id="41" name="Rechthoek 40">
                    <a:extLst>
                      <a:ext uri="{FF2B5EF4-FFF2-40B4-BE49-F238E27FC236}">
                        <a16:creationId xmlns:a16="http://schemas.microsoft.com/office/drawing/2014/main" id="{2B3626F2-D44F-1275-7CEF-4457D18D05D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2" name="Rechthoek 41">
                    <a:extLst>
                      <a:ext uri="{FF2B5EF4-FFF2-40B4-BE49-F238E27FC236}">
                        <a16:creationId xmlns:a16="http://schemas.microsoft.com/office/drawing/2014/main" id="{5051741A-C949-09C0-55E4-55C0D39A0F5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8" name="Groep 37">
                  <a:extLst>
                    <a:ext uri="{FF2B5EF4-FFF2-40B4-BE49-F238E27FC236}">
                      <a16:creationId xmlns:a16="http://schemas.microsoft.com/office/drawing/2014/main" id="{66AB9058-C084-AC82-3AF9-3637F00B5EE5}"/>
                    </a:ext>
                  </a:extLst>
                </p:cNvPr>
                <p:cNvGrpSpPr/>
                <p:nvPr userDrawn="1"/>
              </p:nvGrpSpPr>
              <p:grpSpPr>
                <a:xfrm rot="10800000">
                  <a:off x="13061402" y="3665637"/>
                  <a:ext cx="145820" cy="146462"/>
                  <a:chOff x="13096169" y="3602278"/>
                  <a:chExt cx="145820" cy="146462"/>
                </a:xfrm>
              </p:grpSpPr>
              <p:sp>
                <p:nvSpPr>
                  <p:cNvPr id="39" name="Rechthoek 38">
                    <a:extLst>
                      <a:ext uri="{FF2B5EF4-FFF2-40B4-BE49-F238E27FC236}">
                        <a16:creationId xmlns:a16="http://schemas.microsoft.com/office/drawing/2014/main" id="{F84CB722-6F8C-D7AB-A828-838A37389B1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0" name="Rechthoek 39">
                    <a:extLst>
                      <a:ext uri="{FF2B5EF4-FFF2-40B4-BE49-F238E27FC236}">
                        <a16:creationId xmlns:a16="http://schemas.microsoft.com/office/drawing/2014/main" id="{A144ADDA-6DC2-F2F7-7F91-43C0850BFE7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4" name="Rechthoek 33">
                <a:extLst>
                  <a:ext uri="{FF2B5EF4-FFF2-40B4-BE49-F238E27FC236}">
                    <a16:creationId xmlns:a16="http://schemas.microsoft.com/office/drawing/2014/main" id="{1DBA312D-EC97-889F-D4C5-B9200205BF9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5" name="Gelijkbenige driehoek 34">
                <a:extLst>
                  <a:ext uri="{FF2B5EF4-FFF2-40B4-BE49-F238E27FC236}">
                    <a16:creationId xmlns:a16="http://schemas.microsoft.com/office/drawing/2014/main" id="{09A15732-BDE8-542D-5863-316C755C92B7}"/>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 name="ICOON_info">
              <a:extLst>
                <a:ext uri="{FF2B5EF4-FFF2-40B4-BE49-F238E27FC236}">
                  <a16:creationId xmlns:a16="http://schemas.microsoft.com/office/drawing/2014/main" id="{5F28FCA8-57DD-0197-93A4-84AFCD5EE482}"/>
                </a:ext>
              </a:extLst>
            </p:cNvPr>
            <p:cNvGrpSpPr/>
            <p:nvPr userDrawn="1"/>
          </p:nvGrpSpPr>
          <p:grpSpPr>
            <a:xfrm>
              <a:off x="-376736" y="4055594"/>
              <a:ext cx="283685" cy="283685"/>
              <a:chOff x="-510741" y="5913713"/>
              <a:chExt cx="267555" cy="267555"/>
            </a:xfrm>
          </p:grpSpPr>
          <p:sp>
            <p:nvSpPr>
              <p:cNvPr id="31" name="Ovaal 30">
                <a:extLst>
                  <a:ext uri="{FF2B5EF4-FFF2-40B4-BE49-F238E27FC236}">
                    <a16:creationId xmlns:a16="http://schemas.microsoft.com/office/drawing/2014/main" id="{49AF1E89-FCE1-D59C-6D39-7A08E0D23AD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2" name="Graphic 163" descr="Informatie">
                <a:extLst>
                  <a:ext uri="{FF2B5EF4-FFF2-40B4-BE49-F238E27FC236}">
                    <a16:creationId xmlns:a16="http://schemas.microsoft.com/office/drawing/2014/main" id="{540B2A05-F9AC-7D19-C7C7-DE0BEF7CCDD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8" name="Groep 17">
              <a:extLst>
                <a:ext uri="{FF2B5EF4-FFF2-40B4-BE49-F238E27FC236}">
                  <a16:creationId xmlns:a16="http://schemas.microsoft.com/office/drawing/2014/main" id="{C03A1CCB-33FB-0D14-6F44-E3A9704533F7}"/>
                </a:ext>
              </a:extLst>
            </p:cNvPr>
            <p:cNvGrpSpPr/>
            <p:nvPr userDrawn="1"/>
          </p:nvGrpSpPr>
          <p:grpSpPr>
            <a:xfrm>
              <a:off x="-938434" y="4364020"/>
              <a:ext cx="627798" cy="576693"/>
              <a:chOff x="-938434" y="4570310"/>
              <a:chExt cx="627798" cy="576693"/>
            </a:xfrm>
          </p:grpSpPr>
          <p:grpSp>
            <p:nvGrpSpPr>
              <p:cNvPr id="26" name="Inspireren">
                <a:extLst>
                  <a:ext uri="{FF2B5EF4-FFF2-40B4-BE49-F238E27FC236}">
                    <a16:creationId xmlns:a16="http://schemas.microsoft.com/office/drawing/2014/main" id="{5202B4B5-D03A-6A4F-130F-687E22D4B163}"/>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28" name="Freeform 12">
                  <a:extLst>
                    <a:ext uri="{FF2B5EF4-FFF2-40B4-BE49-F238E27FC236}">
                      <a16:creationId xmlns:a16="http://schemas.microsoft.com/office/drawing/2014/main" id="{BC546C31-F5B8-F00D-920A-7E308F668E51}"/>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29" name="Freeform 13">
                  <a:extLst>
                    <a:ext uri="{FF2B5EF4-FFF2-40B4-BE49-F238E27FC236}">
                      <a16:creationId xmlns:a16="http://schemas.microsoft.com/office/drawing/2014/main" id="{42CD2A26-4A3D-0A9E-6C94-FADFA142843E}"/>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0" name="Freeform 14">
                  <a:extLst>
                    <a:ext uri="{FF2B5EF4-FFF2-40B4-BE49-F238E27FC236}">
                      <a16:creationId xmlns:a16="http://schemas.microsoft.com/office/drawing/2014/main" id="{D398C350-960B-03E2-ABA1-A85D931A1A8A}"/>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27" name="Tekstvak 26">
                <a:extLst>
                  <a:ext uri="{FF2B5EF4-FFF2-40B4-BE49-F238E27FC236}">
                    <a16:creationId xmlns:a16="http://schemas.microsoft.com/office/drawing/2014/main" id="{90EE85A7-9A15-E82D-7576-416C83AF37AC}"/>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19" name="Groep 18">
              <a:extLst>
                <a:ext uri="{FF2B5EF4-FFF2-40B4-BE49-F238E27FC236}">
                  <a16:creationId xmlns:a16="http://schemas.microsoft.com/office/drawing/2014/main" id="{58360425-34BB-7D4E-B0EF-D56C36FC9766}"/>
                </a:ext>
              </a:extLst>
            </p:cNvPr>
            <p:cNvGrpSpPr/>
            <p:nvPr userDrawn="1"/>
          </p:nvGrpSpPr>
          <p:grpSpPr>
            <a:xfrm>
              <a:off x="-3365484" y="1226982"/>
              <a:ext cx="446937" cy="406485"/>
              <a:chOff x="-3563526" y="1409294"/>
              <a:chExt cx="354190" cy="322133"/>
            </a:xfrm>
          </p:grpSpPr>
          <p:grpSp>
            <p:nvGrpSpPr>
              <p:cNvPr id="20" name="Groep 19">
                <a:extLst>
                  <a:ext uri="{FF2B5EF4-FFF2-40B4-BE49-F238E27FC236}">
                    <a16:creationId xmlns:a16="http://schemas.microsoft.com/office/drawing/2014/main" id="{D0D8D8EA-1FFA-DC03-0677-7B12ADBF2FD6}"/>
                  </a:ext>
                </a:extLst>
              </p:cNvPr>
              <p:cNvGrpSpPr/>
              <p:nvPr userDrawn="1"/>
            </p:nvGrpSpPr>
            <p:grpSpPr>
              <a:xfrm>
                <a:off x="-3499992" y="1409294"/>
                <a:ext cx="225195" cy="195499"/>
                <a:chOff x="8987389" y="1361199"/>
                <a:chExt cx="2200275" cy="1914525"/>
              </a:xfrm>
            </p:grpSpPr>
            <p:sp>
              <p:nvSpPr>
                <p:cNvPr id="22" name="Vrije vorm: vorm 21">
                  <a:extLst>
                    <a:ext uri="{FF2B5EF4-FFF2-40B4-BE49-F238E27FC236}">
                      <a16:creationId xmlns:a16="http://schemas.microsoft.com/office/drawing/2014/main" id="{305D4A91-0C36-8B95-B019-10AD9F87D53E}"/>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23" name="Groep 22">
                  <a:extLst>
                    <a:ext uri="{FF2B5EF4-FFF2-40B4-BE49-F238E27FC236}">
                      <a16:creationId xmlns:a16="http://schemas.microsoft.com/office/drawing/2014/main" id="{368CC647-2084-DC74-39C7-3472C3D59441}"/>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24" name="Vrije vorm: vorm 23">
                    <a:extLst>
                      <a:ext uri="{FF2B5EF4-FFF2-40B4-BE49-F238E27FC236}">
                        <a16:creationId xmlns:a16="http://schemas.microsoft.com/office/drawing/2014/main" id="{789CE6E4-DDE0-7703-952A-785709CD61DB}"/>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25" name="Vrije vorm: vorm 24">
                    <a:extLst>
                      <a:ext uri="{FF2B5EF4-FFF2-40B4-BE49-F238E27FC236}">
                        <a16:creationId xmlns:a16="http://schemas.microsoft.com/office/drawing/2014/main" id="{5E232362-C8EC-E5D3-F552-0E8E1F88041E}"/>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21" name="Tekstvak 20">
                <a:extLst>
                  <a:ext uri="{FF2B5EF4-FFF2-40B4-BE49-F238E27FC236}">
                    <a16:creationId xmlns:a16="http://schemas.microsoft.com/office/drawing/2014/main" id="{CE3D5211-797B-ABF8-8A93-B51A97078072}"/>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349588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4">
    <p:spTree>
      <p:nvGrpSpPr>
        <p:cNvPr id="1" name=""/>
        <p:cNvGrpSpPr/>
        <p:nvPr/>
      </p:nvGrpSpPr>
      <p:grpSpPr>
        <a:xfrm>
          <a:off x="0" y="0"/>
          <a:ext cx="0" cy="0"/>
          <a:chOff x="0" y="0"/>
          <a:chExt cx="0" cy="0"/>
        </a:xfrm>
      </p:grpSpPr>
      <p:sp>
        <p:nvSpPr>
          <p:cNvPr id="7" name="Tijdelijke aanduiding voor afbeelding 16">
            <a:extLst>
              <a:ext uri="{FF2B5EF4-FFF2-40B4-BE49-F238E27FC236}">
                <a16:creationId xmlns:a16="http://schemas.microsoft.com/office/drawing/2014/main" id="{345EB16D-6C07-A3A7-C8EF-77B6EB08CFCA}"/>
              </a:ext>
            </a:extLst>
          </p:cNvPr>
          <p:cNvSpPr>
            <a:spLocks noGrp="1"/>
          </p:cNvSpPr>
          <p:nvPr>
            <p:ph type="pic" sz="quarter" idx="13" hasCustomPrompt="1"/>
          </p:nvPr>
        </p:nvSpPr>
        <p:spPr>
          <a:xfrm>
            <a:off x="1204687" y="1814286"/>
            <a:ext cx="5863770" cy="3643085"/>
          </a:xfrm>
          <a:prstGeom prst="rect">
            <a:avLst/>
          </a:prstGeo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a:t>
            </a:r>
            <a:br>
              <a:rPr lang="en-GB" noProof="0" dirty="0"/>
            </a:br>
            <a:r>
              <a:rPr lang="en-GB" noProof="0" dirty="0"/>
              <a:t>select the preferred image and click on ‘Insert’.</a:t>
            </a:r>
          </a:p>
        </p:txBody>
      </p:sp>
      <p:sp>
        <p:nvSpPr>
          <p:cNvPr id="2" name="Titel 1">
            <a:extLst>
              <a:ext uri="{FF2B5EF4-FFF2-40B4-BE49-F238E27FC236}">
                <a16:creationId xmlns:a16="http://schemas.microsoft.com/office/drawing/2014/main" id="{9E30336D-2F34-A61D-B23F-AF6C3F3EB77A}"/>
              </a:ext>
            </a:extLst>
          </p:cNvPr>
          <p:cNvSpPr>
            <a:spLocks noGrp="1"/>
          </p:cNvSpPr>
          <p:nvPr>
            <p:ph type="title" hasCustomPrompt="1"/>
          </p:nvPr>
        </p:nvSpPr>
        <p:spPr/>
        <p:txBody>
          <a:bodyPr/>
          <a:lstStyle>
            <a:lvl1pPr>
              <a:defRPr/>
            </a:lvl1pPr>
          </a:lstStyle>
          <a:p>
            <a:r>
              <a:rPr lang="nl-NL" dirty="0"/>
              <a:t>Title </a:t>
            </a:r>
            <a:r>
              <a:rPr lang="nl-NL" dirty="0" err="1"/>
              <a:t>goes</a:t>
            </a:r>
            <a:r>
              <a:rPr lang="nl-NL" dirty="0"/>
              <a:t> here</a:t>
            </a:r>
            <a:endParaRPr lang="en-GB" dirty="0"/>
          </a:p>
        </p:txBody>
      </p:sp>
      <p:sp>
        <p:nvSpPr>
          <p:cNvPr id="3" name="Tijdelijke aanduiding voor datum 2">
            <a:extLst>
              <a:ext uri="{FF2B5EF4-FFF2-40B4-BE49-F238E27FC236}">
                <a16:creationId xmlns:a16="http://schemas.microsoft.com/office/drawing/2014/main" id="{7768E1F9-FEEB-CCB7-4F62-7C98C8131074}"/>
              </a:ext>
            </a:extLst>
          </p:cNvPr>
          <p:cNvSpPr>
            <a:spLocks noGrp="1"/>
          </p:cNvSpPr>
          <p:nvPr>
            <p:ph type="dt" sz="half" idx="10"/>
          </p:nvPr>
        </p:nvSpPr>
        <p:spPr/>
        <p:txBody>
          <a:bodyPr/>
          <a:lstStyle/>
          <a:p>
            <a:fld id="{C8BE1A8B-F89F-4D82-BAB1-3F1AC15D38D8}"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E8656451-C5C9-2CE5-920F-3C2F6717E8E6}"/>
              </a:ext>
            </a:extLst>
          </p:cNvPr>
          <p:cNvSpPr>
            <a:spLocks noGrp="1"/>
          </p:cNvSpPr>
          <p:nvPr>
            <p:ph type="sldNum" sz="quarter" idx="11"/>
          </p:nvPr>
        </p:nvSpPr>
        <p:spPr/>
        <p:txBody>
          <a:bodyPr/>
          <a:lstStyle/>
          <a:p>
            <a:fld id="{9E843DB9-9987-4157-AB9C-CEA8D7D910BB}" type="slidenum">
              <a:rPr lang="en-GB" smtClean="0"/>
              <a:pPr/>
              <a:t>‹#›</a:t>
            </a:fld>
            <a:endParaRPr lang="en-GB" dirty="0"/>
          </a:p>
        </p:txBody>
      </p:sp>
      <p:sp>
        <p:nvSpPr>
          <p:cNvPr id="11" name="Rechthoek 10">
            <a:extLst>
              <a:ext uri="{FF2B5EF4-FFF2-40B4-BE49-F238E27FC236}">
                <a16:creationId xmlns:a16="http://schemas.microsoft.com/office/drawing/2014/main" id="{398A574D-2AAC-1474-75FB-38865F36BFDE}"/>
              </a:ext>
            </a:extLst>
          </p:cNvPr>
          <p:cNvSpPr/>
          <p:nvPr userDrawn="1"/>
        </p:nvSpPr>
        <p:spPr>
          <a:xfrm>
            <a:off x="0" y="-441330"/>
            <a:ext cx="117981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Custom #4</a:t>
            </a:r>
          </a:p>
        </p:txBody>
      </p:sp>
      <p:grpSp>
        <p:nvGrpSpPr>
          <p:cNvPr id="5" name="INSTRUCTION">
            <a:extLst>
              <a:ext uri="{FF2B5EF4-FFF2-40B4-BE49-F238E27FC236}">
                <a16:creationId xmlns:a16="http://schemas.microsoft.com/office/drawing/2014/main" id="{B363B4BC-660F-1009-3438-1B55FDF3B068}"/>
              </a:ext>
            </a:extLst>
          </p:cNvPr>
          <p:cNvGrpSpPr/>
          <p:nvPr userDrawn="1"/>
        </p:nvGrpSpPr>
        <p:grpSpPr>
          <a:xfrm>
            <a:off x="-3786164" y="0"/>
            <a:ext cx="3693113" cy="5054643"/>
            <a:chOff x="-3786164" y="0"/>
            <a:chExt cx="3693113" cy="5054643"/>
          </a:xfrm>
        </p:grpSpPr>
        <p:sp>
          <p:nvSpPr>
            <p:cNvPr id="6" name="Rechthoek 5">
              <a:extLst>
                <a:ext uri="{FF2B5EF4-FFF2-40B4-BE49-F238E27FC236}">
                  <a16:creationId xmlns:a16="http://schemas.microsoft.com/office/drawing/2014/main" id="{DFAF34E6-1AA3-BCFC-9137-2FF3ADFFE044}"/>
                </a:ext>
              </a:extLst>
            </p:cNvPr>
            <p:cNvSpPr/>
            <p:nvPr userDrawn="1"/>
          </p:nvSpPr>
          <p:spPr>
            <a:xfrm>
              <a:off x="-3786164" y="0"/>
              <a:ext cx="3593091" cy="439159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8" name="Rechthoek 7">
              <a:extLst>
                <a:ext uri="{FF2B5EF4-FFF2-40B4-BE49-F238E27FC236}">
                  <a16:creationId xmlns:a16="http://schemas.microsoft.com/office/drawing/2014/main" id="{E704BC09-1D9B-D092-E6F9-6FE2DED28C7C}"/>
                </a:ext>
              </a:extLst>
            </p:cNvPr>
            <p:cNvSpPr/>
            <p:nvPr userDrawn="1"/>
          </p:nvSpPr>
          <p:spPr>
            <a:xfrm>
              <a:off x="-3786164" y="422664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sp>
          <p:nvSpPr>
            <p:cNvPr id="9" name="Ovaal 8">
              <a:extLst>
                <a:ext uri="{FF2B5EF4-FFF2-40B4-BE49-F238E27FC236}">
                  <a16:creationId xmlns:a16="http://schemas.microsoft.com/office/drawing/2014/main" id="{A7F8C2B0-F4D2-617E-A9EA-637C20EA98F0}"/>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 name="Rechthoek 9">
              <a:extLst>
                <a:ext uri="{FF2B5EF4-FFF2-40B4-BE49-F238E27FC236}">
                  <a16:creationId xmlns:a16="http://schemas.microsoft.com/office/drawing/2014/main" id="{D4A22585-9B16-848E-03FD-55DE9D7CF1E2}"/>
                </a:ext>
              </a:extLst>
            </p:cNvPr>
            <p:cNvSpPr/>
            <p:nvPr userDrawn="1"/>
          </p:nvSpPr>
          <p:spPr>
            <a:xfrm>
              <a:off x="-3319416" y="465323"/>
              <a:ext cx="3008779" cy="66185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2" name="Ovaal 11">
              <a:extLst>
                <a:ext uri="{FF2B5EF4-FFF2-40B4-BE49-F238E27FC236}">
                  <a16:creationId xmlns:a16="http://schemas.microsoft.com/office/drawing/2014/main" id="{BAC1470C-9968-0128-1046-E5819ABC52AF}"/>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 name="Rechthoek 12">
              <a:extLst>
                <a:ext uri="{FF2B5EF4-FFF2-40B4-BE49-F238E27FC236}">
                  <a16:creationId xmlns:a16="http://schemas.microsoft.com/office/drawing/2014/main" id="{755D5E45-0893-B0B4-CD07-A88BFFFC71A9}"/>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4" name="Rechthoek 13">
              <a:extLst>
                <a:ext uri="{FF2B5EF4-FFF2-40B4-BE49-F238E27FC236}">
                  <a16:creationId xmlns:a16="http://schemas.microsoft.com/office/drawing/2014/main" id="{A80811B9-36F7-DDDE-B671-34DFC153B08A}"/>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sp>
          <p:nvSpPr>
            <p:cNvPr id="15" name="Ovaal 14">
              <a:extLst>
                <a:ext uri="{FF2B5EF4-FFF2-40B4-BE49-F238E27FC236}">
                  <a16:creationId xmlns:a16="http://schemas.microsoft.com/office/drawing/2014/main" id="{6A1B1C9B-0982-912E-4346-576967CC7E20}"/>
                </a:ext>
              </a:extLst>
            </p:cNvPr>
            <p:cNvSpPr/>
            <p:nvPr userDrawn="1"/>
          </p:nvSpPr>
          <p:spPr>
            <a:xfrm>
              <a:off x="-3603587" y="263483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 name="Rechthoek 15">
              <a:extLst>
                <a:ext uri="{FF2B5EF4-FFF2-40B4-BE49-F238E27FC236}">
                  <a16:creationId xmlns:a16="http://schemas.microsoft.com/office/drawing/2014/main" id="{7CE0C77D-5AEF-CB17-2396-E24DC62B6DA0}"/>
                </a:ext>
              </a:extLst>
            </p:cNvPr>
            <p:cNvSpPr/>
            <p:nvPr userDrawn="1"/>
          </p:nvSpPr>
          <p:spPr>
            <a:xfrm>
              <a:off x="-3319415" y="2634835"/>
              <a:ext cx="2944682" cy="794165"/>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17" name="Groep 16">
              <a:extLst>
                <a:ext uri="{FF2B5EF4-FFF2-40B4-BE49-F238E27FC236}">
                  <a16:creationId xmlns:a16="http://schemas.microsoft.com/office/drawing/2014/main" id="{480C35BB-83B3-A5E6-E7B3-40DCA33A0859}"/>
                </a:ext>
              </a:extLst>
            </p:cNvPr>
            <p:cNvGrpSpPr/>
            <p:nvPr userDrawn="1"/>
          </p:nvGrpSpPr>
          <p:grpSpPr>
            <a:xfrm>
              <a:off x="-3414453" y="3534339"/>
              <a:ext cx="514284" cy="506545"/>
              <a:chOff x="12617641" y="3403239"/>
              <a:chExt cx="752963" cy="741634"/>
            </a:xfrm>
          </p:grpSpPr>
          <p:grpSp>
            <p:nvGrpSpPr>
              <p:cNvPr id="34" name="Groep 33">
                <a:extLst>
                  <a:ext uri="{FF2B5EF4-FFF2-40B4-BE49-F238E27FC236}">
                    <a16:creationId xmlns:a16="http://schemas.microsoft.com/office/drawing/2014/main" id="{3BA383B2-11F7-2AD9-A22B-8634DF84DC7D}"/>
                  </a:ext>
                </a:extLst>
              </p:cNvPr>
              <p:cNvGrpSpPr/>
              <p:nvPr userDrawn="1"/>
            </p:nvGrpSpPr>
            <p:grpSpPr>
              <a:xfrm>
                <a:off x="12771530" y="3403239"/>
                <a:ext cx="467176" cy="448491"/>
                <a:chOff x="12782157" y="3403239"/>
                <a:chExt cx="467176" cy="448491"/>
              </a:xfrm>
            </p:grpSpPr>
            <p:grpSp>
              <p:nvGrpSpPr>
                <p:cNvPr id="37" name="Groep 36">
                  <a:extLst>
                    <a:ext uri="{FF2B5EF4-FFF2-40B4-BE49-F238E27FC236}">
                      <a16:creationId xmlns:a16="http://schemas.microsoft.com/office/drawing/2014/main" id="{AD78E440-34A8-0D9D-0A2E-0BB5698A01E8}"/>
                    </a:ext>
                  </a:extLst>
                </p:cNvPr>
                <p:cNvGrpSpPr/>
                <p:nvPr userDrawn="1"/>
              </p:nvGrpSpPr>
              <p:grpSpPr>
                <a:xfrm>
                  <a:off x="12782157" y="3403239"/>
                  <a:ext cx="412976" cy="396132"/>
                  <a:chOff x="13554906" y="3320109"/>
                  <a:chExt cx="443917" cy="425811"/>
                </a:xfrm>
              </p:grpSpPr>
              <p:grpSp>
                <p:nvGrpSpPr>
                  <p:cNvPr id="44" name="Groep 43">
                    <a:extLst>
                      <a:ext uri="{FF2B5EF4-FFF2-40B4-BE49-F238E27FC236}">
                        <a16:creationId xmlns:a16="http://schemas.microsoft.com/office/drawing/2014/main" id="{075C3B1D-0444-E93A-0DC9-B32800B1C295}"/>
                      </a:ext>
                    </a:extLst>
                  </p:cNvPr>
                  <p:cNvGrpSpPr/>
                  <p:nvPr userDrawn="1"/>
                </p:nvGrpSpPr>
                <p:grpSpPr>
                  <a:xfrm>
                    <a:off x="13554906" y="3320109"/>
                    <a:ext cx="443917" cy="425811"/>
                    <a:chOff x="12909684" y="1276143"/>
                    <a:chExt cx="443917" cy="425811"/>
                  </a:xfrm>
                </p:grpSpPr>
                <p:sp>
                  <p:nvSpPr>
                    <p:cNvPr id="47" name="Rechthoek 46">
                      <a:extLst>
                        <a:ext uri="{FF2B5EF4-FFF2-40B4-BE49-F238E27FC236}">
                          <a16:creationId xmlns:a16="http://schemas.microsoft.com/office/drawing/2014/main" id="{411236DF-7524-CFCB-3476-23A187B8D444}"/>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DBB99C89-658C-0DEE-DBAB-F6DF7898E8A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9" name="Ovaal 48">
                      <a:extLst>
                        <a:ext uri="{FF2B5EF4-FFF2-40B4-BE49-F238E27FC236}">
                          <a16:creationId xmlns:a16="http://schemas.microsoft.com/office/drawing/2014/main" id="{05D6F6A9-7824-28A5-3544-35E60F77E25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45" name="Afbeelding 44">
                    <a:extLst>
                      <a:ext uri="{FF2B5EF4-FFF2-40B4-BE49-F238E27FC236}">
                        <a16:creationId xmlns:a16="http://schemas.microsoft.com/office/drawing/2014/main" id="{D82A12A5-8BC4-B727-83B4-DD46F1139F5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6" name="Afbeelding 45">
                    <a:extLst>
                      <a:ext uri="{FF2B5EF4-FFF2-40B4-BE49-F238E27FC236}">
                        <a16:creationId xmlns:a16="http://schemas.microsoft.com/office/drawing/2014/main" id="{F6C6E924-76EC-652B-BF00-2A0082096A3A}"/>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8" name="Groep 37">
                  <a:extLst>
                    <a:ext uri="{FF2B5EF4-FFF2-40B4-BE49-F238E27FC236}">
                      <a16:creationId xmlns:a16="http://schemas.microsoft.com/office/drawing/2014/main" id="{AC64C1A5-1051-2CF4-0848-169A3E70C455}"/>
                    </a:ext>
                  </a:extLst>
                </p:cNvPr>
                <p:cNvGrpSpPr/>
                <p:nvPr userDrawn="1"/>
              </p:nvGrpSpPr>
              <p:grpSpPr>
                <a:xfrm>
                  <a:off x="13103513" y="3705268"/>
                  <a:ext cx="145820" cy="146462"/>
                  <a:chOff x="13096169" y="3602278"/>
                  <a:chExt cx="145820" cy="146462"/>
                </a:xfrm>
              </p:grpSpPr>
              <p:sp>
                <p:nvSpPr>
                  <p:cNvPr id="42" name="Rechthoek 41">
                    <a:extLst>
                      <a:ext uri="{FF2B5EF4-FFF2-40B4-BE49-F238E27FC236}">
                        <a16:creationId xmlns:a16="http://schemas.microsoft.com/office/drawing/2014/main" id="{322D296E-B234-EBD7-90A6-59EED8D32E4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3" name="Rechthoek 42">
                    <a:extLst>
                      <a:ext uri="{FF2B5EF4-FFF2-40B4-BE49-F238E27FC236}">
                        <a16:creationId xmlns:a16="http://schemas.microsoft.com/office/drawing/2014/main" id="{56916F65-0C15-0270-FDBC-984AB0D5434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2DEEAE6B-90C4-1A11-2F35-FAC7B069769F}"/>
                    </a:ext>
                  </a:extLst>
                </p:cNvPr>
                <p:cNvGrpSpPr/>
                <p:nvPr userDrawn="1"/>
              </p:nvGrpSpPr>
              <p:grpSpPr>
                <a:xfrm rot="10800000">
                  <a:off x="13061402" y="3665637"/>
                  <a:ext cx="145820" cy="146462"/>
                  <a:chOff x="13096169" y="3602278"/>
                  <a:chExt cx="145820" cy="146462"/>
                </a:xfrm>
              </p:grpSpPr>
              <p:sp>
                <p:nvSpPr>
                  <p:cNvPr id="40" name="Rechthoek 39">
                    <a:extLst>
                      <a:ext uri="{FF2B5EF4-FFF2-40B4-BE49-F238E27FC236}">
                        <a16:creationId xmlns:a16="http://schemas.microsoft.com/office/drawing/2014/main" id="{3A8118F3-F514-0179-2B82-B62EEF71C13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1" name="Rechthoek 40">
                    <a:extLst>
                      <a:ext uri="{FF2B5EF4-FFF2-40B4-BE49-F238E27FC236}">
                        <a16:creationId xmlns:a16="http://schemas.microsoft.com/office/drawing/2014/main" id="{BBB96390-779B-2462-3C1D-18131C25213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5" name="Rechthoek 34">
                <a:extLst>
                  <a:ext uri="{FF2B5EF4-FFF2-40B4-BE49-F238E27FC236}">
                    <a16:creationId xmlns:a16="http://schemas.microsoft.com/office/drawing/2014/main" id="{19A85CDD-2CFA-571C-EB57-DD934FCD602C}"/>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6" name="Gelijkbenige driehoek 35">
                <a:extLst>
                  <a:ext uri="{FF2B5EF4-FFF2-40B4-BE49-F238E27FC236}">
                    <a16:creationId xmlns:a16="http://schemas.microsoft.com/office/drawing/2014/main" id="{9D5A31E1-ECFA-F2FB-2686-020348684FA6}"/>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 name="ICOON_info">
              <a:extLst>
                <a:ext uri="{FF2B5EF4-FFF2-40B4-BE49-F238E27FC236}">
                  <a16:creationId xmlns:a16="http://schemas.microsoft.com/office/drawing/2014/main" id="{0EE35539-F4F0-C67D-26BD-D7DC9F990210}"/>
                </a:ext>
              </a:extLst>
            </p:cNvPr>
            <p:cNvGrpSpPr/>
            <p:nvPr userDrawn="1"/>
          </p:nvGrpSpPr>
          <p:grpSpPr>
            <a:xfrm>
              <a:off x="-376736" y="4055594"/>
              <a:ext cx="283685" cy="283685"/>
              <a:chOff x="-510741" y="5913713"/>
              <a:chExt cx="267555" cy="267555"/>
            </a:xfrm>
          </p:grpSpPr>
          <p:sp>
            <p:nvSpPr>
              <p:cNvPr id="32" name="Ovaal 31">
                <a:extLst>
                  <a:ext uri="{FF2B5EF4-FFF2-40B4-BE49-F238E27FC236}">
                    <a16:creationId xmlns:a16="http://schemas.microsoft.com/office/drawing/2014/main" id="{93F83CE2-389E-329A-9BE1-50FA7B02C08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3" name="Graphic 163" descr="Informatie">
                <a:extLst>
                  <a:ext uri="{FF2B5EF4-FFF2-40B4-BE49-F238E27FC236}">
                    <a16:creationId xmlns:a16="http://schemas.microsoft.com/office/drawing/2014/main" id="{5923D4E0-D396-469C-6B8E-31DCEA24EF3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 name="Groep 18">
              <a:extLst>
                <a:ext uri="{FF2B5EF4-FFF2-40B4-BE49-F238E27FC236}">
                  <a16:creationId xmlns:a16="http://schemas.microsoft.com/office/drawing/2014/main" id="{B2DF9228-1C68-0571-9843-7278A8480AB9}"/>
                </a:ext>
              </a:extLst>
            </p:cNvPr>
            <p:cNvGrpSpPr/>
            <p:nvPr userDrawn="1"/>
          </p:nvGrpSpPr>
          <p:grpSpPr>
            <a:xfrm>
              <a:off x="-938434" y="4364020"/>
              <a:ext cx="627798" cy="576693"/>
              <a:chOff x="-938434" y="4570310"/>
              <a:chExt cx="627798" cy="576693"/>
            </a:xfrm>
          </p:grpSpPr>
          <p:grpSp>
            <p:nvGrpSpPr>
              <p:cNvPr id="27" name="Inspireren">
                <a:extLst>
                  <a:ext uri="{FF2B5EF4-FFF2-40B4-BE49-F238E27FC236}">
                    <a16:creationId xmlns:a16="http://schemas.microsoft.com/office/drawing/2014/main" id="{D309083F-00DA-B9E5-8236-D5042FB5377A}"/>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29" name="Freeform 12">
                  <a:extLst>
                    <a:ext uri="{FF2B5EF4-FFF2-40B4-BE49-F238E27FC236}">
                      <a16:creationId xmlns:a16="http://schemas.microsoft.com/office/drawing/2014/main" id="{6AB84804-07E6-59E4-70CE-B877F125C9B5}"/>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0" name="Freeform 13">
                  <a:extLst>
                    <a:ext uri="{FF2B5EF4-FFF2-40B4-BE49-F238E27FC236}">
                      <a16:creationId xmlns:a16="http://schemas.microsoft.com/office/drawing/2014/main" id="{1A30D9F0-2E34-3C10-BF44-3CF7455EFA2D}"/>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1" name="Freeform 14">
                  <a:extLst>
                    <a:ext uri="{FF2B5EF4-FFF2-40B4-BE49-F238E27FC236}">
                      <a16:creationId xmlns:a16="http://schemas.microsoft.com/office/drawing/2014/main" id="{05B598AE-F4F7-C756-2036-7AE12D52D764}"/>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28" name="Tekstvak 27">
                <a:extLst>
                  <a:ext uri="{FF2B5EF4-FFF2-40B4-BE49-F238E27FC236}">
                    <a16:creationId xmlns:a16="http://schemas.microsoft.com/office/drawing/2014/main" id="{D6C305F2-3BFB-928F-082E-23E37A4D1A4A}"/>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20" name="Groep 19">
              <a:extLst>
                <a:ext uri="{FF2B5EF4-FFF2-40B4-BE49-F238E27FC236}">
                  <a16:creationId xmlns:a16="http://schemas.microsoft.com/office/drawing/2014/main" id="{F8DFEDCC-E904-5DFC-1ECD-9A44E436373F}"/>
                </a:ext>
              </a:extLst>
            </p:cNvPr>
            <p:cNvGrpSpPr/>
            <p:nvPr userDrawn="1"/>
          </p:nvGrpSpPr>
          <p:grpSpPr>
            <a:xfrm>
              <a:off x="-3365484" y="1226982"/>
              <a:ext cx="446937" cy="406485"/>
              <a:chOff x="-3563526" y="1409294"/>
              <a:chExt cx="354190" cy="322133"/>
            </a:xfrm>
          </p:grpSpPr>
          <p:grpSp>
            <p:nvGrpSpPr>
              <p:cNvPr id="21" name="Groep 20">
                <a:extLst>
                  <a:ext uri="{FF2B5EF4-FFF2-40B4-BE49-F238E27FC236}">
                    <a16:creationId xmlns:a16="http://schemas.microsoft.com/office/drawing/2014/main" id="{DA4DA024-7465-20A0-E5D1-8FC0324988E0}"/>
                  </a:ext>
                </a:extLst>
              </p:cNvPr>
              <p:cNvGrpSpPr/>
              <p:nvPr userDrawn="1"/>
            </p:nvGrpSpPr>
            <p:grpSpPr>
              <a:xfrm>
                <a:off x="-3499992" y="1409294"/>
                <a:ext cx="225195" cy="195499"/>
                <a:chOff x="8987389" y="1361199"/>
                <a:chExt cx="2200275" cy="1914525"/>
              </a:xfrm>
            </p:grpSpPr>
            <p:sp>
              <p:nvSpPr>
                <p:cNvPr id="23" name="Vrije vorm: vorm 22">
                  <a:extLst>
                    <a:ext uri="{FF2B5EF4-FFF2-40B4-BE49-F238E27FC236}">
                      <a16:creationId xmlns:a16="http://schemas.microsoft.com/office/drawing/2014/main" id="{249612A2-2B03-C417-BD46-A5B59216D30C}"/>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24" name="Groep 23">
                  <a:extLst>
                    <a:ext uri="{FF2B5EF4-FFF2-40B4-BE49-F238E27FC236}">
                      <a16:creationId xmlns:a16="http://schemas.microsoft.com/office/drawing/2014/main" id="{C34B0607-D71B-E547-FB7B-7B87EACB156C}"/>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25" name="Vrije vorm: vorm 24">
                    <a:extLst>
                      <a:ext uri="{FF2B5EF4-FFF2-40B4-BE49-F238E27FC236}">
                        <a16:creationId xmlns:a16="http://schemas.microsoft.com/office/drawing/2014/main" id="{D8BF9584-2FE5-2C1D-EA1B-B29ACBD20A47}"/>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26" name="Vrije vorm: vorm 25">
                    <a:extLst>
                      <a:ext uri="{FF2B5EF4-FFF2-40B4-BE49-F238E27FC236}">
                        <a16:creationId xmlns:a16="http://schemas.microsoft.com/office/drawing/2014/main" id="{86D9B74A-CD58-7A0B-E988-F7028EC94141}"/>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22" name="Tekstvak 21">
                <a:extLst>
                  <a:ext uri="{FF2B5EF4-FFF2-40B4-BE49-F238E27FC236}">
                    <a16:creationId xmlns:a16="http://schemas.microsoft.com/office/drawing/2014/main" id="{810385CB-2139-23B5-B218-14378207763A}"/>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215054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30336D-2F34-A61D-B23F-AF6C3F3EB77A}"/>
              </a:ext>
            </a:extLst>
          </p:cNvPr>
          <p:cNvSpPr>
            <a:spLocks noGrp="1"/>
          </p:cNvSpPr>
          <p:nvPr>
            <p:ph type="title" hasCustomPrompt="1"/>
          </p:nvPr>
        </p:nvSpPr>
        <p:spPr/>
        <p:txBody>
          <a:bodyPr/>
          <a:lstStyle/>
          <a:p>
            <a:r>
              <a:rPr lang="nl-NL"/>
              <a:t>Title goes here</a:t>
            </a:r>
            <a:endParaRPr lang="en-GB" dirty="0"/>
          </a:p>
        </p:txBody>
      </p:sp>
      <p:sp>
        <p:nvSpPr>
          <p:cNvPr id="3" name="Tijdelijke aanduiding voor datum 2">
            <a:extLst>
              <a:ext uri="{FF2B5EF4-FFF2-40B4-BE49-F238E27FC236}">
                <a16:creationId xmlns:a16="http://schemas.microsoft.com/office/drawing/2014/main" id="{7768E1F9-FEEB-CCB7-4F62-7C98C8131074}"/>
              </a:ext>
            </a:extLst>
          </p:cNvPr>
          <p:cNvSpPr>
            <a:spLocks noGrp="1"/>
          </p:cNvSpPr>
          <p:nvPr>
            <p:ph type="dt" sz="half" idx="10"/>
          </p:nvPr>
        </p:nvSpPr>
        <p:spPr/>
        <p:txBody>
          <a:bodyPr/>
          <a:lstStyle/>
          <a:p>
            <a:fld id="{933BF85A-6FAC-416C-BBCB-AB119E35F9D1}"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E8656451-C5C9-2CE5-920F-3C2F6717E8E6}"/>
              </a:ext>
            </a:extLst>
          </p:cNvPr>
          <p:cNvSpPr>
            <a:spLocks noGrp="1"/>
          </p:cNvSpPr>
          <p:nvPr>
            <p:ph type="sldNum" sz="quarter" idx="11"/>
          </p:nvPr>
        </p:nvSpPr>
        <p:spPr/>
        <p:txBody>
          <a:bodyPr/>
          <a:lstStyle/>
          <a:p>
            <a:fld id="{9E843DB9-9987-4157-AB9C-CEA8D7D910BB}" type="slidenum">
              <a:rPr lang="en-GB" smtClean="0"/>
              <a:pPr/>
              <a:t>‹#›</a:t>
            </a:fld>
            <a:endParaRPr lang="en-GB" dirty="0"/>
          </a:p>
        </p:txBody>
      </p:sp>
      <p:sp>
        <p:nvSpPr>
          <p:cNvPr id="11" name="Rechthoek 10">
            <a:extLst>
              <a:ext uri="{FF2B5EF4-FFF2-40B4-BE49-F238E27FC236}">
                <a16:creationId xmlns:a16="http://schemas.microsoft.com/office/drawing/2014/main" id="{398A574D-2AAC-1474-75FB-38865F36BFDE}"/>
              </a:ext>
            </a:extLst>
          </p:cNvPr>
          <p:cNvSpPr/>
          <p:nvPr userDrawn="1"/>
        </p:nvSpPr>
        <p:spPr>
          <a:xfrm>
            <a:off x="0" y="-441330"/>
            <a:ext cx="117981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Custom #5</a:t>
            </a:r>
          </a:p>
        </p:txBody>
      </p:sp>
      <p:sp>
        <p:nvSpPr>
          <p:cNvPr id="5" name="Tijdelijke aanduiding voor afbeelding 16">
            <a:extLst>
              <a:ext uri="{FF2B5EF4-FFF2-40B4-BE49-F238E27FC236}">
                <a16:creationId xmlns:a16="http://schemas.microsoft.com/office/drawing/2014/main" id="{097D3568-BED0-E753-083E-C86FFB3B280D}"/>
              </a:ext>
            </a:extLst>
          </p:cNvPr>
          <p:cNvSpPr>
            <a:spLocks noGrp="1"/>
          </p:cNvSpPr>
          <p:nvPr>
            <p:ph type="pic" sz="quarter" idx="14" hasCustomPrompt="1"/>
          </p:nvPr>
        </p:nvSpPr>
        <p:spPr>
          <a:xfrm>
            <a:off x="5123543" y="1814286"/>
            <a:ext cx="5863770" cy="3643085"/>
          </a:xfrm>
          <a:prstGeom prst="rect">
            <a:avLst/>
          </a:prstGeom>
          <a:pattFill prst="pct60">
            <a:fgClr>
              <a:schemeClr val="bg1">
                <a:lumMod val="95000"/>
              </a:schemeClr>
            </a:fgClr>
            <a:bgClr>
              <a:schemeClr val="bg1">
                <a:lumMod val="85000"/>
              </a:schemeClr>
            </a:bgClr>
          </a:pattFill>
        </p:spPr>
        <p:txBody>
          <a:bodyPr tIns="0" bIns="1260000" anchor="ctr" anchorCtr="0"/>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a:t>
            </a:r>
            <a:br>
              <a:rPr lang="en-GB" noProof="0" dirty="0"/>
            </a:br>
            <a:r>
              <a:rPr lang="en-GB" noProof="0" dirty="0"/>
              <a:t>select the preferred image and click on ‘Insert’.</a:t>
            </a:r>
          </a:p>
        </p:txBody>
      </p:sp>
      <p:grpSp>
        <p:nvGrpSpPr>
          <p:cNvPr id="6" name="INSTRUCTION">
            <a:extLst>
              <a:ext uri="{FF2B5EF4-FFF2-40B4-BE49-F238E27FC236}">
                <a16:creationId xmlns:a16="http://schemas.microsoft.com/office/drawing/2014/main" id="{5D5AB300-4DA9-FD86-33AE-B47C1A7E3C0C}"/>
              </a:ext>
            </a:extLst>
          </p:cNvPr>
          <p:cNvGrpSpPr/>
          <p:nvPr userDrawn="1"/>
        </p:nvGrpSpPr>
        <p:grpSpPr>
          <a:xfrm>
            <a:off x="12377595" y="0"/>
            <a:ext cx="3693113" cy="5054643"/>
            <a:chOff x="-3786164" y="0"/>
            <a:chExt cx="3693113" cy="5054643"/>
          </a:xfrm>
        </p:grpSpPr>
        <p:sp>
          <p:nvSpPr>
            <p:cNvPr id="7" name="Rechthoek 6">
              <a:extLst>
                <a:ext uri="{FF2B5EF4-FFF2-40B4-BE49-F238E27FC236}">
                  <a16:creationId xmlns:a16="http://schemas.microsoft.com/office/drawing/2014/main" id="{DB286456-4F71-17CE-AB3B-8F2303243695}"/>
                </a:ext>
              </a:extLst>
            </p:cNvPr>
            <p:cNvSpPr/>
            <p:nvPr userDrawn="1"/>
          </p:nvSpPr>
          <p:spPr>
            <a:xfrm>
              <a:off x="-3786164" y="0"/>
              <a:ext cx="3593091" cy="439159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8" name="Rechthoek 7">
              <a:extLst>
                <a:ext uri="{FF2B5EF4-FFF2-40B4-BE49-F238E27FC236}">
                  <a16:creationId xmlns:a16="http://schemas.microsoft.com/office/drawing/2014/main" id="{0730A949-EDF9-97EC-7EBA-646F8FA1EB13}"/>
                </a:ext>
              </a:extLst>
            </p:cNvPr>
            <p:cNvSpPr/>
            <p:nvPr userDrawn="1"/>
          </p:nvSpPr>
          <p:spPr>
            <a:xfrm>
              <a:off x="-3786164" y="422664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sp>
          <p:nvSpPr>
            <p:cNvPr id="9" name="Ovaal 8">
              <a:extLst>
                <a:ext uri="{FF2B5EF4-FFF2-40B4-BE49-F238E27FC236}">
                  <a16:creationId xmlns:a16="http://schemas.microsoft.com/office/drawing/2014/main" id="{29C6FDBA-7DF7-A3D8-776F-AD9C08426504}"/>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 name="Rechthoek 9">
              <a:extLst>
                <a:ext uri="{FF2B5EF4-FFF2-40B4-BE49-F238E27FC236}">
                  <a16:creationId xmlns:a16="http://schemas.microsoft.com/office/drawing/2014/main" id="{223BD816-294B-6061-87EE-4414B13A1452}"/>
                </a:ext>
              </a:extLst>
            </p:cNvPr>
            <p:cNvSpPr/>
            <p:nvPr userDrawn="1"/>
          </p:nvSpPr>
          <p:spPr>
            <a:xfrm>
              <a:off x="-3319416" y="465323"/>
              <a:ext cx="3008779" cy="66185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2" name="Ovaal 11">
              <a:extLst>
                <a:ext uri="{FF2B5EF4-FFF2-40B4-BE49-F238E27FC236}">
                  <a16:creationId xmlns:a16="http://schemas.microsoft.com/office/drawing/2014/main" id="{22FDCDF5-46AC-2034-FBD8-2662FFB6795C}"/>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 name="Rechthoek 12">
              <a:extLst>
                <a:ext uri="{FF2B5EF4-FFF2-40B4-BE49-F238E27FC236}">
                  <a16:creationId xmlns:a16="http://schemas.microsoft.com/office/drawing/2014/main" id="{A39336E4-7981-247F-C6F1-21EB05BDAF91}"/>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4" name="Rechthoek 13">
              <a:extLst>
                <a:ext uri="{FF2B5EF4-FFF2-40B4-BE49-F238E27FC236}">
                  <a16:creationId xmlns:a16="http://schemas.microsoft.com/office/drawing/2014/main" id="{FD885712-AFA0-8A34-1854-54A57FD9B172}"/>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sp>
          <p:nvSpPr>
            <p:cNvPr id="15" name="Ovaal 14">
              <a:extLst>
                <a:ext uri="{FF2B5EF4-FFF2-40B4-BE49-F238E27FC236}">
                  <a16:creationId xmlns:a16="http://schemas.microsoft.com/office/drawing/2014/main" id="{008C34EF-72AF-1F36-AABF-806E55A8CCBE}"/>
                </a:ext>
              </a:extLst>
            </p:cNvPr>
            <p:cNvSpPr/>
            <p:nvPr userDrawn="1"/>
          </p:nvSpPr>
          <p:spPr>
            <a:xfrm>
              <a:off x="-3603587" y="263483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 name="Rechthoek 15">
              <a:extLst>
                <a:ext uri="{FF2B5EF4-FFF2-40B4-BE49-F238E27FC236}">
                  <a16:creationId xmlns:a16="http://schemas.microsoft.com/office/drawing/2014/main" id="{575222EC-36CC-0394-144F-604580963B0E}"/>
                </a:ext>
              </a:extLst>
            </p:cNvPr>
            <p:cNvSpPr/>
            <p:nvPr userDrawn="1"/>
          </p:nvSpPr>
          <p:spPr>
            <a:xfrm>
              <a:off x="-3319415" y="2634835"/>
              <a:ext cx="2944682" cy="794165"/>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17" name="Groep 16">
              <a:extLst>
                <a:ext uri="{FF2B5EF4-FFF2-40B4-BE49-F238E27FC236}">
                  <a16:creationId xmlns:a16="http://schemas.microsoft.com/office/drawing/2014/main" id="{03B92EB2-074A-F0B2-4284-205FAD938F7F}"/>
                </a:ext>
              </a:extLst>
            </p:cNvPr>
            <p:cNvGrpSpPr/>
            <p:nvPr userDrawn="1"/>
          </p:nvGrpSpPr>
          <p:grpSpPr>
            <a:xfrm>
              <a:off x="-3414453" y="3534339"/>
              <a:ext cx="514284" cy="506545"/>
              <a:chOff x="12617641" y="3403239"/>
              <a:chExt cx="752963" cy="741634"/>
            </a:xfrm>
          </p:grpSpPr>
          <p:grpSp>
            <p:nvGrpSpPr>
              <p:cNvPr id="34" name="Groep 33">
                <a:extLst>
                  <a:ext uri="{FF2B5EF4-FFF2-40B4-BE49-F238E27FC236}">
                    <a16:creationId xmlns:a16="http://schemas.microsoft.com/office/drawing/2014/main" id="{D96186F1-4444-7CDA-48D0-36B200FDBA57}"/>
                  </a:ext>
                </a:extLst>
              </p:cNvPr>
              <p:cNvGrpSpPr/>
              <p:nvPr userDrawn="1"/>
            </p:nvGrpSpPr>
            <p:grpSpPr>
              <a:xfrm>
                <a:off x="12771530" y="3403239"/>
                <a:ext cx="467176" cy="448491"/>
                <a:chOff x="12782157" y="3403239"/>
                <a:chExt cx="467176" cy="448491"/>
              </a:xfrm>
            </p:grpSpPr>
            <p:grpSp>
              <p:nvGrpSpPr>
                <p:cNvPr id="37" name="Groep 36">
                  <a:extLst>
                    <a:ext uri="{FF2B5EF4-FFF2-40B4-BE49-F238E27FC236}">
                      <a16:creationId xmlns:a16="http://schemas.microsoft.com/office/drawing/2014/main" id="{FF078E09-72EA-D5E3-241F-D80E9C2261CA}"/>
                    </a:ext>
                  </a:extLst>
                </p:cNvPr>
                <p:cNvGrpSpPr/>
                <p:nvPr userDrawn="1"/>
              </p:nvGrpSpPr>
              <p:grpSpPr>
                <a:xfrm>
                  <a:off x="12782157" y="3403239"/>
                  <a:ext cx="412976" cy="396132"/>
                  <a:chOff x="13554906" y="3320109"/>
                  <a:chExt cx="443917" cy="425811"/>
                </a:xfrm>
              </p:grpSpPr>
              <p:grpSp>
                <p:nvGrpSpPr>
                  <p:cNvPr id="44" name="Groep 43">
                    <a:extLst>
                      <a:ext uri="{FF2B5EF4-FFF2-40B4-BE49-F238E27FC236}">
                        <a16:creationId xmlns:a16="http://schemas.microsoft.com/office/drawing/2014/main" id="{C83AF6C7-8092-A6AB-C0C5-77B9E2CE1D08}"/>
                      </a:ext>
                    </a:extLst>
                  </p:cNvPr>
                  <p:cNvGrpSpPr/>
                  <p:nvPr userDrawn="1"/>
                </p:nvGrpSpPr>
                <p:grpSpPr>
                  <a:xfrm>
                    <a:off x="13554906" y="3320109"/>
                    <a:ext cx="443917" cy="425811"/>
                    <a:chOff x="12909684" y="1276143"/>
                    <a:chExt cx="443917" cy="425811"/>
                  </a:xfrm>
                </p:grpSpPr>
                <p:sp>
                  <p:nvSpPr>
                    <p:cNvPr id="47" name="Rechthoek 46">
                      <a:extLst>
                        <a:ext uri="{FF2B5EF4-FFF2-40B4-BE49-F238E27FC236}">
                          <a16:creationId xmlns:a16="http://schemas.microsoft.com/office/drawing/2014/main" id="{FF5C9E9E-F8B0-B277-AF4C-BFC9C501E72D}"/>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4F1098A8-26DD-06E6-E641-D839AD0323C0}"/>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9" name="Ovaal 48">
                      <a:extLst>
                        <a:ext uri="{FF2B5EF4-FFF2-40B4-BE49-F238E27FC236}">
                          <a16:creationId xmlns:a16="http://schemas.microsoft.com/office/drawing/2014/main" id="{C17A3A52-8EFD-8048-45EA-7564869CC42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45" name="Afbeelding 44">
                    <a:extLst>
                      <a:ext uri="{FF2B5EF4-FFF2-40B4-BE49-F238E27FC236}">
                        <a16:creationId xmlns:a16="http://schemas.microsoft.com/office/drawing/2014/main" id="{1D3D8E8A-5D88-5469-6E57-75C21DAAB06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6" name="Afbeelding 45">
                    <a:extLst>
                      <a:ext uri="{FF2B5EF4-FFF2-40B4-BE49-F238E27FC236}">
                        <a16:creationId xmlns:a16="http://schemas.microsoft.com/office/drawing/2014/main" id="{75DDE359-E0A6-B364-C024-7311A00F75AD}"/>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8" name="Groep 37">
                  <a:extLst>
                    <a:ext uri="{FF2B5EF4-FFF2-40B4-BE49-F238E27FC236}">
                      <a16:creationId xmlns:a16="http://schemas.microsoft.com/office/drawing/2014/main" id="{B6311CE7-A21C-092D-7C9D-4F5A2A508B3E}"/>
                    </a:ext>
                  </a:extLst>
                </p:cNvPr>
                <p:cNvGrpSpPr/>
                <p:nvPr userDrawn="1"/>
              </p:nvGrpSpPr>
              <p:grpSpPr>
                <a:xfrm>
                  <a:off x="13103513" y="3705268"/>
                  <a:ext cx="145820" cy="146462"/>
                  <a:chOff x="13096169" y="3602278"/>
                  <a:chExt cx="145820" cy="146462"/>
                </a:xfrm>
              </p:grpSpPr>
              <p:sp>
                <p:nvSpPr>
                  <p:cNvPr id="42" name="Rechthoek 41">
                    <a:extLst>
                      <a:ext uri="{FF2B5EF4-FFF2-40B4-BE49-F238E27FC236}">
                        <a16:creationId xmlns:a16="http://schemas.microsoft.com/office/drawing/2014/main" id="{E3970E51-0459-5EA3-075D-9F851ABB73F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3" name="Rechthoek 42">
                    <a:extLst>
                      <a:ext uri="{FF2B5EF4-FFF2-40B4-BE49-F238E27FC236}">
                        <a16:creationId xmlns:a16="http://schemas.microsoft.com/office/drawing/2014/main" id="{B6041FAB-B4CA-8BF7-5114-19AC090DAEF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DDB4A2CF-2910-E114-AC1B-A38A186A0DDD}"/>
                    </a:ext>
                  </a:extLst>
                </p:cNvPr>
                <p:cNvGrpSpPr/>
                <p:nvPr userDrawn="1"/>
              </p:nvGrpSpPr>
              <p:grpSpPr>
                <a:xfrm rot="10800000">
                  <a:off x="13061402" y="3665637"/>
                  <a:ext cx="145820" cy="146462"/>
                  <a:chOff x="13096169" y="3602278"/>
                  <a:chExt cx="145820" cy="146462"/>
                </a:xfrm>
              </p:grpSpPr>
              <p:sp>
                <p:nvSpPr>
                  <p:cNvPr id="40" name="Rechthoek 39">
                    <a:extLst>
                      <a:ext uri="{FF2B5EF4-FFF2-40B4-BE49-F238E27FC236}">
                        <a16:creationId xmlns:a16="http://schemas.microsoft.com/office/drawing/2014/main" id="{CB7EB5C3-B27C-1374-AB1A-0F9008265B0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41" name="Rechthoek 40">
                    <a:extLst>
                      <a:ext uri="{FF2B5EF4-FFF2-40B4-BE49-F238E27FC236}">
                        <a16:creationId xmlns:a16="http://schemas.microsoft.com/office/drawing/2014/main" id="{D05622B2-F0B7-0B27-552A-9B18BF9B7F0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5" name="Rechthoek 34">
                <a:extLst>
                  <a:ext uri="{FF2B5EF4-FFF2-40B4-BE49-F238E27FC236}">
                    <a16:creationId xmlns:a16="http://schemas.microsoft.com/office/drawing/2014/main" id="{0E39195F-DC9B-C19D-7442-066D0E3D13B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6" name="Gelijkbenige driehoek 35">
                <a:extLst>
                  <a:ext uri="{FF2B5EF4-FFF2-40B4-BE49-F238E27FC236}">
                    <a16:creationId xmlns:a16="http://schemas.microsoft.com/office/drawing/2014/main" id="{87F7F1DE-5960-178D-9957-C22D9B1853F8}"/>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 name="ICOON_info">
              <a:extLst>
                <a:ext uri="{FF2B5EF4-FFF2-40B4-BE49-F238E27FC236}">
                  <a16:creationId xmlns:a16="http://schemas.microsoft.com/office/drawing/2014/main" id="{73E9B773-3672-8B03-9C29-67B85B77C4E7}"/>
                </a:ext>
              </a:extLst>
            </p:cNvPr>
            <p:cNvGrpSpPr/>
            <p:nvPr userDrawn="1"/>
          </p:nvGrpSpPr>
          <p:grpSpPr>
            <a:xfrm>
              <a:off x="-376736" y="4055594"/>
              <a:ext cx="283685" cy="283685"/>
              <a:chOff x="-510741" y="5913713"/>
              <a:chExt cx="267555" cy="267555"/>
            </a:xfrm>
          </p:grpSpPr>
          <p:sp>
            <p:nvSpPr>
              <p:cNvPr id="32" name="Ovaal 31">
                <a:extLst>
                  <a:ext uri="{FF2B5EF4-FFF2-40B4-BE49-F238E27FC236}">
                    <a16:creationId xmlns:a16="http://schemas.microsoft.com/office/drawing/2014/main" id="{3AD2260C-5899-1869-384D-F3CE067C2E8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3" name="Graphic 163" descr="Informatie">
                <a:extLst>
                  <a:ext uri="{FF2B5EF4-FFF2-40B4-BE49-F238E27FC236}">
                    <a16:creationId xmlns:a16="http://schemas.microsoft.com/office/drawing/2014/main" id="{FAF743CB-30F6-587C-85BC-FB9BFF2A596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 name="Groep 18">
              <a:extLst>
                <a:ext uri="{FF2B5EF4-FFF2-40B4-BE49-F238E27FC236}">
                  <a16:creationId xmlns:a16="http://schemas.microsoft.com/office/drawing/2014/main" id="{D61C68B6-F436-A129-0103-A3E6E372ADF9}"/>
                </a:ext>
              </a:extLst>
            </p:cNvPr>
            <p:cNvGrpSpPr/>
            <p:nvPr userDrawn="1"/>
          </p:nvGrpSpPr>
          <p:grpSpPr>
            <a:xfrm>
              <a:off x="-938434" y="4364020"/>
              <a:ext cx="627798" cy="576693"/>
              <a:chOff x="-938434" y="4570310"/>
              <a:chExt cx="627798" cy="576693"/>
            </a:xfrm>
          </p:grpSpPr>
          <p:grpSp>
            <p:nvGrpSpPr>
              <p:cNvPr id="27" name="Inspireren">
                <a:extLst>
                  <a:ext uri="{FF2B5EF4-FFF2-40B4-BE49-F238E27FC236}">
                    <a16:creationId xmlns:a16="http://schemas.microsoft.com/office/drawing/2014/main" id="{B79D49FB-C297-FF16-CC00-4DD48870E598}"/>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29" name="Freeform 12">
                  <a:extLst>
                    <a:ext uri="{FF2B5EF4-FFF2-40B4-BE49-F238E27FC236}">
                      <a16:creationId xmlns:a16="http://schemas.microsoft.com/office/drawing/2014/main" id="{2F25B28A-CD31-3F03-C3F3-F5532CE7D76B}"/>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0" name="Freeform 13">
                  <a:extLst>
                    <a:ext uri="{FF2B5EF4-FFF2-40B4-BE49-F238E27FC236}">
                      <a16:creationId xmlns:a16="http://schemas.microsoft.com/office/drawing/2014/main" id="{DDB34996-3328-1226-48ED-B020DB49AD31}"/>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31" name="Freeform 14">
                  <a:extLst>
                    <a:ext uri="{FF2B5EF4-FFF2-40B4-BE49-F238E27FC236}">
                      <a16:creationId xmlns:a16="http://schemas.microsoft.com/office/drawing/2014/main" id="{9050C5E1-C70E-9C68-D9FA-02CAB6510BDD}"/>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28" name="Tekstvak 27">
                <a:extLst>
                  <a:ext uri="{FF2B5EF4-FFF2-40B4-BE49-F238E27FC236}">
                    <a16:creationId xmlns:a16="http://schemas.microsoft.com/office/drawing/2014/main" id="{A5E1CD04-5FD7-9767-41A6-FDE233D0C2C1}"/>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20" name="Groep 19">
              <a:extLst>
                <a:ext uri="{FF2B5EF4-FFF2-40B4-BE49-F238E27FC236}">
                  <a16:creationId xmlns:a16="http://schemas.microsoft.com/office/drawing/2014/main" id="{C242BDAC-55B2-14E8-B5FF-814AEEA40C3D}"/>
                </a:ext>
              </a:extLst>
            </p:cNvPr>
            <p:cNvGrpSpPr/>
            <p:nvPr userDrawn="1"/>
          </p:nvGrpSpPr>
          <p:grpSpPr>
            <a:xfrm>
              <a:off x="-3365484" y="1226982"/>
              <a:ext cx="446937" cy="406485"/>
              <a:chOff x="-3563526" y="1409294"/>
              <a:chExt cx="354190" cy="322133"/>
            </a:xfrm>
          </p:grpSpPr>
          <p:grpSp>
            <p:nvGrpSpPr>
              <p:cNvPr id="21" name="Groep 20">
                <a:extLst>
                  <a:ext uri="{FF2B5EF4-FFF2-40B4-BE49-F238E27FC236}">
                    <a16:creationId xmlns:a16="http://schemas.microsoft.com/office/drawing/2014/main" id="{0C7C8A08-3E2A-1162-8DD8-A5A8B53A898B}"/>
                  </a:ext>
                </a:extLst>
              </p:cNvPr>
              <p:cNvGrpSpPr/>
              <p:nvPr userDrawn="1"/>
            </p:nvGrpSpPr>
            <p:grpSpPr>
              <a:xfrm>
                <a:off x="-3499992" y="1409294"/>
                <a:ext cx="225195" cy="195499"/>
                <a:chOff x="8987389" y="1361199"/>
                <a:chExt cx="2200275" cy="1914525"/>
              </a:xfrm>
            </p:grpSpPr>
            <p:sp>
              <p:nvSpPr>
                <p:cNvPr id="23" name="Vrije vorm: vorm 22">
                  <a:extLst>
                    <a:ext uri="{FF2B5EF4-FFF2-40B4-BE49-F238E27FC236}">
                      <a16:creationId xmlns:a16="http://schemas.microsoft.com/office/drawing/2014/main" id="{590A9B62-F552-8744-9B80-6BDF69A3BD43}"/>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24" name="Groep 23">
                  <a:extLst>
                    <a:ext uri="{FF2B5EF4-FFF2-40B4-BE49-F238E27FC236}">
                      <a16:creationId xmlns:a16="http://schemas.microsoft.com/office/drawing/2014/main" id="{DB96C67F-35F7-27F7-8C32-20350747A33E}"/>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25" name="Vrije vorm: vorm 24">
                    <a:extLst>
                      <a:ext uri="{FF2B5EF4-FFF2-40B4-BE49-F238E27FC236}">
                        <a16:creationId xmlns:a16="http://schemas.microsoft.com/office/drawing/2014/main" id="{A9517932-4071-E718-FE16-55CBE7058F7F}"/>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26" name="Vrije vorm: vorm 25">
                    <a:extLst>
                      <a:ext uri="{FF2B5EF4-FFF2-40B4-BE49-F238E27FC236}">
                        <a16:creationId xmlns:a16="http://schemas.microsoft.com/office/drawing/2014/main" id="{EC814FDF-6D01-FCC3-B0EE-84F3A8E7151E}"/>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22" name="Tekstvak 21">
                <a:extLst>
                  <a:ext uri="{FF2B5EF4-FFF2-40B4-BE49-F238E27FC236}">
                    <a16:creationId xmlns:a16="http://schemas.microsoft.com/office/drawing/2014/main" id="{06E580C5-AC4F-7D21-11CE-48A2A215B219}"/>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170014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6">
    <p:bg>
      <p:bgPr>
        <a:solidFill>
          <a:srgbClr val="FFFFFF"/>
        </a:solidFill>
        <a:effectLst/>
      </p:bgPr>
    </p:bg>
    <p:spTree>
      <p:nvGrpSpPr>
        <p:cNvPr id="1" name=""/>
        <p:cNvGrpSpPr/>
        <p:nvPr/>
      </p:nvGrpSpPr>
      <p:grpSpPr>
        <a:xfrm>
          <a:off x="0" y="0"/>
          <a:ext cx="0" cy="0"/>
          <a:chOff x="0" y="0"/>
          <a:chExt cx="0" cy="0"/>
        </a:xfrm>
      </p:grpSpPr>
      <p:pic>
        <p:nvPicPr>
          <p:cNvPr id="76" name="Afbeelding 75">
            <a:extLst>
              <a:ext uri="{FF2B5EF4-FFF2-40B4-BE49-F238E27FC236}">
                <a16:creationId xmlns:a16="http://schemas.microsoft.com/office/drawing/2014/main" id="{F11C090B-A315-5C91-5D8F-993589E67F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5029" y="591602"/>
            <a:ext cx="4964492" cy="6266397"/>
          </a:xfrm>
          <a:prstGeom prst="rect">
            <a:avLst/>
          </a:prstGeom>
        </p:spPr>
      </p:pic>
      <p:sp>
        <p:nvSpPr>
          <p:cNvPr id="2" name="Titel 1">
            <a:extLst>
              <a:ext uri="{FF2B5EF4-FFF2-40B4-BE49-F238E27FC236}">
                <a16:creationId xmlns:a16="http://schemas.microsoft.com/office/drawing/2014/main" id="{9E30336D-2F34-A61D-B23F-AF6C3F3EB77A}"/>
              </a:ext>
            </a:extLst>
          </p:cNvPr>
          <p:cNvSpPr>
            <a:spLocks noGrp="1"/>
          </p:cNvSpPr>
          <p:nvPr>
            <p:ph type="title" hasCustomPrompt="1"/>
          </p:nvPr>
        </p:nvSpPr>
        <p:spPr/>
        <p:txBody>
          <a:bodyPr/>
          <a:lstStyle/>
          <a:p>
            <a:r>
              <a:rPr lang="nl-NL"/>
              <a:t>Title goes here</a:t>
            </a:r>
            <a:endParaRPr lang="en-GB" dirty="0"/>
          </a:p>
        </p:txBody>
      </p:sp>
      <p:sp>
        <p:nvSpPr>
          <p:cNvPr id="3" name="Tijdelijke aanduiding voor datum 2">
            <a:extLst>
              <a:ext uri="{FF2B5EF4-FFF2-40B4-BE49-F238E27FC236}">
                <a16:creationId xmlns:a16="http://schemas.microsoft.com/office/drawing/2014/main" id="{7768E1F9-FEEB-CCB7-4F62-7C98C8131074}"/>
              </a:ext>
            </a:extLst>
          </p:cNvPr>
          <p:cNvSpPr>
            <a:spLocks noGrp="1"/>
          </p:cNvSpPr>
          <p:nvPr>
            <p:ph type="dt" sz="half" idx="10"/>
          </p:nvPr>
        </p:nvSpPr>
        <p:spPr/>
        <p:txBody>
          <a:bodyPr/>
          <a:lstStyle/>
          <a:p>
            <a:fld id="{0253DB16-AC71-4CDA-9ED6-7D38E7C3EFA9}"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E8656451-C5C9-2CE5-920F-3C2F6717E8E6}"/>
              </a:ext>
            </a:extLst>
          </p:cNvPr>
          <p:cNvSpPr>
            <a:spLocks noGrp="1"/>
          </p:cNvSpPr>
          <p:nvPr>
            <p:ph type="sldNum" sz="quarter" idx="11"/>
          </p:nvPr>
        </p:nvSpPr>
        <p:spPr/>
        <p:txBody>
          <a:bodyPr/>
          <a:lstStyle/>
          <a:p>
            <a:fld id="{9E843DB9-9987-4157-AB9C-CEA8D7D910BB}" type="slidenum">
              <a:rPr lang="en-GB" smtClean="0"/>
              <a:pPr/>
              <a:t>‹#›</a:t>
            </a:fld>
            <a:endParaRPr lang="en-GB" dirty="0"/>
          </a:p>
        </p:txBody>
      </p:sp>
      <p:sp>
        <p:nvSpPr>
          <p:cNvPr id="11" name="Rechthoek 10">
            <a:extLst>
              <a:ext uri="{FF2B5EF4-FFF2-40B4-BE49-F238E27FC236}">
                <a16:creationId xmlns:a16="http://schemas.microsoft.com/office/drawing/2014/main" id="{398A574D-2AAC-1474-75FB-38865F36BFDE}"/>
              </a:ext>
            </a:extLst>
          </p:cNvPr>
          <p:cNvSpPr/>
          <p:nvPr userDrawn="1"/>
        </p:nvSpPr>
        <p:spPr>
          <a:xfrm>
            <a:off x="0" y="-441330"/>
            <a:ext cx="117981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vl="0"/>
            <a:r>
              <a:rPr lang="en-GB" sz="1800" b="1" cap="none" baseline="0" noProof="0" dirty="0">
                <a:solidFill>
                  <a:schemeClr val="accent1"/>
                </a:solidFill>
                <a:latin typeface="+mj-lt"/>
              </a:rPr>
              <a:t>Custom #6</a:t>
            </a:r>
          </a:p>
        </p:txBody>
      </p:sp>
      <p:grpSp>
        <p:nvGrpSpPr>
          <p:cNvPr id="5" name="INSTRUCTION">
            <a:extLst>
              <a:ext uri="{FF2B5EF4-FFF2-40B4-BE49-F238E27FC236}">
                <a16:creationId xmlns:a16="http://schemas.microsoft.com/office/drawing/2014/main" id="{75DD9D33-202B-6899-A7F7-99913987FBDD}"/>
              </a:ext>
            </a:extLst>
          </p:cNvPr>
          <p:cNvGrpSpPr/>
          <p:nvPr userDrawn="1"/>
        </p:nvGrpSpPr>
        <p:grpSpPr>
          <a:xfrm>
            <a:off x="12377595" y="-1"/>
            <a:ext cx="3693386" cy="6640349"/>
            <a:chOff x="-3786165" y="-1"/>
            <a:chExt cx="3693386" cy="6640349"/>
          </a:xfrm>
        </p:grpSpPr>
        <p:sp>
          <p:nvSpPr>
            <p:cNvPr id="6" name="Rechthoek 5">
              <a:extLst>
                <a:ext uri="{FF2B5EF4-FFF2-40B4-BE49-F238E27FC236}">
                  <a16:creationId xmlns:a16="http://schemas.microsoft.com/office/drawing/2014/main" id="{09585C01-523D-AC04-63B7-8CB8F02AE763}"/>
                </a:ext>
              </a:extLst>
            </p:cNvPr>
            <p:cNvSpPr/>
            <p:nvPr userDrawn="1"/>
          </p:nvSpPr>
          <p:spPr>
            <a:xfrm>
              <a:off x="-3786165" y="-1"/>
              <a:ext cx="3593091" cy="599172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 name="Ovaal 6">
              <a:extLst>
                <a:ext uri="{FF2B5EF4-FFF2-40B4-BE49-F238E27FC236}">
                  <a16:creationId xmlns:a16="http://schemas.microsoft.com/office/drawing/2014/main" id="{20984A5A-F131-4BF4-9869-C353E9114EE0}"/>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 name="Rechthoek 7">
              <a:extLst>
                <a:ext uri="{FF2B5EF4-FFF2-40B4-BE49-F238E27FC236}">
                  <a16:creationId xmlns:a16="http://schemas.microsoft.com/office/drawing/2014/main" id="{D7E20B74-7D5D-049B-ED65-9FF3094E4ADE}"/>
                </a:ext>
              </a:extLst>
            </p:cNvPr>
            <p:cNvSpPr/>
            <p:nvPr userDrawn="1"/>
          </p:nvSpPr>
          <p:spPr>
            <a:xfrm>
              <a:off x="-3319415" y="465324"/>
              <a:ext cx="2962706" cy="66815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9" name="Ovaal 8">
              <a:extLst>
                <a:ext uri="{FF2B5EF4-FFF2-40B4-BE49-F238E27FC236}">
                  <a16:creationId xmlns:a16="http://schemas.microsoft.com/office/drawing/2014/main" id="{69398259-8233-7941-9853-2CF3D5CF0A1D}"/>
                </a:ext>
              </a:extLst>
            </p:cNvPr>
            <p:cNvSpPr/>
            <p:nvPr userDrawn="1"/>
          </p:nvSpPr>
          <p:spPr>
            <a:xfrm>
              <a:off x="-3603587" y="26339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 name="Rechthoek 9">
              <a:extLst>
                <a:ext uri="{FF2B5EF4-FFF2-40B4-BE49-F238E27FC236}">
                  <a16:creationId xmlns:a16="http://schemas.microsoft.com/office/drawing/2014/main" id="{26A06B40-5451-1B08-78DD-7126CE7858F0}"/>
                </a:ext>
              </a:extLst>
            </p:cNvPr>
            <p:cNvSpPr/>
            <p:nvPr userDrawn="1"/>
          </p:nvSpPr>
          <p:spPr>
            <a:xfrm>
              <a:off x="-3319416" y="2633936"/>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2" name="Ovaal 11">
              <a:extLst>
                <a:ext uri="{FF2B5EF4-FFF2-40B4-BE49-F238E27FC236}">
                  <a16:creationId xmlns:a16="http://schemas.microsoft.com/office/drawing/2014/main" id="{4EABD929-8916-8FEB-7233-950346FCD1A6}"/>
                </a:ext>
              </a:extLst>
            </p:cNvPr>
            <p:cNvSpPr/>
            <p:nvPr userDrawn="1"/>
          </p:nvSpPr>
          <p:spPr>
            <a:xfrm>
              <a:off x="-3603587" y="422636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3" name="Rechthoek 12">
              <a:extLst>
                <a:ext uri="{FF2B5EF4-FFF2-40B4-BE49-F238E27FC236}">
                  <a16:creationId xmlns:a16="http://schemas.microsoft.com/office/drawing/2014/main" id="{154CCF5F-EDEB-2427-15DF-D4758954864C}"/>
                </a:ext>
              </a:extLst>
            </p:cNvPr>
            <p:cNvSpPr/>
            <p:nvPr userDrawn="1"/>
          </p:nvSpPr>
          <p:spPr>
            <a:xfrm>
              <a:off x="-3319416" y="4226366"/>
              <a:ext cx="2944683" cy="82095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sp>
          <p:nvSpPr>
            <p:cNvPr id="14" name="Rechthoek 13">
              <a:extLst>
                <a:ext uri="{FF2B5EF4-FFF2-40B4-BE49-F238E27FC236}">
                  <a16:creationId xmlns:a16="http://schemas.microsoft.com/office/drawing/2014/main" id="{F428C417-C3C0-810F-98D7-D0E3E4DC3B14}"/>
                </a:ext>
              </a:extLst>
            </p:cNvPr>
            <p:cNvSpPr/>
            <p:nvPr userDrawn="1"/>
          </p:nvSpPr>
          <p:spPr>
            <a:xfrm>
              <a:off x="-3316836" y="3200265"/>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15" name="Groep 14">
              <a:extLst>
                <a:ext uri="{FF2B5EF4-FFF2-40B4-BE49-F238E27FC236}">
                  <a16:creationId xmlns:a16="http://schemas.microsoft.com/office/drawing/2014/main" id="{D9FEC2EE-FAD3-4FD3-FA2D-958C9AA42FD7}"/>
                </a:ext>
              </a:extLst>
            </p:cNvPr>
            <p:cNvGrpSpPr/>
            <p:nvPr userDrawn="1"/>
          </p:nvGrpSpPr>
          <p:grpSpPr>
            <a:xfrm>
              <a:off x="-2485819" y="3479783"/>
              <a:ext cx="1222990" cy="563933"/>
              <a:chOff x="-2485819" y="3399207"/>
              <a:chExt cx="1222990" cy="563933"/>
            </a:xfrm>
          </p:grpSpPr>
          <p:sp>
            <p:nvSpPr>
              <p:cNvPr id="55" name="Rechthoek 54">
                <a:extLst>
                  <a:ext uri="{FF2B5EF4-FFF2-40B4-BE49-F238E27FC236}">
                    <a16:creationId xmlns:a16="http://schemas.microsoft.com/office/drawing/2014/main" id="{93D4046F-6CF2-87BE-79E3-F9E7061A9F14}"/>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56" name="Rechthoek 55">
                <a:extLst>
                  <a:ext uri="{FF2B5EF4-FFF2-40B4-BE49-F238E27FC236}">
                    <a16:creationId xmlns:a16="http://schemas.microsoft.com/office/drawing/2014/main" id="{8493541F-5996-56F2-83D8-3225B54AE9FD}"/>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57" name="Groep 56">
                <a:extLst>
                  <a:ext uri="{FF2B5EF4-FFF2-40B4-BE49-F238E27FC236}">
                    <a16:creationId xmlns:a16="http://schemas.microsoft.com/office/drawing/2014/main" id="{43F18F60-B241-351F-536D-5DC389F3E42C}"/>
                  </a:ext>
                </a:extLst>
              </p:cNvPr>
              <p:cNvGrpSpPr/>
              <p:nvPr userDrawn="1"/>
            </p:nvGrpSpPr>
            <p:grpSpPr>
              <a:xfrm>
                <a:off x="-2403869" y="3460544"/>
                <a:ext cx="155951" cy="131922"/>
                <a:chOff x="12968836" y="3354170"/>
                <a:chExt cx="404806" cy="342433"/>
              </a:xfrm>
            </p:grpSpPr>
            <p:sp>
              <p:nvSpPr>
                <p:cNvPr id="70" name="Rechthoek: afgeronde hoeken 69">
                  <a:extLst>
                    <a:ext uri="{FF2B5EF4-FFF2-40B4-BE49-F238E27FC236}">
                      <a16:creationId xmlns:a16="http://schemas.microsoft.com/office/drawing/2014/main" id="{43E107B2-D1A2-72A2-41FA-7467CB318E2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71" name="Rechthoek 70">
                  <a:extLst>
                    <a:ext uri="{FF2B5EF4-FFF2-40B4-BE49-F238E27FC236}">
                      <a16:creationId xmlns:a16="http://schemas.microsoft.com/office/drawing/2014/main" id="{BAA2188E-DAC5-C72A-AEB0-BDBF92BF80F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2" name="Rechthoek 71">
                  <a:extLst>
                    <a:ext uri="{FF2B5EF4-FFF2-40B4-BE49-F238E27FC236}">
                      <a16:creationId xmlns:a16="http://schemas.microsoft.com/office/drawing/2014/main" id="{F9088517-F43A-EBE0-0169-FA0ABE7F39FF}"/>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3" name="Rechthoek 72">
                  <a:extLst>
                    <a:ext uri="{FF2B5EF4-FFF2-40B4-BE49-F238E27FC236}">
                      <a16:creationId xmlns:a16="http://schemas.microsoft.com/office/drawing/2014/main" id="{BA646467-598B-F5AE-AEB4-D7A0270F619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4" name="Rechthoek 73">
                  <a:extLst>
                    <a:ext uri="{FF2B5EF4-FFF2-40B4-BE49-F238E27FC236}">
                      <a16:creationId xmlns:a16="http://schemas.microsoft.com/office/drawing/2014/main" id="{982B8980-029E-EA8E-2FA3-9492245BBD88}"/>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75" name="Rechthoek 74">
                  <a:extLst>
                    <a:ext uri="{FF2B5EF4-FFF2-40B4-BE49-F238E27FC236}">
                      <a16:creationId xmlns:a16="http://schemas.microsoft.com/office/drawing/2014/main" id="{2D77F7AC-C8E7-9EFA-A319-AECB566BDE9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58" name="Groep 57">
                <a:extLst>
                  <a:ext uri="{FF2B5EF4-FFF2-40B4-BE49-F238E27FC236}">
                    <a16:creationId xmlns:a16="http://schemas.microsoft.com/office/drawing/2014/main" id="{C90CA8E9-94F8-C7D8-181E-D8FC4076A584}"/>
                  </a:ext>
                </a:extLst>
              </p:cNvPr>
              <p:cNvGrpSpPr/>
              <p:nvPr userDrawn="1"/>
            </p:nvGrpSpPr>
            <p:grpSpPr>
              <a:xfrm>
                <a:off x="-2423424" y="3690208"/>
                <a:ext cx="166739" cy="218963"/>
                <a:chOff x="12940828" y="3950597"/>
                <a:chExt cx="432813" cy="568367"/>
              </a:xfrm>
            </p:grpSpPr>
            <p:grpSp>
              <p:nvGrpSpPr>
                <p:cNvPr id="62" name="Groep 61">
                  <a:extLst>
                    <a:ext uri="{FF2B5EF4-FFF2-40B4-BE49-F238E27FC236}">
                      <a16:creationId xmlns:a16="http://schemas.microsoft.com/office/drawing/2014/main" id="{E8EC30BF-EE1B-B7F8-E9E8-F1C65AD1B1DC}"/>
                    </a:ext>
                  </a:extLst>
                </p:cNvPr>
                <p:cNvGrpSpPr/>
                <p:nvPr userDrawn="1"/>
              </p:nvGrpSpPr>
              <p:grpSpPr>
                <a:xfrm>
                  <a:off x="13000382" y="4006891"/>
                  <a:ext cx="373259" cy="315747"/>
                  <a:chOff x="12968836" y="3354170"/>
                  <a:chExt cx="404806" cy="342433"/>
                </a:xfrm>
              </p:grpSpPr>
              <p:sp>
                <p:nvSpPr>
                  <p:cNvPr id="64" name="Rechthoek: afgeronde hoeken 63">
                    <a:extLst>
                      <a:ext uri="{FF2B5EF4-FFF2-40B4-BE49-F238E27FC236}">
                        <a16:creationId xmlns:a16="http://schemas.microsoft.com/office/drawing/2014/main" id="{3E91DEF0-22C9-3507-8EEC-F96DEA9D6EE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65" name="Rechthoek 64">
                    <a:extLst>
                      <a:ext uri="{FF2B5EF4-FFF2-40B4-BE49-F238E27FC236}">
                        <a16:creationId xmlns:a16="http://schemas.microsoft.com/office/drawing/2014/main" id="{81CD2612-9A39-2732-2A19-88B1D2DA01B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66" name="Rechthoek 65">
                    <a:extLst>
                      <a:ext uri="{FF2B5EF4-FFF2-40B4-BE49-F238E27FC236}">
                        <a16:creationId xmlns:a16="http://schemas.microsoft.com/office/drawing/2014/main" id="{F2665B27-322A-2DD8-E363-48A1F0D1BF5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67" name="Rechthoek 66">
                    <a:extLst>
                      <a:ext uri="{FF2B5EF4-FFF2-40B4-BE49-F238E27FC236}">
                        <a16:creationId xmlns:a16="http://schemas.microsoft.com/office/drawing/2014/main" id="{50E7AFE9-86BF-8477-257F-D3C2EDC827A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68" name="Rechthoek 67">
                    <a:extLst>
                      <a:ext uri="{FF2B5EF4-FFF2-40B4-BE49-F238E27FC236}">
                        <a16:creationId xmlns:a16="http://schemas.microsoft.com/office/drawing/2014/main" id="{ADDF5FF3-7DE8-6BF9-BCF0-30C51CDF7075}"/>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69" name="Rechthoek 68">
                    <a:extLst>
                      <a:ext uri="{FF2B5EF4-FFF2-40B4-BE49-F238E27FC236}">
                        <a16:creationId xmlns:a16="http://schemas.microsoft.com/office/drawing/2014/main" id="{F50E6A79-EEA0-6F66-B93E-7DBDF7EE96E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63" name="Boog 62">
                  <a:extLst>
                    <a:ext uri="{FF2B5EF4-FFF2-40B4-BE49-F238E27FC236}">
                      <a16:creationId xmlns:a16="http://schemas.microsoft.com/office/drawing/2014/main" id="{79CF4826-97D7-DE67-8C81-07C65798E57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59" name="Tekstvak 58">
                <a:extLst>
                  <a:ext uri="{FF2B5EF4-FFF2-40B4-BE49-F238E27FC236}">
                    <a16:creationId xmlns:a16="http://schemas.microsoft.com/office/drawing/2014/main" id="{489AE3B1-DFAE-1F1D-8504-2F7CB8B273A6}"/>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60" name="Tekstvak 59">
                <a:extLst>
                  <a:ext uri="{FF2B5EF4-FFF2-40B4-BE49-F238E27FC236}">
                    <a16:creationId xmlns:a16="http://schemas.microsoft.com/office/drawing/2014/main" id="{D200B1A1-330F-59C4-ECD3-1D269F3AA865}"/>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61" name="Vrije vorm: vorm 60">
                <a:extLst>
                  <a:ext uri="{FF2B5EF4-FFF2-40B4-BE49-F238E27FC236}">
                    <a16:creationId xmlns:a16="http://schemas.microsoft.com/office/drawing/2014/main" id="{27DFBA19-E9A4-0373-374B-CD458E33EC93}"/>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nvGrpSpPr>
            <p:cNvPr id="17" name="Groep 16">
              <a:extLst>
                <a:ext uri="{FF2B5EF4-FFF2-40B4-BE49-F238E27FC236}">
                  <a16:creationId xmlns:a16="http://schemas.microsoft.com/office/drawing/2014/main" id="{0EB07808-AC7D-3D1E-1233-58039BE5E06D}"/>
                </a:ext>
              </a:extLst>
            </p:cNvPr>
            <p:cNvGrpSpPr/>
            <p:nvPr userDrawn="1"/>
          </p:nvGrpSpPr>
          <p:grpSpPr>
            <a:xfrm>
              <a:off x="-3786165" y="5680652"/>
              <a:ext cx="3693386" cy="959696"/>
              <a:chOff x="-3786437" y="6163468"/>
              <a:chExt cx="3693386" cy="959696"/>
            </a:xfrm>
          </p:grpSpPr>
          <p:sp>
            <p:nvSpPr>
              <p:cNvPr id="45" name="Rechthoek 44">
                <a:extLst>
                  <a:ext uri="{FF2B5EF4-FFF2-40B4-BE49-F238E27FC236}">
                    <a16:creationId xmlns:a16="http://schemas.microsoft.com/office/drawing/2014/main" id="{D2ED2937-F1D7-B2B0-176A-13B9EE25E0A6}"/>
                  </a:ext>
                </a:extLst>
              </p:cNvPr>
              <p:cNvSpPr/>
              <p:nvPr userDrawn="1"/>
            </p:nvSpPr>
            <p:spPr>
              <a:xfrm>
                <a:off x="-3786437" y="62951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b="1"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tab</a:t>
                </a:r>
                <a:r>
                  <a:rPr lang="en-GB" sz="1200" b="1" cap="all" baseline="0" noProof="0" dirty="0">
                    <a:solidFill>
                      <a:srgbClr val="211F26"/>
                    </a:solidFill>
                    <a:latin typeface="Calibri" panose="020F0502020204030204" pitchFamily="34" charset="0"/>
                    <a:cs typeface="Calibri" panose="020F0502020204030204" pitchFamily="34" charset="0"/>
                  </a:rPr>
                  <a:t> 'SLIDEBUILDER’ </a:t>
                </a:r>
                <a:r>
                  <a:rPr lang="en-GB" sz="1200" kern="1200" cap="none" baseline="0" noProof="0" dirty="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dirty="0">
                    <a:solidFill>
                      <a:srgbClr val="211F26"/>
                    </a:solidFill>
                    <a:latin typeface="Calibri" panose="020F0502020204030204" pitchFamily="34" charset="0"/>
                    <a:ea typeface="+mn-ea"/>
                    <a:cs typeface="Calibri" panose="020F0502020204030204" pitchFamily="34" charset="0"/>
                  </a:rPr>
                </a:br>
                <a:r>
                  <a:rPr lang="en-GB" sz="1200" kern="1200" cap="none" baseline="0" noProof="0" dirty="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dirty="0">
                    <a:solidFill>
                      <a:srgbClr val="211F26"/>
                    </a:solidFill>
                    <a:latin typeface="Calibri" panose="020F0502020204030204" pitchFamily="34" charset="0"/>
                    <a:cs typeface="Calibri" panose="020F0502020204030204" pitchFamily="34" charset="0"/>
                  </a:rPr>
                  <a:t>‘Inspiration'</a:t>
                </a:r>
              </a:p>
            </p:txBody>
          </p:sp>
          <p:grpSp>
            <p:nvGrpSpPr>
              <p:cNvPr id="46" name="ICOON_info">
                <a:extLst>
                  <a:ext uri="{FF2B5EF4-FFF2-40B4-BE49-F238E27FC236}">
                    <a16:creationId xmlns:a16="http://schemas.microsoft.com/office/drawing/2014/main" id="{82047AF5-CB56-D93C-0369-7D22A862F5BE}"/>
                  </a:ext>
                </a:extLst>
              </p:cNvPr>
              <p:cNvGrpSpPr/>
              <p:nvPr userDrawn="1"/>
            </p:nvGrpSpPr>
            <p:grpSpPr>
              <a:xfrm>
                <a:off x="-376736" y="6163468"/>
                <a:ext cx="283685" cy="283685"/>
                <a:chOff x="-510741" y="5913713"/>
                <a:chExt cx="267555" cy="267555"/>
              </a:xfrm>
            </p:grpSpPr>
            <p:sp>
              <p:nvSpPr>
                <p:cNvPr id="53" name="Ovaal 52">
                  <a:extLst>
                    <a:ext uri="{FF2B5EF4-FFF2-40B4-BE49-F238E27FC236}">
                      <a16:creationId xmlns:a16="http://schemas.microsoft.com/office/drawing/2014/main" id="{5C389F78-2591-5655-15F0-8FAF053F975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54" name="Graphic 163" descr="Informatie">
                  <a:extLst>
                    <a:ext uri="{FF2B5EF4-FFF2-40B4-BE49-F238E27FC236}">
                      <a16:creationId xmlns:a16="http://schemas.microsoft.com/office/drawing/2014/main" id="{8D4B8379-3D07-3E2B-2C8A-3164E78D0119}"/>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47" name="Groep 46">
                <a:extLst>
                  <a:ext uri="{FF2B5EF4-FFF2-40B4-BE49-F238E27FC236}">
                    <a16:creationId xmlns:a16="http://schemas.microsoft.com/office/drawing/2014/main" id="{B79EB739-0EEB-E1A2-AEBE-DF356768B77E}"/>
                  </a:ext>
                </a:extLst>
              </p:cNvPr>
              <p:cNvGrpSpPr/>
              <p:nvPr userDrawn="1"/>
            </p:nvGrpSpPr>
            <p:grpSpPr>
              <a:xfrm>
                <a:off x="-938434" y="6420818"/>
                <a:ext cx="627798" cy="576693"/>
                <a:chOff x="-938434" y="4570310"/>
                <a:chExt cx="627798" cy="576693"/>
              </a:xfrm>
            </p:grpSpPr>
            <p:grpSp>
              <p:nvGrpSpPr>
                <p:cNvPr id="48" name="Inspireren">
                  <a:extLst>
                    <a:ext uri="{FF2B5EF4-FFF2-40B4-BE49-F238E27FC236}">
                      <a16:creationId xmlns:a16="http://schemas.microsoft.com/office/drawing/2014/main" id="{54AF5229-376C-9D3D-7F25-A0E522C23A76}"/>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50" name="Freeform 12">
                    <a:extLst>
                      <a:ext uri="{FF2B5EF4-FFF2-40B4-BE49-F238E27FC236}">
                        <a16:creationId xmlns:a16="http://schemas.microsoft.com/office/drawing/2014/main" id="{5C081ADA-60D1-0C6A-9CAF-DAAD1A7D58E8}"/>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51" name="Freeform 13">
                    <a:extLst>
                      <a:ext uri="{FF2B5EF4-FFF2-40B4-BE49-F238E27FC236}">
                        <a16:creationId xmlns:a16="http://schemas.microsoft.com/office/drawing/2014/main" id="{A6D9AAE5-F352-4EB1-B8F4-0D0997C44C13}"/>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sp>
                <p:nvSpPr>
                  <p:cNvPr id="52" name="Freeform 14">
                    <a:extLst>
                      <a:ext uri="{FF2B5EF4-FFF2-40B4-BE49-F238E27FC236}">
                        <a16:creationId xmlns:a16="http://schemas.microsoft.com/office/drawing/2014/main" id="{D4FD9B01-A4B1-72D9-13A7-C9EDD4493EE2}"/>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dirty="0">
                      <a:ln>
                        <a:noFill/>
                      </a:ln>
                      <a:solidFill>
                        <a:srgbClr val="211F26"/>
                      </a:solidFill>
                      <a:effectLst/>
                      <a:uLnTx/>
                      <a:uFillTx/>
                      <a:latin typeface="+mn-lt"/>
                    </a:endParaRPr>
                  </a:p>
                </p:txBody>
              </p:sp>
            </p:grpSp>
            <p:sp>
              <p:nvSpPr>
                <p:cNvPr id="49" name="Tekstvak 48">
                  <a:extLst>
                    <a:ext uri="{FF2B5EF4-FFF2-40B4-BE49-F238E27FC236}">
                      <a16:creationId xmlns:a16="http://schemas.microsoft.com/office/drawing/2014/main" id="{D7DCB898-CF0F-D429-3EB5-BE3141AFA24C}"/>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grpSp>
          <p:nvGrpSpPr>
            <p:cNvPr id="18" name="Groep 17">
              <a:extLst>
                <a:ext uri="{FF2B5EF4-FFF2-40B4-BE49-F238E27FC236}">
                  <a16:creationId xmlns:a16="http://schemas.microsoft.com/office/drawing/2014/main" id="{CF8451A8-3CF8-E424-9E34-A86C9A8A62B7}"/>
                </a:ext>
              </a:extLst>
            </p:cNvPr>
            <p:cNvGrpSpPr/>
            <p:nvPr userDrawn="1"/>
          </p:nvGrpSpPr>
          <p:grpSpPr>
            <a:xfrm>
              <a:off x="-3426806" y="5129582"/>
              <a:ext cx="514284" cy="506545"/>
              <a:chOff x="12617641" y="3403239"/>
              <a:chExt cx="752963" cy="741634"/>
            </a:xfrm>
          </p:grpSpPr>
          <p:grpSp>
            <p:nvGrpSpPr>
              <p:cNvPr id="29" name="Groep 28">
                <a:extLst>
                  <a:ext uri="{FF2B5EF4-FFF2-40B4-BE49-F238E27FC236}">
                    <a16:creationId xmlns:a16="http://schemas.microsoft.com/office/drawing/2014/main" id="{6A9BC0C4-8269-9130-7ECB-5C7D1FDFB22D}"/>
                  </a:ext>
                </a:extLst>
              </p:cNvPr>
              <p:cNvGrpSpPr/>
              <p:nvPr userDrawn="1"/>
            </p:nvGrpSpPr>
            <p:grpSpPr>
              <a:xfrm>
                <a:off x="12771530" y="3403239"/>
                <a:ext cx="467176" cy="448491"/>
                <a:chOff x="12782157" y="3403239"/>
                <a:chExt cx="467176" cy="448491"/>
              </a:xfrm>
            </p:grpSpPr>
            <p:grpSp>
              <p:nvGrpSpPr>
                <p:cNvPr id="32" name="Groep 31">
                  <a:extLst>
                    <a:ext uri="{FF2B5EF4-FFF2-40B4-BE49-F238E27FC236}">
                      <a16:creationId xmlns:a16="http://schemas.microsoft.com/office/drawing/2014/main" id="{62D36D3B-0BE5-5340-8AD4-4484C9AFE844}"/>
                    </a:ext>
                  </a:extLst>
                </p:cNvPr>
                <p:cNvGrpSpPr/>
                <p:nvPr userDrawn="1"/>
              </p:nvGrpSpPr>
              <p:grpSpPr>
                <a:xfrm>
                  <a:off x="12782157" y="3403239"/>
                  <a:ext cx="412976" cy="396132"/>
                  <a:chOff x="13554906" y="3320109"/>
                  <a:chExt cx="443917" cy="425811"/>
                </a:xfrm>
              </p:grpSpPr>
              <p:grpSp>
                <p:nvGrpSpPr>
                  <p:cNvPr id="39" name="Groep 38">
                    <a:extLst>
                      <a:ext uri="{FF2B5EF4-FFF2-40B4-BE49-F238E27FC236}">
                        <a16:creationId xmlns:a16="http://schemas.microsoft.com/office/drawing/2014/main" id="{D34084E2-F642-4DE3-B4BF-023CBC040294}"/>
                      </a:ext>
                    </a:extLst>
                  </p:cNvPr>
                  <p:cNvGrpSpPr/>
                  <p:nvPr userDrawn="1"/>
                </p:nvGrpSpPr>
                <p:grpSpPr>
                  <a:xfrm>
                    <a:off x="13554906" y="3320109"/>
                    <a:ext cx="443917" cy="425811"/>
                    <a:chOff x="12909684" y="1276143"/>
                    <a:chExt cx="443917" cy="425811"/>
                  </a:xfrm>
                </p:grpSpPr>
                <p:sp>
                  <p:nvSpPr>
                    <p:cNvPr id="42" name="Rechthoek 41">
                      <a:extLst>
                        <a:ext uri="{FF2B5EF4-FFF2-40B4-BE49-F238E27FC236}">
                          <a16:creationId xmlns:a16="http://schemas.microsoft.com/office/drawing/2014/main" id="{CB1B463F-F2BF-EE8A-D0FB-3197153F2852}"/>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3" name="Rechthoek 42">
                      <a:extLst>
                        <a:ext uri="{FF2B5EF4-FFF2-40B4-BE49-F238E27FC236}">
                          <a16:creationId xmlns:a16="http://schemas.microsoft.com/office/drawing/2014/main" id="{09B0EF92-436D-C3AC-78B9-FC4EECBDF5F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44" name="Ovaal 43">
                      <a:extLst>
                        <a:ext uri="{FF2B5EF4-FFF2-40B4-BE49-F238E27FC236}">
                          <a16:creationId xmlns:a16="http://schemas.microsoft.com/office/drawing/2014/main" id="{F2D29199-EA5F-DF38-41ED-F356F5DA8E9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40" name="Afbeelding 39">
                    <a:extLst>
                      <a:ext uri="{FF2B5EF4-FFF2-40B4-BE49-F238E27FC236}">
                        <a16:creationId xmlns:a16="http://schemas.microsoft.com/office/drawing/2014/main" id="{96223DF4-2561-3476-1B30-10EDF7B00926}"/>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1" name="Afbeelding 40">
                    <a:extLst>
                      <a:ext uri="{FF2B5EF4-FFF2-40B4-BE49-F238E27FC236}">
                        <a16:creationId xmlns:a16="http://schemas.microsoft.com/office/drawing/2014/main" id="{CEF42391-6825-A42F-1181-83AEFCB4F437}"/>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3" name="Groep 32">
                  <a:extLst>
                    <a:ext uri="{FF2B5EF4-FFF2-40B4-BE49-F238E27FC236}">
                      <a16:creationId xmlns:a16="http://schemas.microsoft.com/office/drawing/2014/main" id="{20FFB9EE-E5FF-B480-E4B5-EE55A6A00211}"/>
                    </a:ext>
                  </a:extLst>
                </p:cNvPr>
                <p:cNvGrpSpPr/>
                <p:nvPr userDrawn="1"/>
              </p:nvGrpSpPr>
              <p:grpSpPr>
                <a:xfrm>
                  <a:off x="13103513" y="3705268"/>
                  <a:ext cx="145820" cy="146462"/>
                  <a:chOff x="13096169" y="3602278"/>
                  <a:chExt cx="145820" cy="146462"/>
                </a:xfrm>
              </p:grpSpPr>
              <p:sp>
                <p:nvSpPr>
                  <p:cNvPr id="37" name="Rechthoek 36">
                    <a:extLst>
                      <a:ext uri="{FF2B5EF4-FFF2-40B4-BE49-F238E27FC236}">
                        <a16:creationId xmlns:a16="http://schemas.microsoft.com/office/drawing/2014/main" id="{0FFF6592-BDC8-C371-516F-E416B0F304F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8" name="Rechthoek 37">
                    <a:extLst>
                      <a:ext uri="{FF2B5EF4-FFF2-40B4-BE49-F238E27FC236}">
                        <a16:creationId xmlns:a16="http://schemas.microsoft.com/office/drawing/2014/main" id="{A96F141D-2307-45E9-402A-D7429EBFA55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4" name="Groep 33">
                  <a:extLst>
                    <a:ext uri="{FF2B5EF4-FFF2-40B4-BE49-F238E27FC236}">
                      <a16:creationId xmlns:a16="http://schemas.microsoft.com/office/drawing/2014/main" id="{C721246E-C1D7-4929-023A-0CFA385A5251}"/>
                    </a:ext>
                  </a:extLst>
                </p:cNvPr>
                <p:cNvGrpSpPr/>
                <p:nvPr userDrawn="1"/>
              </p:nvGrpSpPr>
              <p:grpSpPr>
                <a:xfrm rot="10800000">
                  <a:off x="13061402" y="3665637"/>
                  <a:ext cx="145820" cy="146462"/>
                  <a:chOff x="13096169" y="3602278"/>
                  <a:chExt cx="145820" cy="146462"/>
                </a:xfrm>
              </p:grpSpPr>
              <p:sp>
                <p:nvSpPr>
                  <p:cNvPr id="35" name="Rechthoek 34">
                    <a:extLst>
                      <a:ext uri="{FF2B5EF4-FFF2-40B4-BE49-F238E27FC236}">
                        <a16:creationId xmlns:a16="http://schemas.microsoft.com/office/drawing/2014/main" id="{7037DD3F-3595-AD11-C08C-2A51EEEE34F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6" name="Rechthoek 35">
                    <a:extLst>
                      <a:ext uri="{FF2B5EF4-FFF2-40B4-BE49-F238E27FC236}">
                        <a16:creationId xmlns:a16="http://schemas.microsoft.com/office/drawing/2014/main" id="{D6074542-5A8F-F8DB-3147-A68CF99CFE8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0" name="Rechthoek 29">
                <a:extLst>
                  <a:ext uri="{FF2B5EF4-FFF2-40B4-BE49-F238E27FC236}">
                    <a16:creationId xmlns:a16="http://schemas.microsoft.com/office/drawing/2014/main" id="{78CA011E-E98B-9DB2-9347-D3141FD9738F}"/>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1" name="Gelijkbenige driehoek 30">
                <a:extLst>
                  <a:ext uri="{FF2B5EF4-FFF2-40B4-BE49-F238E27FC236}">
                    <a16:creationId xmlns:a16="http://schemas.microsoft.com/office/drawing/2014/main" id="{64B4346D-4A88-8576-AE70-911C53E1658D}"/>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9" name="Ovaal 18">
              <a:extLst>
                <a:ext uri="{FF2B5EF4-FFF2-40B4-BE49-F238E27FC236}">
                  <a16:creationId xmlns:a16="http://schemas.microsoft.com/office/drawing/2014/main" id="{DE2E95A3-75B5-6C23-DDC3-BC26AD0B4CDF}"/>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0" name="Rechthoek 19">
              <a:extLst>
                <a:ext uri="{FF2B5EF4-FFF2-40B4-BE49-F238E27FC236}">
                  <a16:creationId xmlns:a16="http://schemas.microsoft.com/office/drawing/2014/main" id="{62326430-5A79-56D4-4666-582CBE337DE5}"/>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21" name="Rechthoek 20">
              <a:extLst>
                <a:ext uri="{FF2B5EF4-FFF2-40B4-BE49-F238E27FC236}">
                  <a16:creationId xmlns:a16="http://schemas.microsoft.com/office/drawing/2014/main" id="{A6DC167B-8273-BD7B-7F02-C340DA9874C4}"/>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dirty="0">
                  <a:solidFill>
                    <a:srgbClr val="211F26"/>
                  </a:solidFill>
                  <a:latin typeface="Calibri" panose="020F0502020204030204" pitchFamily="34" charset="0"/>
                  <a:cs typeface="Calibri" panose="020F0502020204030204" pitchFamily="34" charset="0"/>
                </a:rPr>
                <a:t>Insert</a:t>
              </a:r>
            </a:p>
          </p:txBody>
        </p:sp>
        <p:grpSp>
          <p:nvGrpSpPr>
            <p:cNvPr id="22" name="Groep 21">
              <a:extLst>
                <a:ext uri="{FF2B5EF4-FFF2-40B4-BE49-F238E27FC236}">
                  <a16:creationId xmlns:a16="http://schemas.microsoft.com/office/drawing/2014/main" id="{B853C7C4-0D13-558B-DB63-FAD961B27DB5}"/>
                </a:ext>
              </a:extLst>
            </p:cNvPr>
            <p:cNvGrpSpPr/>
            <p:nvPr userDrawn="1"/>
          </p:nvGrpSpPr>
          <p:grpSpPr>
            <a:xfrm>
              <a:off x="-3365484" y="1226982"/>
              <a:ext cx="446937" cy="406485"/>
              <a:chOff x="-3563526" y="1409294"/>
              <a:chExt cx="354190" cy="322133"/>
            </a:xfrm>
          </p:grpSpPr>
          <p:grpSp>
            <p:nvGrpSpPr>
              <p:cNvPr id="23" name="Groep 22">
                <a:extLst>
                  <a:ext uri="{FF2B5EF4-FFF2-40B4-BE49-F238E27FC236}">
                    <a16:creationId xmlns:a16="http://schemas.microsoft.com/office/drawing/2014/main" id="{F6AACDE6-A411-4487-4D44-FAE94A3EAD55}"/>
                  </a:ext>
                </a:extLst>
              </p:cNvPr>
              <p:cNvGrpSpPr/>
              <p:nvPr userDrawn="1"/>
            </p:nvGrpSpPr>
            <p:grpSpPr>
              <a:xfrm>
                <a:off x="-3499992" y="1409294"/>
                <a:ext cx="225195" cy="195499"/>
                <a:chOff x="8987389" y="1361199"/>
                <a:chExt cx="2200275" cy="1914525"/>
              </a:xfrm>
            </p:grpSpPr>
            <p:sp>
              <p:nvSpPr>
                <p:cNvPr id="25" name="Vrije vorm: vorm 24">
                  <a:extLst>
                    <a:ext uri="{FF2B5EF4-FFF2-40B4-BE49-F238E27FC236}">
                      <a16:creationId xmlns:a16="http://schemas.microsoft.com/office/drawing/2014/main" id="{A3C2117B-1D03-F4B3-C481-D36BBAA4B7B3}"/>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dirty="0">
                    <a:solidFill>
                      <a:srgbClr val="211F26"/>
                    </a:solidFill>
                    <a:latin typeface="+mn-lt"/>
                  </a:endParaRPr>
                </a:p>
              </p:txBody>
            </p:sp>
            <p:grpSp>
              <p:nvGrpSpPr>
                <p:cNvPr id="26" name="Groep 25">
                  <a:extLst>
                    <a:ext uri="{FF2B5EF4-FFF2-40B4-BE49-F238E27FC236}">
                      <a16:creationId xmlns:a16="http://schemas.microsoft.com/office/drawing/2014/main" id="{411EF59D-B20F-CC37-095E-82AC6B78D746}"/>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27" name="Vrije vorm: vorm 26">
                    <a:extLst>
                      <a:ext uri="{FF2B5EF4-FFF2-40B4-BE49-F238E27FC236}">
                        <a16:creationId xmlns:a16="http://schemas.microsoft.com/office/drawing/2014/main" id="{662E67D3-F576-606E-F8EB-215307737419}"/>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sp>
                <p:nvSpPr>
                  <p:cNvPr id="28" name="Vrije vorm: vorm 27">
                    <a:extLst>
                      <a:ext uri="{FF2B5EF4-FFF2-40B4-BE49-F238E27FC236}">
                        <a16:creationId xmlns:a16="http://schemas.microsoft.com/office/drawing/2014/main" id="{C13AD0C7-E49C-BD03-2900-4B852A928423}"/>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dirty="0">
                      <a:solidFill>
                        <a:srgbClr val="211F26"/>
                      </a:solidFill>
                      <a:latin typeface="+mn-lt"/>
                    </a:endParaRPr>
                  </a:p>
                </p:txBody>
              </p:sp>
            </p:grpSp>
          </p:grpSp>
          <p:sp>
            <p:nvSpPr>
              <p:cNvPr id="24" name="Tekstvak 23">
                <a:extLst>
                  <a:ext uri="{FF2B5EF4-FFF2-40B4-BE49-F238E27FC236}">
                    <a16:creationId xmlns:a16="http://schemas.microsoft.com/office/drawing/2014/main" id="{23982F7B-B12A-8A68-CEB8-8BFE6CBA356B}"/>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
        <p:nvSpPr>
          <p:cNvPr id="78" name="Tijdelijke aanduiding voor afbeelding 77">
            <a:extLst>
              <a:ext uri="{FF2B5EF4-FFF2-40B4-BE49-F238E27FC236}">
                <a16:creationId xmlns:a16="http://schemas.microsoft.com/office/drawing/2014/main" id="{B73FE5B2-4BA7-E720-C6FA-DA399F2460E1}"/>
              </a:ext>
            </a:extLst>
          </p:cNvPr>
          <p:cNvSpPr>
            <a:spLocks noGrp="1"/>
          </p:cNvSpPr>
          <p:nvPr>
            <p:ph type="pic" sz="quarter" idx="14" hasCustomPrompt="1"/>
          </p:nvPr>
        </p:nvSpPr>
        <p:spPr>
          <a:xfrm>
            <a:off x="7841304" y="904637"/>
            <a:ext cx="2426050" cy="5267563"/>
          </a:xfrm>
          <a:custGeom>
            <a:avLst/>
            <a:gdLst>
              <a:gd name="connsiteX0" fmla="*/ 243624 w 2426050"/>
              <a:gd name="connsiteY0" fmla="*/ 0 h 5267563"/>
              <a:gd name="connsiteX1" fmla="*/ 541127 w 2426050"/>
              <a:gd name="connsiteY1" fmla="*/ 0 h 5267563"/>
              <a:gd name="connsiteX2" fmla="*/ 541127 w 2426050"/>
              <a:gd name="connsiteY2" fmla="*/ 57271 h 5267563"/>
              <a:gd name="connsiteX3" fmla="*/ 678732 w 2426050"/>
              <a:gd name="connsiteY3" fmla="*/ 195049 h 5267563"/>
              <a:gd name="connsiteX4" fmla="*/ 1744312 w 2426050"/>
              <a:gd name="connsiteY4" fmla="*/ 195049 h 5267563"/>
              <a:gd name="connsiteX5" fmla="*/ 1881918 w 2426050"/>
              <a:gd name="connsiteY5" fmla="*/ 57271 h 5267563"/>
              <a:gd name="connsiteX6" fmla="*/ 1881918 w 2426050"/>
              <a:gd name="connsiteY6" fmla="*/ 0 h 5267563"/>
              <a:gd name="connsiteX7" fmla="*/ 2182426 w 2426050"/>
              <a:gd name="connsiteY7" fmla="*/ 0 h 5267563"/>
              <a:gd name="connsiteX8" fmla="*/ 2426050 w 2426050"/>
              <a:gd name="connsiteY8" fmla="*/ 243930 h 5267563"/>
              <a:gd name="connsiteX9" fmla="*/ 2426050 w 2426050"/>
              <a:gd name="connsiteY9" fmla="*/ 5023633 h 5267563"/>
              <a:gd name="connsiteX10" fmla="*/ 2182426 w 2426050"/>
              <a:gd name="connsiteY10" fmla="*/ 5267563 h 5267563"/>
              <a:gd name="connsiteX11" fmla="*/ 243624 w 2426050"/>
              <a:gd name="connsiteY11" fmla="*/ 5267563 h 5267563"/>
              <a:gd name="connsiteX12" fmla="*/ 0 w 2426050"/>
              <a:gd name="connsiteY12" fmla="*/ 5023633 h 5267563"/>
              <a:gd name="connsiteX13" fmla="*/ 0 w 2426050"/>
              <a:gd name="connsiteY13" fmla="*/ 243930 h 5267563"/>
              <a:gd name="connsiteX14" fmla="*/ 243624 w 2426050"/>
              <a:gd name="connsiteY14" fmla="*/ 0 h 526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26050" h="5267563">
                <a:moveTo>
                  <a:pt x="243624" y="0"/>
                </a:moveTo>
                <a:lnTo>
                  <a:pt x="541127" y="0"/>
                </a:lnTo>
                <a:lnTo>
                  <a:pt x="541127" y="57271"/>
                </a:lnTo>
                <a:cubicBezTo>
                  <a:pt x="541127" y="133363"/>
                  <a:pt x="602735" y="195049"/>
                  <a:pt x="678732" y="195049"/>
                </a:cubicBezTo>
                <a:lnTo>
                  <a:pt x="1744312" y="195049"/>
                </a:lnTo>
                <a:cubicBezTo>
                  <a:pt x="1820309" y="195049"/>
                  <a:pt x="1881918" y="133363"/>
                  <a:pt x="1881918" y="57271"/>
                </a:cubicBezTo>
                <a:lnTo>
                  <a:pt x="1881918" y="0"/>
                </a:lnTo>
                <a:lnTo>
                  <a:pt x="2182426" y="0"/>
                </a:lnTo>
                <a:cubicBezTo>
                  <a:pt x="2316976" y="0"/>
                  <a:pt x="2426050" y="109211"/>
                  <a:pt x="2426050" y="243930"/>
                </a:cubicBezTo>
                <a:lnTo>
                  <a:pt x="2426050" y="5023633"/>
                </a:lnTo>
                <a:cubicBezTo>
                  <a:pt x="2426050" y="5158352"/>
                  <a:pt x="2316976" y="5267563"/>
                  <a:pt x="2182426" y="5267563"/>
                </a:cubicBezTo>
                <a:lnTo>
                  <a:pt x="243624" y="5267563"/>
                </a:lnTo>
                <a:cubicBezTo>
                  <a:pt x="109074" y="5267563"/>
                  <a:pt x="0" y="5158352"/>
                  <a:pt x="0" y="5023633"/>
                </a:cubicBezTo>
                <a:lnTo>
                  <a:pt x="0" y="243930"/>
                </a:lnTo>
                <a:cubicBezTo>
                  <a:pt x="0" y="109211"/>
                  <a:pt x="109074" y="0"/>
                  <a:pt x="243624" y="0"/>
                </a:cubicBezTo>
                <a:close/>
              </a:path>
            </a:pathLst>
          </a:custGeom>
          <a:pattFill prst="pct60">
            <a:fgClr>
              <a:schemeClr val="bg1">
                <a:lumMod val="95000"/>
              </a:schemeClr>
            </a:fgClr>
            <a:bgClr>
              <a:schemeClr val="bg1">
                <a:lumMod val="85000"/>
              </a:schemeClr>
            </a:bgClr>
          </a:pattFill>
        </p:spPr>
        <p:txBody>
          <a:bodyPr wrap="square" tIns="0" bIns="1260000" anchor="ctr" anchorCtr="0">
            <a:noAutofit/>
          </a:bodyPr>
          <a:lstStyle>
            <a:lvl1pPr marL="0" indent="0" algn="ctr">
              <a:lnSpc>
                <a:spcPct val="100000"/>
              </a:lnSpc>
              <a:spcBef>
                <a:spcPts val="0"/>
              </a:spcBef>
              <a:spcAft>
                <a:spcPts val="0"/>
              </a:spcAft>
              <a:buNone/>
              <a:defRPr sz="1200" i="1">
                <a:solidFill>
                  <a:schemeClr val="bg1">
                    <a:lumMod val="50000"/>
                  </a:schemeClr>
                </a:solidFill>
              </a:defRPr>
            </a:lvl1pPr>
          </a:lstStyle>
          <a:p>
            <a:r>
              <a:rPr lang="en-GB" noProof="0" dirty="0"/>
              <a:t>Select this placeholder, go to the tab ‘</a:t>
            </a:r>
            <a:r>
              <a:rPr lang="en-GB" noProof="0" dirty="0" err="1"/>
              <a:t>Slidebuilder</a:t>
            </a:r>
            <a:r>
              <a:rPr lang="en-GB" noProof="0" dirty="0"/>
              <a:t>’, click on ‘Images’, </a:t>
            </a:r>
            <a:br>
              <a:rPr lang="en-GB" noProof="0" dirty="0"/>
            </a:br>
            <a:r>
              <a:rPr lang="en-GB" noProof="0" dirty="0"/>
              <a:t>select the preferred image </a:t>
            </a:r>
            <a:br>
              <a:rPr lang="en-GB" noProof="0" dirty="0"/>
            </a:br>
            <a:r>
              <a:rPr lang="en-GB" noProof="0" dirty="0"/>
              <a:t>and click on ‘Insert’.</a:t>
            </a:r>
          </a:p>
        </p:txBody>
      </p:sp>
    </p:spTree>
    <p:extLst>
      <p:ext uri="{BB962C8B-B14F-4D97-AF65-F5344CB8AC3E}">
        <p14:creationId xmlns:p14="http://schemas.microsoft.com/office/powerpoint/2010/main" val="312353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B49A-D087-954F-4923-90F9345CEFF8}"/>
              </a:ext>
            </a:extLst>
          </p:cNvPr>
          <p:cNvSpPr>
            <a:spLocks noGrp="1"/>
          </p:cNvSpPr>
          <p:nvPr>
            <p:ph type="title"/>
          </p:nvPr>
        </p:nvSpPr>
        <p:spPr>
          <a:xfrm>
            <a:off x="839788" y="365125"/>
            <a:ext cx="10515600" cy="1325563"/>
          </a:xfrm>
        </p:spPr>
        <p:txBody>
          <a:bodyPr/>
          <a:lstStyle/>
          <a:p>
            <a:r>
              <a:rPr lang="en-GB"/>
              <a:t>Click to edit Master title style</a:t>
            </a:r>
            <a:endParaRPr lang="en-NZ"/>
          </a:p>
        </p:txBody>
      </p:sp>
      <p:sp>
        <p:nvSpPr>
          <p:cNvPr id="3" name="Text Placeholder 2">
            <a:extLst>
              <a:ext uri="{FF2B5EF4-FFF2-40B4-BE49-F238E27FC236}">
                <a16:creationId xmlns:a16="http://schemas.microsoft.com/office/drawing/2014/main" id="{F04BCAAB-9F93-1C5E-248E-972905791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D54C147-C79F-13F7-6FA3-48478222A2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5" name="Text Placeholder 4">
            <a:extLst>
              <a:ext uri="{FF2B5EF4-FFF2-40B4-BE49-F238E27FC236}">
                <a16:creationId xmlns:a16="http://schemas.microsoft.com/office/drawing/2014/main" id="{69335163-3DD0-D93C-3A00-ED016E4B6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B56E807-7ED8-367D-BC0D-B06F0F99FC9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7" name="Date Placeholder 6">
            <a:extLst>
              <a:ext uri="{FF2B5EF4-FFF2-40B4-BE49-F238E27FC236}">
                <a16:creationId xmlns:a16="http://schemas.microsoft.com/office/drawing/2014/main" id="{DD1C85EE-0257-A488-41C9-C6D380964B0C}"/>
              </a:ext>
            </a:extLst>
          </p:cNvPr>
          <p:cNvSpPr>
            <a:spLocks noGrp="1"/>
          </p:cNvSpPr>
          <p:nvPr>
            <p:ph type="dt" sz="half" idx="10"/>
          </p:nvPr>
        </p:nvSpPr>
        <p:spPr/>
        <p:txBody>
          <a:bodyPr/>
          <a:lstStyle/>
          <a:p>
            <a:fld id="{BFC61452-8270-4592-9C05-AEA4BBCB8BB8}" type="datetimeFigureOut">
              <a:rPr lang="en-NZ" smtClean="0"/>
              <a:t>24/05/2024</a:t>
            </a:fld>
            <a:endParaRPr lang="en-NZ"/>
          </a:p>
        </p:txBody>
      </p:sp>
      <p:sp>
        <p:nvSpPr>
          <p:cNvPr id="8" name="Footer Placeholder 7">
            <a:extLst>
              <a:ext uri="{FF2B5EF4-FFF2-40B4-BE49-F238E27FC236}">
                <a16:creationId xmlns:a16="http://schemas.microsoft.com/office/drawing/2014/main" id="{64C707A7-5D6A-6000-6146-F11EE2BB89DB}"/>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447AD82B-6B5E-5208-3EF0-C9AC4130D273}"/>
              </a:ext>
            </a:extLst>
          </p:cNvPr>
          <p:cNvSpPr>
            <a:spLocks noGrp="1"/>
          </p:cNvSpPr>
          <p:nvPr>
            <p:ph type="sldNum" sz="quarter" idx="12"/>
          </p:nvPr>
        </p:nvSpPr>
        <p:spPr/>
        <p:txBody>
          <a:bodyPr/>
          <a:lstStyle/>
          <a:p>
            <a:fld id="{FF343975-18B3-471D-AF23-0BC0E65D973B}" type="slidenum">
              <a:rPr lang="en-NZ" smtClean="0"/>
              <a:t>‹#›</a:t>
            </a:fld>
            <a:endParaRPr lang="en-NZ"/>
          </a:p>
        </p:txBody>
      </p:sp>
    </p:spTree>
    <p:extLst>
      <p:ext uri="{BB962C8B-B14F-4D97-AF65-F5344CB8AC3E}">
        <p14:creationId xmlns:p14="http://schemas.microsoft.com/office/powerpoint/2010/main" val="20178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7C9C-B425-6161-D564-953F63DBB370}"/>
              </a:ext>
            </a:extLst>
          </p:cNvPr>
          <p:cNvSpPr>
            <a:spLocks noGrp="1"/>
          </p:cNvSpPr>
          <p:nvPr>
            <p:ph type="title"/>
          </p:nvPr>
        </p:nvSpPr>
        <p:spPr/>
        <p:txBody>
          <a:bodyPr/>
          <a:lstStyle/>
          <a:p>
            <a:r>
              <a:rPr lang="en-GB"/>
              <a:t>Click to edit Master title style</a:t>
            </a:r>
            <a:endParaRPr lang="en-NZ"/>
          </a:p>
        </p:txBody>
      </p:sp>
      <p:sp>
        <p:nvSpPr>
          <p:cNvPr id="3" name="Date Placeholder 2">
            <a:extLst>
              <a:ext uri="{FF2B5EF4-FFF2-40B4-BE49-F238E27FC236}">
                <a16:creationId xmlns:a16="http://schemas.microsoft.com/office/drawing/2014/main" id="{A97D915D-1AD8-B368-F9F8-A04C44303A94}"/>
              </a:ext>
            </a:extLst>
          </p:cNvPr>
          <p:cNvSpPr>
            <a:spLocks noGrp="1"/>
          </p:cNvSpPr>
          <p:nvPr>
            <p:ph type="dt" sz="half" idx="10"/>
          </p:nvPr>
        </p:nvSpPr>
        <p:spPr/>
        <p:txBody>
          <a:bodyPr/>
          <a:lstStyle/>
          <a:p>
            <a:fld id="{BFC61452-8270-4592-9C05-AEA4BBCB8BB8}" type="datetimeFigureOut">
              <a:rPr lang="en-NZ" smtClean="0"/>
              <a:t>24/05/2024</a:t>
            </a:fld>
            <a:endParaRPr lang="en-NZ"/>
          </a:p>
        </p:txBody>
      </p:sp>
      <p:sp>
        <p:nvSpPr>
          <p:cNvPr id="4" name="Footer Placeholder 3">
            <a:extLst>
              <a:ext uri="{FF2B5EF4-FFF2-40B4-BE49-F238E27FC236}">
                <a16:creationId xmlns:a16="http://schemas.microsoft.com/office/drawing/2014/main" id="{E1D3D4A6-CB95-5384-3A19-19D5CF46A7F8}"/>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81035910-30EB-11BF-E8A8-A81CBF6EE766}"/>
              </a:ext>
            </a:extLst>
          </p:cNvPr>
          <p:cNvSpPr>
            <a:spLocks noGrp="1"/>
          </p:cNvSpPr>
          <p:nvPr>
            <p:ph type="sldNum" sz="quarter" idx="12"/>
          </p:nvPr>
        </p:nvSpPr>
        <p:spPr/>
        <p:txBody>
          <a:bodyPr/>
          <a:lstStyle/>
          <a:p>
            <a:fld id="{FF343975-18B3-471D-AF23-0BC0E65D973B}" type="slidenum">
              <a:rPr lang="en-NZ" smtClean="0"/>
              <a:t>‹#›</a:t>
            </a:fld>
            <a:endParaRPr lang="en-NZ"/>
          </a:p>
        </p:txBody>
      </p:sp>
    </p:spTree>
    <p:extLst>
      <p:ext uri="{BB962C8B-B14F-4D97-AF65-F5344CB8AC3E}">
        <p14:creationId xmlns:p14="http://schemas.microsoft.com/office/powerpoint/2010/main" val="170973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E91E6-1713-FF40-AB26-1B0485E49777}"/>
              </a:ext>
            </a:extLst>
          </p:cNvPr>
          <p:cNvSpPr>
            <a:spLocks noGrp="1"/>
          </p:cNvSpPr>
          <p:nvPr>
            <p:ph type="dt" sz="half" idx="10"/>
          </p:nvPr>
        </p:nvSpPr>
        <p:spPr/>
        <p:txBody>
          <a:bodyPr/>
          <a:lstStyle/>
          <a:p>
            <a:fld id="{BFC61452-8270-4592-9C05-AEA4BBCB8BB8}" type="datetimeFigureOut">
              <a:rPr lang="en-NZ" smtClean="0"/>
              <a:t>24/05/2024</a:t>
            </a:fld>
            <a:endParaRPr lang="en-NZ"/>
          </a:p>
        </p:txBody>
      </p:sp>
      <p:sp>
        <p:nvSpPr>
          <p:cNvPr id="3" name="Footer Placeholder 2">
            <a:extLst>
              <a:ext uri="{FF2B5EF4-FFF2-40B4-BE49-F238E27FC236}">
                <a16:creationId xmlns:a16="http://schemas.microsoft.com/office/drawing/2014/main" id="{D4BE14BB-E150-D247-82F4-9F73B12D06EA}"/>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B89F092-ED8F-1B5B-6E4A-C5E6AFF4AA78}"/>
              </a:ext>
            </a:extLst>
          </p:cNvPr>
          <p:cNvSpPr>
            <a:spLocks noGrp="1"/>
          </p:cNvSpPr>
          <p:nvPr>
            <p:ph type="sldNum" sz="quarter" idx="12"/>
          </p:nvPr>
        </p:nvSpPr>
        <p:spPr/>
        <p:txBody>
          <a:bodyPr/>
          <a:lstStyle/>
          <a:p>
            <a:fld id="{FF343975-18B3-471D-AF23-0BC0E65D973B}" type="slidenum">
              <a:rPr lang="en-NZ" smtClean="0"/>
              <a:t>‹#›</a:t>
            </a:fld>
            <a:endParaRPr lang="en-NZ"/>
          </a:p>
        </p:txBody>
      </p:sp>
    </p:spTree>
    <p:extLst>
      <p:ext uri="{BB962C8B-B14F-4D97-AF65-F5344CB8AC3E}">
        <p14:creationId xmlns:p14="http://schemas.microsoft.com/office/powerpoint/2010/main" val="3203582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54E4-0644-75D2-8391-51CBC8144D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Z"/>
          </a:p>
        </p:txBody>
      </p:sp>
      <p:sp>
        <p:nvSpPr>
          <p:cNvPr id="3" name="Content Placeholder 2">
            <a:extLst>
              <a:ext uri="{FF2B5EF4-FFF2-40B4-BE49-F238E27FC236}">
                <a16:creationId xmlns:a16="http://schemas.microsoft.com/office/drawing/2014/main" id="{A96BDA3C-C1A4-55E9-BF89-B56A16BCC5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Text Placeholder 3">
            <a:extLst>
              <a:ext uri="{FF2B5EF4-FFF2-40B4-BE49-F238E27FC236}">
                <a16:creationId xmlns:a16="http://schemas.microsoft.com/office/drawing/2014/main" id="{2194E9FB-3587-6380-EF09-5FD6F1B35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30AE4B-09D1-DE5D-F22F-9B490767EFAC}"/>
              </a:ext>
            </a:extLst>
          </p:cNvPr>
          <p:cNvSpPr>
            <a:spLocks noGrp="1"/>
          </p:cNvSpPr>
          <p:nvPr>
            <p:ph type="dt" sz="half" idx="10"/>
          </p:nvPr>
        </p:nvSpPr>
        <p:spPr/>
        <p:txBody>
          <a:bodyPr/>
          <a:lstStyle/>
          <a:p>
            <a:fld id="{BFC61452-8270-4592-9C05-AEA4BBCB8BB8}" type="datetimeFigureOut">
              <a:rPr lang="en-NZ" smtClean="0"/>
              <a:t>24/05/2024</a:t>
            </a:fld>
            <a:endParaRPr lang="en-NZ"/>
          </a:p>
        </p:txBody>
      </p:sp>
      <p:sp>
        <p:nvSpPr>
          <p:cNvPr id="6" name="Footer Placeholder 5">
            <a:extLst>
              <a:ext uri="{FF2B5EF4-FFF2-40B4-BE49-F238E27FC236}">
                <a16:creationId xmlns:a16="http://schemas.microsoft.com/office/drawing/2014/main" id="{CC9EC731-D669-83E1-6B7B-C302C1EA879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E2BBD59-BF9C-85D6-19DA-0A1C0B41956A}"/>
              </a:ext>
            </a:extLst>
          </p:cNvPr>
          <p:cNvSpPr>
            <a:spLocks noGrp="1"/>
          </p:cNvSpPr>
          <p:nvPr>
            <p:ph type="sldNum" sz="quarter" idx="12"/>
          </p:nvPr>
        </p:nvSpPr>
        <p:spPr/>
        <p:txBody>
          <a:bodyPr/>
          <a:lstStyle/>
          <a:p>
            <a:fld id="{FF343975-18B3-471D-AF23-0BC0E65D973B}" type="slidenum">
              <a:rPr lang="en-NZ" smtClean="0"/>
              <a:t>‹#›</a:t>
            </a:fld>
            <a:endParaRPr lang="en-NZ"/>
          </a:p>
        </p:txBody>
      </p:sp>
    </p:spTree>
    <p:extLst>
      <p:ext uri="{BB962C8B-B14F-4D97-AF65-F5344CB8AC3E}">
        <p14:creationId xmlns:p14="http://schemas.microsoft.com/office/powerpoint/2010/main" val="412075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7FBA-0CA0-C032-1201-BC489E5E66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Z"/>
          </a:p>
        </p:txBody>
      </p:sp>
      <p:sp>
        <p:nvSpPr>
          <p:cNvPr id="3" name="Picture Placeholder 2">
            <a:extLst>
              <a:ext uri="{FF2B5EF4-FFF2-40B4-BE49-F238E27FC236}">
                <a16:creationId xmlns:a16="http://schemas.microsoft.com/office/drawing/2014/main" id="{DA952D0C-771F-F77A-681E-3B88FEA51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2CB4522C-7194-FC04-53F1-AE104E89B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EC619E-78A4-2075-A21B-3A5067816D30}"/>
              </a:ext>
            </a:extLst>
          </p:cNvPr>
          <p:cNvSpPr>
            <a:spLocks noGrp="1"/>
          </p:cNvSpPr>
          <p:nvPr>
            <p:ph type="dt" sz="half" idx="10"/>
          </p:nvPr>
        </p:nvSpPr>
        <p:spPr/>
        <p:txBody>
          <a:bodyPr/>
          <a:lstStyle/>
          <a:p>
            <a:fld id="{BFC61452-8270-4592-9C05-AEA4BBCB8BB8}" type="datetimeFigureOut">
              <a:rPr lang="en-NZ" smtClean="0"/>
              <a:t>24/05/2024</a:t>
            </a:fld>
            <a:endParaRPr lang="en-NZ"/>
          </a:p>
        </p:txBody>
      </p:sp>
      <p:sp>
        <p:nvSpPr>
          <p:cNvPr id="6" name="Footer Placeholder 5">
            <a:extLst>
              <a:ext uri="{FF2B5EF4-FFF2-40B4-BE49-F238E27FC236}">
                <a16:creationId xmlns:a16="http://schemas.microsoft.com/office/drawing/2014/main" id="{C4F5B629-C4B4-6406-B52C-D31F85AED27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4E1F795-3C35-48A4-A737-4CFE92AE473A}"/>
              </a:ext>
            </a:extLst>
          </p:cNvPr>
          <p:cNvSpPr>
            <a:spLocks noGrp="1"/>
          </p:cNvSpPr>
          <p:nvPr>
            <p:ph type="sldNum" sz="quarter" idx="12"/>
          </p:nvPr>
        </p:nvSpPr>
        <p:spPr/>
        <p:txBody>
          <a:bodyPr/>
          <a:lstStyle/>
          <a:p>
            <a:fld id="{FF343975-18B3-471D-AF23-0BC0E65D973B}" type="slidenum">
              <a:rPr lang="en-NZ" smtClean="0"/>
              <a:t>‹#›</a:t>
            </a:fld>
            <a:endParaRPr lang="en-NZ"/>
          </a:p>
        </p:txBody>
      </p:sp>
    </p:spTree>
    <p:extLst>
      <p:ext uri="{BB962C8B-B14F-4D97-AF65-F5344CB8AC3E}">
        <p14:creationId xmlns:p14="http://schemas.microsoft.com/office/powerpoint/2010/main" val="249658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4E8FB2-CC99-5E93-EDF4-0AE8F4D46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Z"/>
          </a:p>
        </p:txBody>
      </p:sp>
      <p:sp>
        <p:nvSpPr>
          <p:cNvPr id="3" name="Text Placeholder 2">
            <a:extLst>
              <a:ext uri="{FF2B5EF4-FFF2-40B4-BE49-F238E27FC236}">
                <a16:creationId xmlns:a16="http://schemas.microsoft.com/office/drawing/2014/main" id="{DD4661B0-34ED-F314-38AE-B46E616649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3A587263-CCF5-B736-880C-36D4A7995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C61452-8270-4592-9C05-AEA4BBCB8BB8}" type="datetimeFigureOut">
              <a:rPr lang="en-NZ" smtClean="0"/>
              <a:t>24/05/2024</a:t>
            </a:fld>
            <a:endParaRPr lang="en-NZ"/>
          </a:p>
        </p:txBody>
      </p:sp>
      <p:sp>
        <p:nvSpPr>
          <p:cNvPr id="5" name="Footer Placeholder 4">
            <a:extLst>
              <a:ext uri="{FF2B5EF4-FFF2-40B4-BE49-F238E27FC236}">
                <a16:creationId xmlns:a16="http://schemas.microsoft.com/office/drawing/2014/main" id="{824EF196-077B-7D34-CDD0-CEE7D1E46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0042D684-5A4D-3A50-8BAD-558D5BED4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343975-18B3-471D-AF23-0BC0E65D973B}" type="slidenum">
              <a:rPr lang="en-NZ" smtClean="0"/>
              <a:t>‹#›</a:t>
            </a:fld>
            <a:endParaRPr lang="en-NZ"/>
          </a:p>
        </p:txBody>
      </p:sp>
    </p:spTree>
    <p:extLst>
      <p:ext uri="{BB962C8B-B14F-4D97-AF65-F5344CB8AC3E}">
        <p14:creationId xmlns:p14="http://schemas.microsoft.com/office/powerpoint/2010/main" val="1840371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219B37A3-82F2-45D5-868F-F00F93F6E7B3}"/>
              </a:ext>
            </a:extLst>
          </p:cNvPr>
          <p:cNvSpPr>
            <a:spLocks noGrp="1"/>
          </p:cNvSpPr>
          <p:nvPr>
            <p:ph type="title"/>
          </p:nvPr>
        </p:nvSpPr>
        <p:spPr>
          <a:xfrm>
            <a:off x="718666" y="722454"/>
            <a:ext cx="10752610" cy="323409"/>
          </a:xfrm>
          <a:prstGeom prst="rect">
            <a:avLst/>
          </a:prstGeom>
        </p:spPr>
        <p:txBody>
          <a:bodyPr vert="horz" lIns="0" tIns="0" rIns="0" bIns="378000" rtlCol="0" anchor="t">
            <a:noAutofit/>
          </a:bodyPr>
          <a:lstStyle/>
          <a:p>
            <a:r>
              <a:rPr lang="en-GB" noProof="0" dirty="0"/>
              <a:t>Title goes here</a:t>
            </a:r>
          </a:p>
        </p:txBody>
      </p:sp>
      <p:sp>
        <p:nvSpPr>
          <p:cNvPr id="3" name="Tijdelijke aanduiding voor tekst 2">
            <a:extLst>
              <a:ext uri="{FF2B5EF4-FFF2-40B4-BE49-F238E27FC236}">
                <a16:creationId xmlns:a16="http://schemas.microsoft.com/office/drawing/2014/main" id="{061B9A90-182E-49A3-8BF5-04F32288137B}"/>
              </a:ext>
            </a:extLst>
          </p:cNvPr>
          <p:cNvSpPr>
            <a:spLocks noGrp="1"/>
          </p:cNvSpPr>
          <p:nvPr>
            <p:ph type="body" idx="1"/>
          </p:nvPr>
        </p:nvSpPr>
        <p:spPr>
          <a:xfrm>
            <a:off x="719138" y="1563938"/>
            <a:ext cx="10752137" cy="4433419"/>
          </a:xfrm>
          <a:prstGeom prst="rect">
            <a:avLst/>
          </a:prstGeom>
        </p:spPr>
        <p:txBody>
          <a:bodyPr vert="horz" lIns="0" tIns="0" rIns="0" bIns="0" rtlCol="0">
            <a:noAutofit/>
          </a:bodyPr>
          <a:lstStyle/>
          <a:p>
            <a:pPr lvl="0"/>
            <a:r>
              <a:rPr lang="en-GB" noProof="0" dirty="0"/>
              <a:t>Bullet</a:t>
            </a:r>
          </a:p>
          <a:p>
            <a:pPr lvl="1"/>
            <a:r>
              <a:rPr lang="en-GB" noProof="0" dirty="0"/>
              <a:t>Sub-bullet </a:t>
            </a:r>
          </a:p>
          <a:p>
            <a:pPr lvl="2"/>
            <a:r>
              <a:rPr lang="en-GB" noProof="0" dirty="0"/>
              <a:t>Default text</a:t>
            </a:r>
            <a:br>
              <a:rPr lang="en-GB" noProof="0" dirty="0"/>
            </a:br>
            <a:endParaRPr lang="en-GB" noProof="0" dirty="0"/>
          </a:p>
          <a:p>
            <a:pPr lvl="3"/>
            <a:r>
              <a:rPr lang="en-GB" noProof="0" dirty="0"/>
              <a:t>Title/Quote</a:t>
            </a:r>
          </a:p>
          <a:p>
            <a:pPr lvl="4"/>
            <a:r>
              <a:rPr lang="en-GB" noProof="0" dirty="0"/>
              <a:t>Subtitle</a:t>
            </a:r>
          </a:p>
          <a:p>
            <a:pPr lvl="5"/>
            <a:r>
              <a:rPr lang="en-GB" noProof="0" dirty="0"/>
              <a:t>Default text</a:t>
            </a:r>
            <a:br>
              <a:rPr lang="en-GB" noProof="0" dirty="0"/>
            </a:br>
            <a:endParaRPr lang="en-GB" noProof="0" dirty="0"/>
          </a:p>
          <a:p>
            <a:pPr lvl="6"/>
            <a:r>
              <a:rPr lang="en-GB" noProof="0" dirty="0"/>
              <a:t>Numerical bullet</a:t>
            </a:r>
          </a:p>
          <a:p>
            <a:pPr lvl="7"/>
            <a:r>
              <a:rPr lang="en-GB" noProof="0" dirty="0"/>
              <a:t>Alphabetical bullet</a:t>
            </a:r>
          </a:p>
          <a:p>
            <a:pPr lvl="8"/>
            <a:r>
              <a:rPr lang="en-GB" noProof="0" dirty="0"/>
              <a:t>Source</a:t>
            </a:r>
          </a:p>
        </p:txBody>
      </p:sp>
      <p:grpSp>
        <p:nvGrpSpPr>
          <p:cNvPr id="15" name="GRID" hidden="1">
            <a:extLst>
              <a:ext uri="{FF2B5EF4-FFF2-40B4-BE49-F238E27FC236}">
                <a16:creationId xmlns:a16="http://schemas.microsoft.com/office/drawing/2014/main" id="{4129D105-9E64-446B-9706-45C80CEFF79A}"/>
              </a:ext>
            </a:extLst>
          </p:cNvPr>
          <p:cNvGrpSpPr/>
          <p:nvPr userDrawn="1"/>
        </p:nvGrpSpPr>
        <p:grpSpPr>
          <a:xfrm>
            <a:off x="-12032" y="0"/>
            <a:ext cx="12204032" cy="6858000"/>
            <a:chOff x="-12032" y="0"/>
            <a:chExt cx="12204032" cy="6858000"/>
          </a:xfrm>
        </p:grpSpPr>
        <p:sp>
          <p:nvSpPr>
            <p:cNvPr id="8" name="Rechthoek 7">
              <a:extLst>
                <a:ext uri="{FF2B5EF4-FFF2-40B4-BE49-F238E27FC236}">
                  <a16:creationId xmlns:a16="http://schemas.microsoft.com/office/drawing/2014/main" id="{7D9988B5-FF41-44BF-9EBA-8ED0383D0B4A}"/>
                </a:ext>
              </a:extLst>
            </p:cNvPr>
            <p:cNvSpPr/>
            <p:nvPr userDrawn="1"/>
          </p:nvSpPr>
          <p:spPr>
            <a:xfrm>
              <a:off x="-12032" y="0"/>
              <a:ext cx="12192000" cy="720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2" name="Rechthoek 11">
              <a:extLst>
                <a:ext uri="{FF2B5EF4-FFF2-40B4-BE49-F238E27FC236}">
                  <a16:creationId xmlns:a16="http://schemas.microsoft.com/office/drawing/2014/main" id="{223B51F0-7066-4BAC-B391-CBE4243866E1}"/>
                </a:ext>
              </a:extLst>
            </p:cNvPr>
            <p:cNvSpPr/>
            <p:nvPr userDrawn="1"/>
          </p:nvSpPr>
          <p:spPr>
            <a:xfrm>
              <a:off x="0" y="0"/>
              <a:ext cx="720000" cy="685799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3" name="Rechthoek 12">
              <a:extLst>
                <a:ext uri="{FF2B5EF4-FFF2-40B4-BE49-F238E27FC236}">
                  <a16:creationId xmlns:a16="http://schemas.microsoft.com/office/drawing/2014/main" id="{986314BC-5B6A-423E-A18F-BE67EEBFD0AA}"/>
                </a:ext>
              </a:extLst>
            </p:cNvPr>
            <p:cNvSpPr/>
            <p:nvPr userDrawn="1"/>
          </p:nvSpPr>
          <p:spPr>
            <a:xfrm>
              <a:off x="11472000" y="0"/>
              <a:ext cx="720000" cy="685799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Rechthoek 15">
              <a:extLst>
                <a:ext uri="{FF2B5EF4-FFF2-40B4-BE49-F238E27FC236}">
                  <a16:creationId xmlns:a16="http://schemas.microsoft.com/office/drawing/2014/main" id="{459F3FC6-346A-4720-8A58-EF51F3E955F9}"/>
                </a:ext>
              </a:extLst>
            </p:cNvPr>
            <p:cNvSpPr/>
            <p:nvPr userDrawn="1"/>
          </p:nvSpPr>
          <p:spPr>
            <a:xfrm>
              <a:off x="0" y="1064525"/>
              <a:ext cx="12192000" cy="540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Rechthoek 16">
              <a:extLst>
                <a:ext uri="{FF2B5EF4-FFF2-40B4-BE49-F238E27FC236}">
                  <a16:creationId xmlns:a16="http://schemas.microsoft.com/office/drawing/2014/main" id="{3D4E2D73-574C-4613-A3A4-5612A2E130A4}"/>
                </a:ext>
              </a:extLst>
            </p:cNvPr>
            <p:cNvSpPr/>
            <p:nvPr userDrawn="1"/>
          </p:nvSpPr>
          <p:spPr>
            <a:xfrm>
              <a:off x="0" y="6498000"/>
              <a:ext cx="12192000" cy="360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Rechthoek 17">
              <a:extLst>
                <a:ext uri="{FF2B5EF4-FFF2-40B4-BE49-F238E27FC236}">
                  <a16:creationId xmlns:a16="http://schemas.microsoft.com/office/drawing/2014/main" id="{52775937-D9EA-4974-9459-412AF5D1CBD4}"/>
                </a:ext>
              </a:extLst>
            </p:cNvPr>
            <p:cNvSpPr/>
            <p:nvPr userDrawn="1"/>
          </p:nvSpPr>
          <p:spPr>
            <a:xfrm>
              <a:off x="0" y="5806208"/>
              <a:ext cx="12192000" cy="540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sp>
        <p:nvSpPr>
          <p:cNvPr id="20" name="Tekstvak 19">
            <a:extLst>
              <a:ext uri="{FF2B5EF4-FFF2-40B4-BE49-F238E27FC236}">
                <a16:creationId xmlns:a16="http://schemas.microsoft.com/office/drawing/2014/main" id="{88A106C3-3B5C-4817-A9B9-E1AA65368768}"/>
              </a:ext>
            </a:extLst>
          </p:cNvPr>
          <p:cNvSpPr txBox="1"/>
          <p:nvPr userDrawn="1"/>
        </p:nvSpPr>
        <p:spPr>
          <a:xfrm>
            <a:off x="0" y="-637132"/>
            <a:ext cx="565861" cy="169277"/>
          </a:xfrm>
          <a:prstGeom prst="rect">
            <a:avLst/>
          </a:prstGeom>
          <a:noFill/>
        </p:spPr>
        <p:txBody>
          <a:bodyPr wrap="none" lIns="0" tIns="0" rIns="0" bIns="0" rtlCol="0" anchor="b">
            <a:spAutoFit/>
          </a:bodyPr>
          <a:lstStyle/>
          <a:p>
            <a:pPr algn="l"/>
            <a:r>
              <a:rPr lang="en-GB" sz="1100" b="0" cap="all" baseline="0" noProof="0" dirty="0">
                <a:solidFill>
                  <a:schemeClr val="accent1"/>
                </a:solidFill>
                <a:latin typeface="+mn-lt"/>
              </a:rPr>
              <a:t>layout</a:t>
            </a:r>
          </a:p>
        </p:txBody>
      </p:sp>
      <p:sp>
        <p:nvSpPr>
          <p:cNvPr id="28" name="Tijdelijke aanduiding voor datum 3">
            <a:extLst>
              <a:ext uri="{FF2B5EF4-FFF2-40B4-BE49-F238E27FC236}">
                <a16:creationId xmlns:a16="http://schemas.microsoft.com/office/drawing/2014/main" id="{913F724C-C8A8-4D7C-A490-D6011A81D6CD}"/>
              </a:ext>
            </a:extLst>
          </p:cNvPr>
          <p:cNvSpPr>
            <a:spLocks noGrp="1"/>
          </p:cNvSpPr>
          <p:nvPr>
            <p:ph type="dt" sz="half" idx="2"/>
          </p:nvPr>
        </p:nvSpPr>
        <p:spPr>
          <a:xfrm>
            <a:off x="10146569" y="6405669"/>
            <a:ext cx="766235" cy="184666"/>
          </a:xfrm>
          <a:prstGeom prst="rect">
            <a:avLst/>
          </a:prstGeom>
        </p:spPr>
        <p:txBody>
          <a:bodyPr vert="horz" wrap="none" lIns="0" tIns="0" rIns="0" bIns="0" rtlCol="0" anchor="ctr">
            <a:spAutoFit/>
          </a:bodyPr>
          <a:lstStyle>
            <a:lvl1pPr algn="r">
              <a:defRPr sz="1200">
                <a:solidFill>
                  <a:schemeClr val="tx2"/>
                </a:solidFill>
                <a:latin typeface="+mn-lt"/>
                <a:cs typeface="Segoe UI Light" panose="020B0502040204020203" pitchFamily="34" charset="0"/>
              </a:defRPr>
            </a:lvl1pPr>
          </a:lstStyle>
          <a:p>
            <a:fld id="{1BDEED87-6B56-4161-9E14-2FCC2CD9D2C7}" type="datetime1">
              <a:rPr lang="nl-NL" smtClean="0"/>
              <a:t>24-5-2024</a:t>
            </a:fld>
            <a:endParaRPr lang="en-GB" dirty="0"/>
          </a:p>
        </p:txBody>
      </p:sp>
      <p:sp>
        <p:nvSpPr>
          <p:cNvPr id="30" name="Tijdelijke aanduiding voor dianummer 5">
            <a:extLst>
              <a:ext uri="{FF2B5EF4-FFF2-40B4-BE49-F238E27FC236}">
                <a16:creationId xmlns:a16="http://schemas.microsoft.com/office/drawing/2014/main" id="{97B5FD88-660A-4FF5-BB5B-19029FB61217}"/>
              </a:ext>
            </a:extLst>
          </p:cNvPr>
          <p:cNvSpPr>
            <a:spLocks noGrp="1"/>
          </p:cNvSpPr>
          <p:nvPr>
            <p:ph type="sldNum" sz="quarter" idx="4"/>
          </p:nvPr>
        </p:nvSpPr>
        <p:spPr>
          <a:xfrm>
            <a:off x="11178464" y="6405669"/>
            <a:ext cx="291298" cy="184666"/>
          </a:xfrm>
          <a:prstGeom prst="rect">
            <a:avLst/>
          </a:prstGeom>
        </p:spPr>
        <p:txBody>
          <a:bodyPr vert="horz" wrap="none" lIns="0" tIns="0" rIns="0" bIns="0" rtlCol="0" anchor="ctr">
            <a:spAutoFit/>
          </a:bodyPr>
          <a:lstStyle>
            <a:lvl1pPr algn="r">
              <a:defRPr sz="1200" b="1">
                <a:solidFill>
                  <a:schemeClr val="tx2"/>
                </a:solidFill>
                <a:latin typeface="+mj-lt"/>
                <a:cs typeface="Segoe UI Light" panose="020B0502040204020203" pitchFamily="34" charset="0"/>
              </a:defRPr>
            </a:lvl1pPr>
          </a:lstStyle>
          <a:p>
            <a:fld id="{9E843DB9-9987-4157-AB9C-CEA8D7D910BB}" type="slidenum">
              <a:rPr lang="en-GB" smtClean="0"/>
              <a:pPr/>
              <a:t>‹#›</a:t>
            </a:fld>
            <a:endParaRPr lang="en-GB" dirty="0"/>
          </a:p>
        </p:txBody>
      </p:sp>
      <p:sp>
        <p:nvSpPr>
          <p:cNvPr id="4" name="Tekstvak 3">
            <a:extLst>
              <a:ext uri="{FF2B5EF4-FFF2-40B4-BE49-F238E27FC236}">
                <a16:creationId xmlns:a16="http://schemas.microsoft.com/office/drawing/2014/main" id="{A36EA4FA-0B8A-4FA4-3D23-C40FA12DDAC9}"/>
              </a:ext>
            </a:extLst>
          </p:cNvPr>
          <p:cNvSpPr txBox="1"/>
          <p:nvPr userDrawn="1"/>
        </p:nvSpPr>
        <p:spPr>
          <a:xfrm>
            <a:off x="10912804" y="-1278897"/>
            <a:ext cx="1279196" cy="169277"/>
          </a:xfrm>
          <a:prstGeom prst="rect">
            <a:avLst/>
          </a:prstGeom>
          <a:noFill/>
        </p:spPr>
        <p:txBody>
          <a:bodyPr wrap="none" lIns="0" tIns="0" rIns="0" bIns="0" rtlCol="0" anchor="b">
            <a:spAutoFit/>
          </a:bodyPr>
          <a:lstStyle/>
          <a:p>
            <a:pPr algn="r"/>
            <a:r>
              <a:rPr lang="en-GB" sz="1100" b="0" cap="all" baseline="0" noProof="0" dirty="0">
                <a:solidFill>
                  <a:schemeClr val="accent1"/>
                </a:solidFill>
                <a:latin typeface="+mn-lt"/>
              </a:rPr>
              <a:t>Primary colors</a:t>
            </a:r>
          </a:p>
        </p:txBody>
      </p:sp>
      <p:grpSp>
        <p:nvGrpSpPr>
          <p:cNvPr id="34" name="Groep 33">
            <a:extLst>
              <a:ext uri="{FF2B5EF4-FFF2-40B4-BE49-F238E27FC236}">
                <a16:creationId xmlns:a16="http://schemas.microsoft.com/office/drawing/2014/main" id="{0B508182-1D94-6963-6E0B-93418D7C8B8D}"/>
              </a:ext>
            </a:extLst>
          </p:cNvPr>
          <p:cNvGrpSpPr/>
          <p:nvPr userDrawn="1"/>
        </p:nvGrpSpPr>
        <p:grpSpPr>
          <a:xfrm>
            <a:off x="11552188" y="-1016102"/>
            <a:ext cx="639812" cy="180000"/>
            <a:chOff x="11552188" y="-1016102"/>
            <a:chExt cx="639812" cy="180000"/>
          </a:xfrm>
        </p:grpSpPr>
        <p:sp>
          <p:nvSpPr>
            <p:cNvPr id="5" name="Rechthoek 4">
              <a:extLst>
                <a:ext uri="{FF2B5EF4-FFF2-40B4-BE49-F238E27FC236}">
                  <a16:creationId xmlns:a16="http://schemas.microsoft.com/office/drawing/2014/main" id="{720EF2DF-3730-F6B5-403F-A5D9B50AA329}"/>
                </a:ext>
              </a:extLst>
            </p:cNvPr>
            <p:cNvSpPr/>
            <p:nvPr userDrawn="1"/>
          </p:nvSpPr>
          <p:spPr>
            <a:xfrm>
              <a:off x="12012000" y="-1016102"/>
              <a:ext cx="180000" cy="180000"/>
            </a:xfrm>
            <a:prstGeom prst="rec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 name="Rechthoek 6">
              <a:extLst>
                <a:ext uri="{FF2B5EF4-FFF2-40B4-BE49-F238E27FC236}">
                  <a16:creationId xmlns:a16="http://schemas.microsoft.com/office/drawing/2014/main" id="{23A4CEB5-B6FA-9B7A-B2D0-072AAA09C577}"/>
                </a:ext>
              </a:extLst>
            </p:cNvPr>
            <p:cNvSpPr/>
            <p:nvPr userDrawn="1"/>
          </p:nvSpPr>
          <p:spPr>
            <a:xfrm>
              <a:off x="11782094" y="-1016102"/>
              <a:ext cx="180000" cy="180000"/>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 name="Rechthoek 8">
              <a:extLst>
                <a:ext uri="{FF2B5EF4-FFF2-40B4-BE49-F238E27FC236}">
                  <a16:creationId xmlns:a16="http://schemas.microsoft.com/office/drawing/2014/main" id="{E5A8DA9B-2314-02C7-0DB4-B1D5CD8DF2E4}"/>
                </a:ext>
              </a:extLst>
            </p:cNvPr>
            <p:cNvSpPr/>
            <p:nvPr userDrawn="1"/>
          </p:nvSpPr>
          <p:spPr>
            <a:xfrm>
              <a:off x="11552188" y="-1016102"/>
              <a:ext cx="180000" cy="180000"/>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sp>
        <p:nvSpPr>
          <p:cNvPr id="10" name="Tekstvak 9">
            <a:extLst>
              <a:ext uri="{FF2B5EF4-FFF2-40B4-BE49-F238E27FC236}">
                <a16:creationId xmlns:a16="http://schemas.microsoft.com/office/drawing/2014/main" id="{712FF8BF-FF57-497C-6D6E-58F4046DC0E4}"/>
              </a:ext>
            </a:extLst>
          </p:cNvPr>
          <p:cNvSpPr txBox="1"/>
          <p:nvPr userDrawn="1"/>
        </p:nvSpPr>
        <p:spPr>
          <a:xfrm>
            <a:off x="10659528" y="-674002"/>
            <a:ext cx="1532472" cy="169277"/>
          </a:xfrm>
          <a:prstGeom prst="rect">
            <a:avLst/>
          </a:prstGeom>
          <a:noFill/>
        </p:spPr>
        <p:txBody>
          <a:bodyPr wrap="none" lIns="0" tIns="0" rIns="0" bIns="0" rtlCol="0" anchor="b">
            <a:spAutoFit/>
          </a:bodyPr>
          <a:lstStyle/>
          <a:p>
            <a:pPr algn="r"/>
            <a:r>
              <a:rPr lang="en-GB" sz="1100" b="0" cap="all" baseline="0" noProof="0" dirty="0">
                <a:solidFill>
                  <a:schemeClr val="accent1"/>
                </a:solidFill>
                <a:latin typeface="+mn-lt"/>
              </a:rPr>
              <a:t>secondary colors</a:t>
            </a:r>
          </a:p>
        </p:txBody>
      </p:sp>
      <p:grpSp>
        <p:nvGrpSpPr>
          <p:cNvPr id="33" name="Groep 32">
            <a:extLst>
              <a:ext uri="{FF2B5EF4-FFF2-40B4-BE49-F238E27FC236}">
                <a16:creationId xmlns:a16="http://schemas.microsoft.com/office/drawing/2014/main" id="{B444FEF0-EF23-9A75-C7DB-63258A64F5A1}"/>
              </a:ext>
            </a:extLst>
          </p:cNvPr>
          <p:cNvGrpSpPr/>
          <p:nvPr userDrawn="1"/>
        </p:nvGrpSpPr>
        <p:grpSpPr>
          <a:xfrm>
            <a:off x="9687884" y="-411207"/>
            <a:ext cx="2504116" cy="180000"/>
            <a:chOff x="9687884" y="-411207"/>
            <a:chExt cx="2504116" cy="180000"/>
          </a:xfrm>
        </p:grpSpPr>
        <p:sp>
          <p:nvSpPr>
            <p:cNvPr id="11" name="Rechthoek 10">
              <a:extLst>
                <a:ext uri="{FF2B5EF4-FFF2-40B4-BE49-F238E27FC236}">
                  <a16:creationId xmlns:a16="http://schemas.microsoft.com/office/drawing/2014/main" id="{F5BB984B-89D0-74F4-7C23-3CB60BB6C322}"/>
                </a:ext>
              </a:extLst>
            </p:cNvPr>
            <p:cNvSpPr/>
            <p:nvPr userDrawn="1"/>
          </p:nvSpPr>
          <p:spPr>
            <a:xfrm>
              <a:off x="12012000" y="-411207"/>
              <a:ext cx="180000" cy="180000"/>
            </a:xfrm>
            <a:prstGeom prst="rect">
              <a:avLst/>
            </a:prstGeom>
            <a:solidFill>
              <a:srgbClr val="009B7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 name="Rechthoek 13">
              <a:extLst>
                <a:ext uri="{FF2B5EF4-FFF2-40B4-BE49-F238E27FC236}">
                  <a16:creationId xmlns:a16="http://schemas.microsoft.com/office/drawing/2014/main" id="{1983FD3B-3516-2897-57E9-D8EFBFF1423C}"/>
                </a:ext>
              </a:extLst>
            </p:cNvPr>
            <p:cNvSpPr/>
            <p:nvPr userDrawn="1"/>
          </p:nvSpPr>
          <p:spPr>
            <a:xfrm>
              <a:off x="11782094" y="-411207"/>
              <a:ext cx="180000" cy="180000"/>
            </a:xfrm>
            <a:prstGeom prst="rect">
              <a:avLst/>
            </a:prstGeom>
            <a:solidFill>
              <a:srgbClr val="6CC24A"/>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9" name="Rechthoek 18">
              <a:extLst>
                <a:ext uri="{FF2B5EF4-FFF2-40B4-BE49-F238E27FC236}">
                  <a16:creationId xmlns:a16="http://schemas.microsoft.com/office/drawing/2014/main" id="{4571E6D2-E9F3-1013-DDA9-BF3005A09B29}"/>
                </a:ext>
              </a:extLst>
            </p:cNvPr>
            <p:cNvSpPr/>
            <p:nvPr userDrawn="1"/>
          </p:nvSpPr>
          <p:spPr>
            <a:xfrm>
              <a:off x="11552188" y="-411207"/>
              <a:ext cx="180000" cy="180000"/>
            </a:xfrm>
            <a:prstGeom prst="rect">
              <a:avLst/>
            </a:prstGeom>
            <a:solidFill>
              <a:srgbClr val="FFB81C"/>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2" name="Rechthoek 21">
              <a:extLst>
                <a:ext uri="{FF2B5EF4-FFF2-40B4-BE49-F238E27FC236}">
                  <a16:creationId xmlns:a16="http://schemas.microsoft.com/office/drawing/2014/main" id="{CF1B44D4-9C02-CF5C-268C-96E45AF98657}"/>
                </a:ext>
              </a:extLst>
            </p:cNvPr>
            <p:cNvSpPr/>
            <p:nvPr userDrawn="1"/>
          </p:nvSpPr>
          <p:spPr>
            <a:xfrm>
              <a:off x="11316018" y="-411207"/>
              <a:ext cx="180000" cy="180000"/>
            </a:xfrm>
            <a:prstGeom prst="rect">
              <a:avLst/>
            </a:prstGeom>
            <a:solidFill>
              <a:srgbClr val="EC684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3" name="Rechthoek 22">
              <a:extLst>
                <a:ext uri="{FF2B5EF4-FFF2-40B4-BE49-F238E27FC236}">
                  <a16:creationId xmlns:a16="http://schemas.microsoft.com/office/drawing/2014/main" id="{E2214C65-E16E-D1A0-F56E-A8E35340AF61}"/>
                </a:ext>
              </a:extLst>
            </p:cNvPr>
            <p:cNvSpPr/>
            <p:nvPr userDrawn="1"/>
          </p:nvSpPr>
          <p:spPr>
            <a:xfrm>
              <a:off x="11086112" y="-411207"/>
              <a:ext cx="180000" cy="180000"/>
            </a:xfrm>
            <a:prstGeom prst="rect">
              <a:avLst/>
            </a:prstGeom>
            <a:solidFill>
              <a:srgbClr val="E03C3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4" name="Rechthoek 23">
              <a:extLst>
                <a:ext uri="{FF2B5EF4-FFF2-40B4-BE49-F238E27FC236}">
                  <a16:creationId xmlns:a16="http://schemas.microsoft.com/office/drawing/2014/main" id="{55D9D295-9730-83B0-9A87-AE6384CA7F82}"/>
                </a:ext>
              </a:extLst>
            </p:cNvPr>
            <p:cNvSpPr/>
            <p:nvPr userDrawn="1"/>
          </p:nvSpPr>
          <p:spPr>
            <a:xfrm>
              <a:off x="10856206" y="-411207"/>
              <a:ext cx="180000" cy="180000"/>
            </a:xfrm>
            <a:prstGeom prst="rect">
              <a:avLst/>
            </a:prstGeom>
            <a:solidFill>
              <a:srgbClr val="A50034"/>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5" name="Rechthoek 24">
              <a:extLst>
                <a:ext uri="{FF2B5EF4-FFF2-40B4-BE49-F238E27FC236}">
                  <a16:creationId xmlns:a16="http://schemas.microsoft.com/office/drawing/2014/main" id="{FD3CB985-76FB-1138-7ABB-C2AEA27C3BA6}"/>
                </a:ext>
              </a:extLst>
            </p:cNvPr>
            <p:cNvSpPr/>
            <p:nvPr userDrawn="1"/>
          </p:nvSpPr>
          <p:spPr>
            <a:xfrm>
              <a:off x="10620036" y="-411207"/>
              <a:ext cx="180000" cy="180000"/>
            </a:xfrm>
            <a:prstGeom prst="rect">
              <a:avLst/>
            </a:prstGeom>
            <a:solidFill>
              <a:srgbClr val="EF60A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6" name="Rechthoek 25">
              <a:extLst>
                <a:ext uri="{FF2B5EF4-FFF2-40B4-BE49-F238E27FC236}">
                  <a16:creationId xmlns:a16="http://schemas.microsoft.com/office/drawing/2014/main" id="{3017B0A1-3059-6859-5F3B-486053D198C9}"/>
                </a:ext>
              </a:extLst>
            </p:cNvPr>
            <p:cNvSpPr/>
            <p:nvPr userDrawn="1"/>
          </p:nvSpPr>
          <p:spPr>
            <a:xfrm>
              <a:off x="10383866" y="-411207"/>
              <a:ext cx="180000" cy="180000"/>
            </a:xfrm>
            <a:prstGeom prst="rect">
              <a:avLst/>
            </a:prstGeom>
            <a:solidFill>
              <a:srgbClr val="6F1D7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7" name="Rechthoek 26">
              <a:extLst>
                <a:ext uri="{FF2B5EF4-FFF2-40B4-BE49-F238E27FC236}">
                  <a16:creationId xmlns:a16="http://schemas.microsoft.com/office/drawing/2014/main" id="{5DF6D8A2-044B-9B72-D264-D10733D97156}"/>
                </a:ext>
              </a:extLst>
            </p:cNvPr>
            <p:cNvSpPr/>
            <p:nvPr userDrawn="1"/>
          </p:nvSpPr>
          <p:spPr>
            <a:xfrm>
              <a:off x="10153960" y="-411207"/>
              <a:ext cx="180000" cy="180000"/>
            </a:xfrm>
            <a:prstGeom prst="rect">
              <a:avLst/>
            </a:prstGeom>
            <a:solidFill>
              <a:srgbClr val="0076C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31" name="Rechthoek 30">
              <a:extLst>
                <a:ext uri="{FF2B5EF4-FFF2-40B4-BE49-F238E27FC236}">
                  <a16:creationId xmlns:a16="http://schemas.microsoft.com/office/drawing/2014/main" id="{A9F4A9AC-B678-77B2-2E58-722942DB0831}"/>
                </a:ext>
              </a:extLst>
            </p:cNvPr>
            <p:cNvSpPr/>
            <p:nvPr userDrawn="1"/>
          </p:nvSpPr>
          <p:spPr>
            <a:xfrm>
              <a:off x="9924054" y="-411207"/>
              <a:ext cx="180000" cy="180000"/>
            </a:xfrm>
            <a:prstGeom prst="rect">
              <a:avLst/>
            </a:prstGeom>
            <a:solidFill>
              <a:srgbClr val="00B8C8"/>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32" name="Rechthoek 31">
              <a:extLst>
                <a:ext uri="{FF2B5EF4-FFF2-40B4-BE49-F238E27FC236}">
                  <a16:creationId xmlns:a16="http://schemas.microsoft.com/office/drawing/2014/main" id="{4A95EB90-8972-7E8F-BE91-33A15F9A2648}"/>
                </a:ext>
              </a:extLst>
            </p:cNvPr>
            <p:cNvSpPr/>
            <p:nvPr userDrawn="1"/>
          </p:nvSpPr>
          <p:spPr>
            <a:xfrm>
              <a:off x="9687884" y="-411207"/>
              <a:ext cx="180000" cy="180000"/>
            </a:xfrm>
            <a:prstGeom prst="rect">
              <a:avLst/>
            </a:prstGeom>
            <a:solidFill>
              <a:srgbClr val="0C234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51" name="Groep 50">
            <a:extLst>
              <a:ext uri="{FF2B5EF4-FFF2-40B4-BE49-F238E27FC236}">
                <a16:creationId xmlns:a16="http://schemas.microsoft.com/office/drawing/2014/main" id="{2FE40E40-1FE1-302C-7401-1188F7C3C956}"/>
              </a:ext>
            </a:extLst>
          </p:cNvPr>
          <p:cNvGrpSpPr/>
          <p:nvPr userDrawn="1"/>
        </p:nvGrpSpPr>
        <p:grpSpPr>
          <a:xfrm>
            <a:off x="721079" y="6216736"/>
            <a:ext cx="961200" cy="381600"/>
            <a:chOff x="2807303" y="2354764"/>
            <a:chExt cx="944974" cy="368527"/>
          </a:xfrm>
        </p:grpSpPr>
        <p:sp>
          <p:nvSpPr>
            <p:cNvPr id="43" name="Vrije vorm: vorm 42">
              <a:extLst>
                <a:ext uri="{FF2B5EF4-FFF2-40B4-BE49-F238E27FC236}">
                  <a16:creationId xmlns:a16="http://schemas.microsoft.com/office/drawing/2014/main" id="{8EAAA39B-E62F-1A64-6EB9-16C279742FCC}"/>
                </a:ext>
              </a:extLst>
            </p:cNvPr>
            <p:cNvSpPr/>
            <p:nvPr/>
          </p:nvSpPr>
          <p:spPr>
            <a:xfrm>
              <a:off x="2994660" y="2537173"/>
              <a:ext cx="174307" cy="186023"/>
            </a:xfrm>
            <a:custGeom>
              <a:avLst/>
              <a:gdLst>
                <a:gd name="connsiteX0" fmla="*/ 87154 w 174307"/>
                <a:gd name="connsiteY0" fmla="*/ 150686 h 186023"/>
                <a:gd name="connsiteX1" fmla="*/ 123825 w 174307"/>
                <a:gd name="connsiteY1" fmla="*/ 112776 h 186023"/>
                <a:gd name="connsiteX2" fmla="*/ 123825 w 174307"/>
                <a:gd name="connsiteY2" fmla="*/ 0 h 186023"/>
                <a:gd name="connsiteX3" fmla="*/ 174307 w 174307"/>
                <a:gd name="connsiteY3" fmla="*/ 0 h 186023"/>
                <a:gd name="connsiteX4" fmla="*/ 174307 w 174307"/>
                <a:gd name="connsiteY4" fmla="*/ 115348 h 186023"/>
                <a:gd name="connsiteX5" fmla="*/ 87154 w 174307"/>
                <a:gd name="connsiteY5" fmla="*/ 186023 h 186023"/>
                <a:gd name="connsiteX6" fmla="*/ 0 w 174307"/>
                <a:gd name="connsiteY6" fmla="*/ 115348 h 186023"/>
                <a:gd name="connsiteX7" fmla="*/ 0 w 174307"/>
                <a:gd name="connsiteY7" fmla="*/ 0 h 186023"/>
                <a:gd name="connsiteX8" fmla="*/ 50482 w 174307"/>
                <a:gd name="connsiteY8" fmla="*/ 0 h 186023"/>
                <a:gd name="connsiteX9" fmla="*/ 50482 w 174307"/>
                <a:gd name="connsiteY9" fmla="*/ 112776 h 186023"/>
                <a:gd name="connsiteX10" fmla="*/ 87154 w 174307"/>
                <a:gd name="connsiteY10" fmla="*/ 150686 h 18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307" h="186023">
                  <a:moveTo>
                    <a:pt x="87154" y="150686"/>
                  </a:moveTo>
                  <a:cubicBezTo>
                    <a:pt x="110871" y="150686"/>
                    <a:pt x="123825" y="134874"/>
                    <a:pt x="123825" y="112776"/>
                  </a:cubicBezTo>
                  <a:lnTo>
                    <a:pt x="123825" y="0"/>
                  </a:lnTo>
                  <a:lnTo>
                    <a:pt x="174307" y="0"/>
                  </a:lnTo>
                  <a:lnTo>
                    <a:pt x="174307" y="115348"/>
                  </a:lnTo>
                  <a:cubicBezTo>
                    <a:pt x="173831" y="166116"/>
                    <a:pt x="133159" y="186023"/>
                    <a:pt x="87154" y="186023"/>
                  </a:cubicBezTo>
                  <a:cubicBezTo>
                    <a:pt x="41148" y="186023"/>
                    <a:pt x="571" y="166116"/>
                    <a:pt x="0" y="115348"/>
                  </a:cubicBezTo>
                  <a:lnTo>
                    <a:pt x="0" y="0"/>
                  </a:lnTo>
                  <a:lnTo>
                    <a:pt x="50482" y="0"/>
                  </a:lnTo>
                  <a:lnTo>
                    <a:pt x="50482" y="112776"/>
                  </a:lnTo>
                  <a:cubicBezTo>
                    <a:pt x="50578" y="134874"/>
                    <a:pt x="63436" y="150686"/>
                    <a:pt x="87154" y="150686"/>
                  </a:cubicBezTo>
                  <a:close/>
                </a:path>
              </a:pathLst>
            </a:custGeom>
            <a:solidFill>
              <a:srgbClr val="00A6D6"/>
            </a:solidFill>
            <a:ln w="9525" cap="flat">
              <a:noFill/>
              <a:prstDash val="solid"/>
              <a:miter/>
            </a:ln>
          </p:spPr>
          <p:txBody>
            <a:bodyPr rtlCol="0" anchor="ctr"/>
            <a:lstStyle/>
            <a:p>
              <a:endParaRPr lang="en-GB"/>
            </a:p>
          </p:txBody>
        </p:sp>
        <p:sp>
          <p:nvSpPr>
            <p:cNvPr id="44" name="Vrije vorm: vorm 43">
              <a:extLst>
                <a:ext uri="{FF2B5EF4-FFF2-40B4-BE49-F238E27FC236}">
                  <a16:creationId xmlns:a16="http://schemas.microsoft.com/office/drawing/2014/main" id="{36236F46-513D-1509-49B4-C9540C747A7E}"/>
                </a:ext>
              </a:extLst>
            </p:cNvPr>
            <p:cNvSpPr/>
            <p:nvPr/>
          </p:nvSpPr>
          <p:spPr>
            <a:xfrm>
              <a:off x="2807303" y="2537173"/>
              <a:ext cx="163639" cy="182213"/>
            </a:xfrm>
            <a:custGeom>
              <a:avLst/>
              <a:gdLst>
                <a:gd name="connsiteX0" fmla="*/ 56578 w 163639"/>
                <a:gd name="connsiteY0" fmla="*/ 182213 h 182213"/>
                <a:gd name="connsiteX1" fmla="*/ 107061 w 163639"/>
                <a:gd name="connsiteY1" fmla="*/ 182213 h 182213"/>
                <a:gd name="connsiteX2" fmla="*/ 107061 w 163639"/>
                <a:gd name="connsiteY2" fmla="*/ 35338 h 182213"/>
                <a:gd name="connsiteX3" fmla="*/ 163640 w 163639"/>
                <a:gd name="connsiteY3" fmla="*/ 35338 h 182213"/>
                <a:gd name="connsiteX4" fmla="*/ 163640 w 163639"/>
                <a:gd name="connsiteY4" fmla="*/ 0 h 182213"/>
                <a:gd name="connsiteX5" fmla="*/ 0 w 163639"/>
                <a:gd name="connsiteY5" fmla="*/ 0 h 182213"/>
                <a:gd name="connsiteX6" fmla="*/ 0 w 163639"/>
                <a:gd name="connsiteY6" fmla="*/ 35338 h 182213"/>
                <a:gd name="connsiteX7" fmla="*/ 56578 w 163639"/>
                <a:gd name="connsiteY7" fmla="*/ 35338 h 18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39" h="182213">
                  <a:moveTo>
                    <a:pt x="56578" y="182213"/>
                  </a:moveTo>
                  <a:lnTo>
                    <a:pt x="107061" y="182213"/>
                  </a:lnTo>
                  <a:lnTo>
                    <a:pt x="107061" y="35338"/>
                  </a:lnTo>
                  <a:lnTo>
                    <a:pt x="163640" y="35338"/>
                  </a:lnTo>
                  <a:lnTo>
                    <a:pt x="163640" y="0"/>
                  </a:lnTo>
                  <a:lnTo>
                    <a:pt x="0" y="0"/>
                  </a:lnTo>
                  <a:lnTo>
                    <a:pt x="0" y="35338"/>
                  </a:lnTo>
                  <a:lnTo>
                    <a:pt x="56578" y="35338"/>
                  </a:lnTo>
                  <a:close/>
                </a:path>
              </a:pathLst>
            </a:custGeom>
            <a:solidFill>
              <a:srgbClr val="000000"/>
            </a:solidFill>
            <a:ln w="9525" cap="flat">
              <a:noFill/>
              <a:prstDash val="solid"/>
              <a:miter/>
            </a:ln>
          </p:spPr>
          <p:txBody>
            <a:bodyPr rtlCol="0" anchor="ctr"/>
            <a:lstStyle/>
            <a:p>
              <a:endParaRPr lang="en-GB"/>
            </a:p>
          </p:txBody>
        </p:sp>
        <p:sp>
          <p:nvSpPr>
            <p:cNvPr id="45" name="Vrije vorm: vorm 44">
              <a:extLst>
                <a:ext uri="{FF2B5EF4-FFF2-40B4-BE49-F238E27FC236}">
                  <a16:creationId xmlns:a16="http://schemas.microsoft.com/office/drawing/2014/main" id="{559E6BEF-0F0B-1F81-FCB5-7C9DF5D09313}"/>
                </a:ext>
              </a:extLst>
            </p:cNvPr>
            <p:cNvSpPr/>
            <p:nvPr/>
          </p:nvSpPr>
          <p:spPr>
            <a:xfrm>
              <a:off x="2856490" y="2354764"/>
              <a:ext cx="172449" cy="170903"/>
            </a:xfrm>
            <a:custGeom>
              <a:avLst/>
              <a:gdLst>
                <a:gd name="connsiteX0" fmla="*/ 128740 w 172449"/>
                <a:gd name="connsiteY0" fmla="*/ 93637 h 170903"/>
                <a:gd name="connsiteX1" fmla="*/ 103785 w 172449"/>
                <a:gd name="connsiteY1" fmla="*/ 77920 h 170903"/>
                <a:gd name="connsiteX2" fmla="*/ 170936 w 172449"/>
                <a:gd name="connsiteY2" fmla="*/ 9816 h 170903"/>
                <a:gd name="connsiteX3" fmla="*/ 170460 w 172449"/>
                <a:gd name="connsiteY3" fmla="*/ 6 h 170903"/>
                <a:gd name="connsiteX4" fmla="*/ 165888 w 172449"/>
                <a:gd name="connsiteY4" fmla="*/ 6959 h 170903"/>
                <a:gd name="connsiteX5" fmla="*/ 69114 w 172449"/>
                <a:gd name="connsiteY5" fmla="*/ 45440 h 170903"/>
                <a:gd name="connsiteX6" fmla="*/ 2058 w 172449"/>
                <a:gd name="connsiteY6" fmla="*/ 146405 h 170903"/>
                <a:gd name="connsiteX7" fmla="*/ 6344 w 172449"/>
                <a:gd name="connsiteY7" fmla="*/ 159454 h 170903"/>
                <a:gd name="connsiteX8" fmla="*/ 8439 w 172449"/>
                <a:gd name="connsiteY8" fmla="*/ 146215 h 170903"/>
                <a:gd name="connsiteX9" fmla="*/ 67209 w 172449"/>
                <a:gd name="connsiteY9" fmla="*/ 73348 h 170903"/>
                <a:gd name="connsiteX10" fmla="*/ 72638 w 172449"/>
                <a:gd name="connsiteY10" fmla="*/ 68205 h 170903"/>
                <a:gd name="connsiteX11" fmla="*/ 72162 w 172449"/>
                <a:gd name="connsiteY11" fmla="*/ 73158 h 170903"/>
                <a:gd name="connsiteX12" fmla="*/ 52445 w 172449"/>
                <a:gd name="connsiteY12" fmla="*/ 120878 h 170903"/>
                <a:gd name="connsiteX13" fmla="*/ 89592 w 172449"/>
                <a:gd name="connsiteY13" fmla="*/ 113544 h 170903"/>
                <a:gd name="connsiteX14" fmla="*/ 93688 w 172449"/>
                <a:gd name="connsiteY14" fmla="*/ 108495 h 170903"/>
                <a:gd name="connsiteX15" fmla="*/ 93974 w 172449"/>
                <a:gd name="connsiteY15" fmla="*/ 116020 h 170903"/>
                <a:gd name="connsiteX16" fmla="*/ 69304 w 172449"/>
                <a:gd name="connsiteY16" fmla="*/ 162502 h 170903"/>
                <a:gd name="connsiteX17" fmla="*/ 57207 w 172449"/>
                <a:gd name="connsiteY17" fmla="*/ 170313 h 170903"/>
                <a:gd name="connsiteX18" fmla="*/ 63684 w 172449"/>
                <a:gd name="connsiteY18" fmla="*/ 170694 h 170903"/>
                <a:gd name="connsiteX19" fmla="*/ 151124 w 172449"/>
                <a:gd name="connsiteY19" fmla="*/ 85159 h 170903"/>
                <a:gd name="connsiteX20" fmla="*/ 151410 w 172449"/>
                <a:gd name="connsiteY20" fmla="*/ 79920 h 170903"/>
                <a:gd name="connsiteX21" fmla="*/ 146361 w 172449"/>
                <a:gd name="connsiteY21" fmla="*/ 82873 h 170903"/>
                <a:gd name="connsiteX22" fmla="*/ 128740 w 172449"/>
                <a:gd name="connsiteY22" fmla="*/ 93637 h 170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449" h="170903">
                  <a:moveTo>
                    <a:pt x="128740" y="93637"/>
                  </a:moveTo>
                  <a:cubicBezTo>
                    <a:pt x="116453" y="97542"/>
                    <a:pt x="103689" y="94399"/>
                    <a:pt x="103785" y="77920"/>
                  </a:cubicBezTo>
                  <a:cubicBezTo>
                    <a:pt x="103785" y="52774"/>
                    <a:pt x="162744" y="31724"/>
                    <a:pt x="170936" y="9816"/>
                  </a:cubicBezTo>
                  <a:cubicBezTo>
                    <a:pt x="172936" y="4387"/>
                    <a:pt x="173127" y="-185"/>
                    <a:pt x="170460" y="6"/>
                  </a:cubicBezTo>
                  <a:cubicBezTo>
                    <a:pt x="168555" y="101"/>
                    <a:pt x="170079" y="2863"/>
                    <a:pt x="165888" y="6959"/>
                  </a:cubicBezTo>
                  <a:cubicBezTo>
                    <a:pt x="141504" y="31438"/>
                    <a:pt x="100546" y="31343"/>
                    <a:pt x="69114" y="45440"/>
                  </a:cubicBezTo>
                  <a:cubicBezTo>
                    <a:pt x="48540" y="54679"/>
                    <a:pt x="-11849" y="83064"/>
                    <a:pt x="2058" y="146405"/>
                  </a:cubicBezTo>
                  <a:cubicBezTo>
                    <a:pt x="2724" y="149453"/>
                    <a:pt x="4534" y="159454"/>
                    <a:pt x="6344" y="159454"/>
                  </a:cubicBezTo>
                  <a:cubicBezTo>
                    <a:pt x="8439" y="159454"/>
                    <a:pt x="8439" y="153454"/>
                    <a:pt x="8439" y="146215"/>
                  </a:cubicBezTo>
                  <a:cubicBezTo>
                    <a:pt x="7963" y="108495"/>
                    <a:pt x="52635" y="98018"/>
                    <a:pt x="67209" y="73348"/>
                  </a:cubicBezTo>
                  <a:cubicBezTo>
                    <a:pt x="68923" y="70395"/>
                    <a:pt x="71971" y="66300"/>
                    <a:pt x="72638" y="68205"/>
                  </a:cubicBezTo>
                  <a:cubicBezTo>
                    <a:pt x="73019" y="69157"/>
                    <a:pt x="72733" y="70491"/>
                    <a:pt x="72162" y="73158"/>
                  </a:cubicBezTo>
                  <a:cubicBezTo>
                    <a:pt x="67590" y="93446"/>
                    <a:pt x="46444" y="106400"/>
                    <a:pt x="52445" y="120878"/>
                  </a:cubicBezTo>
                  <a:cubicBezTo>
                    <a:pt x="60255" y="139642"/>
                    <a:pt x="82639" y="125641"/>
                    <a:pt x="89592" y="113544"/>
                  </a:cubicBezTo>
                  <a:cubicBezTo>
                    <a:pt x="91402" y="110210"/>
                    <a:pt x="92450" y="108115"/>
                    <a:pt x="93688" y="108495"/>
                  </a:cubicBezTo>
                  <a:cubicBezTo>
                    <a:pt x="94641" y="108781"/>
                    <a:pt x="94545" y="112591"/>
                    <a:pt x="93974" y="116020"/>
                  </a:cubicBezTo>
                  <a:cubicBezTo>
                    <a:pt x="90259" y="137833"/>
                    <a:pt x="85306" y="150025"/>
                    <a:pt x="69304" y="162502"/>
                  </a:cubicBezTo>
                  <a:cubicBezTo>
                    <a:pt x="64161" y="166503"/>
                    <a:pt x="56160" y="167265"/>
                    <a:pt x="57207" y="170313"/>
                  </a:cubicBezTo>
                  <a:cubicBezTo>
                    <a:pt x="57493" y="171075"/>
                    <a:pt x="60922" y="170979"/>
                    <a:pt x="63684" y="170694"/>
                  </a:cubicBezTo>
                  <a:cubicBezTo>
                    <a:pt x="106166" y="167932"/>
                    <a:pt x="141694" y="117925"/>
                    <a:pt x="151124" y="85159"/>
                  </a:cubicBezTo>
                  <a:cubicBezTo>
                    <a:pt x="152076" y="82873"/>
                    <a:pt x="152362" y="80683"/>
                    <a:pt x="151410" y="79920"/>
                  </a:cubicBezTo>
                  <a:cubicBezTo>
                    <a:pt x="150171" y="78968"/>
                    <a:pt x="148266" y="81159"/>
                    <a:pt x="146361" y="82873"/>
                  </a:cubicBezTo>
                  <a:cubicBezTo>
                    <a:pt x="141504" y="87255"/>
                    <a:pt x="134836" y="91732"/>
                    <a:pt x="128740" y="93637"/>
                  </a:cubicBezTo>
                  <a:close/>
                </a:path>
              </a:pathLst>
            </a:custGeom>
            <a:solidFill>
              <a:srgbClr val="000000"/>
            </a:solidFill>
            <a:ln w="9525" cap="flat">
              <a:noFill/>
              <a:prstDash val="solid"/>
              <a:miter/>
            </a:ln>
          </p:spPr>
          <p:txBody>
            <a:bodyPr rtlCol="0" anchor="ctr"/>
            <a:lstStyle/>
            <a:p>
              <a:endParaRPr lang="en-GB" dirty="0"/>
            </a:p>
          </p:txBody>
        </p:sp>
        <p:sp>
          <p:nvSpPr>
            <p:cNvPr id="46" name="Vrije vorm: vorm 45">
              <a:extLst>
                <a:ext uri="{FF2B5EF4-FFF2-40B4-BE49-F238E27FC236}">
                  <a16:creationId xmlns:a16="http://schemas.microsoft.com/office/drawing/2014/main" id="{E2168793-CECA-2A56-70CA-A2BB97B2C83F}"/>
                </a:ext>
              </a:extLst>
            </p:cNvPr>
            <p:cNvSpPr/>
            <p:nvPr/>
          </p:nvSpPr>
          <p:spPr>
            <a:xfrm>
              <a:off x="3391376" y="2588894"/>
              <a:ext cx="114680" cy="134397"/>
            </a:xfrm>
            <a:custGeom>
              <a:avLst/>
              <a:gdLst>
                <a:gd name="connsiteX0" fmla="*/ 24955 w 114680"/>
                <a:gd name="connsiteY0" fmla="*/ 55054 h 134397"/>
                <a:gd name="connsiteX1" fmla="*/ 57055 w 114680"/>
                <a:gd name="connsiteY1" fmla="*/ 17431 h 134397"/>
                <a:gd name="connsiteX2" fmla="*/ 89344 w 114680"/>
                <a:gd name="connsiteY2" fmla="*/ 55054 h 134397"/>
                <a:gd name="connsiteX3" fmla="*/ 24955 w 114680"/>
                <a:gd name="connsiteY3" fmla="*/ 55054 h 134397"/>
                <a:gd name="connsiteX4" fmla="*/ 114681 w 114680"/>
                <a:gd name="connsiteY4" fmla="*/ 71723 h 134397"/>
                <a:gd name="connsiteX5" fmla="*/ 114681 w 114680"/>
                <a:gd name="connsiteY5" fmla="*/ 59817 h 134397"/>
                <a:gd name="connsiteX6" fmla="*/ 58864 w 114680"/>
                <a:gd name="connsiteY6" fmla="*/ 0 h 134397"/>
                <a:gd name="connsiteX7" fmla="*/ 0 w 114680"/>
                <a:gd name="connsiteY7" fmla="*/ 68199 h 134397"/>
                <a:gd name="connsiteX8" fmla="*/ 56864 w 114680"/>
                <a:gd name="connsiteY8" fmla="*/ 134398 h 134397"/>
                <a:gd name="connsiteX9" fmla="*/ 113157 w 114680"/>
                <a:gd name="connsiteY9" fmla="*/ 91250 h 134397"/>
                <a:gd name="connsiteX10" fmla="*/ 87916 w 114680"/>
                <a:gd name="connsiteY10" fmla="*/ 91250 h 134397"/>
                <a:gd name="connsiteX11" fmla="*/ 57150 w 114680"/>
                <a:gd name="connsiteY11" fmla="*/ 116967 h 134397"/>
                <a:gd name="connsiteX12" fmla="*/ 24479 w 114680"/>
                <a:gd name="connsiteY12" fmla="*/ 71818 h 134397"/>
                <a:gd name="connsiteX13" fmla="*/ 114681 w 114680"/>
                <a:gd name="connsiteY13" fmla="*/ 71818 h 1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680" h="134397">
                  <a:moveTo>
                    <a:pt x="24955" y="55054"/>
                  </a:moveTo>
                  <a:cubicBezTo>
                    <a:pt x="25146" y="35242"/>
                    <a:pt x="37052" y="17431"/>
                    <a:pt x="57055" y="17431"/>
                  </a:cubicBezTo>
                  <a:cubicBezTo>
                    <a:pt x="80296" y="17431"/>
                    <a:pt x="89344" y="33338"/>
                    <a:pt x="89344" y="55054"/>
                  </a:cubicBezTo>
                  <a:lnTo>
                    <a:pt x="24955" y="55054"/>
                  </a:lnTo>
                  <a:close/>
                  <a:moveTo>
                    <a:pt x="114681" y="71723"/>
                  </a:moveTo>
                  <a:lnTo>
                    <a:pt x="114681" y="59817"/>
                  </a:lnTo>
                  <a:cubicBezTo>
                    <a:pt x="114681" y="24765"/>
                    <a:pt x="94774" y="0"/>
                    <a:pt x="58864" y="0"/>
                  </a:cubicBezTo>
                  <a:cubicBezTo>
                    <a:pt x="18764" y="0"/>
                    <a:pt x="0" y="31051"/>
                    <a:pt x="0" y="68199"/>
                  </a:cubicBezTo>
                  <a:cubicBezTo>
                    <a:pt x="0" y="105537"/>
                    <a:pt x="16192" y="134398"/>
                    <a:pt x="56864" y="134398"/>
                  </a:cubicBezTo>
                  <a:cubicBezTo>
                    <a:pt x="87154" y="134398"/>
                    <a:pt x="109347" y="120015"/>
                    <a:pt x="113157" y="91250"/>
                  </a:cubicBezTo>
                  <a:lnTo>
                    <a:pt x="87916" y="91250"/>
                  </a:lnTo>
                  <a:cubicBezTo>
                    <a:pt x="85154" y="109633"/>
                    <a:pt x="75819" y="116967"/>
                    <a:pt x="57150" y="116967"/>
                  </a:cubicBezTo>
                  <a:cubicBezTo>
                    <a:pt x="32671" y="116967"/>
                    <a:pt x="24479" y="95155"/>
                    <a:pt x="24479" y="71818"/>
                  </a:cubicBezTo>
                  <a:lnTo>
                    <a:pt x="114681" y="71818"/>
                  </a:lnTo>
                  <a:close/>
                </a:path>
              </a:pathLst>
            </a:custGeom>
            <a:solidFill>
              <a:srgbClr val="000000"/>
            </a:solidFill>
            <a:ln w="9525" cap="flat">
              <a:noFill/>
              <a:prstDash val="solid"/>
              <a:miter/>
            </a:ln>
          </p:spPr>
          <p:txBody>
            <a:bodyPr rtlCol="0" anchor="ctr"/>
            <a:lstStyle/>
            <a:p>
              <a:endParaRPr lang="en-GB"/>
            </a:p>
          </p:txBody>
        </p:sp>
        <p:sp>
          <p:nvSpPr>
            <p:cNvPr id="47" name="Vrije vorm: vorm 46">
              <a:extLst>
                <a:ext uri="{FF2B5EF4-FFF2-40B4-BE49-F238E27FC236}">
                  <a16:creationId xmlns:a16="http://schemas.microsoft.com/office/drawing/2014/main" id="{167B5967-C476-6D97-2D8A-678B164873F7}"/>
                </a:ext>
              </a:extLst>
            </p:cNvPr>
            <p:cNvSpPr/>
            <p:nvPr/>
          </p:nvSpPr>
          <p:spPr>
            <a:xfrm>
              <a:off x="3535108" y="2537173"/>
              <a:ext cx="24003" cy="182213"/>
            </a:xfrm>
            <a:custGeom>
              <a:avLst/>
              <a:gdLst>
                <a:gd name="connsiteX0" fmla="*/ 0 w 24003"/>
                <a:gd name="connsiteY0" fmla="*/ 0 h 182213"/>
                <a:gd name="connsiteX1" fmla="*/ 24003 w 24003"/>
                <a:gd name="connsiteY1" fmla="*/ 0 h 182213"/>
                <a:gd name="connsiteX2" fmla="*/ 24003 w 24003"/>
                <a:gd name="connsiteY2" fmla="*/ 182213 h 182213"/>
                <a:gd name="connsiteX3" fmla="*/ 0 w 24003"/>
                <a:gd name="connsiteY3" fmla="*/ 182213 h 182213"/>
              </a:gdLst>
              <a:ahLst/>
              <a:cxnLst>
                <a:cxn ang="0">
                  <a:pos x="connsiteX0" y="connsiteY0"/>
                </a:cxn>
                <a:cxn ang="0">
                  <a:pos x="connsiteX1" y="connsiteY1"/>
                </a:cxn>
                <a:cxn ang="0">
                  <a:pos x="connsiteX2" y="connsiteY2"/>
                </a:cxn>
                <a:cxn ang="0">
                  <a:pos x="connsiteX3" y="connsiteY3"/>
                </a:cxn>
              </a:cxnLst>
              <a:rect l="l" t="t" r="r" b="b"/>
              <a:pathLst>
                <a:path w="24003" h="182213">
                  <a:moveTo>
                    <a:pt x="0" y="0"/>
                  </a:moveTo>
                  <a:lnTo>
                    <a:pt x="24003" y="0"/>
                  </a:lnTo>
                  <a:lnTo>
                    <a:pt x="24003" y="182213"/>
                  </a:lnTo>
                  <a:lnTo>
                    <a:pt x="0" y="182213"/>
                  </a:lnTo>
                  <a:close/>
                </a:path>
              </a:pathLst>
            </a:custGeom>
            <a:solidFill>
              <a:srgbClr val="000000"/>
            </a:solidFill>
            <a:ln w="9525" cap="flat">
              <a:noFill/>
              <a:prstDash val="solid"/>
              <a:miter/>
            </a:ln>
          </p:spPr>
          <p:txBody>
            <a:bodyPr rtlCol="0" anchor="ctr"/>
            <a:lstStyle/>
            <a:p>
              <a:endParaRPr lang="en-GB"/>
            </a:p>
          </p:txBody>
        </p:sp>
        <p:sp>
          <p:nvSpPr>
            <p:cNvPr id="48" name="Vrije vorm: vorm 47">
              <a:extLst>
                <a:ext uri="{FF2B5EF4-FFF2-40B4-BE49-F238E27FC236}">
                  <a16:creationId xmlns:a16="http://schemas.microsoft.com/office/drawing/2014/main" id="{0863CA44-130B-E285-9545-E013062D262E}"/>
                </a:ext>
              </a:extLst>
            </p:cNvPr>
            <p:cNvSpPr/>
            <p:nvPr/>
          </p:nvSpPr>
          <p:spPr>
            <a:xfrm>
              <a:off x="3585591" y="2533363"/>
              <a:ext cx="81533" cy="186023"/>
            </a:xfrm>
            <a:custGeom>
              <a:avLst/>
              <a:gdLst>
                <a:gd name="connsiteX0" fmla="*/ 48768 w 81533"/>
                <a:gd name="connsiteY0" fmla="*/ 186023 h 186023"/>
                <a:gd name="connsiteX1" fmla="*/ 48768 w 81533"/>
                <a:gd name="connsiteY1" fmla="*/ 76009 h 186023"/>
                <a:gd name="connsiteX2" fmla="*/ 78010 w 81533"/>
                <a:gd name="connsiteY2" fmla="*/ 76009 h 186023"/>
                <a:gd name="connsiteX3" fmla="*/ 78010 w 81533"/>
                <a:gd name="connsiteY3" fmla="*/ 59341 h 186023"/>
                <a:gd name="connsiteX4" fmla="*/ 48768 w 81533"/>
                <a:gd name="connsiteY4" fmla="*/ 59341 h 186023"/>
                <a:gd name="connsiteX5" fmla="*/ 48768 w 81533"/>
                <a:gd name="connsiteY5" fmla="*/ 38862 h 186023"/>
                <a:gd name="connsiteX6" fmla="*/ 69437 w 81533"/>
                <a:gd name="connsiteY6" fmla="*/ 21717 h 186023"/>
                <a:gd name="connsiteX7" fmla="*/ 81534 w 81533"/>
                <a:gd name="connsiteY7" fmla="*/ 22479 h 186023"/>
                <a:gd name="connsiteX8" fmla="*/ 81534 w 81533"/>
                <a:gd name="connsiteY8" fmla="*/ 2572 h 186023"/>
                <a:gd name="connsiteX9" fmla="*/ 64389 w 81533"/>
                <a:gd name="connsiteY9" fmla="*/ 0 h 186023"/>
                <a:gd name="connsiteX10" fmla="*/ 24765 w 81533"/>
                <a:gd name="connsiteY10" fmla="*/ 35624 h 186023"/>
                <a:gd name="connsiteX11" fmla="*/ 24765 w 81533"/>
                <a:gd name="connsiteY11" fmla="*/ 59341 h 186023"/>
                <a:gd name="connsiteX12" fmla="*/ 0 w 81533"/>
                <a:gd name="connsiteY12" fmla="*/ 59341 h 186023"/>
                <a:gd name="connsiteX13" fmla="*/ 0 w 81533"/>
                <a:gd name="connsiteY13" fmla="*/ 76009 h 186023"/>
                <a:gd name="connsiteX14" fmla="*/ 24765 w 81533"/>
                <a:gd name="connsiteY14" fmla="*/ 76009 h 186023"/>
                <a:gd name="connsiteX15" fmla="*/ 24765 w 81533"/>
                <a:gd name="connsiteY15" fmla="*/ 186023 h 186023"/>
                <a:gd name="connsiteX16" fmla="*/ 48768 w 81533"/>
                <a:gd name="connsiteY16" fmla="*/ 186023 h 18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33" h="186023">
                  <a:moveTo>
                    <a:pt x="48768" y="186023"/>
                  </a:moveTo>
                  <a:lnTo>
                    <a:pt x="48768" y="76009"/>
                  </a:lnTo>
                  <a:lnTo>
                    <a:pt x="78010" y="76009"/>
                  </a:lnTo>
                  <a:lnTo>
                    <a:pt x="78010" y="59341"/>
                  </a:lnTo>
                  <a:lnTo>
                    <a:pt x="48768" y="59341"/>
                  </a:lnTo>
                  <a:lnTo>
                    <a:pt x="48768" y="38862"/>
                  </a:lnTo>
                  <a:cubicBezTo>
                    <a:pt x="48768" y="24193"/>
                    <a:pt x="55817" y="21717"/>
                    <a:pt x="69437" y="21717"/>
                  </a:cubicBezTo>
                  <a:cubicBezTo>
                    <a:pt x="73438" y="21717"/>
                    <a:pt x="77533" y="22193"/>
                    <a:pt x="81534" y="22479"/>
                  </a:cubicBezTo>
                  <a:lnTo>
                    <a:pt x="81534" y="2572"/>
                  </a:lnTo>
                  <a:cubicBezTo>
                    <a:pt x="75914" y="1333"/>
                    <a:pt x="70199" y="0"/>
                    <a:pt x="64389" y="0"/>
                  </a:cubicBezTo>
                  <a:cubicBezTo>
                    <a:pt x="41720" y="0"/>
                    <a:pt x="24765" y="11430"/>
                    <a:pt x="24765" y="35624"/>
                  </a:cubicBezTo>
                  <a:lnTo>
                    <a:pt x="24765" y="59341"/>
                  </a:lnTo>
                  <a:lnTo>
                    <a:pt x="0" y="59341"/>
                  </a:lnTo>
                  <a:lnTo>
                    <a:pt x="0" y="76009"/>
                  </a:lnTo>
                  <a:lnTo>
                    <a:pt x="24765" y="76009"/>
                  </a:lnTo>
                  <a:lnTo>
                    <a:pt x="24765" y="186023"/>
                  </a:lnTo>
                  <a:lnTo>
                    <a:pt x="48768" y="186023"/>
                  </a:lnTo>
                  <a:close/>
                </a:path>
              </a:pathLst>
            </a:custGeom>
            <a:solidFill>
              <a:srgbClr val="000000"/>
            </a:solidFill>
            <a:ln w="9525" cap="flat">
              <a:noFill/>
              <a:prstDash val="solid"/>
              <a:miter/>
            </a:ln>
          </p:spPr>
          <p:txBody>
            <a:bodyPr rtlCol="0" anchor="ctr"/>
            <a:lstStyle/>
            <a:p>
              <a:endParaRPr lang="en-GB"/>
            </a:p>
          </p:txBody>
        </p:sp>
        <p:sp>
          <p:nvSpPr>
            <p:cNvPr id="49" name="Vrije vorm: vorm 48">
              <a:extLst>
                <a:ext uri="{FF2B5EF4-FFF2-40B4-BE49-F238E27FC236}">
                  <a16:creationId xmlns:a16="http://schemas.microsoft.com/office/drawing/2014/main" id="{BC4A4D97-B586-8C1B-3EB4-EF127E58DA10}"/>
                </a:ext>
              </a:extLst>
            </p:cNvPr>
            <p:cNvSpPr/>
            <p:nvPr/>
          </p:nvSpPr>
          <p:spPr>
            <a:xfrm>
              <a:off x="3677316" y="2558224"/>
              <a:ext cx="74961" cy="164972"/>
            </a:xfrm>
            <a:custGeom>
              <a:avLst/>
              <a:gdLst>
                <a:gd name="connsiteX0" fmla="*/ 0 w 74961"/>
                <a:gd name="connsiteY0" fmla="*/ 34480 h 164972"/>
                <a:gd name="connsiteX1" fmla="*/ 0 w 74961"/>
                <a:gd name="connsiteY1" fmla="*/ 51149 h 164972"/>
                <a:gd name="connsiteX2" fmla="*/ 21717 w 74961"/>
                <a:gd name="connsiteY2" fmla="*/ 51149 h 164972"/>
                <a:gd name="connsiteX3" fmla="*/ 21717 w 74961"/>
                <a:gd name="connsiteY3" fmla="*/ 131921 h 164972"/>
                <a:gd name="connsiteX4" fmla="*/ 57626 w 74961"/>
                <a:gd name="connsiteY4" fmla="*/ 164973 h 164972"/>
                <a:gd name="connsiteX5" fmla="*/ 74009 w 74961"/>
                <a:gd name="connsiteY5" fmla="*/ 163449 h 164972"/>
                <a:gd name="connsiteX6" fmla="*/ 74009 w 74961"/>
                <a:gd name="connsiteY6" fmla="*/ 145066 h 164972"/>
                <a:gd name="connsiteX7" fmla="*/ 61341 w 74961"/>
                <a:gd name="connsiteY7" fmla="*/ 146590 h 164972"/>
                <a:gd name="connsiteX8" fmla="*/ 45720 w 74961"/>
                <a:gd name="connsiteY8" fmla="*/ 133255 h 164972"/>
                <a:gd name="connsiteX9" fmla="*/ 45720 w 74961"/>
                <a:gd name="connsiteY9" fmla="*/ 51245 h 164972"/>
                <a:gd name="connsiteX10" fmla="*/ 74962 w 74961"/>
                <a:gd name="connsiteY10" fmla="*/ 51245 h 164972"/>
                <a:gd name="connsiteX11" fmla="*/ 74962 w 74961"/>
                <a:gd name="connsiteY11" fmla="*/ 34576 h 164972"/>
                <a:gd name="connsiteX12" fmla="*/ 45720 w 74961"/>
                <a:gd name="connsiteY12" fmla="*/ 34576 h 164972"/>
                <a:gd name="connsiteX13" fmla="*/ 45720 w 74961"/>
                <a:gd name="connsiteY13" fmla="*/ 0 h 164972"/>
                <a:gd name="connsiteX14" fmla="*/ 21717 w 74961"/>
                <a:gd name="connsiteY14" fmla="*/ 7525 h 164972"/>
                <a:gd name="connsiteX15" fmla="*/ 21717 w 74961"/>
                <a:gd name="connsiteY15" fmla="*/ 34576 h 164972"/>
                <a:gd name="connsiteX16" fmla="*/ 0 w 74961"/>
                <a:gd name="connsiteY16" fmla="*/ 34480 h 16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961" h="164972">
                  <a:moveTo>
                    <a:pt x="0" y="34480"/>
                  </a:moveTo>
                  <a:lnTo>
                    <a:pt x="0" y="51149"/>
                  </a:lnTo>
                  <a:lnTo>
                    <a:pt x="21717" y="51149"/>
                  </a:lnTo>
                  <a:lnTo>
                    <a:pt x="21717" y="131921"/>
                  </a:lnTo>
                  <a:cubicBezTo>
                    <a:pt x="21717" y="148780"/>
                    <a:pt x="22003" y="164973"/>
                    <a:pt x="57626" y="164973"/>
                  </a:cubicBezTo>
                  <a:cubicBezTo>
                    <a:pt x="63151" y="164973"/>
                    <a:pt x="68389" y="164497"/>
                    <a:pt x="74009" y="163449"/>
                  </a:cubicBezTo>
                  <a:lnTo>
                    <a:pt x="74009" y="145066"/>
                  </a:lnTo>
                  <a:cubicBezTo>
                    <a:pt x="70104" y="146018"/>
                    <a:pt x="65151" y="146590"/>
                    <a:pt x="61341" y="146590"/>
                  </a:cubicBezTo>
                  <a:cubicBezTo>
                    <a:pt x="52768" y="146590"/>
                    <a:pt x="45720" y="142304"/>
                    <a:pt x="45720" y="133255"/>
                  </a:cubicBezTo>
                  <a:lnTo>
                    <a:pt x="45720" y="51245"/>
                  </a:lnTo>
                  <a:lnTo>
                    <a:pt x="74962" y="51245"/>
                  </a:lnTo>
                  <a:lnTo>
                    <a:pt x="74962" y="34576"/>
                  </a:lnTo>
                  <a:lnTo>
                    <a:pt x="45720" y="34576"/>
                  </a:lnTo>
                  <a:lnTo>
                    <a:pt x="45720" y="0"/>
                  </a:lnTo>
                  <a:lnTo>
                    <a:pt x="21717" y="7525"/>
                  </a:lnTo>
                  <a:lnTo>
                    <a:pt x="21717" y="34576"/>
                  </a:lnTo>
                  <a:lnTo>
                    <a:pt x="0" y="34480"/>
                  </a:lnTo>
                  <a:close/>
                </a:path>
              </a:pathLst>
            </a:custGeom>
            <a:solidFill>
              <a:srgbClr val="000000"/>
            </a:solidFill>
            <a:ln w="9525" cap="flat">
              <a:noFill/>
              <a:prstDash val="solid"/>
              <a:miter/>
            </a:ln>
          </p:spPr>
          <p:txBody>
            <a:bodyPr rtlCol="0" anchor="ctr"/>
            <a:lstStyle/>
            <a:p>
              <a:endParaRPr lang="en-GB"/>
            </a:p>
          </p:txBody>
        </p:sp>
        <p:sp>
          <p:nvSpPr>
            <p:cNvPr id="50" name="Vrije vorm: vorm 49">
              <a:extLst>
                <a:ext uri="{FF2B5EF4-FFF2-40B4-BE49-F238E27FC236}">
                  <a16:creationId xmlns:a16="http://schemas.microsoft.com/office/drawing/2014/main" id="{9799722F-EF3D-E27E-3C21-C59FE9D1258A}"/>
                </a:ext>
              </a:extLst>
            </p:cNvPr>
            <p:cNvSpPr/>
            <p:nvPr/>
          </p:nvSpPr>
          <p:spPr>
            <a:xfrm>
              <a:off x="3219450" y="2537078"/>
              <a:ext cx="148685" cy="182308"/>
            </a:xfrm>
            <a:custGeom>
              <a:avLst/>
              <a:gdLst>
                <a:gd name="connsiteX0" fmla="*/ 0 w 148685"/>
                <a:gd name="connsiteY0" fmla="*/ 182309 h 182308"/>
                <a:gd name="connsiteX1" fmla="*/ 62579 w 148685"/>
                <a:gd name="connsiteY1" fmla="*/ 182309 h 182308"/>
                <a:gd name="connsiteX2" fmla="*/ 148685 w 148685"/>
                <a:gd name="connsiteY2" fmla="*/ 91154 h 182308"/>
                <a:gd name="connsiteX3" fmla="*/ 62579 w 148685"/>
                <a:gd name="connsiteY3" fmla="*/ 0 h 182308"/>
                <a:gd name="connsiteX4" fmla="*/ 0 w 148685"/>
                <a:gd name="connsiteY4" fmla="*/ 0 h 182308"/>
                <a:gd name="connsiteX5" fmla="*/ 0 w 148685"/>
                <a:gd name="connsiteY5" fmla="*/ 182309 h 182308"/>
                <a:gd name="connsiteX6" fmla="*/ 25241 w 148685"/>
                <a:gd name="connsiteY6" fmla="*/ 21812 h 182308"/>
                <a:gd name="connsiteX7" fmla="*/ 62579 w 148685"/>
                <a:gd name="connsiteY7" fmla="*/ 21812 h 182308"/>
                <a:gd name="connsiteX8" fmla="*/ 122206 w 148685"/>
                <a:gd name="connsiteY8" fmla="*/ 91250 h 182308"/>
                <a:gd name="connsiteX9" fmla="*/ 62579 w 148685"/>
                <a:gd name="connsiteY9" fmla="*/ 160687 h 182308"/>
                <a:gd name="connsiteX10" fmla="*/ 25241 w 148685"/>
                <a:gd name="connsiteY10" fmla="*/ 160687 h 182308"/>
                <a:gd name="connsiteX11" fmla="*/ 25241 w 148685"/>
                <a:gd name="connsiteY11" fmla="*/ 21812 h 18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685" h="182308">
                  <a:moveTo>
                    <a:pt x="0" y="182309"/>
                  </a:moveTo>
                  <a:lnTo>
                    <a:pt x="62579" y="182309"/>
                  </a:lnTo>
                  <a:cubicBezTo>
                    <a:pt x="140494" y="182309"/>
                    <a:pt x="148685" y="116300"/>
                    <a:pt x="148685" y="91154"/>
                  </a:cubicBezTo>
                  <a:cubicBezTo>
                    <a:pt x="148685" y="66008"/>
                    <a:pt x="140494" y="0"/>
                    <a:pt x="62579" y="0"/>
                  </a:cubicBezTo>
                  <a:lnTo>
                    <a:pt x="0" y="0"/>
                  </a:lnTo>
                  <a:lnTo>
                    <a:pt x="0" y="182309"/>
                  </a:lnTo>
                  <a:close/>
                  <a:moveTo>
                    <a:pt x="25241" y="21812"/>
                  </a:moveTo>
                  <a:lnTo>
                    <a:pt x="62579" y="21812"/>
                  </a:lnTo>
                  <a:cubicBezTo>
                    <a:pt x="104680" y="21812"/>
                    <a:pt x="122206" y="53626"/>
                    <a:pt x="122206" y="91250"/>
                  </a:cubicBezTo>
                  <a:cubicBezTo>
                    <a:pt x="122206" y="128873"/>
                    <a:pt x="104680" y="160687"/>
                    <a:pt x="62579" y="160687"/>
                  </a:cubicBezTo>
                  <a:lnTo>
                    <a:pt x="25241" y="160687"/>
                  </a:lnTo>
                  <a:lnTo>
                    <a:pt x="25241" y="21812"/>
                  </a:lnTo>
                  <a:close/>
                </a:path>
              </a:pathLst>
            </a:custGeom>
            <a:solidFill>
              <a:srgbClr val="000000"/>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26599103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ts val="3600"/>
        </a:lnSpc>
        <a:spcBef>
          <a:spcPct val="0"/>
        </a:spcBef>
        <a:buNone/>
        <a:defRPr sz="3600" b="1" kern="1200">
          <a:solidFill>
            <a:schemeClr val="tx2"/>
          </a:solidFill>
          <a:latin typeface="+mj-lt"/>
          <a:ea typeface="+mj-ea"/>
          <a:cs typeface="+mj-cs"/>
        </a:defRPr>
      </a:lvl1pPr>
    </p:titleStyle>
    <p:bodyStyle>
      <a:lvl1pPr marL="361950" indent="-361950" algn="l" defTabSz="914400" rtl="0" eaLnBrk="1" latinLnBrk="0" hangingPunct="1">
        <a:lnSpc>
          <a:spcPct val="90000"/>
        </a:lnSpc>
        <a:spcBef>
          <a:spcPts val="600"/>
        </a:spcBef>
        <a:spcAft>
          <a:spcPts val="600"/>
        </a:spcAft>
        <a:buClr>
          <a:schemeClr val="accent1"/>
        </a:buClr>
        <a:buSzPct val="120000"/>
        <a:buFont typeface="Arial" panose="020B0604020202020204" pitchFamily="34" charset="0"/>
        <a:buChar char="•"/>
        <a:defRPr sz="2000" kern="1200">
          <a:solidFill>
            <a:schemeClr val="tx2"/>
          </a:solidFill>
          <a:latin typeface="+mn-lt"/>
          <a:ea typeface="+mn-ea"/>
          <a:cs typeface="+mn-cs"/>
        </a:defRPr>
      </a:lvl1pPr>
      <a:lvl2pPr marL="712788" indent="-350838" algn="l" defTabSz="914400" rtl="0" eaLnBrk="1" latinLnBrk="0" hangingPunct="1">
        <a:lnSpc>
          <a:spcPct val="90000"/>
        </a:lnSpc>
        <a:spcBef>
          <a:spcPts val="600"/>
        </a:spcBef>
        <a:spcAft>
          <a:spcPts val="600"/>
        </a:spcAft>
        <a:buClr>
          <a:schemeClr val="accent1"/>
        </a:buClr>
        <a:buSzPct val="120000"/>
        <a:buFont typeface="Arial" panose="020B0604020202020204" pitchFamily="34" charset="0"/>
        <a:buChar char="•"/>
        <a:tabLst>
          <a:tab pos="712788" algn="l"/>
        </a:tabLst>
        <a:defRPr sz="2000" kern="1200">
          <a:solidFill>
            <a:schemeClr val="tx2"/>
          </a:solidFill>
          <a:latin typeface="+mn-lt"/>
          <a:ea typeface="+mn-ea"/>
          <a:cs typeface="+mn-cs"/>
        </a:defRPr>
      </a:lvl2pPr>
      <a:lvl3pPr marL="0" indent="0" algn="l" defTabSz="914400" rtl="0" eaLnBrk="1" latinLnBrk="0" hangingPunct="1">
        <a:lnSpc>
          <a:spcPct val="90000"/>
        </a:lnSpc>
        <a:spcBef>
          <a:spcPts val="600"/>
        </a:spcBef>
        <a:spcAft>
          <a:spcPts val="600"/>
        </a:spcAft>
        <a:buClr>
          <a:schemeClr val="accent3"/>
        </a:buClr>
        <a:buFont typeface="Segoe UI Light" panose="020B0502040204020203" pitchFamily="34" charset="0"/>
        <a:buNone/>
        <a:defRPr sz="2000" kern="1200">
          <a:solidFill>
            <a:schemeClr val="tx2"/>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3600" b="1" kern="1200">
          <a:solidFill>
            <a:schemeClr val="tx2"/>
          </a:solidFill>
          <a:latin typeface="+mj-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2400" b="0" kern="1200">
          <a:solidFill>
            <a:schemeClr val="accent1"/>
          </a:solidFill>
          <a:latin typeface="+mj-lt"/>
          <a:ea typeface="+mn-ea"/>
          <a:cs typeface="+mn-cs"/>
        </a:defRPr>
      </a:lvl5pPr>
      <a:lvl6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2000" b="0" kern="1200" cap="none" baseline="0">
          <a:solidFill>
            <a:schemeClr val="tx1"/>
          </a:solidFill>
          <a:latin typeface="+mj-lt"/>
          <a:ea typeface="+mn-ea"/>
          <a:cs typeface="+mn-cs"/>
        </a:defRPr>
      </a:lvl6pPr>
      <a:lvl7pPr marL="361950" indent="-361950" algn="l" defTabSz="914400" rtl="0" eaLnBrk="1" latinLnBrk="0" hangingPunct="1">
        <a:lnSpc>
          <a:spcPct val="90000"/>
        </a:lnSpc>
        <a:spcBef>
          <a:spcPts val="600"/>
        </a:spcBef>
        <a:spcAft>
          <a:spcPts val="600"/>
        </a:spcAft>
        <a:buClr>
          <a:schemeClr val="accent1"/>
        </a:buClr>
        <a:buFont typeface="+mj-lt"/>
        <a:buAutoNum type="arabicPeriod"/>
        <a:tabLst/>
        <a:defRPr sz="2000" kern="1200">
          <a:solidFill>
            <a:schemeClr val="tx1"/>
          </a:solidFill>
          <a:latin typeface="+mn-lt"/>
          <a:ea typeface="+mn-ea"/>
          <a:cs typeface="+mn-cs"/>
        </a:defRPr>
      </a:lvl7pPr>
      <a:lvl8pPr marL="361950" indent="-361950" algn="l" defTabSz="914400" rtl="0" eaLnBrk="1" latinLnBrk="0" hangingPunct="1">
        <a:lnSpc>
          <a:spcPct val="90000"/>
        </a:lnSpc>
        <a:spcBef>
          <a:spcPts val="600"/>
        </a:spcBef>
        <a:spcAft>
          <a:spcPts val="600"/>
        </a:spcAft>
        <a:buClr>
          <a:schemeClr val="accent1"/>
        </a:buClr>
        <a:buFont typeface="+mj-lt"/>
        <a:buAutoNum type="alphaLcPeriod"/>
        <a:defRPr sz="2000" kern="120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1600" i="1"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86">
          <p15:clr>
            <a:srgbClr val="5ACBF0"/>
          </p15:clr>
        </p15:guide>
        <p15:guide id="2" pos="453">
          <p15:clr>
            <a:srgbClr val="5ACBF0"/>
          </p15:clr>
        </p15:guide>
        <p15:guide id="3" orient="horz" pos="3780">
          <p15:clr>
            <a:srgbClr val="5ACBF0"/>
          </p15:clr>
        </p15:guide>
        <p15:guide id="6" pos="7226">
          <p15:clr>
            <a:srgbClr val="5ACBF0"/>
          </p15:clr>
        </p15:guide>
        <p15:guide id="9" orient="horz" pos="453">
          <p15:clr>
            <a:srgbClr val="5ACBF0"/>
          </p15:clr>
        </p15:guide>
        <p15:guide id="10" orient="horz" pos="659">
          <p15:clr>
            <a:srgbClr val="5ACBF0"/>
          </p15:clr>
        </p15:guide>
        <p15:guide id="12" orient="horz" pos="4032">
          <p15:clr>
            <a:srgbClr val="A4A3A4"/>
          </p15:clr>
        </p15:guide>
        <p15:guide id="13" pos="7680">
          <p15:clr>
            <a:srgbClr val="F26B43"/>
          </p15:clr>
        </p15:guide>
        <p15:guide id="14" orient="horz" pos="4320">
          <p15:clr>
            <a:srgbClr val="F26B43"/>
          </p15:clr>
        </p15:guide>
        <p15:guide id="15" orient="horz" pos="4151">
          <p15:clr>
            <a:srgbClr val="A4A3A4"/>
          </p15:clr>
        </p15:guide>
        <p15:guide id="16">
          <p15:clr>
            <a:srgbClr val="F26B43"/>
          </p15:clr>
        </p15:guide>
        <p15:guide id="17" orient="horz">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91128F8-68D5-F38A-4149-373382F35094}"/>
              </a:ext>
            </a:extLst>
          </p:cNvPr>
          <p:cNvSpPr/>
          <p:nvPr/>
        </p:nvSpPr>
        <p:spPr>
          <a:xfrm>
            <a:off x="162230" y="78658"/>
            <a:ext cx="11867535" cy="1120877"/>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TextBox 4">
            <a:extLst>
              <a:ext uri="{FF2B5EF4-FFF2-40B4-BE49-F238E27FC236}">
                <a16:creationId xmlns:a16="http://schemas.microsoft.com/office/drawing/2014/main" id="{1367C387-C0FF-5DE0-FC60-CA56C1089A64}"/>
              </a:ext>
            </a:extLst>
          </p:cNvPr>
          <p:cNvSpPr txBox="1"/>
          <p:nvPr/>
        </p:nvSpPr>
        <p:spPr>
          <a:xfrm>
            <a:off x="1233948" y="226593"/>
            <a:ext cx="9724104" cy="523220"/>
          </a:xfrm>
          <a:prstGeom prst="rect">
            <a:avLst/>
          </a:prstGeom>
          <a:noFill/>
        </p:spPr>
        <p:txBody>
          <a:bodyPr wrap="square" rtlCol="0">
            <a:spAutoFit/>
          </a:bodyPr>
          <a:lstStyle/>
          <a:p>
            <a:pPr algn="ctr"/>
            <a:r>
              <a:rPr lang="en-GB" sz="2800" dirty="0">
                <a:solidFill>
                  <a:schemeClr val="bg1"/>
                </a:solidFill>
                <a:latin typeface="Roboto Slab" pitchFamily="2" charset="0"/>
                <a:ea typeface="Roboto Slab" pitchFamily="2" charset="0"/>
                <a:cs typeface="Roboto Slab" pitchFamily="2" charset="0"/>
              </a:rPr>
              <a:t>Sparse feedforward network in small language models</a:t>
            </a:r>
            <a:endParaRPr lang="en-NZ" sz="2800" dirty="0">
              <a:solidFill>
                <a:schemeClr val="bg1"/>
              </a:solidFill>
              <a:latin typeface="Roboto Slab" pitchFamily="2" charset="0"/>
              <a:ea typeface="Roboto Slab" pitchFamily="2" charset="0"/>
              <a:cs typeface="Roboto Slab" pitchFamily="2" charset="0"/>
            </a:endParaRPr>
          </a:p>
        </p:txBody>
      </p:sp>
      <p:sp>
        <p:nvSpPr>
          <p:cNvPr id="6" name="TextBox 5">
            <a:extLst>
              <a:ext uri="{FF2B5EF4-FFF2-40B4-BE49-F238E27FC236}">
                <a16:creationId xmlns:a16="http://schemas.microsoft.com/office/drawing/2014/main" id="{F214D637-8911-62B8-B2F8-C91F4F5718DE}"/>
              </a:ext>
            </a:extLst>
          </p:cNvPr>
          <p:cNvSpPr txBox="1"/>
          <p:nvPr/>
        </p:nvSpPr>
        <p:spPr>
          <a:xfrm>
            <a:off x="3942735" y="749813"/>
            <a:ext cx="4306529" cy="461665"/>
          </a:xfrm>
          <a:prstGeom prst="rect">
            <a:avLst/>
          </a:prstGeom>
          <a:noFill/>
        </p:spPr>
        <p:txBody>
          <a:bodyPr wrap="square" rtlCol="0">
            <a:spAutoFit/>
          </a:bodyPr>
          <a:lstStyle/>
          <a:p>
            <a:pPr algn="ctr"/>
            <a:r>
              <a:rPr lang="en-NZ" sz="800" dirty="0">
                <a:solidFill>
                  <a:schemeClr val="bg1"/>
                </a:solidFill>
              </a:rPr>
              <a:t>Yijun Wu </a:t>
            </a:r>
          </a:p>
          <a:p>
            <a:pPr algn="ctr"/>
            <a:r>
              <a:rPr lang="en-NZ" sz="800" dirty="0">
                <a:solidFill>
                  <a:schemeClr val="bg1"/>
                </a:solidFill>
              </a:rPr>
              <a:t>Y.Wu-55@student.tudelft.nl </a:t>
            </a:r>
          </a:p>
          <a:p>
            <a:pPr algn="ctr"/>
            <a:r>
              <a:rPr lang="en-NZ" sz="800" dirty="0">
                <a:solidFill>
                  <a:schemeClr val="bg1"/>
                </a:solidFill>
              </a:rPr>
              <a:t>Supervisors: Aral de Moor, Mali Izadi</a:t>
            </a:r>
          </a:p>
        </p:txBody>
      </p:sp>
      <p:sp>
        <p:nvSpPr>
          <p:cNvPr id="7" name="Rectangle: Rounded Corners 6">
            <a:extLst>
              <a:ext uri="{FF2B5EF4-FFF2-40B4-BE49-F238E27FC236}">
                <a16:creationId xmlns:a16="http://schemas.microsoft.com/office/drawing/2014/main" id="{AB264FD2-C947-A46C-5965-79107F235E2D}"/>
              </a:ext>
            </a:extLst>
          </p:cNvPr>
          <p:cNvSpPr/>
          <p:nvPr/>
        </p:nvSpPr>
        <p:spPr>
          <a:xfrm>
            <a:off x="162230" y="1275387"/>
            <a:ext cx="3672349" cy="2841994"/>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Rounded Corners 7">
            <a:extLst>
              <a:ext uri="{FF2B5EF4-FFF2-40B4-BE49-F238E27FC236}">
                <a16:creationId xmlns:a16="http://schemas.microsoft.com/office/drawing/2014/main" id="{7FCB438C-7F4F-7AB2-F20D-9B6E5426F81B}"/>
              </a:ext>
            </a:extLst>
          </p:cNvPr>
          <p:cNvSpPr/>
          <p:nvPr/>
        </p:nvSpPr>
        <p:spPr>
          <a:xfrm>
            <a:off x="162231" y="5919018"/>
            <a:ext cx="11867536" cy="86032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Rounded Corners 8">
            <a:extLst>
              <a:ext uri="{FF2B5EF4-FFF2-40B4-BE49-F238E27FC236}">
                <a16:creationId xmlns:a16="http://schemas.microsoft.com/office/drawing/2014/main" id="{EBB08CF9-4243-184D-0855-1100BF4457C6}"/>
              </a:ext>
            </a:extLst>
          </p:cNvPr>
          <p:cNvSpPr/>
          <p:nvPr/>
        </p:nvSpPr>
        <p:spPr>
          <a:xfrm>
            <a:off x="4235243" y="1273033"/>
            <a:ext cx="3672349" cy="2841994"/>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0" name="Rectangle: Rounded Corners 9">
            <a:extLst>
              <a:ext uri="{FF2B5EF4-FFF2-40B4-BE49-F238E27FC236}">
                <a16:creationId xmlns:a16="http://schemas.microsoft.com/office/drawing/2014/main" id="{70EA2B63-D40F-57C4-CE86-22279B4DCEAF}"/>
              </a:ext>
            </a:extLst>
          </p:cNvPr>
          <p:cNvSpPr/>
          <p:nvPr/>
        </p:nvSpPr>
        <p:spPr>
          <a:xfrm>
            <a:off x="8249264" y="1273033"/>
            <a:ext cx="3672349" cy="2841994"/>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Rounded Corners 10">
            <a:extLst>
              <a:ext uri="{FF2B5EF4-FFF2-40B4-BE49-F238E27FC236}">
                <a16:creationId xmlns:a16="http://schemas.microsoft.com/office/drawing/2014/main" id="{E8D4E415-EA20-C2AC-28F5-A4079609D642}"/>
              </a:ext>
            </a:extLst>
          </p:cNvPr>
          <p:cNvSpPr/>
          <p:nvPr/>
        </p:nvSpPr>
        <p:spPr>
          <a:xfrm>
            <a:off x="162230" y="4283342"/>
            <a:ext cx="5619138" cy="1467361"/>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Rounded Corners 11">
            <a:extLst>
              <a:ext uri="{FF2B5EF4-FFF2-40B4-BE49-F238E27FC236}">
                <a16:creationId xmlns:a16="http://schemas.microsoft.com/office/drawing/2014/main" id="{2FA759E6-17D7-0099-A35D-4C5D97D39B8E}"/>
              </a:ext>
            </a:extLst>
          </p:cNvPr>
          <p:cNvSpPr/>
          <p:nvPr/>
        </p:nvSpPr>
        <p:spPr>
          <a:xfrm>
            <a:off x="6410634" y="4283342"/>
            <a:ext cx="5619139" cy="1467361"/>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TextBox 12">
            <a:extLst>
              <a:ext uri="{FF2B5EF4-FFF2-40B4-BE49-F238E27FC236}">
                <a16:creationId xmlns:a16="http://schemas.microsoft.com/office/drawing/2014/main" id="{275F3348-801B-554B-3E22-5A12A57CACEE}"/>
              </a:ext>
            </a:extLst>
          </p:cNvPr>
          <p:cNvSpPr txBox="1"/>
          <p:nvPr/>
        </p:nvSpPr>
        <p:spPr>
          <a:xfrm>
            <a:off x="8821992" y="1369603"/>
            <a:ext cx="2526891" cy="369332"/>
          </a:xfrm>
          <a:prstGeom prst="rect">
            <a:avLst/>
          </a:prstGeom>
          <a:noFill/>
        </p:spPr>
        <p:txBody>
          <a:bodyPr wrap="square" rtlCol="0">
            <a:spAutoFit/>
          </a:bodyPr>
          <a:lstStyle/>
          <a:p>
            <a:pPr algn="ctr"/>
            <a:r>
              <a:rPr lang="en-GB" dirty="0">
                <a:solidFill>
                  <a:schemeClr val="bg1"/>
                </a:solidFill>
                <a:latin typeface="Roboto Slab" pitchFamily="2" charset="0"/>
                <a:ea typeface="Roboto Slab" pitchFamily="2" charset="0"/>
                <a:cs typeface="Roboto Slab" pitchFamily="2" charset="0"/>
              </a:rPr>
              <a:t>Results</a:t>
            </a:r>
            <a:endParaRPr lang="en-NZ" dirty="0">
              <a:solidFill>
                <a:schemeClr val="bg1"/>
              </a:solidFill>
              <a:latin typeface="Roboto Slab" pitchFamily="2" charset="0"/>
              <a:ea typeface="Roboto Slab" pitchFamily="2" charset="0"/>
              <a:cs typeface="Roboto Slab" pitchFamily="2" charset="0"/>
            </a:endParaRPr>
          </a:p>
        </p:txBody>
      </p:sp>
      <p:sp>
        <p:nvSpPr>
          <p:cNvPr id="14" name="TextBox 13">
            <a:extLst>
              <a:ext uri="{FF2B5EF4-FFF2-40B4-BE49-F238E27FC236}">
                <a16:creationId xmlns:a16="http://schemas.microsoft.com/office/drawing/2014/main" id="{4B5ED425-877C-3F4E-261B-17306143A3B4}"/>
              </a:ext>
            </a:extLst>
          </p:cNvPr>
          <p:cNvSpPr txBox="1"/>
          <p:nvPr/>
        </p:nvSpPr>
        <p:spPr>
          <a:xfrm>
            <a:off x="8821991" y="2556345"/>
            <a:ext cx="2526891" cy="307777"/>
          </a:xfrm>
          <a:prstGeom prst="rect">
            <a:avLst/>
          </a:prstGeom>
          <a:noFill/>
        </p:spPr>
        <p:txBody>
          <a:bodyPr wrap="square" rtlCol="0">
            <a:spAutoFit/>
          </a:bodyPr>
          <a:lstStyle/>
          <a:p>
            <a:pPr algn="ctr"/>
            <a:r>
              <a:rPr lang="en-GB" sz="1400" dirty="0">
                <a:solidFill>
                  <a:schemeClr val="bg1"/>
                </a:solidFill>
                <a:latin typeface="Roboto Slab" pitchFamily="2" charset="0"/>
                <a:ea typeface="Roboto Slab" pitchFamily="2" charset="0"/>
                <a:cs typeface="Roboto Slab" pitchFamily="2" charset="0"/>
              </a:rPr>
              <a:t>Coming soon </a:t>
            </a:r>
            <a:r>
              <a:rPr lang="en-NZ" sz="1400" b="0" i="0" dirty="0">
                <a:solidFill>
                  <a:schemeClr val="bg1"/>
                </a:solidFill>
                <a:effectLst/>
                <a:latin typeface="Google Sans"/>
              </a:rPr>
              <a:t>🤞</a:t>
            </a:r>
            <a:endParaRPr lang="en-NZ" sz="1400" dirty="0">
              <a:solidFill>
                <a:schemeClr val="bg1"/>
              </a:solidFill>
              <a:latin typeface="Roboto Slab" pitchFamily="2" charset="0"/>
              <a:ea typeface="Roboto Slab" pitchFamily="2" charset="0"/>
              <a:cs typeface="Roboto Slab" pitchFamily="2" charset="0"/>
            </a:endParaRPr>
          </a:p>
        </p:txBody>
      </p:sp>
      <p:sp>
        <p:nvSpPr>
          <p:cNvPr id="15" name="TextBox 14">
            <a:extLst>
              <a:ext uri="{FF2B5EF4-FFF2-40B4-BE49-F238E27FC236}">
                <a16:creationId xmlns:a16="http://schemas.microsoft.com/office/drawing/2014/main" id="{3CE12C28-E222-CDB8-5BC6-CA2985FB7A2A}"/>
              </a:ext>
            </a:extLst>
          </p:cNvPr>
          <p:cNvSpPr txBox="1"/>
          <p:nvPr/>
        </p:nvSpPr>
        <p:spPr>
          <a:xfrm>
            <a:off x="1708353" y="4295285"/>
            <a:ext cx="2526891" cy="369332"/>
          </a:xfrm>
          <a:prstGeom prst="rect">
            <a:avLst/>
          </a:prstGeom>
          <a:noFill/>
        </p:spPr>
        <p:txBody>
          <a:bodyPr wrap="square" rtlCol="0">
            <a:spAutoFit/>
          </a:bodyPr>
          <a:lstStyle/>
          <a:p>
            <a:pPr algn="ctr"/>
            <a:r>
              <a:rPr lang="en-GB" dirty="0">
                <a:solidFill>
                  <a:schemeClr val="bg1"/>
                </a:solidFill>
                <a:latin typeface="Roboto Slab" pitchFamily="2" charset="0"/>
                <a:ea typeface="Roboto Slab" pitchFamily="2" charset="0"/>
                <a:cs typeface="Roboto Slab" pitchFamily="2" charset="0"/>
              </a:rPr>
              <a:t>Conclusion</a:t>
            </a:r>
            <a:endParaRPr lang="en-NZ" dirty="0">
              <a:solidFill>
                <a:schemeClr val="bg1"/>
              </a:solidFill>
              <a:latin typeface="Roboto Slab" pitchFamily="2" charset="0"/>
              <a:ea typeface="Roboto Slab" pitchFamily="2" charset="0"/>
              <a:cs typeface="Roboto Slab" pitchFamily="2" charset="0"/>
            </a:endParaRPr>
          </a:p>
        </p:txBody>
      </p:sp>
      <p:sp>
        <p:nvSpPr>
          <p:cNvPr id="16" name="TextBox 15">
            <a:extLst>
              <a:ext uri="{FF2B5EF4-FFF2-40B4-BE49-F238E27FC236}">
                <a16:creationId xmlns:a16="http://schemas.microsoft.com/office/drawing/2014/main" id="{0DAD6E7C-187C-8340-AF21-79CBC9F366D7}"/>
              </a:ext>
            </a:extLst>
          </p:cNvPr>
          <p:cNvSpPr txBox="1"/>
          <p:nvPr/>
        </p:nvSpPr>
        <p:spPr>
          <a:xfrm>
            <a:off x="1708352" y="5017022"/>
            <a:ext cx="2526891" cy="307777"/>
          </a:xfrm>
          <a:prstGeom prst="rect">
            <a:avLst/>
          </a:prstGeom>
          <a:noFill/>
        </p:spPr>
        <p:txBody>
          <a:bodyPr wrap="square" rtlCol="0">
            <a:spAutoFit/>
          </a:bodyPr>
          <a:lstStyle/>
          <a:p>
            <a:pPr algn="ctr"/>
            <a:r>
              <a:rPr lang="en-GB" sz="1400" dirty="0">
                <a:solidFill>
                  <a:schemeClr val="bg1"/>
                </a:solidFill>
                <a:latin typeface="Roboto Slab" pitchFamily="2" charset="0"/>
                <a:ea typeface="Roboto Slab" pitchFamily="2" charset="0"/>
                <a:cs typeface="Roboto Slab" pitchFamily="2" charset="0"/>
              </a:rPr>
              <a:t>Coming soon </a:t>
            </a:r>
            <a:r>
              <a:rPr lang="en-NZ" sz="1400" b="0" i="0" dirty="0">
                <a:solidFill>
                  <a:schemeClr val="bg1"/>
                </a:solidFill>
                <a:effectLst/>
                <a:latin typeface="Google Sans"/>
              </a:rPr>
              <a:t>🤞</a:t>
            </a:r>
            <a:endParaRPr lang="en-NZ" sz="1400" dirty="0">
              <a:solidFill>
                <a:schemeClr val="bg1"/>
              </a:solidFill>
              <a:latin typeface="Roboto Slab" pitchFamily="2" charset="0"/>
              <a:ea typeface="Roboto Slab" pitchFamily="2" charset="0"/>
              <a:cs typeface="Roboto Slab" pitchFamily="2" charset="0"/>
            </a:endParaRPr>
          </a:p>
        </p:txBody>
      </p:sp>
      <p:sp>
        <p:nvSpPr>
          <p:cNvPr id="17" name="TextBox 16">
            <a:extLst>
              <a:ext uri="{FF2B5EF4-FFF2-40B4-BE49-F238E27FC236}">
                <a16:creationId xmlns:a16="http://schemas.microsoft.com/office/drawing/2014/main" id="{ADDEC1F8-2CF0-CAF1-1002-5F6845C2AAF5}"/>
              </a:ext>
            </a:extLst>
          </p:cNvPr>
          <p:cNvSpPr txBox="1"/>
          <p:nvPr/>
        </p:nvSpPr>
        <p:spPr>
          <a:xfrm>
            <a:off x="7956757" y="4371147"/>
            <a:ext cx="2526891" cy="369332"/>
          </a:xfrm>
          <a:prstGeom prst="rect">
            <a:avLst/>
          </a:prstGeom>
          <a:noFill/>
        </p:spPr>
        <p:txBody>
          <a:bodyPr wrap="square" rtlCol="0">
            <a:spAutoFit/>
          </a:bodyPr>
          <a:lstStyle/>
          <a:p>
            <a:pPr algn="ctr"/>
            <a:r>
              <a:rPr lang="en-GB" dirty="0">
                <a:solidFill>
                  <a:schemeClr val="bg1"/>
                </a:solidFill>
                <a:latin typeface="Roboto Slab" pitchFamily="2" charset="0"/>
                <a:ea typeface="Roboto Slab" pitchFamily="2" charset="0"/>
                <a:cs typeface="Roboto Slab" pitchFamily="2" charset="0"/>
              </a:rPr>
              <a:t>Limitations</a:t>
            </a:r>
            <a:endParaRPr lang="en-NZ" dirty="0">
              <a:solidFill>
                <a:schemeClr val="bg1"/>
              </a:solidFill>
              <a:latin typeface="Roboto Slab" pitchFamily="2" charset="0"/>
              <a:ea typeface="Roboto Slab" pitchFamily="2" charset="0"/>
              <a:cs typeface="Roboto Slab" pitchFamily="2" charset="0"/>
            </a:endParaRPr>
          </a:p>
        </p:txBody>
      </p:sp>
      <p:sp>
        <p:nvSpPr>
          <p:cNvPr id="19" name="TextBox 18">
            <a:extLst>
              <a:ext uri="{FF2B5EF4-FFF2-40B4-BE49-F238E27FC236}">
                <a16:creationId xmlns:a16="http://schemas.microsoft.com/office/drawing/2014/main" id="{ACEC52FE-D7F1-84EE-53B5-C74A1B8533BA}"/>
              </a:ext>
            </a:extLst>
          </p:cNvPr>
          <p:cNvSpPr txBox="1"/>
          <p:nvPr/>
        </p:nvSpPr>
        <p:spPr>
          <a:xfrm>
            <a:off x="162230" y="5891494"/>
            <a:ext cx="1401100" cy="369332"/>
          </a:xfrm>
          <a:prstGeom prst="rect">
            <a:avLst/>
          </a:prstGeom>
          <a:noFill/>
        </p:spPr>
        <p:txBody>
          <a:bodyPr wrap="square" rtlCol="0">
            <a:spAutoFit/>
          </a:bodyPr>
          <a:lstStyle/>
          <a:p>
            <a:pPr algn="ctr"/>
            <a:r>
              <a:rPr lang="en-GB" dirty="0">
                <a:solidFill>
                  <a:schemeClr val="bg1"/>
                </a:solidFill>
                <a:latin typeface="Roboto Slab" pitchFamily="2" charset="0"/>
                <a:ea typeface="Roboto Slab" pitchFamily="2" charset="0"/>
                <a:cs typeface="Roboto Slab" pitchFamily="2" charset="0"/>
              </a:rPr>
              <a:t>References</a:t>
            </a:r>
            <a:endParaRPr lang="en-NZ" dirty="0">
              <a:solidFill>
                <a:schemeClr val="bg1"/>
              </a:solidFill>
              <a:latin typeface="Roboto Slab" pitchFamily="2" charset="0"/>
              <a:ea typeface="Roboto Slab" pitchFamily="2" charset="0"/>
              <a:cs typeface="Roboto Slab" pitchFamily="2" charset="0"/>
            </a:endParaRPr>
          </a:p>
        </p:txBody>
      </p:sp>
      <p:sp>
        <p:nvSpPr>
          <p:cNvPr id="21" name="TextBox 20">
            <a:extLst>
              <a:ext uri="{FF2B5EF4-FFF2-40B4-BE49-F238E27FC236}">
                <a16:creationId xmlns:a16="http://schemas.microsoft.com/office/drawing/2014/main" id="{8E8B4505-78D7-99F3-9945-7D1C2AA484F4}"/>
              </a:ext>
            </a:extLst>
          </p:cNvPr>
          <p:cNvSpPr txBox="1"/>
          <p:nvPr/>
        </p:nvSpPr>
        <p:spPr>
          <a:xfrm>
            <a:off x="4832550" y="1377439"/>
            <a:ext cx="2526891" cy="369332"/>
          </a:xfrm>
          <a:prstGeom prst="rect">
            <a:avLst/>
          </a:prstGeom>
          <a:noFill/>
        </p:spPr>
        <p:txBody>
          <a:bodyPr wrap="square" rtlCol="0">
            <a:spAutoFit/>
          </a:bodyPr>
          <a:lstStyle/>
          <a:p>
            <a:pPr algn="ctr"/>
            <a:r>
              <a:rPr lang="en-GB" dirty="0">
                <a:solidFill>
                  <a:schemeClr val="bg1"/>
                </a:solidFill>
                <a:latin typeface="Roboto Slab" pitchFamily="2" charset="0"/>
                <a:ea typeface="Roboto Slab" pitchFamily="2" charset="0"/>
                <a:cs typeface="Roboto Slab" pitchFamily="2" charset="0"/>
              </a:rPr>
              <a:t>Method</a:t>
            </a:r>
            <a:endParaRPr lang="en-NZ" dirty="0">
              <a:solidFill>
                <a:schemeClr val="bg1"/>
              </a:solidFill>
              <a:latin typeface="Roboto Slab" pitchFamily="2" charset="0"/>
              <a:ea typeface="Roboto Slab" pitchFamily="2" charset="0"/>
              <a:cs typeface="Roboto Slab" pitchFamily="2" charset="0"/>
            </a:endParaRPr>
          </a:p>
        </p:txBody>
      </p:sp>
      <p:sp>
        <p:nvSpPr>
          <p:cNvPr id="22" name="TextBox 21">
            <a:extLst>
              <a:ext uri="{FF2B5EF4-FFF2-40B4-BE49-F238E27FC236}">
                <a16:creationId xmlns:a16="http://schemas.microsoft.com/office/drawing/2014/main" id="{EFE8B45A-33DC-5C64-6463-1B41FB178607}"/>
              </a:ext>
            </a:extLst>
          </p:cNvPr>
          <p:cNvSpPr txBox="1"/>
          <p:nvPr/>
        </p:nvSpPr>
        <p:spPr>
          <a:xfrm>
            <a:off x="734958" y="1419205"/>
            <a:ext cx="2526891" cy="369332"/>
          </a:xfrm>
          <a:prstGeom prst="rect">
            <a:avLst/>
          </a:prstGeom>
          <a:noFill/>
        </p:spPr>
        <p:txBody>
          <a:bodyPr wrap="square" rtlCol="0">
            <a:spAutoFit/>
          </a:bodyPr>
          <a:lstStyle/>
          <a:p>
            <a:pPr algn="ctr"/>
            <a:r>
              <a:rPr lang="en-GB" dirty="0">
                <a:solidFill>
                  <a:schemeClr val="bg1"/>
                </a:solidFill>
                <a:latin typeface="Roboto Slab" pitchFamily="2" charset="0"/>
                <a:ea typeface="Roboto Slab" pitchFamily="2" charset="0"/>
                <a:cs typeface="Roboto Slab" pitchFamily="2" charset="0"/>
              </a:rPr>
              <a:t>Research question</a:t>
            </a:r>
            <a:endParaRPr lang="en-NZ" dirty="0">
              <a:solidFill>
                <a:schemeClr val="bg1"/>
              </a:solidFill>
              <a:latin typeface="Roboto Slab" pitchFamily="2" charset="0"/>
              <a:ea typeface="Roboto Slab" pitchFamily="2" charset="0"/>
              <a:cs typeface="Roboto Slab" pitchFamily="2" charset="0"/>
            </a:endParaRPr>
          </a:p>
        </p:txBody>
      </p:sp>
      <p:sp>
        <p:nvSpPr>
          <p:cNvPr id="23" name="TextBox 22">
            <a:extLst>
              <a:ext uri="{FF2B5EF4-FFF2-40B4-BE49-F238E27FC236}">
                <a16:creationId xmlns:a16="http://schemas.microsoft.com/office/drawing/2014/main" id="{77B3579A-55A9-B46F-2113-2E4572FC8AD0}"/>
              </a:ext>
            </a:extLst>
          </p:cNvPr>
          <p:cNvSpPr txBox="1"/>
          <p:nvPr/>
        </p:nvSpPr>
        <p:spPr>
          <a:xfrm>
            <a:off x="270387" y="1837043"/>
            <a:ext cx="3416704" cy="830997"/>
          </a:xfrm>
          <a:prstGeom prst="rect">
            <a:avLst/>
          </a:prstGeom>
          <a:noFill/>
        </p:spPr>
        <p:txBody>
          <a:bodyPr wrap="square" rtlCol="0">
            <a:spAutoFit/>
          </a:bodyPr>
          <a:lstStyle/>
          <a:p>
            <a:r>
              <a:rPr lang="en-GB" sz="800" dirty="0">
                <a:solidFill>
                  <a:schemeClr val="bg1"/>
                </a:solidFill>
                <a:latin typeface="Roboto Slab" pitchFamily="2" charset="0"/>
                <a:ea typeface="Roboto Slab" pitchFamily="2" charset="0"/>
                <a:cs typeface="Roboto Slab" pitchFamily="2" charset="0"/>
              </a:rPr>
              <a:t>Languages are getting bigger and better. More parameters leads to higher learning capacity, hence better performance. </a:t>
            </a:r>
          </a:p>
          <a:p>
            <a:endParaRPr lang="en-GB" sz="800" dirty="0">
              <a:solidFill>
                <a:schemeClr val="bg1"/>
              </a:solidFill>
              <a:latin typeface="Roboto Slab" pitchFamily="2" charset="0"/>
              <a:ea typeface="Roboto Slab" pitchFamily="2" charset="0"/>
              <a:cs typeface="Roboto Slab" pitchFamily="2" charset="0"/>
            </a:endParaRPr>
          </a:p>
          <a:p>
            <a:r>
              <a:rPr lang="en-GB" sz="800" dirty="0">
                <a:solidFill>
                  <a:schemeClr val="bg1"/>
                </a:solidFill>
                <a:latin typeface="Roboto Slab" pitchFamily="2" charset="0"/>
                <a:ea typeface="Roboto Slab" pitchFamily="2" charset="0"/>
                <a:cs typeface="Roboto Slab" pitchFamily="2" charset="0"/>
              </a:rPr>
              <a:t>Recently transformers scaled pass trillions of parameters thanks to sparsity. However, these giant language models are compared to much smaller baselines [1].</a:t>
            </a:r>
            <a:endParaRPr lang="en-NZ" sz="800" dirty="0">
              <a:solidFill>
                <a:schemeClr val="bg1"/>
              </a:solidFill>
              <a:latin typeface="Roboto Slab" pitchFamily="2" charset="0"/>
              <a:ea typeface="Roboto Slab" pitchFamily="2" charset="0"/>
              <a:cs typeface="Roboto Slab" pitchFamily="2" charset="0"/>
            </a:endParaRPr>
          </a:p>
        </p:txBody>
      </p:sp>
      <p:sp>
        <p:nvSpPr>
          <p:cNvPr id="24" name="TextBox 23">
            <a:extLst>
              <a:ext uri="{FF2B5EF4-FFF2-40B4-BE49-F238E27FC236}">
                <a16:creationId xmlns:a16="http://schemas.microsoft.com/office/drawing/2014/main" id="{D87929D6-ACF0-219B-D542-3310A1012568}"/>
              </a:ext>
            </a:extLst>
          </p:cNvPr>
          <p:cNvSpPr txBox="1"/>
          <p:nvPr/>
        </p:nvSpPr>
        <p:spPr>
          <a:xfrm>
            <a:off x="455353" y="3605551"/>
            <a:ext cx="3086100" cy="461665"/>
          </a:xfrm>
          <a:prstGeom prst="rect">
            <a:avLst/>
          </a:prstGeom>
          <a:noFill/>
        </p:spPr>
        <p:txBody>
          <a:bodyPr wrap="square" rtlCol="0">
            <a:spAutoFit/>
          </a:bodyPr>
          <a:lstStyle/>
          <a:p>
            <a:pPr algn="ctr"/>
            <a:r>
              <a:rPr lang="en-GB" sz="800" i="1" dirty="0">
                <a:solidFill>
                  <a:schemeClr val="bg1"/>
                </a:solidFill>
                <a:latin typeface="Roboto Slab" pitchFamily="2" charset="0"/>
                <a:ea typeface="Roboto Slab" pitchFamily="2" charset="0"/>
                <a:cs typeface="Roboto Slab" pitchFamily="2" charset="0"/>
              </a:rPr>
              <a:t>Is sparsity just a hack to increase the number of parameters without extra computational cost, or does it intrinsically improve learning capacity?</a:t>
            </a:r>
            <a:endParaRPr lang="en-NZ" sz="800" i="1" dirty="0">
              <a:solidFill>
                <a:schemeClr val="bg1"/>
              </a:solidFill>
              <a:latin typeface="Roboto Slab" pitchFamily="2" charset="0"/>
              <a:ea typeface="Roboto Slab" pitchFamily="2" charset="0"/>
              <a:cs typeface="Roboto Slab" pitchFamily="2" charset="0"/>
            </a:endParaRPr>
          </a:p>
        </p:txBody>
      </p:sp>
      <p:pic>
        <p:nvPicPr>
          <p:cNvPr id="1026" name="Picture 2">
            <a:extLst>
              <a:ext uri="{FF2B5EF4-FFF2-40B4-BE49-F238E27FC236}">
                <a16:creationId xmlns:a16="http://schemas.microsoft.com/office/drawing/2014/main" id="{FF57B847-ECFB-ABC0-8E38-5C03BDC4A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730" y="2551450"/>
            <a:ext cx="1676269" cy="106742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9B04D41C-5B9D-220E-98DF-3DB089D73651}"/>
              </a:ext>
            </a:extLst>
          </p:cNvPr>
          <p:cNvSpPr txBox="1"/>
          <p:nvPr/>
        </p:nvSpPr>
        <p:spPr>
          <a:xfrm>
            <a:off x="270382" y="6170784"/>
            <a:ext cx="11651226" cy="553998"/>
          </a:xfrm>
          <a:prstGeom prst="rect">
            <a:avLst/>
          </a:prstGeom>
          <a:noFill/>
        </p:spPr>
        <p:txBody>
          <a:bodyPr wrap="square" rtlCol="0">
            <a:spAutoFit/>
          </a:bodyPr>
          <a:lstStyle/>
          <a:p>
            <a:r>
              <a:rPr lang="en-GB" sz="600" dirty="0">
                <a:solidFill>
                  <a:schemeClr val="bg1"/>
                </a:solidFill>
                <a:latin typeface="Roboto Slab" pitchFamily="2" charset="0"/>
                <a:ea typeface="Roboto Slab" pitchFamily="2" charset="0"/>
                <a:cs typeface="Roboto Slab" pitchFamily="2" charset="0"/>
              </a:rPr>
              <a:t>[1] N. Du et al., “</a:t>
            </a:r>
            <a:r>
              <a:rPr lang="en-GB" sz="600" dirty="0" err="1">
                <a:solidFill>
                  <a:schemeClr val="bg1"/>
                </a:solidFill>
                <a:latin typeface="Roboto Slab" pitchFamily="2" charset="0"/>
                <a:ea typeface="Roboto Slab" pitchFamily="2" charset="0"/>
                <a:cs typeface="Roboto Slab" pitchFamily="2" charset="0"/>
              </a:rPr>
              <a:t>GLaM</a:t>
            </a:r>
            <a:r>
              <a:rPr lang="en-GB" sz="600" dirty="0">
                <a:solidFill>
                  <a:schemeClr val="bg1"/>
                </a:solidFill>
                <a:latin typeface="Roboto Slab" pitchFamily="2" charset="0"/>
                <a:ea typeface="Roboto Slab" pitchFamily="2" charset="0"/>
                <a:cs typeface="Roboto Slab" pitchFamily="2" charset="0"/>
              </a:rPr>
              <a:t>: Efficient Scaling of Language Models with Mixture-of-Experts,” </a:t>
            </a:r>
            <a:r>
              <a:rPr lang="en-GB" sz="600" dirty="0" err="1">
                <a:solidFill>
                  <a:schemeClr val="bg1"/>
                </a:solidFill>
                <a:latin typeface="Roboto Slab" pitchFamily="2" charset="0"/>
                <a:ea typeface="Roboto Slab" pitchFamily="2" charset="0"/>
                <a:cs typeface="Roboto Slab" pitchFamily="2" charset="0"/>
              </a:rPr>
              <a:t>ArXiv</a:t>
            </a:r>
            <a:r>
              <a:rPr lang="en-GB" sz="600" dirty="0">
                <a:solidFill>
                  <a:schemeClr val="bg1"/>
                </a:solidFill>
                <a:latin typeface="Roboto Slab" pitchFamily="2" charset="0"/>
                <a:ea typeface="Roboto Slab" pitchFamily="2" charset="0"/>
                <a:cs typeface="Roboto Slab" pitchFamily="2" charset="0"/>
              </a:rPr>
              <a:t>, vol. abs/2112.06905, 2021.</a:t>
            </a:r>
          </a:p>
          <a:p>
            <a:r>
              <a:rPr lang="en-NZ" sz="600" dirty="0">
                <a:solidFill>
                  <a:schemeClr val="bg1"/>
                </a:solidFill>
                <a:latin typeface="Roboto Slab" pitchFamily="2" charset="0"/>
                <a:ea typeface="Roboto Slab" pitchFamily="2" charset="0"/>
                <a:cs typeface="Roboto Slab" pitchFamily="2" charset="0"/>
              </a:rPr>
              <a:t>[2] S. Black, L. Gao, P. Wang, C. Leahy, and S. </a:t>
            </a:r>
            <a:r>
              <a:rPr lang="en-NZ" sz="600" dirty="0" err="1">
                <a:solidFill>
                  <a:schemeClr val="bg1"/>
                </a:solidFill>
                <a:latin typeface="Roboto Slab" pitchFamily="2" charset="0"/>
                <a:ea typeface="Roboto Slab" pitchFamily="2" charset="0"/>
                <a:cs typeface="Roboto Slab" pitchFamily="2" charset="0"/>
              </a:rPr>
              <a:t>Biderman</a:t>
            </a:r>
            <a:r>
              <a:rPr lang="en-NZ" sz="600" dirty="0">
                <a:solidFill>
                  <a:schemeClr val="bg1"/>
                </a:solidFill>
                <a:latin typeface="Roboto Slab" pitchFamily="2" charset="0"/>
                <a:ea typeface="Roboto Slab" pitchFamily="2" charset="0"/>
                <a:cs typeface="Roboto Slab" pitchFamily="2" charset="0"/>
              </a:rPr>
              <a:t>, GPT-Neo: Large Scale Autoregressive Language </a:t>
            </a:r>
            <a:r>
              <a:rPr lang="en-NZ" sz="600" dirty="0" err="1">
                <a:solidFill>
                  <a:schemeClr val="bg1"/>
                </a:solidFill>
                <a:latin typeface="Roboto Slab" pitchFamily="2" charset="0"/>
                <a:ea typeface="Roboto Slab" pitchFamily="2" charset="0"/>
                <a:cs typeface="Roboto Slab" pitchFamily="2" charset="0"/>
              </a:rPr>
              <a:t>Modeling</a:t>
            </a:r>
            <a:r>
              <a:rPr lang="en-NZ" sz="600" dirty="0">
                <a:solidFill>
                  <a:schemeClr val="bg1"/>
                </a:solidFill>
                <a:latin typeface="Roboto Slab" pitchFamily="2" charset="0"/>
                <a:ea typeface="Roboto Slab" pitchFamily="2" charset="0"/>
                <a:cs typeface="Roboto Slab" pitchFamily="2" charset="0"/>
              </a:rPr>
              <a:t> with Mesh-</a:t>
            </a:r>
            <a:r>
              <a:rPr lang="en-NZ" sz="600" dirty="0" err="1">
                <a:solidFill>
                  <a:schemeClr val="bg1"/>
                </a:solidFill>
                <a:latin typeface="Roboto Slab" pitchFamily="2" charset="0"/>
                <a:ea typeface="Roboto Slab" pitchFamily="2" charset="0"/>
                <a:cs typeface="Roboto Slab" pitchFamily="2" charset="0"/>
              </a:rPr>
              <a:t>Tensorflow</a:t>
            </a:r>
            <a:r>
              <a:rPr lang="en-NZ" sz="600" dirty="0">
                <a:solidFill>
                  <a:schemeClr val="bg1"/>
                </a:solidFill>
                <a:latin typeface="Roboto Slab" pitchFamily="2" charset="0"/>
                <a:ea typeface="Roboto Slab" pitchFamily="2" charset="0"/>
                <a:cs typeface="Roboto Slab" pitchFamily="2" charset="0"/>
              </a:rPr>
              <a:t>. </a:t>
            </a:r>
            <a:r>
              <a:rPr lang="en-NZ" sz="600" dirty="0" err="1">
                <a:solidFill>
                  <a:schemeClr val="bg1"/>
                </a:solidFill>
                <a:latin typeface="Roboto Slab" pitchFamily="2" charset="0"/>
                <a:ea typeface="Roboto Slab" pitchFamily="2" charset="0"/>
                <a:cs typeface="Roboto Slab" pitchFamily="2" charset="0"/>
              </a:rPr>
              <a:t>Zenodo</a:t>
            </a:r>
            <a:r>
              <a:rPr lang="en-NZ" sz="600" dirty="0">
                <a:solidFill>
                  <a:schemeClr val="bg1"/>
                </a:solidFill>
                <a:latin typeface="Roboto Slab" pitchFamily="2" charset="0"/>
                <a:ea typeface="Roboto Slab" pitchFamily="2" charset="0"/>
                <a:cs typeface="Roboto Slab" pitchFamily="2" charset="0"/>
              </a:rPr>
              <a:t>, 2021. </a:t>
            </a:r>
            <a:r>
              <a:rPr lang="en-NZ" sz="600" dirty="0" err="1">
                <a:solidFill>
                  <a:schemeClr val="bg1"/>
                </a:solidFill>
                <a:latin typeface="Roboto Slab" pitchFamily="2" charset="0"/>
                <a:ea typeface="Roboto Slab" pitchFamily="2" charset="0"/>
                <a:cs typeface="Roboto Slab" pitchFamily="2" charset="0"/>
              </a:rPr>
              <a:t>doi</a:t>
            </a:r>
            <a:r>
              <a:rPr lang="en-NZ" sz="600" dirty="0">
                <a:solidFill>
                  <a:schemeClr val="bg1"/>
                </a:solidFill>
                <a:latin typeface="Roboto Slab" pitchFamily="2" charset="0"/>
                <a:ea typeface="Roboto Slab" pitchFamily="2" charset="0"/>
                <a:cs typeface="Roboto Slab" pitchFamily="2" charset="0"/>
              </a:rPr>
              <a:t>: 10.5281/zenodo.5297715.</a:t>
            </a:r>
          </a:p>
          <a:p>
            <a:r>
              <a:rPr lang="en-NZ" sz="600" dirty="0">
                <a:solidFill>
                  <a:schemeClr val="bg1"/>
                </a:solidFill>
                <a:latin typeface="Roboto Slab" pitchFamily="2" charset="0"/>
                <a:ea typeface="Roboto Slab" pitchFamily="2" charset="0"/>
                <a:cs typeface="Roboto Slab" pitchFamily="2" charset="0"/>
              </a:rPr>
              <a:t>[3] Y. Liu et al., “</a:t>
            </a:r>
            <a:r>
              <a:rPr lang="en-NZ" sz="600" dirty="0" err="1">
                <a:solidFill>
                  <a:schemeClr val="bg1"/>
                </a:solidFill>
                <a:latin typeface="Roboto Slab" pitchFamily="2" charset="0"/>
                <a:ea typeface="Roboto Slab" pitchFamily="2" charset="0"/>
                <a:cs typeface="Roboto Slab" pitchFamily="2" charset="0"/>
              </a:rPr>
              <a:t>RoBERTa</a:t>
            </a:r>
            <a:r>
              <a:rPr lang="en-NZ" sz="600" dirty="0">
                <a:solidFill>
                  <a:schemeClr val="bg1"/>
                </a:solidFill>
                <a:latin typeface="Roboto Slab" pitchFamily="2" charset="0"/>
                <a:ea typeface="Roboto Slab" pitchFamily="2" charset="0"/>
                <a:cs typeface="Roboto Slab" pitchFamily="2" charset="0"/>
              </a:rPr>
              <a:t>: A Robustly Optimized BERT Pretraining Approach,” </a:t>
            </a:r>
            <a:r>
              <a:rPr lang="en-NZ" sz="600" dirty="0" err="1">
                <a:solidFill>
                  <a:schemeClr val="bg1"/>
                </a:solidFill>
                <a:latin typeface="Roboto Slab" pitchFamily="2" charset="0"/>
                <a:ea typeface="Roboto Slab" pitchFamily="2" charset="0"/>
                <a:cs typeface="Roboto Slab" pitchFamily="2" charset="0"/>
              </a:rPr>
              <a:t>arXiv</a:t>
            </a:r>
            <a:r>
              <a:rPr lang="en-NZ" sz="600" dirty="0">
                <a:solidFill>
                  <a:schemeClr val="bg1"/>
                </a:solidFill>
                <a:latin typeface="Roboto Slab" pitchFamily="2" charset="0"/>
                <a:ea typeface="Roboto Slab" pitchFamily="2" charset="0"/>
                <a:cs typeface="Roboto Slab" pitchFamily="2" charset="0"/>
              </a:rPr>
              <a:t> preprint arXiv:1907.11692, 2019.</a:t>
            </a:r>
          </a:p>
          <a:p>
            <a:r>
              <a:rPr lang="en-NZ" sz="600" dirty="0">
                <a:solidFill>
                  <a:schemeClr val="bg1"/>
                </a:solidFill>
                <a:latin typeface="Roboto Slab" pitchFamily="2" charset="0"/>
                <a:ea typeface="Roboto Slab" pitchFamily="2" charset="0"/>
                <a:cs typeface="Roboto Slab" pitchFamily="2" charset="0"/>
              </a:rPr>
              <a:t>[4] R. </a:t>
            </a:r>
            <a:r>
              <a:rPr lang="en-NZ" sz="600" dirty="0" err="1">
                <a:solidFill>
                  <a:schemeClr val="bg1"/>
                </a:solidFill>
                <a:latin typeface="Roboto Slab" pitchFamily="2" charset="0"/>
                <a:ea typeface="Roboto Slab" pitchFamily="2" charset="0"/>
                <a:cs typeface="Roboto Slab" pitchFamily="2" charset="0"/>
              </a:rPr>
              <a:t>Eldan</a:t>
            </a:r>
            <a:r>
              <a:rPr lang="en-NZ" sz="600" dirty="0">
                <a:solidFill>
                  <a:schemeClr val="bg1"/>
                </a:solidFill>
                <a:latin typeface="Roboto Slab" pitchFamily="2" charset="0"/>
                <a:ea typeface="Roboto Slab" pitchFamily="2" charset="0"/>
                <a:cs typeface="Roboto Slab" pitchFamily="2" charset="0"/>
              </a:rPr>
              <a:t> and Y. Li, “</a:t>
            </a:r>
            <a:r>
              <a:rPr lang="en-NZ" sz="600" dirty="0" err="1">
                <a:solidFill>
                  <a:schemeClr val="bg1"/>
                </a:solidFill>
                <a:latin typeface="Roboto Slab" pitchFamily="2" charset="0"/>
                <a:ea typeface="Roboto Slab" pitchFamily="2" charset="0"/>
                <a:cs typeface="Roboto Slab" pitchFamily="2" charset="0"/>
              </a:rPr>
              <a:t>TinyStories</a:t>
            </a:r>
            <a:r>
              <a:rPr lang="en-NZ" sz="600" dirty="0">
                <a:solidFill>
                  <a:schemeClr val="bg1"/>
                </a:solidFill>
                <a:latin typeface="Roboto Slab" pitchFamily="2" charset="0"/>
                <a:ea typeface="Roboto Slab" pitchFamily="2" charset="0"/>
                <a:cs typeface="Roboto Slab" pitchFamily="2" charset="0"/>
              </a:rPr>
              <a:t>: How Small Can Language Models Be and Still Speak Coherent English?,” 2023.</a:t>
            </a:r>
          </a:p>
          <a:p>
            <a:r>
              <a:rPr lang="en-NZ" sz="600" dirty="0">
                <a:solidFill>
                  <a:schemeClr val="bg1"/>
                </a:solidFill>
                <a:latin typeface="Roboto Slab" pitchFamily="2" charset="0"/>
                <a:ea typeface="Roboto Slab" pitchFamily="2" charset="0"/>
                <a:cs typeface="Roboto Slab" pitchFamily="2" charset="0"/>
              </a:rPr>
              <a:t>[5] </a:t>
            </a:r>
            <a:r>
              <a:rPr lang="en-GB" sz="600" dirty="0" err="1">
                <a:solidFill>
                  <a:schemeClr val="bg1"/>
                </a:solidFill>
                <a:latin typeface="Roboto Slab" pitchFamily="2" charset="0"/>
                <a:ea typeface="Roboto Slab" pitchFamily="2" charset="0"/>
                <a:cs typeface="Roboto Slab" pitchFamily="2" charset="0"/>
              </a:rPr>
              <a:t>Warstadt</a:t>
            </a:r>
            <a:r>
              <a:rPr lang="en-GB" sz="600" dirty="0">
                <a:solidFill>
                  <a:schemeClr val="bg1"/>
                </a:solidFill>
                <a:latin typeface="Roboto Slab" pitchFamily="2" charset="0"/>
                <a:ea typeface="Roboto Slab" pitchFamily="2" charset="0"/>
                <a:cs typeface="Roboto Slab" pitchFamily="2" charset="0"/>
              </a:rPr>
              <a:t>, A., et al. "Call for Papers – The </a:t>
            </a:r>
            <a:r>
              <a:rPr lang="en-GB" sz="600" dirty="0" err="1">
                <a:solidFill>
                  <a:schemeClr val="bg1"/>
                </a:solidFill>
                <a:latin typeface="Roboto Slab" pitchFamily="2" charset="0"/>
                <a:ea typeface="Roboto Slab" pitchFamily="2" charset="0"/>
                <a:cs typeface="Roboto Slab" pitchFamily="2" charset="0"/>
              </a:rPr>
              <a:t>BabyLM</a:t>
            </a:r>
            <a:r>
              <a:rPr lang="en-GB" sz="600" dirty="0">
                <a:solidFill>
                  <a:schemeClr val="bg1"/>
                </a:solidFill>
                <a:latin typeface="Roboto Slab" pitchFamily="2" charset="0"/>
                <a:ea typeface="Roboto Slab" pitchFamily="2" charset="0"/>
                <a:cs typeface="Roboto Slab" pitchFamily="2" charset="0"/>
              </a:rPr>
              <a:t> Challenge: Sample-efficient pretraining on a developmentally plausible corpus," in Computing Research Repository, vol. arXiv:2301.11796, 2023.</a:t>
            </a:r>
            <a:endParaRPr lang="en-NZ" sz="600" dirty="0">
              <a:solidFill>
                <a:schemeClr val="bg1"/>
              </a:solidFill>
              <a:latin typeface="Roboto Slab" pitchFamily="2" charset="0"/>
              <a:ea typeface="Roboto Slab" pitchFamily="2" charset="0"/>
              <a:cs typeface="Roboto Slab" pitchFamily="2" charset="0"/>
            </a:endParaRPr>
          </a:p>
        </p:txBody>
      </p:sp>
      <p:sp>
        <p:nvSpPr>
          <p:cNvPr id="26" name="TextBox 25">
            <a:extLst>
              <a:ext uri="{FF2B5EF4-FFF2-40B4-BE49-F238E27FC236}">
                <a16:creationId xmlns:a16="http://schemas.microsoft.com/office/drawing/2014/main" id="{1E415F02-E05F-BD9D-C5F4-0CACF3673AAB}"/>
              </a:ext>
            </a:extLst>
          </p:cNvPr>
          <p:cNvSpPr txBox="1"/>
          <p:nvPr/>
        </p:nvSpPr>
        <p:spPr>
          <a:xfrm>
            <a:off x="4431276" y="1788537"/>
            <a:ext cx="3310644" cy="2143383"/>
          </a:xfrm>
          <a:prstGeom prst="rect">
            <a:avLst/>
          </a:prstGeom>
        </p:spPr>
        <p:txBody>
          <a:bodyPr wrap="square" rtlCol="0">
            <a:spAutoFit/>
          </a:bodyPr>
          <a:lstStyle/>
          <a:p>
            <a:endParaRPr lang="en-NZ" dirty="0"/>
          </a:p>
        </p:txBody>
      </p:sp>
      <p:sp>
        <p:nvSpPr>
          <p:cNvPr id="27" name="TextBox 26">
            <a:extLst>
              <a:ext uri="{FF2B5EF4-FFF2-40B4-BE49-F238E27FC236}">
                <a16:creationId xmlns:a16="http://schemas.microsoft.com/office/drawing/2014/main" id="{9BE6A28A-1DFD-F203-857C-88526ABFDF11}"/>
              </a:ext>
            </a:extLst>
          </p:cNvPr>
          <p:cNvSpPr txBox="1"/>
          <p:nvPr/>
        </p:nvSpPr>
        <p:spPr>
          <a:xfrm>
            <a:off x="4407306" y="1788537"/>
            <a:ext cx="3310644" cy="1323439"/>
          </a:xfrm>
          <a:prstGeom prst="rect">
            <a:avLst/>
          </a:prstGeom>
          <a:noFill/>
        </p:spPr>
        <p:txBody>
          <a:bodyPr wrap="square" rtlCol="0">
            <a:spAutoFit/>
          </a:bodyPr>
          <a:lstStyle/>
          <a:p>
            <a:r>
              <a:rPr lang="en-GB" sz="800" dirty="0">
                <a:solidFill>
                  <a:schemeClr val="bg1"/>
                </a:solidFill>
                <a:latin typeface="Roboto Slab" pitchFamily="2" charset="0"/>
                <a:ea typeface="Roboto Slab" pitchFamily="2" charset="0"/>
                <a:cs typeface="Roboto Slab" pitchFamily="2" charset="0"/>
              </a:rPr>
              <a:t>The baselines for this project are GPT-Neo [2] and </a:t>
            </a:r>
            <a:r>
              <a:rPr lang="en-GB" sz="800" dirty="0" err="1">
                <a:solidFill>
                  <a:schemeClr val="bg1"/>
                </a:solidFill>
                <a:latin typeface="Roboto Slab" pitchFamily="2" charset="0"/>
                <a:ea typeface="Roboto Slab" pitchFamily="2" charset="0"/>
                <a:cs typeface="Roboto Slab" pitchFamily="2" charset="0"/>
              </a:rPr>
              <a:t>RoBERTa</a:t>
            </a:r>
            <a:r>
              <a:rPr lang="en-GB" sz="800" dirty="0">
                <a:solidFill>
                  <a:schemeClr val="bg1"/>
                </a:solidFill>
                <a:latin typeface="Roboto Slab" pitchFamily="2" charset="0"/>
                <a:ea typeface="Roboto Slab" pitchFamily="2" charset="0"/>
                <a:cs typeface="Roboto Slab" pitchFamily="2" charset="0"/>
              </a:rPr>
              <a:t> [3]. This research focuses on small language models (&lt;10M parameters) because they can be trained with university budget. </a:t>
            </a:r>
          </a:p>
          <a:p>
            <a:endParaRPr lang="en-GB" sz="800" dirty="0">
              <a:solidFill>
                <a:schemeClr val="bg1"/>
              </a:solidFill>
              <a:latin typeface="Roboto Slab" pitchFamily="2" charset="0"/>
              <a:ea typeface="Roboto Slab" pitchFamily="2" charset="0"/>
              <a:cs typeface="Roboto Slab" pitchFamily="2" charset="0"/>
            </a:endParaRPr>
          </a:p>
          <a:p>
            <a:r>
              <a:rPr lang="en-GB" sz="800" dirty="0">
                <a:solidFill>
                  <a:schemeClr val="bg1"/>
                </a:solidFill>
                <a:latin typeface="Roboto Slab" pitchFamily="2" charset="0"/>
                <a:ea typeface="Roboto Slab" pitchFamily="2" charset="0"/>
                <a:cs typeface="Roboto Slab" pitchFamily="2" charset="0"/>
              </a:rPr>
              <a:t>All models are pre-trained on the </a:t>
            </a:r>
            <a:r>
              <a:rPr lang="en-GB" sz="800" dirty="0" err="1">
                <a:solidFill>
                  <a:schemeClr val="bg1"/>
                </a:solidFill>
                <a:latin typeface="Roboto Slab" pitchFamily="2" charset="0"/>
                <a:ea typeface="Roboto Slab" pitchFamily="2" charset="0"/>
                <a:cs typeface="Roboto Slab" pitchFamily="2" charset="0"/>
              </a:rPr>
              <a:t>TinyStories</a:t>
            </a:r>
            <a:r>
              <a:rPr lang="en-GB" sz="800" dirty="0">
                <a:solidFill>
                  <a:schemeClr val="bg1"/>
                </a:solidFill>
                <a:latin typeface="Roboto Slab" pitchFamily="2" charset="0"/>
                <a:ea typeface="Roboto Slab" pitchFamily="2" charset="0"/>
                <a:cs typeface="Roboto Slab" pitchFamily="2" charset="0"/>
              </a:rPr>
              <a:t> dataset [4], which teaches small language models the English grammar without too much domain knowledge.</a:t>
            </a:r>
          </a:p>
          <a:p>
            <a:endParaRPr lang="en-GB" sz="800" dirty="0">
              <a:solidFill>
                <a:schemeClr val="bg1"/>
              </a:solidFill>
              <a:latin typeface="Roboto Slab" pitchFamily="2" charset="0"/>
              <a:ea typeface="Roboto Slab" pitchFamily="2" charset="0"/>
              <a:cs typeface="Roboto Slab" pitchFamily="2" charset="0"/>
            </a:endParaRPr>
          </a:p>
          <a:p>
            <a:r>
              <a:rPr lang="en-GB" sz="800" dirty="0">
                <a:solidFill>
                  <a:schemeClr val="bg1"/>
                </a:solidFill>
                <a:latin typeface="Roboto Slab" pitchFamily="2" charset="0"/>
                <a:ea typeface="Roboto Slab" pitchFamily="2" charset="0"/>
                <a:cs typeface="Roboto Slab" pitchFamily="2" charset="0"/>
              </a:rPr>
              <a:t>Grammatic knowledge is evaluated using the </a:t>
            </a:r>
            <a:r>
              <a:rPr lang="en-GB" sz="800" dirty="0" err="1">
                <a:solidFill>
                  <a:schemeClr val="bg1"/>
                </a:solidFill>
                <a:latin typeface="Roboto Slab" pitchFamily="2" charset="0"/>
                <a:ea typeface="Roboto Slab" pitchFamily="2" charset="0"/>
                <a:cs typeface="Roboto Slab" pitchFamily="2" charset="0"/>
              </a:rPr>
              <a:t>BabyLM</a:t>
            </a:r>
            <a:r>
              <a:rPr lang="en-GB" sz="800" dirty="0">
                <a:solidFill>
                  <a:schemeClr val="bg1"/>
                </a:solidFill>
                <a:latin typeface="Roboto Slab" pitchFamily="2" charset="0"/>
                <a:ea typeface="Roboto Slab" pitchFamily="2" charset="0"/>
                <a:cs typeface="Roboto Slab" pitchFamily="2" charset="0"/>
              </a:rPr>
              <a:t> pipeline (</a:t>
            </a:r>
            <a:r>
              <a:rPr lang="en-GB" sz="800" dirty="0" err="1">
                <a:solidFill>
                  <a:schemeClr val="bg1"/>
                </a:solidFill>
                <a:latin typeface="Roboto Slab" pitchFamily="2" charset="0"/>
                <a:ea typeface="Roboto Slab" pitchFamily="2" charset="0"/>
                <a:cs typeface="Roboto Slab" pitchFamily="2" charset="0"/>
              </a:rPr>
              <a:t>BLiMP</a:t>
            </a:r>
            <a:r>
              <a:rPr lang="en-GB" sz="800" dirty="0">
                <a:solidFill>
                  <a:schemeClr val="bg1"/>
                </a:solidFill>
                <a:latin typeface="Roboto Slab" pitchFamily="2" charset="0"/>
                <a:ea typeface="Roboto Slab" pitchFamily="2" charset="0"/>
                <a:cs typeface="Roboto Slab" pitchFamily="2" charset="0"/>
              </a:rPr>
              <a:t>, </a:t>
            </a:r>
            <a:r>
              <a:rPr lang="en-GB" sz="800" dirty="0" err="1">
                <a:solidFill>
                  <a:schemeClr val="bg1"/>
                </a:solidFill>
                <a:latin typeface="Roboto Slab" pitchFamily="2" charset="0"/>
                <a:ea typeface="Roboto Slab" pitchFamily="2" charset="0"/>
                <a:cs typeface="Roboto Slab" pitchFamily="2" charset="0"/>
              </a:rPr>
              <a:t>SuperGLUE</a:t>
            </a:r>
            <a:r>
              <a:rPr lang="en-GB" sz="800" dirty="0">
                <a:solidFill>
                  <a:schemeClr val="bg1"/>
                </a:solidFill>
                <a:latin typeface="Roboto Slab" pitchFamily="2" charset="0"/>
                <a:ea typeface="Roboto Slab" pitchFamily="2" charset="0"/>
                <a:cs typeface="Roboto Slab" pitchFamily="2" charset="0"/>
              </a:rPr>
              <a:t>, MSGS) [5].</a:t>
            </a:r>
          </a:p>
        </p:txBody>
      </p:sp>
      <p:sp>
        <p:nvSpPr>
          <p:cNvPr id="28" name="TextBox 27">
            <a:extLst>
              <a:ext uri="{FF2B5EF4-FFF2-40B4-BE49-F238E27FC236}">
                <a16:creationId xmlns:a16="http://schemas.microsoft.com/office/drawing/2014/main" id="{BCC67B9D-361F-1400-1CEC-6AFC28B58EAB}"/>
              </a:ext>
            </a:extLst>
          </p:cNvPr>
          <p:cNvSpPr txBox="1"/>
          <p:nvPr/>
        </p:nvSpPr>
        <p:spPr>
          <a:xfrm>
            <a:off x="6520019" y="4660037"/>
            <a:ext cx="5400366" cy="830997"/>
          </a:xfrm>
          <a:prstGeom prst="rect">
            <a:avLst/>
          </a:prstGeom>
          <a:noFill/>
        </p:spPr>
        <p:txBody>
          <a:bodyPr wrap="square" rtlCol="0">
            <a:spAutoFit/>
          </a:bodyPr>
          <a:lstStyle/>
          <a:p>
            <a:r>
              <a:rPr lang="en-GB" sz="800" dirty="0">
                <a:solidFill>
                  <a:schemeClr val="bg1"/>
                </a:solidFill>
                <a:latin typeface="Roboto Slab" pitchFamily="2" charset="0"/>
                <a:ea typeface="Roboto Slab" pitchFamily="2" charset="0"/>
                <a:cs typeface="Roboto Slab" pitchFamily="2" charset="0"/>
              </a:rPr>
              <a:t>All models are pretrained for just 2 epochs due to limited computing budget. Similarly, hyperparameters search was not conducted. Hyperparameters are chosen for based on training time rather than on performance.</a:t>
            </a:r>
          </a:p>
          <a:p>
            <a:endParaRPr lang="en-GB" sz="800" dirty="0">
              <a:solidFill>
                <a:schemeClr val="bg1"/>
              </a:solidFill>
              <a:latin typeface="Roboto Slab" pitchFamily="2" charset="0"/>
              <a:ea typeface="Roboto Slab" pitchFamily="2" charset="0"/>
              <a:cs typeface="Roboto Slab" pitchFamily="2" charset="0"/>
            </a:endParaRPr>
          </a:p>
          <a:p>
            <a:r>
              <a:rPr lang="en-GB" sz="800" dirty="0">
                <a:solidFill>
                  <a:schemeClr val="bg1"/>
                </a:solidFill>
                <a:latin typeface="Roboto Slab" pitchFamily="2" charset="0"/>
                <a:ea typeface="Roboto Slab" pitchFamily="2" charset="0"/>
                <a:cs typeface="Roboto Slab" pitchFamily="2" charset="0"/>
              </a:rPr>
              <a:t>All models studied have around 7.5M parameters, and so it is still unclear how sparsity intrinsically impacts performance for larger models.</a:t>
            </a:r>
          </a:p>
        </p:txBody>
      </p:sp>
      <p:pic>
        <p:nvPicPr>
          <p:cNvPr id="1030" name="Picture 6">
            <a:extLst>
              <a:ext uri="{FF2B5EF4-FFF2-40B4-BE49-F238E27FC236}">
                <a16:creationId xmlns:a16="http://schemas.microsoft.com/office/drawing/2014/main" id="{B9759762-8418-BB1C-0B3A-0B1904ABD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1084" y="3139500"/>
            <a:ext cx="2103087" cy="87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16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datum 4">
            <a:extLst>
              <a:ext uri="{FF2B5EF4-FFF2-40B4-BE49-F238E27FC236}">
                <a16:creationId xmlns:a16="http://schemas.microsoft.com/office/drawing/2014/main" id="{B994BAD7-1490-F4D5-9092-3EB7111B7DF7}"/>
              </a:ext>
            </a:extLst>
          </p:cNvPr>
          <p:cNvSpPr>
            <a:spLocks noGrp="1"/>
          </p:cNvSpPr>
          <p:nvPr>
            <p:ph type="dt" sz="half" idx="18"/>
          </p:nvPr>
        </p:nvSpPr>
        <p:spPr>
          <a:xfrm>
            <a:off x="10146569" y="6405669"/>
            <a:ext cx="766235" cy="18466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7A43E6-197A-4232-A775-7017A41F9758}" type="datetime1">
              <a:rPr kumimoji="0" lang="nl-NL" sz="1200" b="0" i="0" u="none" strike="noStrike" kern="1200" cap="none" spc="0" normalizeH="0" baseline="0" noProof="0" smtClean="0">
                <a:ln>
                  <a:noFill/>
                </a:ln>
                <a:solidFill>
                  <a:srgbClr val="000000"/>
                </a:solidFill>
                <a:effectLst/>
                <a:uLnTx/>
                <a:uFillTx/>
                <a:latin typeface="Arial" panose="020B0604020202020204"/>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24-5-2024</a:t>
            </a:fld>
            <a:endParaRPr kumimoji="0" lang="en-GB" sz="1200" b="0" i="0" u="none" strike="noStrike" kern="1200" cap="none" spc="0" normalizeH="0" baseline="0" noProof="0" dirty="0">
              <a:ln>
                <a:noFill/>
              </a:ln>
              <a:solidFill>
                <a:srgbClr val="000000"/>
              </a:solidFill>
              <a:effectLst/>
              <a:uLnTx/>
              <a:uFillTx/>
              <a:latin typeface="Arial" panose="020B0604020202020204"/>
              <a:ea typeface="+mn-ea"/>
              <a:cs typeface="Segoe UI Light" panose="020B0502040204020203" pitchFamily="34" charset="0"/>
            </a:endParaRPr>
          </a:p>
        </p:txBody>
      </p:sp>
      <p:sp>
        <p:nvSpPr>
          <p:cNvPr id="16" name="Tijdelijke aanduiding voor dianummer 15">
            <a:extLst>
              <a:ext uri="{FF2B5EF4-FFF2-40B4-BE49-F238E27FC236}">
                <a16:creationId xmlns:a16="http://schemas.microsoft.com/office/drawing/2014/main" id="{BBB35617-5649-3A69-5ACC-A5828B3F289A}"/>
              </a:ext>
            </a:extLst>
          </p:cNvPr>
          <p:cNvSpPr>
            <a:spLocks noGrp="1"/>
          </p:cNvSpPr>
          <p:nvPr>
            <p:ph type="sldNum" sz="quarter" idx="20"/>
          </p:nvPr>
        </p:nvSpPr>
        <p:spPr>
          <a:xfrm>
            <a:off x="11178464" y="6405669"/>
            <a:ext cx="291298" cy="18466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843DB9-9987-4157-AB9C-CEA8D7D910BB}" type="slidenum">
              <a:rPr kumimoji="0" lang="en-GB" sz="1200" b="1" i="0" u="none" strike="noStrike" kern="1200" cap="none" spc="0" normalizeH="0" baseline="0" noProof="0" smtClean="0">
                <a:ln>
                  <a:noFill/>
                </a:ln>
                <a:solidFill>
                  <a:srgbClr val="000000"/>
                </a:solidFill>
                <a:effectLst/>
                <a:uLnTx/>
                <a:uFillTx/>
                <a:latin typeface="Arial" panose="020B0604020202020204"/>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1" i="0" u="none" strike="noStrike" kern="1200" cap="none" spc="0" normalizeH="0" baseline="0" noProof="0" dirty="0">
              <a:ln>
                <a:noFill/>
              </a:ln>
              <a:solidFill>
                <a:srgbClr val="000000"/>
              </a:solidFill>
              <a:effectLst/>
              <a:uLnTx/>
              <a:uFillTx/>
              <a:latin typeface="Arial" panose="020B0604020202020204"/>
              <a:ea typeface="+mn-ea"/>
              <a:cs typeface="Segoe UI Light" panose="020B0502040204020203" pitchFamily="34" charset="0"/>
            </a:endParaRPr>
          </a:p>
        </p:txBody>
      </p:sp>
      <p:sp>
        <p:nvSpPr>
          <p:cNvPr id="8" name="Tijdelijke aanduiding voor tekst 7">
            <a:extLst>
              <a:ext uri="{FF2B5EF4-FFF2-40B4-BE49-F238E27FC236}">
                <a16:creationId xmlns:a16="http://schemas.microsoft.com/office/drawing/2014/main" id="{73C0F465-AC54-5AF4-B9C9-64F21371EF32}"/>
              </a:ext>
            </a:extLst>
          </p:cNvPr>
          <p:cNvSpPr>
            <a:spLocks noGrp="1"/>
          </p:cNvSpPr>
          <p:nvPr>
            <p:ph type="body" sz="quarter" idx="21"/>
          </p:nvPr>
        </p:nvSpPr>
        <p:spPr>
          <a:xfrm>
            <a:off x="719139" y="1565274"/>
            <a:ext cx="10752136" cy="4435476"/>
          </a:xfrm>
        </p:spPr>
        <p:txBody>
          <a:bodyPr/>
          <a:lstStyle/>
          <a:p>
            <a:pPr lvl="4"/>
            <a:r>
              <a:rPr lang="en-US" dirty="0"/>
              <a:t>Architectural Decisions for Language Modelling with (Small) Transformers</a:t>
            </a:r>
            <a:endParaRPr lang="en-GB" dirty="0"/>
          </a:p>
          <a:p>
            <a:r>
              <a:rPr lang="en-GB" dirty="0"/>
              <a:t>State of the art transformers are big and sparse.</a:t>
            </a:r>
          </a:p>
          <a:p>
            <a:r>
              <a:rPr lang="en-GB" dirty="0"/>
              <a:t>Are they state of the art because they are big? Or does sparsity also contribute to performance?</a:t>
            </a:r>
          </a:p>
          <a:p>
            <a:r>
              <a:rPr lang="en-GB" dirty="0"/>
              <a:t>If sparse models are more efficient at using their parameters, we can </a:t>
            </a:r>
            <a:r>
              <a:rPr lang="en-GB" dirty="0" err="1"/>
              <a:t>sparsify</a:t>
            </a:r>
            <a:r>
              <a:rPr lang="en-GB" dirty="0"/>
              <a:t> small language models too..</a:t>
            </a:r>
            <a:br>
              <a:rPr lang="en-GB" dirty="0"/>
            </a:br>
            <a:endParaRPr lang="en-GB" dirty="0"/>
          </a:p>
        </p:txBody>
      </p:sp>
      <p:sp>
        <p:nvSpPr>
          <p:cNvPr id="14" name="Titel 13">
            <a:extLst>
              <a:ext uri="{FF2B5EF4-FFF2-40B4-BE49-F238E27FC236}">
                <a16:creationId xmlns:a16="http://schemas.microsoft.com/office/drawing/2014/main" id="{4E840CAD-8869-66D6-F142-07912B6A4DF2}"/>
              </a:ext>
            </a:extLst>
          </p:cNvPr>
          <p:cNvSpPr>
            <a:spLocks noGrp="1"/>
          </p:cNvSpPr>
          <p:nvPr>
            <p:ph type="title"/>
          </p:nvPr>
        </p:nvSpPr>
        <p:spPr>
          <a:xfrm>
            <a:off x="718666" y="722454"/>
            <a:ext cx="10752610" cy="323409"/>
          </a:xfrm>
        </p:spPr>
        <p:txBody>
          <a:bodyPr/>
          <a:lstStyle/>
          <a:p>
            <a:r>
              <a:rPr lang="en-GB" dirty="0"/>
              <a:t>Research Question</a:t>
            </a:r>
          </a:p>
        </p:txBody>
      </p:sp>
      <p:pic>
        <p:nvPicPr>
          <p:cNvPr id="2" name="Picture 2">
            <a:extLst>
              <a:ext uri="{FF2B5EF4-FFF2-40B4-BE49-F238E27FC236}">
                <a16:creationId xmlns:a16="http://schemas.microsoft.com/office/drawing/2014/main" id="{EBB397E7-1929-E161-6AEC-FE251F8B1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138" y="3457159"/>
            <a:ext cx="5139474" cy="327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69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el 15">
            <a:extLst>
              <a:ext uri="{FF2B5EF4-FFF2-40B4-BE49-F238E27FC236}">
                <a16:creationId xmlns:a16="http://schemas.microsoft.com/office/drawing/2014/main" id="{F0AD81DD-0B80-233C-DBAF-E913CE0B8688}"/>
              </a:ext>
            </a:extLst>
          </p:cNvPr>
          <p:cNvSpPr>
            <a:spLocks noGrp="1"/>
          </p:cNvSpPr>
          <p:nvPr>
            <p:ph type="title"/>
          </p:nvPr>
        </p:nvSpPr>
        <p:spPr/>
        <p:txBody>
          <a:bodyPr/>
          <a:lstStyle/>
          <a:p>
            <a:r>
              <a:rPr lang="en-GB" dirty="0"/>
              <a:t>Quote</a:t>
            </a:r>
          </a:p>
        </p:txBody>
      </p:sp>
      <p:sp>
        <p:nvSpPr>
          <p:cNvPr id="8" name="Tijdelijke aanduiding voor tekst 7">
            <a:extLst>
              <a:ext uri="{FF2B5EF4-FFF2-40B4-BE49-F238E27FC236}">
                <a16:creationId xmlns:a16="http://schemas.microsoft.com/office/drawing/2014/main" id="{1EAA3271-F85E-FF5B-FC10-8C62C9ABC4E5}"/>
              </a:ext>
            </a:extLst>
          </p:cNvPr>
          <p:cNvSpPr>
            <a:spLocks noGrp="1"/>
          </p:cNvSpPr>
          <p:nvPr>
            <p:ph type="body" sz="quarter" idx="13"/>
          </p:nvPr>
        </p:nvSpPr>
        <p:spPr>
          <a:xfrm>
            <a:off x="719138" y="719138"/>
            <a:ext cx="10752137" cy="5281612"/>
          </a:xfrm>
        </p:spPr>
        <p:txBody>
          <a:bodyPr/>
          <a:lstStyle/>
          <a:p>
            <a:r>
              <a:rPr lang="en-US" dirty="0"/>
              <a:t>So what’ taking me so long?</a:t>
            </a:r>
          </a:p>
        </p:txBody>
      </p:sp>
      <p:sp>
        <p:nvSpPr>
          <p:cNvPr id="3" name="Tijdelijke aanduiding voor datum 2">
            <a:extLst>
              <a:ext uri="{FF2B5EF4-FFF2-40B4-BE49-F238E27FC236}">
                <a16:creationId xmlns:a16="http://schemas.microsoft.com/office/drawing/2014/main" id="{3AC07C59-B968-4849-218B-5A356C2AB981}"/>
              </a:ext>
            </a:extLst>
          </p:cNvPr>
          <p:cNvSpPr>
            <a:spLocks noGrp="1"/>
          </p:cNvSpPr>
          <p:nvPr>
            <p:ph type="dt" sz="half" idx="14"/>
          </p:nvPr>
        </p:nvSpPr>
        <p:spPr>
          <a:xfrm>
            <a:off x="10146569" y="6405669"/>
            <a:ext cx="766235" cy="184666"/>
          </a:xfrm>
        </p:spPr>
        <p:txBody>
          <a:bodyPr/>
          <a:lstStyle/>
          <a:p>
            <a:fld id="{E839E319-1BF3-4271-A25C-38DAF2180812}" type="datetime1">
              <a:rPr lang="nl-NL" smtClean="0"/>
              <a:t>24-5-2024</a:t>
            </a:fld>
            <a:endParaRPr lang="en-GB" dirty="0"/>
          </a:p>
        </p:txBody>
      </p:sp>
      <p:sp>
        <p:nvSpPr>
          <p:cNvPr id="4" name="Tijdelijke aanduiding voor dianummer 3">
            <a:extLst>
              <a:ext uri="{FF2B5EF4-FFF2-40B4-BE49-F238E27FC236}">
                <a16:creationId xmlns:a16="http://schemas.microsoft.com/office/drawing/2014/main" id="{2D399DFC-B3BC-0F05-71CA-09FAF512A9AA}"/>
              </a:ext>
            </a:extLst>
          </p:cNvPr>
          <p:cNvSpPr>
            <a:spLocks noGrp="1"/>
          </p:cNvSpPr>
          <p:nvPr>
            <p:ph type="sldNum" sz="quarter" idx="15"/>
          </p:nvPr>
        </p:nvSpPr>
        <p:spPr>
          <a:xfrm>
            <a:off x="11178464" y="6405669"/>
            <a:ext cx="291298" cy="184666"/>
          </a:xfrm>
        </p:spPr>
        <p:txBody>
          <a:bodyPr/>
          <a:lstStyle/>
          <a:p>
            <a:fld id="{9E843DB9-9987-4157-AB9C-CEA8D7D910BB}" type="slidenum">
              <a:rPr lang="en-GB" smtClean="0"/>
              <a:pPr/>
              <a:t>3</a:t>
            </a:fld>
            <a:endParaRPr lang="en-GB" dirty="0"/>
          </a:p>
        </p:txBody>
      </p:sp>
    </p:spTree>
    <p:extLst>
      <p:ext uri="{BB962C8B-B14F-4D97-AF65-F5344CB8AC3E}">
        <p14:creationId xmlns:p14="http://schemas.microsoft.com/office/powerpoint/2010/main" val="26904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datum 4">
            <a:extLst>
              <a:ext uri="{FF2B5EF4-FFF2-40B4-BE49-F238E27FC236}">
                <a16:creationId xmlns:a16="http://schemas.microsoft.com/office/drawing/2014/main" id="{B994BAD7-1490-F4D5-9092-3EB7111B7DF7}"/>
              </a:ext>
            </a:extLst>
          </p:cNvPr>
          <p:cNvSpPr>
            <a:spLocks noGrp="1"/>
          </p:cNvSpPr>
          <p:nvPr>
            <p:ph type="dt" sz="half" idx="18"/>
          </p:nvPr>
        </p:nvSpPr>
        <p:spPr>
          <a:xfrm>
            <a:off x="10146569" y="6405669"/>
            <a:ext cx="766235" cy="18466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7A43E6-197A-4232-A775-7017A41F9758}" type="datetime1">
              <a:rPr kumimoji="0" lang="nl-NL" sz="1200" b="0" i="0" u="none" strike="noStrike" kern="1200" cap="none" spc="0" normalizeH="0" baseline="0" noProof="0" smtClean="0">
                <a:ln>
                  <a:noFill/>
                </a:ln>
                <a:solidFill>
                  <a:srgbClr val="000000"/>
                </a:solidFill>
                <a:effectLst/>
                <a:uLnTx/>
                <a:uFillTx/>
                <a:latin typeface="Arial" panose="020B0604020202020204"/>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24-5-2024</a:t>
            </a:fld>
            <a:endParaRPr kumimoji="0" lang="en-GB" sz="1200" b="0" i="0" u="none" strike="noStrike" kern="1200" cap="none" spc="0" normalizeH="0" baseline="0" noProof="0" dirty="0">
              <a:ln>
                <a:noFill/>
              </a:ln>
              <a:solidFill>
                <a:srgbClr val="000000"/>
              </a:solidFill>
              <a:effectLst/>
              <a:uLnTx/>
              <a:uFillTx/>
              <a:latin typeface="Arial" panose="020B0604020202020204"/>
              <a:ea typeface="+mn-ea"/>
              <a:cs typeface="Segoe UI Light" panose="020B0502040204020203" pitchFamily="34" charset="0"/>
            </a:endParaRPr>
          </a:p>
        </p:txBody>
      </p:sp>
      <p:sp>
        <p:nvSpPr>
          <p:cNvPr id="16" name="Tijdelijke aanduiding voor dianummer 15">
            <a:extLst>
              <a:ext uri="{FF2B5EF4-FFF2-40B4-BE49-F238E27FC236}">
                <a16:creationId xmlns:a16="http://schemas.microsoft.com/office/drawing/2014/main" id="{BBB35617-5649-3A69-5ACC-A5828B3F289A}"/>
              </a:ext>
            </a:extLst>
          </p:cNvPr>
          <p:cNvSpPr>
            <a:spLocks noGrp="1"/>
          </p:cNvSpPr>
          <p:nvPr>
            <p:ph type="sldNum" sz="quarter" idx="20"/>
          </p:nvPr>
        </p:nvSpPr>
        <p:spPr>
          <a:xfrm>
            <a:off x="11178464" y="6405669"/>
            <a:ext cx="291298" cy="18466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843DB9-9987-4157-AB9C-CEA8D7D910BB}" type="slidenum">
              <a:rPr kumimoji="0" lang="en-GB" sz="1200" b="1" i="0" u="none" strike="noStrike" kern="1200" cap="none" spc="0" normalizeH="0" baseline="0" noProof="0" smtClean="0">
                <a:ln>
                  <a:noFill/>
                </a:ln>
                <a:solidFill>
                  <a:srgbClr val="000000"/>
                </a:solidFill>
                <a:effectLst/>
                <a:uLnTx/>
                <a:uFillTx/>
                <a:latin typeface="Arial" panose="020B0604020202020204"/>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1" i="0" u="none" strike="noStrike" kern="1200" cap="none" spc="0" normalizeH="0" baseline="0" noProof="0" dirty="0">
              <a:ln>
                <a:noFill/>
              </a:ln>
              <a:solidFill>
                <a:srgbClr val="000000"/>
              </a:solidFill>
              <a:effectLst/>
              <a:uLnTx/>
              <a:uFillTx/>
              <a:latin typeface="Arial" panose="020B0604020202020204"/>
              <a:ea typeface="+mn-ea"/>
              <a:cs typeface="Segoe UI Light" panose="020B0502040204020203" pitchFamily="34" charset="0"/>
            </a:endParaRPr>
          </a:p>
        </p:txBody>
      </p:sp>
      <p:sp>
        <p:nvSpPr>
          <p:cNvPr id="8" name="Tijdelijke aanduiding voor tekst 7">
            <a:extLst>
              <a:ext uri="{FF2B5EF4-FFF2-40B4-BE49-F238E27FC236}">
                <a16:creationId xmlns:a16="http://schemas.microsoft.com/office/drawing/2014/main" id="{73C0F465-AC54-5AF4-B9C9-64F21371EF32}"/>
              </a:ext>
            </a:extLst>
          </p:cNvPr>
          <p:cNvSpPr>
            <a:spLocks noGrp="1"/>
          </p:cNvSpPr>
          <p:nvPr>
            <p:ph type="body" sz="quarter" idx="21"/>
          </p:nvPr>
        </p:nvSpPr>
        <p:spPr>
          <a:xfrm>
            <a:off x="719139" y="1565274"/>
            <a:ext cx="10752136" cy="4435476"/>
          </a:xfrm>
        </p:spPr>
        <p:txBody>
          <a:bodyPr/>
          <a:lstStyle/>
          <a:p>
            <a:r>
              <a:rPr lang="en-GB" dirty="0"/>
              <a:t>Pinpointed the research question.</a:t>
            </a:r>
          </a:p>
          <a:p>
            <a:r>
              <a:rPr lang="en-GB" dirty="0"/>
              <a:t>Literature review.</a:t>
            </a:r>
          </a:p>
          <a:p>
            <a:r>
              <a:rPr lang="en-GB" dirty="0"/>
              <a:t>Implemented all models and pretraining (can run locally)</a:t>
            </a:r>
          </a:p>
          <a:p>
            <a:r>
              <a:rPr lang="en-GB" dirty="0"/>
              <a:t>Set up the work environment on </a:t>
            </a:r>
            <a:r>
              <a:rPr lang="en-GB" dirty="0" err="1"/>
              <a:t>DelftBlue</a:t>
            </a:r>
            <a:r>
              <a:rPr lang="en-GB" dirty="0"/>
              <a:t> &amp; Ronaldo (but haven’t tested pretraining script yet)</a:t>
            </a:r>
          </a:p>
          <a:p>
            <a:r>
              <a:rPr lang="en-GB" dirty="0"/>
              <a:t>Skeleton/bullet points for the paper up to the results</a:t>
            </a:r>
          </a:p>
        </p:txBody>
      </p:sp>
      <p:sp>
        <p:nvSpPr>
          <p:cNvPr id="14" name="Titel 13">
            <a:extLst>
              <a:ext uri="{FF2B5EF4-FFF2-40B4-BE49-F238E27FC236}">
                <a16:creationId xmlns:a16="http://schemas.microsoft.com/office/drawing/2014/main" id="{4E840CAD-8869-66D6-F142-07912B6A4DF2}"/>
              </a:ext>
            </a:extLst>
          </p:cNvPr>
          <p:cNvSpPr>
            <a:spLocks noGrp="1"/>
          </p:cNvSpPr>
          <p:nvPr>
            <p:ph type="title"/>
          </p:nvPr>
        </p:nvSpPr>
        <p:spPr>
          <a:xfrm>
            <a:off x="718666" y="722454"/>
            <a:ext cx="10752610" cy="323409"/>
          </a:xfrm>
        </p:spPr>
        <p:txBody>
          <a:bodyPr/>
          <a:lstStyle/>
          <a:p>
            <a:r>
              <a:rPr lang="en-GB" dirty="0"/>
              <a:t>Stuff done 🤙</a:t>
            </a:r>
          </a:p>
        </p:txBody>
      </p:sp>
    </p:spTree>
    <p:extLst>
      <p:ext uri="{BB962C8B-B14F-4D97-AF65-F5344CB8AC3E}">
        <p14:creationId xmlns:p14="http://schemas.microsoft.com/office/powerpoint/2010/main" val="96212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datum 4">
            <a:extLst>
              <a:ext uri="{FF2B5EF4-FFF2-40B4-BE49-F238E27FC236}">
                <a16:creationId xmlns:a16="http://schemas.microsoft.com/office/drawing/2014/main" id="{B994BAD7-1490-F4D5-9092-3EB7111B7DF7}"/>
              </a:ext>
            </a:extLst>
          </p:cNvPr>
          <p:cNvSpPr>
            <a:spLocks noGrp="1"/>
          </p:cNvSpPr>
          <p:nvPr>
            <p:ph type="dt" sz="half" idx="18"/>
          </p:nvPr>
        </p:nvSpPr>
        <p:spPr>
          <a:xfrm>
            <a:off x="10146569" y="6405669"/>
            <a:ext cx="766235" cy="18466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7A43E6-197A-4232-A775-7017A41F9758}" type="datetime1">
              <a:rPr kumimoji="0" lang="nl-NL" sz="1200" b="0" i="0" u="none" strike="noStrike" kern="1200" cap="none" spc="0" normalizeH="0" baseline="0" noProof="0" smtClean="0">
                <a:ln>
                  <a:noFill/>
                </a:ln>
                <a:solidFill>
                  <a:srgbClr val="000000"/>
                </a:solidFill>
                <a:effectLst/>
                <a:uLnTx/>
                <a:uFillTx/>
                <a:latin typeface="Arial" panose="020B0604020202020204"/>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24-5-2024</a:t>
            </a:fld>
            <a:endParaRPr kumimoji="0" lang="en-GB" sz="1200" b="0" i="0" u="none" strike="noStrike" kern="1200" cap="none" spc="0" normalizeH="0" baseline="0" noProof="0" dirty="0">
              <a:ln>
                <a:noFill/>
              </a:ln>
              <a:solidFill>
                <a:srgbClr val="000000"/>
              </a:solidFill>
              <a:effectLst/>
              <a:uLnTx/>
              <a:uFillTx/>
              <a:latin typeface="Arial" panose="020B0604020202020204"/>
              <a:ea typeface="+mn-ea"/>
              <a:cs typeface="Segoe UI Light" panose="020B0502040204020203" pitchFamily="34" charset="0"/>
            </a:endParaRPr>
          </a:p>
        </p:txBody>
      </p:sp>
      <p:sp>
        <p:nvSpPr>
          <p:cNvPr id="16" name="Tijdelijke aanduiding voor dianummer 15">
            <a:extLst>
              <a:ext uri="{FF2B5EF4-FFF2-40B4-BE49-F238E27FC236}">
                <a16:creationId xmlns:a16="http://schemas.microsoft.com/office/drawing/2014/main" id="{BBB35617-5649-3A69-5ACC-A5828B3F289A}"/>
              </a:ext>
            </a:extLst>
          </p:cNvPr>
          <p:cNvSpPr>
            <a:spLocks noGrp="1"/>
          </p:cNvSpPr>
          <p:nvPr>
            <p:ph type="sldNum" sz="quarter" idx="20"/>
          </p:nvPr>
        </p:nvSpPr>
        <p:spPr>
          <a:xfrm>
            <a:off x="11178464" y="6405669"/>
            <a:ext cx="291298" cy="18466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843DB9-9987-4157-AB9C-CEA8D7D910BB}" type="slidenum">
              <a:rPr kumimoji="0" lang="en-GB" sz="1200" b="1" i="0" u="none" strike="noStrike" kern="1200" cap="none" spc="0" normalizeH="0" baseline="0" noProof="0" smtClean="0">
                <a:ln>
                  <a:noFill/>
                </a:ln>
                <a:solidFill>
                  <a:srgbClr val="000000"/>
                </a:solidFill>
                <a:effectLst/>
                <a:uLnTx/>
                <a:uFillTx/>
                <a:latin typeface="Arial" panose="020B0604020202020204"/>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1" i="0" u="none" strike="noStrike" kern="1200" cap="none" spc="0" normalizeH="0" baseline="0" noProof="0" dirty="0">
              <a:ln>
                <a:noFill/>
              </a:ln>
              <a:solidFill>
                <a:srgbClr val="000000"/>
              </a:solidFill>
              <a:effectLst/>
              <a:uLnTx/>
              <a:uFillTx/>
              <a:latin typeface="Arial" panose="020B0604020202020204"/>
              <a:ea typeface="+mn-ea"/>
              <a:cs typeface="Segoe UI Light" panose="020B0502040204020203" pitchFamily="34" charset="0"/>
            </a:endParaRPr>
          </a:p>
        </p:txBody>
      </p:sp>
      <p:sp>
        <p:nvSpPr>
          <p:cNvPr id="8" name="Tijdelijke aanduiding voor tekst 7">
            <a:extLst>
              <a:ext uri="{FF2B5EF4-FFF2-40B4-BE49-F238E27FC236}">
                <a16:creationId xmlns:a16="http://schemas.microsoft.com/office/drawing/2014/main" id="{73C0F465-AC54-5AF4-B9C9-64F21371EF32}"/>
              </a:ext>
            </a:extLst>
          </p:cNvPr>
          <p:cNvSpPr>
            <a:spLocks noGrp="1"/>
          </p:cNvSpPr>
          <p:nvPr>
            <p:ph type="body" sz="quarter" idx="21"/>
          </p:nvPr>
        </p:nvSpPr>
        <p:spPr>
          <a:xfrm>
            <a:off x="719139" y="1565274"/>
            <a:ext cx="10752136" cy="4435476"/>
          </a:xfrm>
        </p:spPr>
        <p:txBody>
          <a:bodyPr/>
          <a:lstStyle/>
          <a:p>
            <a:r>
              <a:rPr lang="en-GB" dirty="0">
                <a:latin typeface="Algerian" panose="020F0502020204030204" pitchFamily="82" charset="0"/>
              </a:rPr>
              <a:t>Run pretrain</a:t>
            </a:r>
          </a:p>
          <a:p>
            <a:r>
              <a:rPr lang="en-GB" dirty="0"/>
              <a:t>Suss out the evaluation pipeline dependencies</a:t>
            </a:r>
          </a:p>
          <a:p>
            <a:r>
              <a:rPr lang="en-GB" dirty="0"/>
              <a:t>Run evaluation pipeline</a:t>
            </a:r>
          </a:p>
          <a:p>
            <a:r>
              <a:rPr lang="en-GB" dirty="0"/>
              <a:t>Select interpretability technique</a:t>
            </a:r>
          </a:p>
          <a:p>
            <a:r>
              <a:rPr lang="en-GB" dirty="0"/>
              <a:t>Interpret evaluation results</a:t>
            </a:r>
          </a:p>
          <a:p>
            <a:r>
              <a:rPr lang="en-GB" dirty="0"/>
              <a:t>Write paper</a:t>
            </a:r>
          </a:p>
        </p:txBody>
      </p:sp>
      <p:sp>
        <p:nvSpPr>
          <p:cNvPr id="14" name="Titel 13">
            <a:extLst>
              <a:ext uri="{FF2B5EF4-FFF2-40B4-BE49-F238E27FC236}">
                <a16:creationId xmlns:a16="http://schemas.microsoft.com/office/drawing/2014/main" id="{4E840CAD-8869-66D6-F142-07912B6A4DF2}"/>
              </a:ext>
            </a:extLst>
          </p:cNvPr>
          <p:cNvSpPr>
            <a:spLocks noGrp="1"/>
          </p:cNvSpPr>
          <p:nvPr>
            <p:ph type="title"/>
          </p:nvPr>
        </p:nvSpPr>
        <p:spPr>
          <a:xfrm>
            <a:off x="718666" y="722454"/>
            <a:ext cx="10752610" cy="323409"/>
          </a:xfrm>
        </p:spPr>
        <p:txBody>
          <a:bodyPr/>
          <a:lstStyle/>
          <a:p>
            <a:r>
              <a:rPr lang="en-GB" dirty="0"/>
              <a:t>TODOs 💀</a:t>
            </a:r>
          </a:p>
        </p:txBody>
      </p:sp>
    </p:spTree>
    <p:extLst>
      <p:ext uri="{BB962C8B-B14F-4D97-AF65-F5344CB8AC3E}">
        <p14:creationId xmlns:p14="http://schemas.microsoft.com/office/powerpoint/2010/main" val="162431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U DELFT | TEMPLATE (SLIDEBUILDER)">
  <a:themeElements>
    <a:clrScheme name="Aangepast 43">
      <a:dk1>
        <a:srgbClr val="000000"/>
      </a:dk1>
      <a:lt1>
        <a:srgbClr val="FFFFFF"/>
      </a:lt1>
      <a:dk2>
        <a:srgbClr val="000000"/>
      </a:dk2>
      <a:lt2>
        <a:srgbClr val="FFFFFF"/>
      </a:lt2>
      <a:accent1>
        <a:srgbClr val="00A6D6"/>
      </a:accent1>
      <a:accent2>
        <a:srgbClr val="0C2340"/>
      </a:accent2>
      <a:accent3>
        <a:srgbClr val="EF60A3"/>
      </a:accent3>
      <a:accent4>
        <a:srgbClr val="EC6842"/>
      </a:accent4>
      <a:accent5>
        <a:srgbClr val="FFB81C"/>
      </a:accent5>
      <a:accent6>
        <a:srgbClr val="6CC24A"/>
      </a:accent6>
      <a:hlink>
        <a:srgbClr val="00A6D6"/>
      </a:hlink>
      <a:folHlink>
        <a:srgbClr val="00A6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44000" bIns="144000" rtlCol="0" anchor="ctr"/>
      <a:lstStyle>
        <a:defPPr algn="ctr">
          <a:lnSpc>
            <a:spcPct val="90000"/>
          </a:lnSpc>
          <a:spcBef>
            <a:spcPts val="200"/>
          </a:spcBef>
          <a:spcAft>
            <a:spcPts val="200"/>
          </a:spcAft>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spcBef>
            <a:spcPts val="600"/>
          </a:spcBef>
          <a:spcAft>
            <a:spcPts val="600"/>
          </a:spcAft>
          <a:defRPr sz="16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742</TotalTime>
  <Words>564</Words>
  <Application>Microsoft Office PowerPoint</Application>
  <PresentationFormat>Widescreen</PresentationFormat>
  <Paragraphs>58</Paragraphs>
  <Slides>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Google Sans</vt:lpstr>
      <vt:lpstr>Algerian</vt:lpstr>
      <vt:lpstr>Aptos</vt:lpstr>
      <vt:lpstr>Aptos Display</vt:lpstr>
      <vt:lpstr>Arial</vt:lpstr>
      <vt:lpstr>Calibri</vt:lpstr>
      <vt:lpstr>Roboto Slab</vt:lpstr>
      <vt:lpstr>Segoe UI Light</vt:lpstr>
      <vt:lpstr>Office Theme</vt:lpstr>
      <vt:lpstr>TU DELFT | TEMPLATE (SLIDEBUILDER)</vt:lpstr>
      <vt:lpstr>PowerPoint Presentation</vt:lpstr>
      <vt:lpstr>Research Question</vt:lpstr>
      <vt:lpstr>Quote</vt:lpstr>
      <vt:lpstr>Stuff done 🤙</vt:lpstr>
      <vt:lpstr>TODOs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Eugene Wu</dc:creator>
  <cp:lastModifiedBy>Eugene Wu</cp:lastModifiedBy>
  <cp:revision>42</cp:revision>
  <dcterms:created xsi:type="dcterms:W3CDTF">2024-05-20T21:26:29Z</dcterms:created>
  <dcterms:modified xsi:type="dcterms:W3CDTF">2024-05-24T12:13:24Z</dcterms:modified>
</cp:coreProperties>
</file>