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9/18/20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45989" y="2137719"/>
            <a:ext cx="4831951" cy="2137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Coupled code/in-situ infrastructure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cloverleaf3d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ASCENT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Visualization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737526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15</cp:revision>
  <dcterms:created xsi:type="dcterms:W3CDTF">2020-03-05T17:18:01Z</dcterms:created>
  <dcterms:modified xsi:type="dcterms:W3CDTF">2020-09-18T17:36:34Z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