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71" r:id="rId9"/>
    <p:sldId id="272" r:id="rId10"/>
    <p:sldId id="263" r:id="rId11"/>
    <p:sldId id="270" r:id="rId12"/>
    <p:sldId id="264" r:id="rId13"/>
    <p:sldId id="27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Commits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002-4DF2-9419-22D8310A4220}"/>
              </c:ext>
            </c:extLst>
          </c:dPt>
          <c:dPt>
            <c:idx val="1"/>
            <c:bubble3D val="0"/>
            <c:explosion val="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02-4DF2-9419-22D8310A42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02-4DF2-9419-22D8310A42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002-4DF2-9419-22D8310A42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02-4DF2-9419-22D8310A422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44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02-4DF2-9419-22D8310A422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41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02-4DF2-9419-22D8310A422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27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02-4DF2-9419-22D8310A422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41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02-4DF2-9419-22D8310A422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31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02-4DF2-9419-22D8310A42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Tan Ming Kwang</c:v>
                </c:pt>
                <c:pt idx="1">
                  <c:v>Cristabel Lau</c:v>
                </c:pt>
                <c:pt idx="2">
                  <c:v>Wilson He</c:v>
                </c:pt>
                <c:pt idx="3">
                  <c:v>Eugene tan</c:v>
                </c:pt>
                <c:pt idx="4">
                  <c:v>Quek Yew Kit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41</c:v>
                </c:pt>
                <c:pt idx="2">
                  <c:v>32</c:v>
                </c:pt>
                <c:pt idx="3">
                  <c:v>27</c:v>
                </c:pt>
                <c:pt idx="4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02-4DF2-9419-22D8310A422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600" b="1" i="0">
                <a:solidFill>
                  <a:srgbClr val="000000"/>
                </a:solidFill>
              </a:defRPr>
            </a:pPr>
            <a:r>
              <a:rPr lang="en-US"/>
              <a:t>Task Metric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TM Score</c:v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rgbClr val="3366CC"/>
              </a:solidFill>
              <a:ln cmpd="sng">
                <a:solidFill>
                  <a:srgbClr val="3366CC"/>
                </a:solidFill>
              </a:ln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AB-4D33-A297-3F4E124DD114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AB-4D33-A297-3F4E124DD11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yVal>
            <c:numRef>
              <c:f>'Task Metrics'!$E$5:$E$10</c:f>
              <c:numCache>
                <c:formatCode>0.0</c:formatCode>
                <c:ptCount val="6"/>
                <c:pt idx="0">
                  <c:v>1</c:v>
                </c:pt>
                <c:pt idx="1">
                  <c:v>1</c:v>
                </c:pt>
                <c:pt idx="2" formatCode="General">
                  <c:v>1</c:v>
                </c:pt>
                <c:pt idx="3" formatCode="General">
                  <c:v>0.97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3AB-4D33-A297-3F4E124DD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433008"/>
        <c:axId val="993431920"/>
      </c:scatterChart>
      <c:valAx>
        <c:axId val="993433008"/>
        <c:scaling>
          <c:orientation val="minMax"/>
          <c:max val="6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1" i="0"/>
                </a:pPr>
                <a:r>
                  <a:rPr lang="en-US"/>
                  <a:t>Iteration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1" i="0"/>
            </a:pPr>
            <a:endParaRPr lang="en-US"/>
          </a:p>
        </c:txPr>
        <c:crossAx val="993431920"/>
        <c:crosses val="autoZero"/>
        <c:crossBetween val="midCat"/>
      </c:valAx>
      <c:valAx>
        <c:axId val="993431920"/>
        <c:scaling>
          <c:orientation val="minMax"/>
          <c:max val="2"/>
          <c:min val="0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1" i="0"/>
                </a:pPr>
                <a:r>
                  <a:rPr lang="en-US"/>
                  <a:t>TM Metric Score</a:t>
                </a:r>
              </a:p>
            </c:rich>
          </c:tx>
          <c:overlay val="0"/>
        </c:title>
        <c:numFmt formatCode="0.0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1" i="0"/>
            </a:pPr>
            <a:endParaRPr lang="en-US"/>
          </a:p>
        </c:txPr>
        <c:crossAx val="993433008"/>
        <c:crosses val="autoZero"/>
        <c:crossBetween val="midCat"/>
      </c:valAx>
      <c:spPr>
        <a:solidFill>
          <a:srgbClr val="FFFFFF"/>
        </a:solidFill>
      </c:spPr>
    </c:plotArea>
    <c:legend>
      <c:legendPos val="r"/>
      <c:overlay val="0"/>
    </c:legend>
    <c:plotVisOnly val="1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Bug Metric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16</c:v>
                </c:pt>
                <c:pt idx="2">
                  <c:v>28</c:v>
                </c:pt>
                <c:pt idx="3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8B-4B2C-A2A9-5D928392D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489512"/>
        <c:axId val="406486232"/>
      </c:scatterChart>
      <c:valAx>
        <c:axId val="406489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486232"/>
        <c:crosses val="autoZero"/>
        <c:crossBetween val="midCat"/>
        <c:majorUnit val="1"/>
        <c:minorUnit val="0.1"/>
      </c:valAx>
      <c:valAx>
        <c:axId val="406486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489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3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5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0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2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0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825" y="1847546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</a:t>
            </a:r>
            <a:r>
              <a:rPr lang="en-US" cap="none" dirty="0"/>
              <a:t>o weekends (G6-T3)</a:t>
            </a:r>
            <a:br>
              <a:rPr lang="en-US" cap="none" dirty="0"/>
            </a:br>
            <a:r>
              <a:rPr lang="en-US" cap="none" dirty="0"/>
              <a:t>Supervisor Meeting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390" y="4401731"/>
            <a:ext cx="9493049" cy="22576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Team Member</a:t>
            </a:r>
            <a:r>
              <a:rPr lang="en-US" dirty="0"/>
              <a:t>:</a:t>
            </a:r>
          </a:p>
          <a:p>
            <a:r>
              <a:rPr lang="en-US" dirty="0"/>
              <a:t>Wilson He , </a:t>
            </a:r>
            <a:r>
              <a:rPr lang="en-US" dirty="0" err="1"/>
              <a:t>Cristabel</a:t>
            </a:r>
            <a:r>
              <a:rPr lang="en-US" dirty="0"/>
              <a:t> Lau, </a:t>
            </a:r>
            <a:r>
              <a:rPr lang="en-US" dirty="0" err="1"/>
              <a:t>Quek</a:t>
            </a:r>
            <a:r>
              <a:rPr lang="en-US" dirty="0"/>
              <a:t> Yew Kit(PM), Ming Kwang, Eugene Tan</a:t>
            </a:r>
          </a:p>
        </p:txBody>
      </p:sp>
    </p:spTree>
    <p:extLst>
      <p:ext uri="{BB962C8B-B14F-4D97-AF65-F5344CB8AC3E}">
        <p14:creationId xmlns:p14="http://schemas.microsoft.com/office/powerpoint/2010/main" val="285058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4" name="Chart 3" title="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05826"/>
              </p:ext>
            </p:extLst>
          </p:nvPr>
        </p:nvGraphicFramePr>
        <p:xfrm>
          <a:off x="864524" y="1803863"/>
          <a:ext cx="10736925" cy="4644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67350" y="3950126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6100" y="3972072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0.98</a:t>
            </a:r>
          </a:p>
        </p:txBody>
      </p:sp>
    </p:spTree>
    <p:extLst>
      <p:ext uri="{BB962C8B-B14F-4D97-AF65-F5344CB8AC3E}">
        <p14:creationId xmlns:p14="http://schemas.microsoft.com/office/powerpoint/2010/main" val="364163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43" t="28699" r="2520" b="12891"/>
          <a:stretch/>
        </p:blipFill>
        <p:spPr>
          <a:xfrm>
            <a:off x="723693" y="1752600"/>
            <a:ext cx="10899681" cy="46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2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METRICS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319314"/>
              </p:ext>
            </p:extLst>
          </p:nvPr>
        </p:nvGraphicFramePr>
        <p:xfrm>
          <a:off x="1069848" y="2093976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89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37" y="426443"/>
            <a:ext cx="10058400" cy="1609344"/>
          </a:xfrm>
        </p:spPr>
        <p:txBody>
          <a:bodyPr/>
          <a:lstStyle/>
          <a:p>
            <a:r>
              <a:rPr lang="en-US" dirty="0"/>
              <a:t>Mitigation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Bug metrics of &gt; 10 </a:t>
            </a:r>
          </a:p>
          <a:p>
            <a:r>
              <a:rPr lang="en-SG" dirty="0"/>
              <a:t>Have to be more wary of the requirements for each validation </a:t>
            </a:r>
          </a:p>
          <a:p>
            <a:r>
              <a:rPr lang="en-SG" dirty="0"/>
              <a:t>Schedule more time for debugging depending on the type of JSON function</a:t>
            </a:r>
          </a:p>
          <a:p>
            <a:r>
              <a:rPr lang="en-SG" dirty="0"/>
              <a:t>Number of validations required for each function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509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15113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THANK YOU 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7986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Progress for past 2 weeks</a:t>
            </a:r>
          </a:p>
          <a:p>
            <a:pPr marL="457200" indent="-457200">
              <a:buAutoNum type="arabicPeriod"/>
            </a:pPr>
            <a:r>
              <a:rPr lang="en-US" dirty="0"/>
              <a:t>Current Progress</a:t>
            </a:r>
          </a:p>
          <a:p>
            <a:pPr marL="457200" indent="-457200">
              <a:buAutoNum type="arabicPeriod"/>
            </a:pPr>
            <a:r>
              <a:rPr lang="en-US" dirty="0"/>
              <a:t>Goal for Next 2 weeks</a:t>
            </a:r>
          </a:p>
          <a:p>
            <a:pPr marL="457200" indent="-457200">
              <a:buAutoNum type="arabicPeriod"/>
            </a:pPr>
            <a:r>
              <a:rPr lang="en-US" dirty="0"/>
              <a:t>Role and Responsibilities</a:t>
            </a:r>
          </a:p>
          <a:p>
            <a:pPr marL="457200" indent="-457200">
              <a:buAutoNum type="arabicPeriod"/>
            </a:pPr>
            <a:r>
              <a:rPr lang="en-US" dirty="0"/>
              <a:t>Metrics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Problems / Threats</a:t>
            </a:r>
          </a:p>
        </p:txBody>
      </p:sp>
    </p:spTree>
    <p:extLst>
      <p:ext uri="{BB962C8B-B14F-4D97-AF65-F5344CB8AC3E}">
        <p14:creationId xmlns:p14="http://schemas.microsoft.com/office/powerpoint/2010/main" val="1548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for past 2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9158"/>
            <a:ext cx="10058400" cy="4727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 4 (Week 9)</a:t>
            </a:r>
            <a:r>
              <a:rPr lang="en-US" dirty="0"/>
              <a:t>:</a:t>
            </a:r>
          </a:p>
          <a:p>
            <a:r>
              <a:rPr lang="en-US" sz="2400" dirty="0"/>
              <a:t>JSON functional requirements</a:t>
            </a:r>
          </a:p>
          <a:p>
            <a:pPr lvl="3"/>
            <a:r>
              <a:rPr lang="en-US" dirty="0"/>
              <a:t>Authenticate Web Service</a:t>
            </a:r>
          </a:p>
          <a:p>
            <a:pPr lvl="3"/>
            <a:r>
              <a:rPr lang="en-US" dirty="0"/>
              <a:t>Delete bid Web Service</a:t>
            </a:r>
          </a:p>
          <a:p>
            <a:pPr lvl="3"/>
            <a:r>
              <a:rPr lang="en-US" dirty="0"/>
              <a:t>Drop Section Web Service</a:t>
            </a:r>
          </a:p>
          <a:p>
            <a:pPr lvl="3"/>
            <a:r>
              <a:rPr lang="en-US" dirty="0"/>
              <a:t>Bootstrap Web Service</a:t>
            </a:r>
          </a:p>
          <a:p>
            <a:pPr lvl="3"/>
            <a:r>
              <a:rPr lang="en-US" dirty="0"/>
              <a:t>Dump User Web Service</a:t>
            </a:r>
          </a:p>
          <a:p>
            <a:pPr lvl="3"/>
            <a:r>
              <a:rPr lang="en-US" dirty="0"/>
              <a:t>Dump Bid Web Service</a:t>
            </a:r>
          </a:p>
          <a:p>
            <a:pPr lvl="3"/>
            <a:r>
              <a:rPr lang="en-US" dirty="0"/>
              <a:t>Testing and debugging all JSON functions</a:t>
            </a:r>
          </a:p>
          <a:p>
            <a:r>
              <a:rPr lang="en-US" sz="2400" dirty="0"/>
              <a:t>Student timetable function</a:t>
            </a:r>
          </a:p>
        </p:txBody>
      </p:sp>
    </p:spTree>
    <p:extLst>
      <p:ext uri="{BB962C8B-B14F-4D97-AF65-F5344CB8AC3E}">
        <p14:creationId xmlns:p14="http://schemas.microsoft.com/office/powerpoint/2010/main" val="89197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for past 2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9158"/>
            <a:ext cx="10058400" cy="4727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 4 (Week 10)</a:t>
            </a:r>
            <a:r>
              <a:rPr lang="en-US" dirty="0"/>
              <a:t>:</a:t>
            </a:r>
          </a:p>
          <a:p>
            <a:r>
              <a:rPr lang="en-US" sz="2400" dirty="0"/>
              <a:t>Testing and debugging bulk of the JSON functional requirements</a:t>
            </a:r>
          </a:p>
          <a:p>
            <a:r>
              <a:rPr lang="en-US" sz="2400" dirty="0"/>
              <a:t>Student timetable function</a:t>
            </a:r>
          </a:p>
        </p:txBody>
      </p:sp>
    </p:spTree>
    <p:extLst>
      <p:ext uri="{BB962C8B-B14F-4D97-AF65-F5344CB8AC3E}">
        <p14:creationId xmlns:p14="http://schemas.microsoft.com/office/powerpoint/2010/main" val="374693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9028"/>
            <a:ext cx="10058400" cy="4050792"/>
          </a:xfrm>
        </p:spPr>
        <p:txBody>
          <a:bodyPr/>
          <a:lstStyle/>
          <a:p>
            <a:r>
              <a:rPr lang="en-US" dirty="0"/>
              <a:t>Completed all the JSON requirements as per schedule</a:t>
            </a:r>
          </a:p>
          <a:p>
            <a:endParaRPr lang="en-US" dirty="0"/>
          </a:p>
          <a:p>
            <a:r>
              <a:rPr lang="en-US" dirty="0"/>
              <a:t>To finish all regression testing by  this Saturday</a:t>
            </a:r>
            <a:r>
              <a:rPr lang="en-US" b="1" dirty="0"/>
              <a:t>, 29 October 2016.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Deployment onto AWS before UAT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Scheduled testing sessions after deployment </a:t>
            </a:r>
          </a:p>
          <a:p>
            <a:r>
              <a:rPr lang="en-US" dirty="0"/>
              <a:t>Currently on track</a:t>
            </a:r>
          </a:p>
          <a:p>
            <a:pPr marL="274320" lvl="1" indent="0">
              <a:buNone/>
            </a:pPr>
            <a:r>
              <a:rPr lang="en-US" dirty="0"/>
              <a:t>  -Had to push forward a debugging session for JSON Update bid</a:t>
            </a:r>
          </a:p>
        </p:txBody>
      </p:sp>
    </p:spTree>
    <p:extLst>
      <p:ext uri="{BB962C8B-B14F-4D97-AF65-F5344CB8AC3E}">
        <p14:creationId xmlns:p14="http://schemas.microsoft.com/office/powerpoint/2010/main" val="5489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FOR NEXT 2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902130" cy="4336148"/>
          </a:xfrm>
        </p:spPr>
        <p:txBody>
          <a:bodyPr>
            <a:normAutofit/>
          </a:bodyPr>
          <a:lstStyle/>
          <a:p>
            <a:r>
              <a:rPr lang="en-US" dirty="0"/>
              <a:t>Project Manager: </a:t>
            </a:r>
            <a:r>
              <a:rPr lang="en-US" b="1" dirty="0" err="1"/>
              <a:t>Quek</a:t>
            </a:r>
            <a:r>
              <a:rPr lang="en-US" b="1" dirty="0"/>
              <a:t> Yew Kit</a:t>
            </a:r>
          </a:p>
          <a:p>
            <a:r>
              <a:rPr lang="en-US" dirty="0"/>
              <a:t>Milestone: </a:t>
            </a:r>
            <a:r>
              <a:rPr lang="en-US" b="1" dirty="0"/>
              <a:t>PM Review (Week 11)</a:t>
            </a:r>
          </a:p>
          <a:p>
            <a:pPr marL="1371400" lvl="5" indent="0">
              <a:buNone/>
            </a:pPr>
            <a:r>
              <a:rPr lang="en-US" sz="2000" b="1" dirty="0"/>
              <a:t> UAT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Iteration 5</a:t>
            </a:r>
            <a:endParaRPr lang="en-US" dirty="0"/>
          </a:p>
          <a:p>
            <a:r>
              <a:rPr lang="en-US" dirty="0"/>
              <a:t>Regression Testing</a:t>
            </a:r>
          </a:p>
          <a:p>
            <a:r>
              <a:rPr lang="en-US" dirty="0"/>
              <a:t>Debugging JSON Update Bid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51004" y="2460566"/>
            <a:ext cx="4385021" cy="396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Deployment on AWS</a:t>
            </a:r>
          </a:p>
          <a:p>
            <a:r>
              <a:rPr lang="en-US" dirty="0"/>
              <a:t>Testing of project after AWS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792127" cy="4588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 5 (Week 11)</a:t>
            </a:r>
          </a:p>
          <a:p>
            <a:r>
              <a:rPr lang="en-US" dirty="0"/>
              <a:t>Regression testing has been split equally between both programming pairs</a:t>
            </a:r>
          </a:p>
          <a:p>
            <a:r>
              <a:rPr lang="en-US" dirty="0"/>
              <a:t>Debugging of JSON update bid has been completed</a:t>
            </a:r>
          </a:p>
          <a:p>
            <a:r>
              <a:rPr lang="en-US" dirty="0"/>
              <a:t>Planned to deploy to AWS together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Iteration 5 (Week 12)</a:t>
            </a:r>
          </a:p>
          <a:p>
            <a:r>
              <a:rPr lang="en-US" dirty="0"/>
              <a:t>Testing and debugging after UAT together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1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 </a:t>
            </a:r>
            <a:r>
              <a:rPr lang="en-US" dirty="0" err="1"/>
              <a:t>HouRS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972" y="1617979"/>
            <a:ext cx="7745647" cy="5161749"/>
          </a:xfrm>
        </p:spPr>
      </p:pic>
    </p:spTree>
    <p:extLst>
      <p:ext uri="{BB962C8B-B14F-4D97-AF65-F5344CB8AC3E}">
        <p14:creationId xmlns:p14="http://schemas.microsoft.com/office/powerpoint/2010/main" val="218428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826153"/>
              </p:ext>
            </p:extLst>
          </p:nvPr>
        </p:nvGraphicFramePr>
        <p:xfrm>
          <a:off x="-969646" y="1486170"/>
          <a:ext cx="13464000" cy="5159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3753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777</TotalTime>
  <Words>309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No weekends (G6-T3) Supervisor Meeting 2</vt:lpstr>
      <vt:lpstr>Agenda</vt:lpstr>
      <vt:lpstr>Progress for past 2 weeks</vt:lpstr>
      <vt:lpstr>Progress for past 2 weeks</vt:lpstr>
      <vt:lpstr>CURRENT PROGRESS</vt:lpstr>
      <vt:lpstr>GOAL FOR NEXT 2 weeks</vt:lpstr>
      <vt:lpstr>Role and responsibilities</vt:lpstr>
      <vt:lpstr>Pair Programming HouRS</vt:lpstr>
      <vt:lpstr>COMMITS</vt:lpstr>
      <vt:lpstr>METRICS</vt:lpstr>
      <vt:lpstr>METRICS</vt:lpstr>
      <vt:lpstr>Bug METRICS</vt:lpstr>
      <vt:lpstr>Mitigation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weekends (G6-T3) Supervisor Meeting 1</dc:title>
  <dc:creator>Wilson</dc:creator>
  <cp:lastModifiedBy>Wilson</cp:lastModifiedBy>
  <cp:revision>57</cp:revision>
  <dcterms:created xsi:type="dcterms:W3CDTF">2016-09-18T07:55:14Z</dcterms:created>
  <dcterms:modified xsi:type="dcterms:W3CDTF">2016-10-26T02:51:27Z</dcterms:modified>
</cp:coreProperties>
</file>