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11.xml" ContentType="application/vnd.openxmlformats-officedocument.presentationml.notesSlide+xml"/>
  <Override PartName="/ppt/charts/chartEx1.xml" ContentType="application/vnd.ms-office.chartex+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handoutMasterIdLst>
    <p:handoutMasterId r:id="rId43"/>
  </p:handoutMasterIdLst>
  <p:sldIdLst>
    <p:sldId id="537" r:id="rId2"/>
    <p:sldId id="553" r:id="rId3"/>
    <p:sldId id="563" r:id="rId4"/>
    <p:sldId id="568" r:id="rId5"/>
    <p:sldId id="571" r:id="rId6"/>
    <p:sldId id="573" r:id="rId7"/>
    <p:sldId id="569" r:id="rId8"/>
    <p:sldId id="513" r:id="rId9"/>
    <p:sldId id="565" r:id="rId10"/>
    <p:sldId id="566" r:id="rId11"/>
    <p:sldId id="567" r:id="rId12"/>
    <p:sldId id="570" r:id="rId13"/>
    <p:sldId id="556" r:id="rId14"/>
    <p:sldId id="542" r:id="rId15"/>
    <p:sldId id="545" r:id="rId16"/>
    <p:sldId id="572" r:id="rId17"/>
    <p:sldId id="554" r:id="rId18"/>
    <p:sldId id="555" r:id="rId19"/>
    <p:sldId id="558" r:id="rId20"/>
    <p:sldId id="562" r:id="rId21"/>
    <p:sldId id="574" r:id="rId22"/>
    <p:sldId id="557" r:id="rId23"/>
    <p:sldId id="559" r:id="rId24"/>
    <p:sldId id="560" r:id="rId25"/>
    <p:sldId id="561" r:id="rId26"/>
    <p:sldId id="551" r:id="rId27"/>
    <p:sldId id="500" r:id="rId28"/>
    <p:sldId id="534" r:id="rId29"/>
    <p:sldId id="535" r:id="rId30"/>
    <p:sldId id="541" r:id="rId31"/>
    <p:sldId id="499" r:id="rId32"/>
    <p:sldId id="540" r:id="rId33"/>
    <p:sldId id="532" r:id="rId34"/>
    <p:sldId id="514" r:id="rId35"/>
    <p:sldId id="515" r:id="rId36"/>
    <p:sldId id="516" r:id="rId37"/>
    <p:sldId id="524" r:id="rId38"/>
    <p:sldId id="548" r:id="rId39"/>
    <p:sldId id="549" r:id="rId40"/>
    <p:sldId id="564" r:id="rId41"/>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66FF66"/>
    <a:srgbClr val="33CC33"/>
    <a:srgbClr val="009900"/>
    <a:srgbClr val="371D5D"/>
    <a:srgbClr val="4E2A84"/>
    <a:srgbClr val="B6ACD1"/>
    <a:srgbClr val="000099"/>
    <a:srgbClr val="FF33CC"/>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14" autoAdjust="0"/>
  </p:normalViewPr>
  <p:slideViewPr>
    <p:cSldViewPr snapToGrid="0" snapToObjects="1">
      <p:cViewPr varScale="1">
        <p:scale>
          <a:sx n="113" d="100"/>
          <a:sy n="113" d="100"/>
        </p:scale>
        <p:origin x="614" y="91"/>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114" d="100"/>
          <a:sy n="114" d="100"/>
        </p:scale>
        <p:origin x="-4056" y="-10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ugen\OneDrive\Documents\EAGER%20Project\Feasibility%20Paper\Feasibility%20Paper%20Plot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ugen\OneDrive\Documents\EAGER%20Project\Feasibility%20Paper\Feasibility%20Paper%20Plot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eugen\OneDrive\Documents\EAGER%20Project\Ampiclox%20Samples%20-%20Liberia.xlsx" TargetMode="Externa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eugen\OneDrive\Documents\EAGER%20Project\Ampiclox%20Samples%20-%20Liberi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600" b="0" i="0" u="none" strike="noStrike" kern="1200" spc="0" baseline="0">
                <a:solidFill>
                  <a:schemeClr val="tx1"/>
                </a:solidFill>
                <a:latin typeface="Ebrima" panose="02000000000000000000" pitchFamily="2" charset="0"/>
                <a:ea typeface="Ebrima" panose="02000000000000000000" pitchFamily="2" charset="0"/>
                <a:cs typeface="Ebrima" panose="02000000000000000000" pitchFamily="2" charset="0"/>
              </a:defRPr>
            </a:pPr>
            <a:r>
              <a:rPr lang="en-US" sz="1600">
                <a:solidFill>
                  <a:schemeClr val="tx1"/>
                </a:solidFill>
                <a:latin typeface="Ebrima" panose="02000000000000000000" pitchFamily="2" charset="0"/>
                <a:ea typeface="Ebrima" panose="02000000000000000000" pitchFamily="2" charset="0"/>
                <a:cs typeface="Ebrima" panose="02000000000000000000" pitchFamily="2" charset="0"/>
              </a:rPr>
              <a:t>Minimum Sample Requirements</a:t>
            </a:r>
            <a:r>
              <a:rPr lang="en-US" sz="1600" baseline="0">
                <a:solidFill>
                  <a:schemeClr val="tx1"/>
                </a:solidFill>
                <a:latin typeface="Ebrima" panose="02000000000000000000" pitchFamily="2" charset="0"/>
                <a:ea typeface="Ebrima" panose="02000000000000000000" pitchFamily="2" charset="0"/>
                <a:cs typeface="Ebrima" panose="02000000000000000000" pitchFamily="2" charset="0"/>
              </a:rPr>
              <a:t> vs. Underlying </a:t>
            </a:r>
          </a:p>
          <a:p>
            <a:pPr algn="l">
              <a:defRPr sz="1600">
                <a:solidFill>
                  <a:schemeClr val="tx1"/>
                </a:solidFill>
                <a:latin typeface="Ebrima" panose="02000000000000000000" pitchFamily="2" charset="0"/>
                <a:ea typeface="Ebrima" panose="02000000000000000000" pitchFamily="2" charset="0"/>
                <a:cs typeface="Ebrima" panose="02000000000000000000" pitchFamily="2" charset="0"/>
              </a:defRPr>
            </a:pPr>
            <a:r>
              <a:rPr lang="en-US" sz="1200" baseline="0">
                <a:solidFill>
                  <a:schemeClr val="tx1"/>
                </a:solidFill>
                <a:latin typeface="Ebrima" panose="02000000000000000000" pitchFamily="2" charset="0"/>
                <a:ea typeface="Ebrima" panose="02000000000000000000" pitchFamily="2" charset="0"/>
                <a:cs typeface="Ebrima" panose="02000000000000000000" pitchFamily="2" charset="0"/>
              </a:rPr>
              <a:t>Liberia and Kenya</a:t>
            </a:r>
            <a:endParaRPr lang="en-US" sz="1200">
              <a:solidFill>
                <a:schemeClr val="tx1"/>
              </a:solidFill>
              <a:latin typeface="Ebrima" panose="02000000000000000000" pitchFamily="2" charset="0"/>
              <a:ea typeface="Ebrima" panose="02000000000000000000" pitchFamily="2" charset="0"/>
              <a:cs typeface="Ebrima" panose="02000000000000000000" pitchFamily="2" charset="0"/>
            </a:endParaRPr>
          </a:p>
        </c:rich>
      </c:tx>
      <c:layout>
        <c:manualLayout>
          <c:xMode val="edge"/>
          <c:yMode val="edge"/>
          <c:x val="0.19631967210324391"/>
          <c:y val="2.2573363431151242E-2"/>
        </c:manualLayout>
      </c:layout>
      <c:overlay val="0"/>
      <c:spPr>
        <a:noFill/>
        <a:ln>
          <a:noFill/>
        </a:ln>
        <a:effectLst/>
      </c:spPr>
      <c:txPr>
        <a:bodyPr rot="0" spcFirstLastPara="1" vertOverflow="ellipsis" vert="horz" wrap="square" anchor="ctr" anchorCtr="1"/>
        <a:lstStyle/>
        <a:p>
          <a:pPr algn="l">
            <a:defRPr sz="1600" b="0" i="0" u="none" strike="noStrike" kern="1200" spc="0" baseline="0">
              <a:solidFill>
                <a:schemeClr val="tx1"/>
              </a:solidFill>
              <a:latin typeface="Ebrima" panose="02000000000000000000" pitchFamily="2" charset="0"/>
              <a:ea typeface="Ebrima" panose="02000000000000000000" pitchFamily="2" charset="0"/>
              <a:cs typeface="Ebrima" panose="02000000000000000000" pitchFamily="2" charset="0"/>
            </a:defRPr>
          </a:pPr>
          <a:endParaRPr lang="en-US"/>
        </a:p>
      </c:txPr>
    </c:title>
    <c:autoTitleDeleted val="0"/>
    <c:plotArea>
      <c:layout>
        <c:manualLayout>
          <c:layoutTarget val="inner"/>
          <c:xMode val="edge"/>
          <c:yMode val="edge"/>
          <c:x val="0.16526203455337315"/>
          <c:y val="0.19804867788817596"/>
          <c:w val="0.78202981037626706"/>
          <c:h val="0.66157314421476088"/>
        </c:manualLayout>
      </c:layout>
      <c:scatterChart>
        <c:scatterStyle val="lineMarker"/>
        <c:varyColors val="0"/>
        <c:ser>
          <c:idx val="0"/>
          <c:order val="0"/>
          <c:tx>
            <c:strRef>
              <c:f>Sheet1!$B$1</c:f>
              <c:strCache>
                <c:ptCount val="1"/>
                <c:pt idx="0">
                  <c:v>Kenya</c:v>
                </c:pt>
              </c:strCache>
            </c:strRef>
          </c:tx>
          <c:spPr>
            <a:ln w="31750" cap="rnd">
              <a:solidFill>
                <a:schemeClr val="accent3">
                  <a:lumMod val="75000"/>
                </a:schemeClr>
              </a:solidFill>
              <a:round/>
            </a:ln>
            <a:effectLst/>
          </c:spPr>
          <c:marker>
            <c:symbol val="triangle"/>
            <c:size val="8"/>
            <c:spPr>
              <a:solidFill>
                <a:schemeClr val="accent3">
                  <a:lumMod val="20000"/>
                  <a:lumOff val="80000"/>
                  <a:alpha val="99000"/>
                </a:schemeClr>
              </a:solidFill>
              <a:ln w="19050">
                <a:solidFill>
                  <a:schemeClr val="accent3">
                    <a:lumMod val="75000"/>
                  </a:schemeClr>
                </a:solidFill>
              </a:ln>
              <a:effectLst/>
            </c:spPr>
          </c:marker>
          <c:xVal>
            <c:numRef>
              <c:f>Sheet1!$A$2:$A$7</c:f>
              <c:numCache>
                <c:formatCode>General</c:formatCode>
                <c:ptCount val="6"/>
                <c:pt idx="0">
                  <c:v>0.01</c:v>
                </c:pt>
                <c:pt idx="1">
                  <c:v>2.5000000000000001E-2</c:v>
                </c:pt>
                <c:pt idx="2">
                  <c:v>0.05</c:v>
                </c:pt>
                <c:pt idx="3">
                  <c:v>0.1</c:v>
                </c:pt>
                <c:pt idx="4">
                  <c:v>0.2</c:v>
                </c:pt>
                <c:pt idx="5">
                  <c:v>0.3</c:v>
                </c:pt>
              </c:numCache>
            </c:numRef>
          </c:xVal>
          <c:yVal>
            <c:numRef>
              <c:f>Sheet1!$B$2:$B$7</c:f>
              <c:numCache>
                <c:formatCode>General</c:formatCode>
                <c:ptCount val="6"/>
                <c:pt idx="0">
                  <c:v>58960</c:v>
                </c:pt>
                <c:pt idx="1">
                  <c:v>23320</c:v>
                </c:pt>
                <c:pt idx="2">
                  <c:v>11440</c:v>
                </c:pt>
                <c:pt idx="3">
                  <c:v>5500</c:v>
                </c:pt>
                <c:pt idx="4">
                  <c:v>2420</c:v>
                </c:pt>
                <c:pt idx="5">
                  <c:v>1540</c:v>
                </c:pt>
              </c:numCache>
            </c:numRef>
          </c:yVal>
          <c:smooth val="0"/>
          <c:extLst>
            <c:ext xmlns:c16="http://schemas.microsoft.com/office/drawing/2014/chart" uri="{C3380CC4-5D6E-409C-BE32-E72D297353CC}">
              <c16:uniqueId val="{00000000-63D3-451F-AEFB-A1C0B89B3814}"/>
            </c:ext>
          </c:extLst>
        </c:ser>
        <c:ser>
          <c:idx val="1"/>
          <c:order val="1"/>
          <c:tx>
            <c:strRef>
              <c:f>Sheet1!$C$1</c:f>
              <c:strCache>
                <c:ptCount val="1"/>
                <c:pt idx="0">
                  <c:v>Liberia</c:v>
                </c:pt>
              </c:strCache>
            </c:strRef>
          </c:tx>
          <c:spPr>
            <a:ln w="31750" cap="rnd">
              <a:solidFill>
                <a:srgbClr val="C00000"/>
              </a:solidFill>
              <a:round/>
            </a:ln>
            <a:effectLst/>
          </c:spPr>
          <c:marker>
            <c:symbol val="circle"/>
            <c:size val="8"/>
            <c:spPr>
              <a:solidFill>
                <a:schemeClr val="accent6">
                  <a:lumMod val="60000"/>
                  <a:lumOff val="40000"/>
                </a:schemeClr>
              </a:solidFill>
              <a:ln w="19050">
                <a:solidFill>
                  <a:srgbClr val="C00000"/>
                </a:solidFill>
              </a:ln>
              <a:effectLst/>
            </c:spPr>
          </c:marker>
          <c:xVal>
            <c:numRef>
              <c:f>Sheet1!$A$2:$A$7</c:f>
              <c:numCache>
                <c:formatCode>General</c:formatCode>
                <c:ptCount val="6"/>
                <c:pt idx="0">
                  <c:v>0.01</c:v>
                </c:pt>
                <c:pt idx="1">
                  <c:v>2.5000000000000001E-2</c:v>
                </c:pt>
                <c:pt idx="2">
                  <c:v>0.05</c:v>
                </c:pt>
                <c:pt idx="3">
                  <c:v>0.1</c:v>
                </c:pt>
                <c:pt idx="4">
                  <c:v>0.2</c:v>
                </c:pt>
                <c:pt idx="5">
                  <c:v>0.3</c:v>
                </c:pt>
              </c:numCache>
            </c:numRef>
          </c:xVal>
          <c:yVal>
            <c:numRef>
              <c:f>Sheet1!$C$2:$C$7</c:f>
              <c:numCache>
                <c:formatCode>General</c:formatCode>
                <c:ptCount val="6"/>
                <c:pt idx="0">
                  <c:v>5360</c:v>
                </c:pt>
                <c:pt idx="1">
                  <c:v>2120</c:v>
                </c:pt>
                <c:pt idx="2">
                  <c:v>1040</c:v>
                </c:pt>
                <c:pt idx="3">
                  <c:v>500</c:v>
                </c:pt>
                <c:pt idx="4">
                  <c:v>220</c:v>
                </c:pt>
                <c:pt idx="5">
                  <c:v>140</c:v>
                </c:pt>
              </c:numCache>
            </c:numRef>
          </c:yVal>
          <c:smooth val="0"/>
          <c:extLst>
            <c:ext xmlns:c16="http://schemas.microsoft.com/office/drawing/2014/chart" uri="{C3380CC4-5D6E-409C-BE32-E72D297353CC}">
              <c16:uniqueId val="{00000001-63D3-451F-AEFB-A1C0B89B3814}"/>
            </c:ext>
          </c:extLst>
        </c:ser>
        <c:dLbls>
          <c:showLegendKey val="0"/>
          <c:showVal val="0"/>
          <c:showCatName val="0"/>
          <c:showSerName val="0"/>
          <c:showPercent val="0"/>
          <c:showBubbleSize val="0"/>
        </c:dLbls>
        <c:axId val="1189649167"/>
        <c:axId val="1110937391"/>
      </c:scatterChart>
      <c:valAx>
        <c:axId val="11896491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Ebrima" panose="02000000000000000000" pitchFamily="2" charset="0"/>
                <a:ea typeface="Ebrima" panose="02000000000000000000" pitchFamily="2" charset="0"/>
                <a:cs typeface="Ebrima" panose="02000000000000000000" pitchFamily="2" charset="0"/>
              </a:defRPr>
            </a:pPr>
            <a:endParaRPr lang="en-US"/>
          </a:p>
        </c:txPr>
        <c:crossAx val="1110937391"/>
        <c:crosses val="autoZero"/>
        <c:crossBetween val="midCat"/>
      </c:valAx>
      <c:valAx>
        <c:axId val="11109373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solidFill>
                    <a:latin typeface="Ebrima" panose="02000000000000000000" pitchFamily="2" charset="0"/>
                    <a:ea typeface="Ebrima" panose="02000000000000000000" pitchFamily="2" charset="0"/>
                    <a:cs typeface="Ebrima" panose="02000000000000000000" pitchFamily="2" charset="0"/>
                  </a:defRPr>
                </a:pPr>
                <a:r>
                  <a:rPr lang="en-US" sz="1200" b="1">
                    <a:solidFill>
                      <a:schemeClr val="tx1"/>
                    </a:solidFill>
                    <a:latin typeface="Ebrima" panose="02000000000000000000" pitchFamily="2" charset="0"/>
                    <a:ea typeface="Ebrima" panose="02000000000000000000" pitchFamily="2" charset="0"/>
                    <a:cs typeface="Ebrima" panose="02000000000000000000" pitchFamily="2" charset="0"/>
                  </a:rPr>
                  <a:t>Minimum Sample Requirements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Ebrima" panose="02000000000000000000" pitchFamily="2" charset="0"/>
                  <a:ea typeface="Ebrima" panose="02000000000000000000" pitchFamily="2" charset="0"/>
                  <a:cs typeface="Ebrima" panose="02000000000000000000" pitchFamily="2" charset="0"/>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Ebrima" panose="02000000000000000000" pitchFamily="2" charset="0"/>
                <a:ea typeface="Ebrima" panose="02000000000000000000" pitchFamily="2" charset="0"/>
                <a:cs typeface="Ebrima" panose="02000000000000000000" pitchFamily="2" charset="0"/>
              </a:defRPr>
            </a:pPr>
            <a:endParaRPr lang="en-US"/>
          </a:p>
        </c:txPr>
        <c:crossAx val="1189649167"/>
        <c:crosses val="autoZero"/>
        <c:crossBetween val="midCat"/>
      </c:valAx>
      <c:spPr>
        <a:noFill/>
        <a:ln>
          <a:noFill/>
        </a:ln>
        <a:effectLst/>
      </c:spPr>
    </c:plotArea>
    <c:legend>
      <c:legendPos val="b"/>
      <c:layout>
        <c:manualLayout>
          <c:xMode val="edge"/>
          <c:yMode val="edge"/>
          <c:x val="0.74396094065068064"/>
          <c:y val="0.22743000874890634"/>
          <c:w val="0.17800333207719313"/>
          <c:h val="0.18056261590326037"/>
        </c:manualLayout>
      </c:layout>
      <c:overlay val="0"/>
      <c:spPr>
        <a:solidFill>
          <a:schemeClr val="bg1">
            <a:lumMod val="95000"/>
          </a:schemeClr>
        </a:solidFill>
        <a:ln w="25400">
          <a:solidFill>
            <a:schemeClr val="bg1">
              <a:lumMod val="50000"/>
            </a:schemeClr>
          </a:solidFill>
        </a:ln>
        <a:effectLst/>
      </c:spPr>
      <c:txPr>
        <a:bodyPr rot="0" spcFirstLastPara="1" vertOverflow="ellipsis" vert="horz" wrap="square" anchor="ctr" anchorCtr="1"/>
        <a:lstStyle/>
        <a:p>
          <a:pPr>
            <a:defRPr sz="1200" b="0" i="0" u="none" strike="noStrike" kern="1200" baseline="0">
              <a:solidFill>
                <a:schemeClr val="tx1"/>
              </a:solidFill>
              <a:latin typeface="Ebrima" panose="02000000000000000000" pitchFamily="2" charset="0"/>
              <a:ea typeface="Ebrima" panose="02000000000000000000" pitchFamily="2" charset="0"/>
              <a:cs typeface="Ebrima" panose="020000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600" b="0" i="0" u="none" strike="noStrike" kern="1200" spc="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r>
              <a:rPr lang="en-US" sz="1600">
                <a:latin typeface="Ebrima" panose="02000000000000000000" pitchFamily="2" charset="0"/>
                <a:ea typeface="Ebrima" panose="02000000000000000000" pitchFamily="2" charset="0"/>
                <a:cs typeface="Ebrima" panose="02000000000000000000" pitchFamily="2" charset="0"/>
              </a:rPr>
              <a:t>Minimum Sample Requirements</a:t>
            </a:r>
            <a:r>
              <a:rPr lang="en-US" sz="1600" baseline="0">
                <a:latin typeface="Ebrima" panose="02000000000000000000" pitchFamily="2" charset="0"/>
                <a:ea typeface="Ebrima" panose="02000000000000000000" pitchFamily="2" charset="0"/>
                <a:cs typeface="Ebrima" panose="02000000000000000000" pitchFamily="2" charset="0"/>
              </a:rPr>
              <a:t> under Different Hypotheses</a:t>
            </a:r>
            <a:endParaRPr lang="en-US" sz="1200">
              <a:latin typeface="Ebrima" panose="02000000000000000000" pitchFamily="2" charset="0"/>
              <a:ea typeface="Ebrima" panose="02000000000000000000" pitchFamily="2" charset="0"/>
              <a:cs typeface="Ebrima" panose="02000000000000000000" pitchFamily="2" charset="0"/>
            </a:endParaRPr>
          </a:p>
        </c:rich>
      </c:tx>
      <c:layout>
        <c:manualLayout>
          <c:xMode val="edge"/>
          <c:yMode val="edge"/>
          <c:x val="0.16669885310544716"/>
          <c:y val="2.2573363431151242E-2"/>
        </c:manualLayout>
      </c:layout>
      <c:overlay val="0"/>
      <c:spPr>
        <a:noFill/>
        <a:ln>
          <a:noFill/>
        </a:ln>
        <a:effectLst/>
      </c:spPr>
      <c:txPr>
        <a:bodyPr rot="0" spcFirstLastPara="1" vertOverflow="ellipsis" vert="horz" wrap="square" anchor="ctr" anchorCtr="1"/>
        <a:lstStyle/>
        <a:p>
          <a:pPr algn="l">
            <a:defRPr sz="1600" b="0" i="0" u="none" strike="noStrike" kern="1200" spc="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endParaRPr lang="en-US"/>
        </a:p>
      </c:txPr>
    </c:title>
    <c:autoTitleDeleted val="0"/>
    <c:plotArea>
      <c:layout>
        <c:manualLayout>
          <c:layoutTarget val="inner"/>
          <c:xMode val="edge"/>
          <c:yMode val="edge"/>
          <c:x val="0.16526203455337315"/>
          <c:y val="0.16418863274144907"/>
          <c:w val="0.78202981037626706"/>
          <c:h val="0.69543318936148768"/>
        </c:manualLayout>
      </c:layout>
      <c:barChart>
        <c:barDir val="col"/>
        <c:grouping val="clustered"/>
        <c:varyColors val="0"/>
        <c:ser>
          <c:idx val="0"/>
          <c:order val="0"/>
          <c:tx>
            <c:strRef>
              <c:f>Sheet2!$A$2</c:f>
              <c:strCache>
                <c:ptCount val="1"/>
                <c:pt idx="0">
                  <c:v>Group 1</c:v>
                </c:pt>
              </c:strCache>
            </c:strRef>
          </c:tx>
          <c:spPr>
            <a:solidFill>
              <a:schemeClr val="accent1"/>
            </a:solidFill>
            <a:ln>
              <a:noFill/>
            </a:ln>
            <a:effectLst/>
          </c:spPr>
          <c:invertIfNegative val="0"/>
          <c:cat>
            <c:strRef>
              <c:f>Sheet2!$B$1:$C$1</c:f>
              <c:strCache>
                <c:ptCount val="2"/>
                <c:pt idx="0">
                  <c:v>If Group 2 is correct</c:v>
                </c:pt>
                <c:pt idx="1">
                  <c:v>If Group 3 is correct</c:v>
                </c:pt>
              </c:strCache>
            </c:strRef>
          </c:cat>
          <c:val>
            <c:numRef>
              <c:f>Sheet2!$B$2:$C$2</c:f>
              <c:numCache>
                <c:formatCode>General</c:formatCode>
                <c:ptCount val="2"/>
                <c:pt idx="0" formatCode="#,##0">
                  <c:v>2427</c:v>
                </c:pt>
                <c:pt idx="1">
                  <c:v>804</c:v>
                </c:pt>
              </c:numCache>
            </c:numRef>
          </c:val>
          <c:extLst>
            <c:ext xmlns:c16="http://schemas.microsoft.com/office/drawing/2014/chart" uri="{C3380CC4-5D6E-409C-BE32-E72D297353CC}">
              <c16:uniqueId val="{00000000-F09C-477F-AACD-462493ADD527}"/>
            </c:ext>
          </c:extLst>
        </c:ser>
        <c:ser>
          <c:idx val="1"/>
          <c:order val="1"/>
          <c:tx>
            <c:strRef>
              <c:f>Sheet2!$A$3</c:f>
              <c:strCache>
                <c:ptCount val="1"/>
                <c:pt idx="0">
                  <c:v>Group 2</c:v>
                </c:pt>
              </c:strCache>
            </c:strRef>
          </c:tx>
          <c:spPr>
            <a:pattFill prst="zigZag">
              <a:fgClr>
                <a:schemeClr val="accent1"/>
              </a:fgClr>
              <a:bgClr>
                <a:schemeClr val="bg1"/>
              </a:bgClr>
            </a:pattFill>
            <a:ln>
              <a:noFill/>
            </a:ln>
            <a:effectLst/>
          </c:spPr>
          <c:invertIfNegative val="0"/>
          <c:cat>
            <c:strRef>
              <c:f>Sheet2!$B$1:$C$1</c:f>
              <c:strCache>
                <c:ptCount val="2"/>
                <c:pt idx="0">
                  <c:v>If Group 2 is correct</c:v>
                </c:pt>
                <c:pt idx="1">
                  <c:v>If Group 3 is correct</c:v>
                </c:pt>
              </c:strCache>
            </c:strRef>
          </c:cat>
          <c:val>
            <c:numRef>
              <c:f>Sheet2!$B$3:$C$3</c:f>
              <c:numCache>
                <c:formatCode>General</c:formatCode>
                <c:ptCount val="2"/>
                <c:pt idx="0">
                  <c:v>731</c:v>
                </c:pt>
                <c:pt idx="1">
                  <c:v>731</c:v>
                </c:pt>
              </c:numCache>
            </c:numRef>
          </c:val>
          <c:extLst>
            <c:ext xmlns:c16="http://schemas.microsoft.com/office/drawing/2014/chart" uri="{C3380CC4-5D6E-409C-BE32-E72D297353CC}">
              <c16:uniqueId val="{00000001-F09C-477F-AACD-462493ADD527}"/>
            </c:ext>
          </c:extLst>
        </c:ser>
        <c:ser>
          <c:idx val="2"/>
          <c:order val="2"/>
          <c:tx>
            <c:strRef>
              <c:f>Sheet2!$A$4</c:f>
              <c:strCache>
                <c:ptCount val="1"/>
                <c:pt idx="0">
                  <c:v>Group 3</c:v>
                </c:pt>
              </c:strCache>
            </c:strRef>
          </c:tx>
          <c:spPr>
            <a:pattFill prst="lgCheck">
              <a:fgClr>
                <a:schemeClr val="accent1"/>
              </a:fgClr>
              <a:bgClr>
                <a:schemeClr val="bg1"/>
              </a:bgClr>
            </a:pattFill>
            <a:ln>
              <a:noFill/>
            </a:ln>
            <a:effectLst/>
          </c:spPr>
          <c:invertIfNegative val="0"/>
          <c:cat>
            <c:strRef>
              <c:f>Sheet2!$B$1:$C$1</c:f>
              <c:strCache>
                <c:ptCount val="2"/>
                <c:pt idx="0">
                  <c:v>If Group 2 is correct</c:v>
                </c:pt>
                <c:pt idx="1">
                  <c:v>If Group 3 is correct</c:v>
                </c:pt>
              </c:strCache>
            </c:strRef>
          </c:cat>
          <c:val>
            <c:numRef>
              <c:f>Sheet2!$B$4:$C$4</c:f>
              <c:numCache>
                <c:formatCode>General</c:formatCode>
                <c:ptCount val="2"/>
                <c:pt idx="0" formatCode="#,##0">
                  <c:v>2192</c:v>
                </c:pt>
                <c:pt idx="1">
                  <c:v>569</c:v>
                </c:pt>
              </c:numCache>
            </c:numRef>
          </c:val>
          <c:extLst>
            <c:ext xmlns:c16="http://schemas.microsoft.com/office/drawing/2014/chart" uri="{C3380CC4-5D6E-409C-BE32-E72D297353CC}">
              <c16:uniqueId val="{00000002-F09C-477F-AACD-462493ADD527}"/>
            </c:ext>
          </c:extLst>
        </c:ser>
        <c:dLbls>
          <c:showLegendKey val="0"/>
          <c:showVal val="0"/>
          <c:showCatName val="0"/>
          <c:showSerName val="0"/>
          <c:showPercent val="0"/>
          <c:showBubbleSize val="0"/>
        </c:dLbls>
        <c:gapWidth val="150"/>
        <c:axId val="1189649167"/>
        <c:axId val="1110937391"/>
      </c:barChart>
      <c:catAx>
        <c:axId val="11896491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endParaRPr lang="en-US"/>
          </a:p>
        </c:txPr>
        <c:crossAx val="1110937391"/>
        <c:crosses val="autoZero"/>
        <c:auto val="1"/>
        <c:lblAlgn val="ctr"/>
        <c:lblOffset val="100"/>
        <c:tickMarkSkip val="1"/>
        <c:noMultiLvlLbl val="0"/>
      </c:catAx>
      <c:valAx>
        <c:axId val="11109373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r>
                  <a:rPr lang="en-US" sz="1200" b="1">
                    <a:latin typeface="Ebrima" panose="02000000000000000000" pitchFamily="2" charset="0"/>
                    <a:ea typeface="Ebrima" panose="02000000000000000000" pitchFamily="2" charset="0"/>
                    <a:cs typeface="Ebrima" panose="02000000000000000000" pitchFamily="2" charset="0"/>
                  </a:rPr>
                  <a:t>Minimum Sample Requirements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endParaRPr lang="en-US"/>
          </a:p>
        </c:txPr>
        <c:crossAx val="1189649167"/>
        <c:crosses val="autoZero"/>
        <c:crossBetween val="between"/>
      </c:valAx>
      <c:spPr>
        <a:noFill/>
        <a:ln>
          <a:noFill/>
        </a:ln>
        <a:effectLst/>
      </c:spPr>
    </c:plotArea>
    <c:legend>
      <c:legendPos val="b"/>
      <c:layout>
        <c:manualLayout>
          <c:xMode val="edge"/>
          <c:yMode val="edge"/>
          <c:x val="0.7985461151417208"/>
          <c:y val="0.17852094109003869"/>
          <c:w val="0.12685417597909432"/>
          <c:h val="0.24379351000989435"/>
        </c:manualLayout>
      </c:layout>
      <c:overlay val="0"/>
      <c:spPr>
        <a:solidFill>
          <a:schemeClr val="bg1">
            <a:lumMod val="95000"/>
          </a:schemeClr>
        </a:solidFill>
        <a:ln w="25400">
          <a:solidFill>
            <a:schemeClr val="bg1">
              <a:lumMod val="50000"/>
            </a:schemeClr>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r>
              <a:rPr lang="en-US" sz="1800" b="0" i="0" baseline="0" dirty="0" err="1">
                <a:solidFill>
                  <a:schemeClr val="tx1"/>
                </a:solidFill>
                <a:effectLst/>
              </a:rPr>
              <a:t>Ampiclox</a:t>
            </a:r>
            <a:r>
              <a:rPr lang="en-US" sz="1800" b="0" i="0" baseline="0" dirty="0">
                <a:solidFill>
                  <a:schemeClr val="tx1"/>
                </a:solidFill>
                <a:effectLst/>
              </a:rPr>
              <a:t> sample results:</a:t>
            </a:r>
            <a:r>
              <a:rPr lang="en-US" sz="1800" b="1" i="0" baseline="0" dirty="0">
                <a:solidFill>
                  <a:schemeClr val="tx1"/>
                </a:solidFill>
                <a:effectLst/>
              </a:rPr>
              <a:t> </a:t>
            </a:r>
            <a:r>
              <a:rPr lang="en-US" sz="1800" b="1" i="0" baseline="0">
                <a:solidFill>
                  <a:schemeClr val="tx1"/>
                </a:solidFill>
                <a:effectLst/>
              </a:rPr>
              <a:t>Sales price</a:t>
            </a:r>
            <a:endParaRPr lang="en-US" dirty="0">
              <a:solidFill>
                <a:schemeClr val="tx1"/>
              </a:solidFill>
              <a:effectLst/>
            </a:endParaRPr>
          </a:p>
          <a:p>
            <a:pPr>
              <a:defRPr sz="1800" b="1">
                <a:solidFill>
                  <a:schemeClr val="tx1"/>
                </a:solidFill>
              </a:defRPr>
            </a:pPr>
            <a:r>
              <a:rPr lang="en-US" sz="1400" b="0" i="0" baseline="0" dirty="0">
                <a:solidFill>
                  <a:schemeClr val="tx1"/>
                </a:solidFill>
                <a:effectLst/>
              </a:rPr>
              <a:t>Collected September 2019, n=21</a:t>
            </a:r>
            <a:endParaRPr lang="en-US" sz="1400" b="1" dirty="0">
              <a:solidFill>
                <a:schemeClr val="tx1"/>
              </a:solidFill>
            </a:endParaRP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9.1516540967658863E-2"/>
          <c:y val="0.21602321608473182"/>
          <c:w val="0.87673221960393655"/>
          <c:h val="0.66124706712797277"/>
        </c:manualLayout>
      </c:layout>
      <c:scatterChart>
        <c:scatterStyle val="lineMarker"/>
        <c:varyColors val="0"/>
        <c:ser>
          <c:idx val="0"/>
          <c:order val="0"/>
          <c:tx>
            <c:strRef>
              <c:f>Data!$J$3</c:f>
              <c:strCache>
                <c:ptCount val="1"/>
                <c:pt idx="0">
                  <c:v>Ampicillin %</c:v>
                </c:pt>
              </c:strCache>
            </c:strRef>
          </c:tx>
          <c:spPr>
            <a:ln w="25400" cap="rnd">
              <a:noFill/>
              <a:round/>
            </a:ln>
            <a:effectLst/>
          </c:spPr>
          <c:marker>
            <c:symbol val="triangle"/>
            <c:size val="12"/>
            <c:spPr>
              <a:solidFill>
                <a:srgbClr val="007FA4">
                  <a:lumMod val="40000"/>
                  <a:lumOff val="60000"/>
                </a:srgbClr>
              </a:solidFill>
              <a:ln w="25400">
                <a:solidFill>
                  <a:srgbClr val="007FA4">
                    <a:lumMod val="75000"/>
                  </a:srgbClr>
                </a:solidFill>
              </a:ln>
              <a:effectLst/>
            </c:spPr>
          </c:marker>
          <c:xVal>
            <c:numRef>
              <c:f>Data!$D$4:$D$24</c:f>
              <c:numCache>
                <c:formatCode>General</c:formatCode>
                <c:ptCount val="21"/>
                <c:pt idx="0">
                  <c:v>150</c:v>
                </c:pt>
                <c:pt idx="1">
                  <c:v>300</c:v>
                </c:pt>
                <c:pt idx="2">
                  <c:v>350</c:v>
                </c:pt>
                <c:pt idx="3">
                  <c:v>150</c:v>
                </c:pt>
                <c:pt idx="4">
                  <c:v>200</c:v>
                </c:pt>
                <c:pt idx="5">
                  <c:v>150</c:v>
                </c:pt>
                <c:pt idx="6">
                  <c:v>180</c:v>
                </c:pt>
                <c:pt idx="7">
                  <c:v>180</c:v>
                </c:pt>
                <c:pt idx="8">
                  <c:v>200</c:v>
                </c:pt>
                <c:pt idx="9">
                  <c:v>200</c:v>
                </c:pt>
                <c:pt idx="10">
                  <c:v>250</c:v>
                </c:pt>
                <c:pt idx="11">
                  <c:v>250</c:v>
                </c:pt>
                <c:pt idx="12">
                  <c:v>250</c:v>
                </c:pt>
                <c:pt idx="13">
                  <c:v>250</c:v>
                </c:pt>
                <c:pt idx="14">
                  <c:v>250</c:v>
                </c:pt>
                <c:pt idx="15">
                  <c:v>250</c:v>
                </c:pt>
                <c:pt idx="16">
                  <c:v>275</c:v>
                </c:pt>
                <c:pt idx="17">
                  <c:v>290</c:v>
                </c:pt>
                <c:pt idx="18">
                  <c:v>350</c:v>
                </c:pt>
                <c:pt idx="19">
                  <c:v>175</c:v>
                </c:pt>
                <c:pt idx="20">
                  <c:v>300</c:v>
                </c:pt>
              </c:numCache>
            </c:numRef>
          </c:xVal>
          <c:yVal>
            <c:numRef>
              <c:f>Data!$J$4:$J$24</c:f>
              <c:numCache>
                <c:formatCode>General</c:formatCode>
                <c:ptCount val="21"/>
                <c:pt idx="0">
                  <c:v>102.9</c:v>
                </c:pt>
                <c:pt idx="1">
                  <c:v>106</c:v>
                </c:pt>
                <c:pt idx="2">
                  <c:v>115.3</c:v>
                </c:pt>
                <c:pt idx="3">
                  <c:v>88</c:v>
                </c:pt>
                <c:pt idx="4">
                  <c:v>105.6</c:v>
                </c:pt>
                <c:pt idx="5">
                  <c:v>103</c:v>
                </c:pt>
                <c:pt idx="6">
                  <c:v>107.9</c:v>
                </c:pt>
                <c:pt idx="7">
                  <c:v>88.3</c:v>
                </c:pt>
                <c:pt idx="8">
                  <c:v>97</c:v>
                </c:pt>
                <c:pt idx="9">
                  <c:v>91.4</c:v>
                </c:pt>
                <c:pt idx="10">
                  <c:v>103</c:v>
                </c:pt>
                <c:pt idx="11">
                  <c:v>117.6</c:v>
                </c:pt>
                <c:pt idx="12">
                  <c:v>99</c:v>
                </c:pt>
                <c:pt idx="13">
                  <c:v>108.9</c:v>
                </c:pt>
                <c:pt idx="14">
                  <c:v>99.3</c:v>
                </c:pt>
                <c:pt idx="15">
                  <c:v>102.7</c:v>
                </c:pt>
                <c:pt idx="16">
                  <c:v>104.5</c:v>
                </c:pt>
                <c:pt idx="17">
                  <c:v>103.6</c:v>
                </c:pt>
                <c:pt idx="18">
                  <c:v>93.9</c:v>
                </c:pt>
                <c:pt idx="19">
                  <c:v>100.2</c:v>
                </c:pt>
                <c:pt idx="20">
                  <c:v>101.5</c:v>
                </c:pt>
              </c:numCache>
            </c:numRef>
          </c:yVal>
          <c:smooth val="0"/>
          <c:extLst>
            <c:ext xmlns:c16="http://schemas.microsoft.com/office/drawing/2014/chart" uri="{C3380CC4-5D6E-409C-BE32-E72D297353CC}">
              <c16:uniqueId val="{00000000-E80D-4067-9979-B01A1C64C808}"/>
            </c:ext>
          </c:extLst>
        </c:ser>
        <c:ser>
          <c:idx val="1"/>
          <c:order val="1"/>
          <c:tx>
            <c:strRef>
              <c:f>Data!$K$3</c:f>
              <c:strCache>
                <c:ptCount val="1"/>
                <c:pt idx="0">
                  <c:v>Cloxacillin %</c:v>
                </c:pt>
              </c:strCache>
            </c:strRef>
          </c:tx>
          <c:spPr>
            <a:ln w="25400" cap="rnd">
              <a:noFill/>
              <a:round/>
            </a:ln>
            <a:effectLst/>
          </c:spPr>
          <c:marker>
            <c:symbol val="star"/>
            <c:size val="12"/>
            <c:spPr>
              <a:noFill/>
              <a:ln w="25400">
                <a:solidFill>
                  <a:schemeClr val="accent4">
                    <a:lumMod val="75000"/>
                  </a:schemeClr>
                </a:solidFill>
              </a:ln>
              <a:effectLst/>
            </c:spPr>
          </c:marker>
          <c:xVal>
            <c:numRef>
              <c:f>Data!$D$4:$D$24</c:f>
              <c:numCache>
                <c:formatCode>General</c:formatCode>
                <c:ptCount val="21"/>
                <c:pt idx="0">
                  <c:v>150</c:v>
                </c:pt>
                <c:pt idx="1">
                  <c:v>300</c:v>
                </c:pt>
                <c:pt idx="2">
                  <c:v>350</c:v>
                </c:pt>
                <c:pt idx="3">
                  <c:v>150</c:v>
                </c:pt>
                <c:pt idx="4">
                  <c:v>200</c:v>
                </c:pt>
                <c:pt idx="5">
                  <c:v>150</c:v>
                </c:pt>
                <c:pt idx="6">
                  <c:v>180</c:v>
                </c:pt>
                <c:pt idx="7">
                  <c:v>180</c:v>
                </c:pt>
                <c:pt idx="8">
                  <c:v>200</c:v>
                </c:pt>
                <c:pt idx="9">
                  <c:v>200</c:v>
                </c:pt>
                <c:pt idx="10">
                  <c:v>250</c:v>
                </c:pt>
                <c:pt idx="11">
                  <c:v>250</c:v>
                </c:pt>
                <c:pt idx="12">
                  <c:v>250</c:v>
                </c:pt>
                <c:pt idx="13">
                  <c:v>250</c:v>
                </c:pt>
                <c:pt idx="14">
                  <c:v>250</c:v>
                </c:pt>
                <c:pt idx="15">
                  <c:v>250</c:v>
                </c:pt>
                <c:pt idx="16">
                  <c:v>275</c:v>
                </c:pt>
                <c:pt idx="17">
                  <c:v>290</c:v>
                </c:pt>
                <c:pt idx="18">
                  <c:v>350</c:v>
                </c:pt>
                <c:pt idx="19">
                  <c:v>175</c:v>
                </c:pt>
                <c:pt idx="20">
                  <c:v>300</c:v>
                </c:pt>
              </c:numCache>
            </c:numRef>
          </c:xVal>
          <c:yVal>
            <c:numRef>
              <c:f>Data!$K$4:$K$24</c:f>
              <c:numCache>
                <c:formatCode>General</c:formatCode>
                <c:ptCount val="21"/>
                <c:pt idx="0">
                  <c:v>70.400000000000006</c:v>
                </c:pt>
                <c:pt idx="1">
                  <c:v>101.3</c:v>
                </c:pt>
                <c:pt idx="2">
                  <c:v>70.2</c:v>
                </c:pt>
                <c:pt idx="3">
                  <c:v>85.9</c:v>
                </c:pt>
                <c:pt idx="4">
                  <c:v>100.4</c:v>
                </c:pt>
                <c:pt idx="5">
                  <c:v>108</c:v>
                </c:pt>
                <c:pt idx="6">
                  <c:v>115.3</c:v>
                </c:pt>
                <c:pt idx="7">
                  <c:v>98.8</c:v>
                </c:pt>
                <c:pt idx="8">
                  <c:v>99.8</c:v>
                </c:pt>
                <c:pt idx="9">
                  <c:v>97.5</c:v>
                </c:pt>
                <c:pt idx="10">
                  <c:v>105</c:v>
                </c:pt>
                <c:pt idx="11">
                  <c:v>85.5</c:v>
                </c:pt>
                <c:pt idx="12">
                  <c:v>104.6</c:v>
                </c:pt>
                <c:pt idx="13">
                  <c:v>99.3</c:v>
                </c:pt>
                <c:pt idx="14">
                  <c:v>95.3</c:v>
                </c:pt>
                <c:pt idx="15">
                  <c:v>105.6</c:v>
                </c:pt>
                <c:pt idx="16">
                  <c:v>92.2</c:v>
                </c:pt>
                <c:pt idx="17">
                  <c:v>103.2</c:v>
                </c:pt>
                <c:pt idx="18">
                  <c:v>99.6</c:v>
                </c:pt>
                <c:pt idx="19">
                  <c:v>19.5</c:v>
                </c:pt>
                <c:pt idx="20">
                  <c:v>51.8</c:v>
                </c:pt>
              </c:numCache>
            </c:numRef>
          </c:yVal>
          <c:smooth val="0"/>
          <c:extLst>
            <c:ext xmlns:c16="http://schemas.microsoft.com/office/drawing/2014/chart" uri="{C3380CC4-5D6E-409C-BE32-E72D297353CC}">
              <c16:uniqueId val="{00000001-E80D-4067-9979-B01A1C64C808}"/>
            </c:ext>
          </c:extLst>
        </c:ser>
        <c:dLbls>
          <c:showLegendKey val="0"/>
          <c:showVal val="0"/>
          <c:showCatName val="0"/>
          <c:showSerName val="0"/>
          <c:showPercent val="0"/>
          <c:showBubbleSize val="0"/>
        </c:dLbls>
        <c:axId val="1096235055"/>
        <c:axId val="824816655"/>
      </c:scatterChart>
      <c:valAx>
        <c:axId val="109623505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r>
                  <a:rPr lang="en-US" sz="1400" b="1">
                    <a:solidFill>
                      <a:schemeClr val="tx1"/>
                    </a:solidFill>
                    <a:latin typeface="Calibri" panose="020F0502020204030204" pitchFamily="34" charset="0"/>
                    <a:cs typeface="Calibri" panose="020F0502020204030204" pitchFamily="34" charset="0"/>
                  </a:rPr>
                  <a:t>Price (Liberian Dollars)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824816655"/>
        <c:crosses val="autoZero"/>
        <c:crossBetween val="midCat"/>
      </c:valAx>
      <c:valAx>
        <c:axId val="824816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US" sz="1200" b="1">
                    <a:solidFill>
                      <a:schemeClr val="tx1"/>
                    </a:solidFill>
                  </a:rPr>
                  <a:t>API % of stated amount</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096235055"/>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12700" cap="flat" cmpd="sng" algn="ctr">
      <a:solidFill>
        <a:srgbClr val="401F68"/>
      </a:solidFill>
      <a:round/>
    </a:ln>
    <a:effectLst/>
  </c:spPr>
  <c:txPr>
    <a:bodyPr/>
    <a:lstStyle/>
    <a:p>
      <a:pPr>
        <a:defRPr/>
      </a:pPr>
      <a:endParaRPr lang="en-US"/>
    </a:p>
  </c:txPr>
  <c:externalData r:id="rId4">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Data!$F$4:$F$24</cx:f>
        <cx:lvl ptCount="21">
          <cx:pt idx="0">China</cx:pt>
          <cx:pt idx="1">China</cx:pt>
          <cx:pt idx="2">China</cx:pt>
          <cx:pt idx="3">Ghana</cx:pt>
          <cx:pt idx="4">Ghana</cx:pt>
          <cx:pt idx="5">India</cx:pt>
          <cx:pt idx="6">India</cx:pt>
          <cx:pt idx="7">India</cx:pt>
          <cx:pt idx="8">India</cx:pt>
          <cx:pt idx="9">India</cx:pt>
          <cx:pt idx="10">India</cx:pt>
          <cx:pt idx="11">India</cx:pt>
          <cx:pt idx="12">India</cx:pt>
          <cx:pt idx="13">India</cx:pt>
          <cx:pt idx="14">India</cx:pt>
          <cx:pt idx="15">India</cx:pt>
          <cx:pt idx="16">India</cx:pt>
          <cx:pt idx="17">India</cx:pt>
          <cx:pt idx="18">India</cx:pt>
          <cx:pt idx="19">Nigeria</cx:pt>
          <cx:pt idx="20">Nigeria</cx:pt>
        </cx:lvl>
      </cx:strDim>
      <cx:numDim type="val">
        <cx:f>Data!$J$4:$J$24</cx:f>
        <cx:lvl ptCount="21" formatCode="General">
          <cx:pt idx="0">102.90000000000001</cx:pt>
          <cx:pt idx="1">106</cx:pt>
          <cx:pt idx="2">115.3</cx:pt>
          <cx:pt idx="3">88</cx:pt>
          <cx:pt idx="4">105.59999999999999</cx:pt>
          <cx:pt idx="5">103</cx:pt>
          <cx:pt idx="6">107.90000000000001</cx:pt>
          <cx:pt idx="7">88.299999999999997</cx:pt>
          <cx:pt idx="8">97</cx:pt>
          <cx:pt idx="9">91.400000000000006</cx:pt>
          <cx:pt idx="10">103</cx:pt>
          <cx:pt idx="11">117.59999999999999</cx:pt>
          <cx:pt idx="12">99</cx:pt>
          <cx:pt idx="13">108.90000000000001</cx:pt>
          <cx:pt idx="14">99.299999999999997</cx:pt>
          <cx:pt idx="15">102.7</cx:pt>
          <cx:pt idx="16">104.5</cx:pt>
          <cx:pt idx="17">103.59999999999999</cx:pt>
          <cx:pt idx="18">93.900000000000006</cx:pt>
          <cx:pt idx="19">100.2</cx:pt>
          <cx:pt idx="20">101.5</cx:pt>
        </cx:lvl>
      </cx:numDim>
    </cx:data>
    <cx:data id="1">
      <cx:strDim type="cat">
        <cx:f>Data!$F$4:$F$24</cx:f>
        <cx:lvl ptCount="21">
          <cx:pt idx="0">China</cx:pt>
          <cx:pt idx="1">China</cx:pt>
          <cx:pt idx="2">China</cx:pt>
          <cx:pt idx="3">Ghana</cx:pt>
          <cx:pt idx="4">Ghana</cx:pt>
          <cx:pt idx="5">India</cx:pt>
          <cx:pt idx="6">India</cx:pt>
          <cx:pt idx="7">India</cx:pt>
          <cx:pt idx="8">India</cx:pt>
          <cx:pt idx="9">India</cx:pt>
          <cx:pt idx="10">India</cx:pt>
          <cx:pt idx="11">India</cx:pt>
          <cx:pt idx="12">India</cx:pt>
          <cx:pt idx="13">India</cx:pt>
          <cx:pt idx="14">India</cx:pt>
          <cx:pt idx="15">India</cx:pt>
          <cx:pt idx="16">India</cx:pt>
          <cx:pt idx="17">India</cx:pt>
          <cx:pt idx="18">India</cx:pt>
          <cx:pt idx="19">Nigeria</cx:pt>
          <cx:pt idx="20">Nigeria</cx:pt>
        </cx:lvl>
      </cx:strDim>
      <cx:numDim type="val">
        <cx:f>Data!$K$4:$K$24</cx:f>
        <cx:lvl ptCount="21" formatCode="General">
          <cx:pt idx="0">70.400000000000006</cx:pt>
          <cx:pt idx="1">101.3</cx:pt>
          <cx:pt idx="2">70.200000000000003</cx:pt>
          <cx:pt idx="3">85.900000000000006</cx:pt>
          <cx:pt idx="4">100.40000000000001</cx:pt>
          <cx:pt idx="5">108</cx:pt>
          <cx:pt idx="6">115.3</cx:pt>
          <cx:pt idx="7">98.799999999999997</cx:pt>
          <cx:pt idx="8">99.799999999999997</cx:pt>
          <cx:pt idx="9">97.5</cx:pt>
          <cx:pt idx="10">105</cx:pt>
          <cx:pt idx="11">85.5</cx:pt>
          <cx:pt idx="12">104.59999999999999</cx:pt>
          <cx:pt idx="13">99.299999999999997</cx:pt>
          <cx:pt idx="14">95.299999999999997</cx:pt>
          <cx:pt idx="15">105.59999999999999</cx:pt>
          <cx:pt idx="16">92.200000000000003</cx:pt>
          <cx:pt idx="17">103.2</cx:pt>
          <cx:pt idx="18">99.599999999999994</cx:pt>
          <cx:pt idx="19">19.5</cx:pt>
          <cx:pt idx="20">51.799999999999997</cx:pt>
        </cx:lvl>
      </cx:numDim>
    </cx:data>
  </cx:chartData>
  <cx:chart>
    <cx:title pos="t" align="ctr" overlay="0">
      <cx:tx>
        <cx:rich>
          <a:bodyPr rot="0" spcFirstLastPara="1" vertOverflow="ellipsis" vert="horz" wrap="square" lIns="38100" tIns="19050" rIns="38100" bIns="19050" anchor="ctr" anchorCtr="1" compatLnSpc="0"/>
          <a:lstStyle/>
          <a:p>
            <a:pPr algn="ctr" rtl="0">
              <a:defRPr sz="1800" b="1" i="0" u="none" strike="noStrike" kern="1200" spc="0" baseline="0">
                <a:solidFill>
                  <a:sysClr val="windowText" lastClr="000000">
                    <a:lumMod val="65000"/>
                    <a:lumOff val="35000"/>
                  </a:sysClr>
                </a:solidFill>
                <a:latin typeface="+mn-lt"/>
                <a:ea typeface="+mn-ea"/>
                <a:cs typeface="+mn-cs"/>
              </a:defRPr>
            </a:pPr>
            <a:r>
              <a:rPr kumimoji="0" lang="en-US" sz="1800" b="0" i="0" u="none" strike="noStrike" kern="1200" cap="none" spc="0" normalizeH="0" baseline="0" noProof="0" dirty="0" err="1">
                <a:ln>
                  <a:noFill/>
                </a:ln>
                <a:solidFill>
                  <a:schemeClr val="tx1"/>
                </a:solidFill>
                <a:effectLst/>
                <a:uLnTx/>
                <a:uFillTx/>
                <a:latin typeface="Calibri" panose="020F0502020204030204"/>
              </a:rPr>
              <a:t>Ampiclox</a:t>
            </a:r>
            <a:r>
              <a:rPr kumimoji="0" lang="en-US" sz="1800" b="0" i="0" u="none" strike="noStrike" kern="1200" cap="none" spc="0" normalizeH="0" baseline="0" noProof="0" dirty="0">
                <a:ln>
                  <a:noFill/>
                </a:ln>
                <a:solidFill>
                  <a:schemeClr val="tx1"/>
                </a:solidFill>
                <a:effectLst/>
                <a:uLnTx/>
                <a:uFillTx/>
                <a:latin typeface="Calibri" panose="020F0502020204030204"/>
              </a:rPr>
              <a:t> sample results:</a:t>
            </a:r>
            <a:r>
              <a:rPr kumimoji="0" lang="en-US" sz="1800" b="1" i="0" u="none" strike="noStrike" kern="1200" cap="none" spc="0" normalizeH="0" baseline="0" noProof="0" dirty="0">
                <a:ln>
                  <a:noFill/>
                </a:ln>
                <a:solidFill>
                  <a:schemeClr val="tx1"/>
                </a:solidFill>
                <a:effectLst/>
                <a:uLnTx/>
                <a:uFillTx/>
                <a:latin typeface="Calibri" panose="020F0502020204030204"/>
              </a:rPr>
              <a:t> Advertised country of origin</a:t>
            </a:r>
          </a:p>
          <a:p>
            <a:pPr algn="ctr" rtl="0">
              <a:defRPr sz="1800" b="1"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dirty="0">
                <a:ln>
                  <a:noFill/>
                </a:ln>
                <a:solidFill>
                  <a:schemeClr val="tx1"/>
                </a:solidFill>
                <a:effectLst/>
                <a:uLnTx/>
                <a:uFillTx/>
                <a:latin typeface="Calibri" panose="020F0502020204030204"/>
              </a:rPr>
              <a:t>Collected September 2019, n=21</a:t>
            </a:r>
            <a:endParaRPr kumimoji="0" lang="en-US" sz="1600" b="0" i="0" u="none" strike="noStrike" kern="1200" cap="none" spc="0" normalizeH="0" baseline="0" noProof="0" dirty="0">
              <a:ln>
                <a:noFill/>
              </a:ln>
              <a:solidFill>
                <a:schemeClr val="tx1"/>
              </a:solidFill>
              <a:effectLst/>
              <a:uLnTx/>
              <a:uFillTx/>
              <a:latin typeface="Calibri" panose="020F0502020204030204"/>
            </a:endParaRPr>
          </a:p>
        </cx:rich>
      </cx:tx>
    </cx:title>
    <cx:plotArea>
      <cx:plotAreaRegion>
        <cx:series layoutId="boxWhisker" uniqueId="{D3C68680-31D9-4B7C-8033-C456B556D43C}">
          <cx:tx>
            <cx:txData>
              <cx:f>Data!$J$3</cx:f>
              <cx:v>Ampicillin %</cx:v>
            </cx:txData>
          </cx:tx>
          <cx:spPr>
            <a:solidFill>
              <a:schemeClr val="accent2">
                <a:lumMod val="40000"/>
                <a:lumOff val="60000"/>
              </a:schemeClr>
            </a:solidFill>
            <a:ln w="25400">
              <a:solidFill>
                <a:schemeClr val="accent2">
                  <a:lumMod val="75000"/>
                </a:schemeClr>
              </a:solidFill>
            </a:ln>
          </cx:spPr>
          <cx:dataId val="0"/>
          <cx:layoutPr>
            <cx:statistics quartileMethod="exclusive"/>
          </cx:layoutPr>
        </cx:series>
        <cx:series layoutId="boxWhisker" uniqueId="{994D343B-6FCF-4645-AB2C-466FEE3AA81D}">
          <cx:tx>
            <cx:txData>
              <cx:f>Data!$K$3</cx:f>
              <cx:v>Cloxacillin %</cx:v>
            </cx:txData>
          </cx:tx>
          <cx:spPr>
            <a:solidFill>
              <a:schemeClr val="accent4">
                <a:lumMod val="40000"/>
                <a:lumOff val="60000"/>
              </a:schemeClr>
            </a:solidFill>
            <a:ln w="25400">
              <a:solidFill>
                <a:schemeClr val="accent4">
                  <a:lumMod val="75000"/>
                </a:schemeClr>
              </a:solidFill>
            </a:ln>
          </cx:spPr>
          <cx:dataId val="1"/>
          <cx:layoutPr>
            <cx:statistics quartileMethod="exclusive"/>
          </cx:layoutPr>
        </cx:series>
      </cx:plotAreaRegion>
      <cx:axis id="0">
        <cx:catScaling/>
        <cx:majorGridlines/>
        <cx:tickLabels/>
        <cx:txPr>
          <a:bodyPr spcFirstLastPara="1" vertOverflow="ellipsis" horzOverflow="overflow" wrap="square" lIns="0" tIns="0" rIns="0" bIns="0" anchor="ctr" anchorCtr="1"/>
          <a:lstStyle/>
          <a:p>
            <a:pPr algn="ctr" rtl="0">
              <a:defRPr sz="1400" b="1">
                <a:solidFill>
                  <a:schemeClr val="tx1"/>
                </a:solidFill>
              </a:defRPr>
            </a:pPr>
            <a:endParaRPr lang="en-US" sz="1400" b="1" i="0" u="none" strike="noStrike" kern="1200" baseline="0">
              <a:solidFill>
                <a:schemeClr val="tx1"/>
              </a:solidFill>
              <a:latin typeface="Calibri" panose="020F0502020204030204"/>
            </a:endParaRPr>
          </a:p>
        </cx:txPr>
      </cx:axis>
      <cx:axis id="1">
        <cx:valScaling/>
        <cx:title>
          <cx:tx>
            <cx:rich>
              <a:bodyPr spcFirstLastPara="1" vertOverflow="ellipsis" horzOverflow="overflow" wrap="square" lIns="0" tIns="0" rIns="0" bIns="0" anchor="ctr" anchorCtr="1"/>
              <a:lstStyle/>
              <a:p>
                <a:pPr rtl="0">
                  <a:defRPr sz="1200">
                    <a:solidFill>
                      <a:schemeClr val="tx1"/>
                    </a:solidFill>
                  </a:defRPr>
                </a:pPr>
                <a:r>
                  <a:rPr lang="en-US" sz="1200" b="1" i="0" baseline="0">
                    <a:solidFill>
                      <a:schemeClr val="tx1"/>
                    </a:solidFill>
                    <a:effectLst/>
                  </a:rPr>
                  <a:t>API % of stated amount</a:t>
                </a:r>
                <a:endParaRPr lang="en-US" sz="1200">
                  <a:solidFill>
                    <a:schemeClr val="tx1"/>
                  </a:solidFill>
                  <a:effectLst/>
                </a:endParaRPr>
              </a:p>
            </cx:rich>
          </cx:tx>
        </cx:title>
        <cx:majorGridlines/>
        <cx:tickLabels/>
        <cx:numFmt formatCode="#,##0" sourceLinked="0"/>
        <cx:txPr>
          <a:bodyPr spcFirstLastPara="1" vertOverflow="ellipsis" horzOverflow="overflow" wrap="square" lIns="0" tIns="0" rIns="0" bIns="0" anchor="ctr" anchorCtr="1"/>
          <a:lstStyle/>
          <a:p>
            <a:pPr algn="ctr" rtl="0">
              <a:defRPr sz="1400">
                <a:solidFill>
                  <a:schemeClr val="tx1"/>
                </a:solidFill>
              </a:defRPr>
            </a:pPr>
            <a:endParaRPr lang="en-US" sz="1400" b="0" i="0" u="none" strike="noStrike" kern="1200" baseline="0">
              <a:solidFill>
                <a:schemeClr val="tx1"/>
              </a:solidFill>
              <a:latin typeface="Calibri" panose="020F0502020204030204"/>
            </a:endParaRPr>
          </a:p>
        </cx:txPr>
      </cx:axis>
    </cx:plotArea>
    <cx:legend pos="t" align="ctr" overlay="0">
      <cx:txPr>
        <a:bodyPr spcFirstLastPara="1" vertOverflow="ellipsis" horzOverflow="overflow" wrap="square" lIns="0" tIns="0" rIns="0" bIns="0" anchor="ctr" anchorCtr="1"/>
        <a:lstStyle/>
        <a:p>
          <a:pPr algn="ctr" rtl="0">
            <a:defRPr sz="1400">
              <a:solidFill>
                <a:schemeClr val="tx1"/>
              </a:solidFill>
            </a:defRPr>
          </a:pPr>
          <a:endParaRPr lang="en-US" sz="1400" b="0" i="0" u="none" strike="noStrike" kern="1200" baseline="0">
            <a:solidFill>
              <a:schemeClr val="tx1"/>
            </a:solidFill>
            <a:latin typeface="Calibri" panose="020F0502020204030204"/>
          </a:endParaRPr>
        </a:p>
      </cx:txPr>
    </cx:legend>
  </cx:chart>
  <cx:spPr>
    <a:solidFill>
      <a:schemeClr val="bg1">
        <a:lumMod val="95000"/>
      </a:schemeClr>
    </a:solidFill>
    <a:ln w="12700">
      <a:solidFill>
        <a:schemeClr val="accent1"/>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image" Target="../media/image21.jpe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image" Target="../media/image21.jpe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8CE4A-9387-4168-9246-4D94F7B08D40}"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BE9F236F-D891-4A24-B511-10F64679CF05}">
      <dgm:prSet phldrT="[Text]"/>
      <dgm:spPr/>
      <dgm:t>
        <a:bodyPr/>
        <a:lstStyle/>
        <a:p>
          <a:r>
            <a:rPr lang="en-US" b="1" i="0" dirty="0">
              <a:solidFill>
                <a:srgbClr val="371D5D"/>
              </a:solidFill>
              <a:latin typeface="Ebrima" panose="02000000000000000000" pitchFamily="2" charset="0"/>
              <a:ea typeface="Ebrima" panose="02000000000000000000" pitchFamily="2" charset="0"/>
              <a:cs typeface="Ebrima" panose="02000000000000000000" pitchFamily="2" charset="0"/>
            </a:rPr>
            <a:t>Success is possible in certain contexts</a:t>
          </a:r>
        </a:p>
      </dgm:t>
    </dgm:pt>
    <dgm:pt modelId="{043CE335-CAA2-4804-8303-EF0177280CB7}" type="parTrans" cxnId="{A6FC8299-D363-4B1E-AD74-74D257C6307A}">
      <dgm:prSet/>
      <dgm:spPr/>
      <dgm:t>
        <a:bodyPr/>
        <a:lstStyle/>
        <a:p>
          <a:endParaRPr lang="en-US"/>
        </a:p>
      </dgm:t>
    </dgm:pt>
    <dgm:pt modelId="{F3B8D5A2-7537-4EC9-ABF8-81C45FA5F2EC}" type="sibTrans" cxnId="{A6FC8299-D363-4B1E-AD74-74D257C6307A}">
      <dgm:prSet/>
      <dgm:spPr/>
      <dgm:t>
        <a:bodyPr/>
        <a:lstStyle/>
        <a:p>
          <a:endParaRPr lang="en-US"/>
        </a:p>
      </dgm:t>
    </dgm:pt>
    <dgm:pt modelId="{AA889241-0426-404E-90D1-88FC7D199C0A}">
      <dgm:prSet phldrT="[Text]" custT="1"/>
      <dgm:spPr>
        <a:noFill/>
        <a:ln>
          <a:noFill/>
        </a:ln>
        <a:effectLst/>
      </dgm:spPr>
      <dgm:t>
        <a:bodyPr spcFirstLastPara="0" vert="horz" wrap="square" lIns="142240" tIns="142240" rIns="142240" bIns="0" numCol="1" spcCol="1270" anchor="t" anchorCtr="0"/>
        <a:lstStyle/>
        <a:p>
          <a:r>
            <a:rPr lang="en-US" sz="2000" b="1" kern="1200" dirty="0">
              <a:solidFill>
                <a:srgbClr val="371D5D"/>
              </a:solidFill>
              <a:latin typeface="Ebrima" panose="02000000000000000000" pitchFamily="2" charset="0"/>
              <a:ea typeface="Ebrima" panose="02000000000000000000" pitchFamily="2" charset="0"/>
              <a:cs typeface="Ebrima" panose="02000000000000000000" pitchFamily="2" charset="0"/>
            </a:rPr>
            <a:t>Reinvent the wheel</a:t>
          </a:r>
        </a:p>
      </dgm:t>
    </dgm:pt>
    <dgm:pt modelId="{F311DBBB-01C5-4C3C-8636-A2F72B8888EC}" type="parTrans" cxnId="{7092A7B2-73F7-4563-ACD5-43251352763B}">
      <dgm:prSet/>
      <dgm:spPr/>
      <dgm:t>
        <a:bodyPr/>
        <a:lstStyle/>
        <a:p>
          <a:endParaRPr lang="en-US"/>
        </a:p>
      </dgm:t>
    </dgm:pt>
    <dgm:pt modelId="{2815AC1A-F157-4B4B-9CE5-A1C756258667}" type="sibTrans" cxnId="{7092A7B2-73F7-4563-ACD5-43251352763B}">
      <dgm:prSet/>
      <dgm:spPr/>
      <dgm:t>
        <a:bodyPr/>
        <a:lstStyle/>
        <a:p>
          <a:endParaRPr lang="en-US"/>
        </a:p>
      </dgm:t>
    </dgm:pt>
    <dgm:pt modelId="{FD56B420-74A6-4F06-B9F6-267B3F41D27B}">
      <dgm:prSet phldrT="[Text]"/>
      <dgm:spPr/>
      <dgm:t>
        <a:bodyPr/>
        <a:lstStyle/>
        <a:p>
          <a:r>
            <a:rPr lang="en-US" b="1" dirty="0">
              <a:solidFill>
                <a:srgbClr val="371D5D"/>
              </a:solidFill>
              <a:latin typeface="Ebrima" panose="02000000000000000000" pitchFamily="2" charset="0"/>
              <a:ea typeface="Ebrima" panose="02000000000000000000" pitchFamily="2" charset="0"/>
              <a:cs typeface="Ebrima" panose="02000000000000000000" pitchFamily="2" charset="0"/>
            </a:rPr>
            <a:t>Collaboration is key</a:t>
          </a:r>
        </a:p>
      </dgm:t>
    </dgm:pt>
    <dgm:pt modelId="{FF707F81-AA76-46BE-B9FE-EDC47EE7929F}" type="parTrans" cxnId="{4002662A-74E2-4AC0-B704-2AAE6B960EFF}">
      <dgm:prSet/>
      <dgm:spPr/>
      <dgm:t>
        <a:bodyPr/>
        <a:lstStyle/>
        <a:p>
          <a:endParaRPr lang="en-US"/>
        </a:p>
      </dgm:t>
    </dgm:pt>
    <dgm:pt modelId="{E0B614B3-6AF2-4ED4-A4B1-ABB0359D734C}" type="sibTrans" cxnId="{4002662A-74E2-4AC0-B704-2AAE6B960EFF}">
      <dgm:prSet/>
      <dgm:spPr/>
      <dgm:t>
        <a:bodyPr/>
        <a:lstStyle/>
        <a:p>
          <a:endParaRPr lang="en-US"/>
        </a:p>
      </dgm:t>
    </dgm:pt>
    <dgm:pt modelId="{8192E640-08D4-4607-B7B3-C1CE5A6B2479}" type="pres">
      <dgm:prSet presAssocID="{E818CE4A-9387-4168-9246-4D94F7B08D40}" presName="Name0" presStyleCnt="0">
        <dgm:presLayoutVars>
          <dgm:dir/>
          <dgm:resizeHandles val="exact"/>
        </dgm:presLayoutVars>
      </dgm:prSet>
      <dgm:spPr/>
    </dgm:pt>
    <dgm:pt modelId="{AD7CA458-3082-4BDF-903B-F573435A1082}" type="pres">
      <dgm:prSet presAssocID="{BE9F236F-D891-4A24-B511-10F64679CF05}" presName="compNode" presStyleCnt="0"/>
      <dgm:spPr/>
    </dgm:pt>
    <dgm:pt modelId="{F2BE1697-1A41-4CEA-B1FC-EB9249320333}" type="pres">
      <dgm:prSet presAssocID="{BE9F236F-D891-4A24-B511-10F64679CF05}" presName="pict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dgm:spPr>
    </dgm:pt>
    <dgm:pt modelId="{F5EAF35C-6391-42FF-A74B-AE2B92C9D60C}" type="pres">
      <dgm:prSet presAssocID="{BE9F236F-D891-4A24-B511-10F64679CF05}" presName="textRect" presStyleLbl="revTx" presStyleIdx="0" presStyleCnt="3">
        <dgm:presLayoutVars>
          <dgm:bulletEnabled val="1"/>
        </dgm:presLayoutVars>
      </dgm:prSet>
      <dgm:spPr/>
    </dgm:pt>
    <dgm:pt modelId="{9ADE845C-1749-4563-A56D-A0F8109B6322}" type="pres">
      <dgm:prSet presAssocID="{F3B8D5A2-7537-4EC9-ABF8-81C45FA5F2EC}" presName="sibTrans" presStyleLbl="sibTrans2D1" presStyleIdx="0" presStyleCnt="0"/>
      <dgm:spPr/>
    </dgm:pt>
    <dgm:pt modelId="{CAB03D40-9522-4A63-BF3E-C485279F3570}" type="pres">
      <dgm:prSet presAssocID="{AA889241-0426-404E-90D1-88FC7D199C0A}" presName="compNode" presStyleCnt="0"/>
      <dgm:spPr/>
    </dgm:pt>
    <dgm:pt modelId="{4F14B1E4-B627-4046-A000-5A95F47EBBDF}" type="pres">
      <dgm:prSet presAssocID="{AA889241-0426-404E-90D1-88FC7D199C0A}" presName="pict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11000" r="-11000"/>
          </a:stretch>
        </a:blipFill>
      </dgm:spPr>
    </dgm:pt>
    <dgm:pt modelId="{EA208993-41D5-48FB-B521-2FE4ABB8AF97}" type="pres">
      <dgm:prSet presAssocID="{AA889241-0426-404E-90D1-88FC7D199C0A}" presName="textRect" presStyleLbl="revTx" presStyleIdx="1" presStyleCnt="3">
        <dgm:presLayoutVars>
          <dgm:bulletEnabled val="1"/>
        </dgm:presLayoutVars>
      </dgm:prSet>
      <dgm:spPr>
        <a:xfrm>
          <a:off x="2823114" y="2194031"/>
          <a:ext cx="2564899" cy="951577"/>
        </a:xfrm>
        <a:prstGeom prst="rect">
          <a:avLst/>
        </a:prstGeom>
      </dgm:spPr>
    </dgm:pt>
    <dgm:pt modelId="{C2779A02-6B7F-479B-B588-96022818DA89}" type="pres">
      <dgm:prSet presAssocID="{2815AC1A-F157-4B4B-9CE5-A1C756258667}" presName="sibTrans" presStyleLbl="sibTrans2D1" presStyleIdx="0" presStyleCnt="0"/>
      <dgm:spPr/>
    </dgm:pt>
    <dgm:pt modelId="{FF2D6868-DFE3-4BDD-AB79-B1514A2AEB23}" type="pres">
      <dgm:prSet presAssocID="{FD56B420-74A6-4F06-B9F6-267B3F41D27B}" presName="compNode" presStyleCnt="0"/>
      <dgm:spPr/>
    </dgm:pt>
    <dgm:pt modelId="{2C691EBD-67F1-4913-98AB-E48F63E17BCB}" type="pres">
      <dgm:prSet presAssocID="{FD56B420-74A6-4F06-B9F6-267B3F41D27B}" presName="pict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3000" b="-23000"/>
          </a:stretch>
        </a:blipFill>
      </dgm:spPr>
      <dgm:extLst>
        <a:ext uri="{E40237B7-FDA0-4F09-8148-C483321AD2D9}">
          <dgm14:cNvPr xmlns:dgm14="http://schemas.microsoft.com/office/drawing/2010/diagram" id="0" name="" descr="Customer review"/>
        </a:ext>
      </dgm:extLst>
    </dgm:pt>
    <dgm:pt modelId="{F2B90444-8BD5-4887-855E-8834B62FB756}" type="pres">
      <dgm:prSet presAssocID="{FD56B420-74A6-4F06-B9F6-267B3F41D27B}" presName="textRect" presStyleLbl="revTx" presStyleIdx="2" presStyleCnt="3">
        <dgm:presLayoutVars>
          <dgm:bulletEnabled val="1"/>
        </dgm:presLayoutVars>
      </dgm:prSet>
      <dgm:spPr/>
    </dgm:pt>
  </dgm:ptLst>
  <dgm:cxnLst>
    <dgm:cxn modelId="{4002662A-74E2-4AC0-B704-2AAE6B960EFF}" srcId="{E818CE4A-9387-4168-9246-4D94F7B08D40}" destId="{FD56B420-74A6-4F06-B9F6-267B3F41D27B}" srcOrd="2" destOrd="0" parTransId="{FF707F81-AA76-46BE-B9FE-EDC47EE7929F}" sibTransId="{E0B614B3-6AF2-4ED4-A4B1-ABB0359D734C}"/>
    <dgm:cxn modelId="{DBE93492-344E-41D7-9D25-FCAD83704C3A}" type="presOf" srcId="{2815AC1A-F157-4B4B-9CE5-A1C756258667}" destId="{C2779A02-6B7F-479B-B588-96022818DA89}" srcOrd="0" destOrd="0" presId="urn:microsoft.com/office/officeart/2005/8/layout/pList1"/>
    <dgm:cxn modelId="{A3AC5A95-C129-4EA8-B28F-3C60A51F0D05}" type="presOf" srcId="{F3B8D5A2-7537-4EC9-ABF8-81C45FA5F2EC}" destId="{9ADE845C-1749-4563-A56D-A0F8109B6322}" srcOrd="0" destOrd="0" presId="urn:microsoft.com/office/officeart/2005/8/layout/pList1"/>
    <dgm:cxn modelId="{A6FC8299-D363-4B1E-AD74-74D257C6307A}" srcId="{E818CE4A-9387-4168-9246-4D94F7B08D40}" destId="{BE9F236F-D891-4A24-B511-10F64679CF05}" srcOrd="0" destOrd="0" parTransId="{043CE335-CAA2-4804-8303-EF0177280CB7}" sibTransId="{F3B8D5A2-7537-4EC9-ABF8-81C45FA5F2EC}"/>
    <dgm:cxn modelId="{7092A7B2-73F7-4563-ACD5-43251352763B}" srcId="{E818CE4A-9387-4168-9246-4D94F7B08D40}" destId="{AA889241-0426-404E-90D1-88FC7D199C0A}" srcOrd="1" destOrd="0" parTransId="{F311DBBB-01C5-4C3C-8636-A2F72B8888EC}" sibTransId="{2815AC1A-F157-4B4B-9CE5-A1C756258667}"/>
    <dgm:cxn modelId="{3B3C75B3-23DC-454D-BA6A-59D3952D5274}" type="presOf" srcId="{FD56B420-74A6-4F06-B9F6-267B3F41D27B}" destId="{F2B90444-8BD5-4887-855E-8834B62FB756}" srcOrd="0" destOrd="0" presId="urn:microsoft.com/office/officeart/2005/8/layout/pList1"/>
    <dgm:cxn modelId="{3FB185BA-B1A3-496E-BD37-34C47218F30B}" type="presOf" srcId="{AA889241-0426-404E-90D1-88FC7D199C0A}" destId="{EA208993-41D5-48FB-B521-2FE4ABB8AF97}" srcOrd="0" destOrd="0" presId="urn:microsoft.com/office/officeart/2005/8/layout/pList1"/>
    <dgm:cxn modelId="{158385F0-38AF-4831-BEEF-0F667A1A46C4}" type="presOf" srcId="{BE9F236F-D891-4A24-B511-10F64679CF05}" destId="{F5EAF35C-6391-42FF-A74B-AE2B92C9D60C}" srcOrd="0" destOrd="0" presId="urn:microsoft.com/office/officeart/2005/8/layout/pList1"/>
    <dgm:cxn modelId="{ED76DEF4-B153-4505-A896-DFED70D00A03}" type="presOf" srcId="{E818CE4A-9387-4168-9246-4D94F7B08D40}" destId="{8192E640-08D4-4607-B7B3-C1CE5A6B2479}" srcOrd="0" destOrd="0" presId="urn:microsoft.com/office/officeart/2005/8/layout/pList1"/>
    <dgm:cxn modelId="{FCE5907E-4014-4CB6-ABC8-41E1F36278BE}" type="presParOf" srcId="{8192E640-08D4-4607-B7B3-C1CE5A6B2479}" destId="{AD7CA458-3082-4BDF-903B-F573435A1082}" srcOrd="0" destOrd="0" presId="urn:microsoft.com/office/officeart/2005/8/layout/pList1"/>
    <dgm:cxn modelId="{DCFCA26C-F7C2-45E7-A2CB-AD3E446800B2}" type="presParOf" srcId="{AD7CA458-3082-4BDF-903B-F573435A1082}" destId="{F2BE1697-1A41-4CEA-B1FC-EB9249320333}" srcOrd="0" destOrd="0" presId="urn:microsoft.com/office/officeart/2005/8/layout/pList1"/>
    <dgm:cxn modelId="{CE53E121-2545-47A0-9587-E89F6A3C01EB}" type="presParOf" srcId="{AD7CA458-3082-4BDF-903B-F573435A1082}" destId="{F5EAF35C-6391-42FF-A74B-AE2B92C9D60C}" srcOrd="1" destOrd="0" presId="urn:microsoft.com/office/officeart/2005/8/layout/pList1"/>
    <dgm:cxn modelId="{DBBF9C65-8D4A-4F35-B678-5AA13B3B2C5E}" type="presParOf" srcId="{8192E640-08D4-4607-B7B3-C1CE5A6B2479}" destId="{9ADE845C-1749-4563-A56D-A0F8109B6322}" srcOrd="1" destOrd="0" presId="urn:microsoft.com/office/officeart/2005/8/layout/pList1"/>
    <dgm:cxn modelId="{A84566BB-3C80-40FC-89B8-3D2B72F0CF98}" type="presParOf" srcId="{8192E640-08D4-4607-B7B3-C1CE5A6B2479}" destId="{CAB03D40-9522-4A63-BF3E-C485279F3570}" srcOrd="2" destOrd="0" presId="urn:microsoft.com/office/officeart/2005/8/layout/pList1"/>
    <dgm:cxn modelId="{DEF1D5EA-849A-4F88-87A1-74B3C89C814E}" type="presParOf" srcId="{CAB03D40-9522-4A63-BF3E-C485279F3570}" destId="{4F14B1E4-B627-4046-A000-5A95F47EBBDF}" srcOrd="0" destOrd="0" presId="urn:microsoft.com/office/officeart/2005/8/layout/pList1"/>
    <dgm:cxn modelId="{0CB1E25D-0FD8-446B-8863-97C5CA6EF2E9}" type="presParOf" srcId="{CAB03D40-9522-4A63-BF3E-C485279F3570}" destId="{EA208993-41D5-48FB-B521-2FE4ABB8AF97}" srcOrd="1" destOrd="0" presId="urn:microsoft.com/office/officeart/2005/8/layout/pList1"/>
    <dgm:cxn modelId="{C7F1855A-FE59-4F7F-8B50-3B249C444616}" type="presParOf" srcId="{8192E640-08D4-4607-B7B3-C1CE5A6B2479}" destId="{C2779A02-6B7F-479B-B588-96022818DA89}" srcOrd="3" destOrd="0" presId="urn:microsoft.com/office/officeart/2005/8/layout/pList1"/>
    <dgm:cxn modelId="{3783668C-E558-497B-9BA1-F8AA1A766EB2}" type="presParOf" srcId="{8192E640-08D4-4607-B7B3-C1CE5A6B2479}" destId="{FF2D6868-DFE3-4BDD-AB79-B1514A2AEB23}" srcOrd="4" destOrd="0" presId="urn:microsoft.com/office/officeart/2005/8/layout/pList1"/>
    <dgm:cxn modelId="{60FDBB56-381E-498D-9745-328C09012C1B}" type="presParOf" srcId="{FF2D6868-DFE3-4BDD-AB79-B1514A2AEB23}" destId="{2C691EBD-67F1-4913-98AB-E48F63E17BCB}" srcOrd="0" destOrd="0" presId="urn:microsoft.com/office/officeart/2005/8/layout/pList1"/>
    <dgm:cxn modelId="{1F688378-A2E6-49FF-B205-237FAC677EA7}" type="presParOf" srcId="{FF2D6868-DFE3-4BDD-AB79-B1514A2AEB23}" destId="{F2B90444-8BD5-4887-855E-8834B62FB756}"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E1697-1A41-4CEA-B1FC-EB9249320333}">
      <dsp:nvSpPr>
        <dsp:cNvPr id="0" name=""/>
        <dsp:cNvSpPr/>
      </dsp:nvSpPr>
      <dsp:spPr>
        <a:xfrm>
          <a:off x="1616" y="426815"/>
          <a:ext cx="2564899" cy="1767215"/>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EAF35C-6391-42FF-A74B-AE2B92C9D60C}">
      <dsp:nvSpPr>
        <dsp:cNvPr id="0" name=""/>
        <dsp:cNvSpPr/>
      </dsp:nvSpPr>
      <dsp:spPr>
        <a:xfrm>
          <a:off x="1616" y="2194031"/>
          <a:ext cx="2564899" cy="951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b="1" i="0" kern="1200" dirty="0">
              <a:solidFill>
                <a:srgbClr val="371D5D"/>
              </a:solidFill>
              <a:latin typeface="Ebrima" panose="02000000000000000000" pitchFamily="2" charset="0"/>
              <a:ea typeface="Ebrima" panose="02000000000000000000" pitchFamily="2" charset="0"/>
              <a:cs typeface="Ebrima" panose="02000000000000000000" pitchFamily="2" charset="0"/>
            </a:rPr>
            <a:t>Success is possible in certain contexts</a:t>
          </a:r>
        </a:p>
      </dsp:txBody>
      <dsp:txXfrm>
        <a:off x="1616" y="2194031"/>
        <a:ext cx="2564899" cy="951577"/>
      </dsp:txXfrm>
    </dsp:sp>
    <dsp:sp modelId="{4F14B1E4-B627-4046-A000-5A95F47EBBDF}">
      <dsp:nvSpPr>
        <dsp:cNvPr id="0" name=""/>
        <dsp:cNvSpPr/>
      </dsp:nvSpPr>
      <dsp:spPr>
        <a:xfrm>
          <a:off x="2823114" y="426815"/>
          <a:ext cx="2564899" cy="1767215"/>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1000" r="-11000"/>
          </a:stretch>
        </a:blip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208993-41D5-48FB-B521-2FE4ABB8AF97}">
      <dsp:nvSpPr>
        <dsp:cNvPr id="0" name=""/>
        <dsp:cNvSpPr/>
      </dsp:nvSpPr>
      <dsp:spPr>
        <a:xfrm>
          <a:off x="2823114" y="2194031"/>
          <a:ext cx="2564899" cy="951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b="1" kern="1200" dirty="0">
              <a:solidFill>
                <a:srgbClr val="371D5D"/>
              </a:solidFill>
              <a:latin typeface="Ebrima" panose="02000000000000000000" pitchFamily="2" charset="0"/>
              <a:ea typeface="Ebrima" panose="02000000000000000000" pitchFamily="2" charset="0"/>
              <a:cs typeface="Ebrima" panose="02000000000000000000" pitchFamily="2" charset="0"/>
            </a:rPr>
            <a:t>Reinvent the wheel</a:t>
          </a:r>
        </a:p>
      </dsp:txBody>
      <dsp:txXfrm>
        <a:off x="2823114" y="2194031"/>
        <a:ext cx="2564899" cy="951577"/>
      </dsp:txXfrm>
    </dsp:sp>
    <dsp:sp modelId="{2C691EBD-67F1-4913-98AB-E48F63E17BCB}">
      <dsp:nvSpPr>
        <dsp:cNvPr id="0" name=""/>
        <dsp:cNvSpPr/>
      </dsp:nvSpPr>
      <dsp:spPr>
        <a:xfrm>
          <a:off x="5644611" y="426815"/>
          <a:ext cx="2564899" cy="1767215"/>
        </a:xfrm>
        <a:prstGeom prst="round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3000" b="-23000"/>
          </a:stretch>
        </a:blip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B90444-8BD5-4887-855E-8834B62FB756}">
      <dsp:nvSpPr>
        <dsp:cNvPr id="0" name=""/>
        <dsp:cNvSpPr/>
      </dsp:nvSpPr>
      <dsp:spPr>
        <a:xfrm>
          <a:off x="5644611" y="2194031"/>
          <a:ext cx="2564899" cy="951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b="1" kern="1200" dirty="0">
              <a:solidFill>
                <a:srgbClr val="371D5D"/>
              </a:solidFill>
              <a:latin typeface="Ebrima" panose="02000000000000000000" pitchFamily="2" charset="0"/>
              <a:ea typeface="Ebrima" panose="02000000000000000000" pitchFamily="2" charset="0"/>
              <a:cs typeface="Ebrima" panose="02000000000000000000" pitchFamily="2" charset="0"/>
            </a:rPr>
            <a:t>Collaboration is key</a:t>
          </a:r>
        </a:p>
      </dsp:txBody>
      <dsp:txXfrm>
        <a:off x="5644611" y="2194031"/>
        <a:ext cx="2564899" cy="951577"/>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0.42</cdr:x>
      <cdr:y>0.89722</cdr:y>
    </cdr:from>
    <cdr:to>
      <cdr:x>0.56333</cdr:x>
      <cdr:y>0.95278</cdr:y>
    </cdr:to>
    <cdr:sp macro="" textlink="">
      <cdr:nvSpPr>
        <cdr:cNvPr id="2" name="TextBox 1">
          <a:extLst xmlns:a="http://schemas.openxmlformats.org/drawingml/2006/main">
            <a:ext uri="{FF2B5EF4-FFF2-40B4-BE49-F238E27FC236}">
              <a16:creationId xmlns:a16="http://schemas.microsoft.com/office/drawing/2014/main" id="{B64F439D-9422-4923-B064-BBD21A20B882}"/>
            </a:ext>
          </a:extLst>
        </cdr:cNvPr>
        <cdr:cNvSpPr txBox="1"/>
      </cdr:nvSpPr>
      <cdr:spPr>
        <a:xfrm xmlns:a="http://schemas.openxmlformats.org/drawingml/2006/main">
          <a:off x="1920240" y="2461260"/>
          <a:ext cx="655320" cy="152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0.871</cdr:x>
      <cdr:y>0.01614</cdr:y>
    </cdr:from>
    <cdr:to>
      <cdr:x>0.92961</cdr:x>
      <cdr:y>0.10844</cdr:y>
    </cdr:to>
    <cdr:sp macro="" textlink="">
      <cdr:nvSpPr>
        <cdr:cNvPr id="3" name="TextBox 1">
          <a:extLst xmlns:a="http://schemas.openxmlformats.org/drawingml/2006/main">
            <a:ext uri="{FF2B5EF4-FFF2-40B4-BE49-F238E27FC236}">
              <a16:creationId xmlns:a16="http://schemas.microsoft.com/office/drawing/2014/main" id="{2CB40147-C241-4B79-8E85-649A1E51F74C}"/>
            </a:ext>
          </a:extLst>
        </cdr:cNvPr>
        <cdr:cNvSpPr txBox="1"/>
      </cdr:nvSpPr>
      <cdr:spPr>
        <a:xfrm xmlns:a="http://schemas.openxmlformats.org/drawingml/2006/main">
          <a:off x="5435707" y="54487"/>
          <a:ext cx="365760" cy="311573"/>
        </a:xfrm>
        <a:prstGeom xmlns:a="http://schemas.openxmlformats.org/drawingml/2006/main" prst="rect">
          <a:avLst/>
        </a:prstGeom>
      </cdr:spPr>
      <cdr:txBody>
        <a:bodyPr xmlns:a="http://schemas.openxmlformats.org/drawingml/2006/main" wrap="square" rtlCol="0"/>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800" b="1" i="0" dirty="0">
              <a:latin typeface="Cambria Math" panose="02040503050406030204" pitchFamily="18" charset="0"/>
            </a:rPr>
            <a:t>𝒑 ̂</a:t>
          </a:r>
          <a:endParaRPr lang="en-US" sz="1800" b="1" dirty="0">
            <a:latin typeface="Ebrima" panose="02000000000000000000" pitchFamily="2" charset="0"/>
            <a:ea typeface="Ebrima" panose="02000000000000000000" pitchFamily="2" charset="0"/>
            <a:cs typeface="Ebrima" panose="02000000000000000000" pitchFamily="2"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0.42</cdr:x>
      <cdr:y>0.89722</cdr:y>
    </cdr:from>
    <cdr:to>
      <cdr:x>0.56333</cdr:x>
      <cdr:y>0.95278</cdr:y>
    </cdr:to>
    <cdr:sp macro="" textlink="">
      <cdr:nvSpPr>
        <cdr:cNvPr id="2" name="TextBox 1">
          <a:extLst xmlns:a="http://schemas.openxmlformats.org/drawingml/2006/main">
            <a:ext uri="{FF2B5EF4-FFF2-40B4-BE49-F238E27FC236}">
              <a16:creationId xmlns:a16="http://schemas.microsoft.com/office/drawing/2014/main" id="{B64F439D-9422-4923-B064-BBD21A20B882}"/>
            </a:ext>
          </a:extLst>
        </cdr:cNvPr>
        <cdr:cNvSpPr txBox="1"/>
      </cdr:nvSpPr>
      <cdr:spPr>
        <a:xfrm xmlns:a="http://schemas.openxmlformats.org/drawingml/2006/main">
          <a:off x="1920240" y="2461260"/>
          <a:ext cx="655320" cy="152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7426" tIns="48713" rIns="97426" bIns="48713" rtlCol="0"/>
          <a:lstStyle>
            <a:lvl1pPr algn="l">
              <a:defRPr sz="13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7426" tIns="48713" rIns="97426" bIns="48713" rtlCol="0"/>
          <a:lstStyle>
            <a:lvl1pPr algn="r">
              <a:defRPr sz="1300"/>
            </a:lvl1pPr>
          </a:lstStyle>
          <a:p>
            <a:fld id="{B302366D-2BB1-1D44-A920-38772E07476C}" type="datetime1">
              <a:rPr lang="en-US" smtClean="0"/>
              <a:t>9/3/2020</a:t>
            </a:fld>
            <a:endParaRPr lang="en-US"/>
          </a:p>
        </p:txBody>
      </p:sp>
      <p:sp>
        <p:nvSpPr>
          <p:cNvPr id="4" name="Footer Placeholder 3"/>
          <p:cNvSpPr>
            <a:spLocks noGrp="1"/>
          </p:cNvSpPr>
          <p:nvPr>
            <p:ph type="ftr" sz="quarter" idx="2"/>
          </p:nvPr>
        </p:nvSpPr>
        <p:spPr>
          <a:xfrm>
            <a:off x="1" y="9119474"/>
            <a:ext cx="3169920" cy="480060"/>
          </a:xfrm>
          <a:prstGeom prst="rect">
            <a:avLst/>
          </a:prstGeom>
        </p:spPr>
        <p:txBody>
          <a:bodyPr vert="horz" lIns="97426" tIns="48713" rIns="97426" bIns="48713" rtlCol="0" anchor="b"/>
          <a:lstStyle>
            <a:lvl1pPr algn="l">
              <a:defRPr sz="1300"/>
            </a:lvl1pPr>
          </a:lstStyle>
          <a:p>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7426" tIns="48713" rIns="97426" bIns="48713" rtlCol="0" anchor="b"/>
          <a:lstStyle>
            <a:lvl1pPr algn="r">
              <a:defRPr sz="1300"/>
            </a:lvl1pPr>
          </a:lstStyle>
          <a:p>
            <a:fld id="{C8D69C83-0A30-2C4F-9AA5-F534E6C3ED2F}" type="slidenum">
              <a:rPr lang="en-US" smtClean="0"/>
              <a:t>‹#›</a:t>
            </a:fld>
            <a:endParaRPr lang="en-US"/>
          </a:p>
        </p:txBody>
      </p:sp>
    </p:spTree>
    <p:extLst>
      <p:ext uri="{BB962C8B-B14F-4D97-AF65-F5344CB8AC3E}">
        <p14:creationId xmlns:p14="http://schemas.microsoft.com/office/powerpoint/2010/main" val="32289739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7426" tIns="48713" rIns="97426" bIns="48713" rtlCol="0"/>
          <a:lstStyle>
            <a:lvl1pPr algn="l">
              <a:defRPr sz="1300"/>
            </a:lvl1pPr>
          </a:lstStyle>
          <a:p>
            <a:endParaRPr lang="en-US"/>
          </a:p>
        </p:txBody>
      </p:sp>
      <p:sp>
        <p:nvSpPr>
          <p:cNvPr id="3" name="Date Placeholder 2"/>
          <p:cNvSpPr>
            <a:spLocks noGrp="1"/>
          </p:cNvSpPr>
          <p:nvPr>
            <p:ph type="dt" idx="1"/>
          </p:nvPr>
        </p:nvSpPr>
        <p:spPr>
          <a:xfrm>
            <a:off x="4143588" y="0"/>
            <a:ext cx="3169920" cy="480060"/>
          </a:xfrm>
          <a:prstGeom prst="rect">
            <a:avLst/>
          </a:prstGeom>
        </p:spPr>
        <p:txBody>
          <a:bodyPr vert="horz" lIns="97426" tIns="48713" rIns="97426" bIns="48713" rtlCol="0"/>
          <a:lstStyle>
            <a:lvl1pPr algn="r">
              <a:defRPr sz="1300"/>
            </a:lvl1pPr>
          </a:lstStyle>
          <a:p>
            <a:fld id="{B6EBFF33-8740-884E-9117-8CE82C098C33}" type="datetime1">
              <a:rPr lang="en-US" smtClean="0"/>
              <a:t>9/3/2020</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7426" tIns="48713" rIns="97426" bIns="48713" rtlCol="0" anchor="ctr"/>
          <a:lstStyle/>
          <a:p>
            <a:endParaRPr lang="en-US"/>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7426" tIns="48713" rIns="97426" bIns="4871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4"/>
            <a:ext cx="3169920" cy="480060"/>
          </a:xfrm>
          <a:prstGeom prst="rect">
            <a:avLst/>
          </a:prstGeom>
        </p:spPr>
        <p:txBody>
          <a:bodyPr vert="horz" lIns="97426" tIns="48713" rIns="97426" bIns="48713" rtlCol="0" anchor="b"/>
          <a:lstStyle>
            <a:lvl1pPr algn="l">
              <a:defRPr sz="1300"/>
            </a:lvl1pPr>
          </a:lstStyle>
          <a:p>
            <a:endParaRPr lang="en-US"/>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lIns="97426" tIns="48713" rIns="97426" bIns="48713" rtlCol="0" anchor="b"/>
          <a:lstStyle>
            <a:lvl1pPr algn="r">
              <a:defRPr sz="1300"/>
            </a:lvl1pPr>
          </a:lstStyle>
          <a:p>
            <a:fld id="{B1B9E779-BDB2-2A4A-A72C-484C260DCCE7}" type="slidenum">
              <a:rPr lang="en-US" smtClean="0"/>
              <a:t>‹#›</a:t>
            </a:fld>
            <a:endParaRPr lang="en-US"/>
          </a:p>
        </p:txBody>
      </p:sp>
    </p:spTree>
    <p:extLst>
      <p:ext uri="{BB962C8B-B14F-4D97-AF65-F5344CB8AC3E}">
        <p14:creationId xmlns:p14="http://schemas.microsoft.com/office/powerpoint/2010/main" val="28070225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a:t>
            </a:fld>
            <a:endParaRPr lang="en-US"/>
          </a:p>
        </p:txBody>
      </p:sp>
    </p:spTree>
    <p:extLst>
      <p:ext uri="{BB962C8B-B14F-4D97-AF65-F5344CB8AC3E}">
        <p14:creationId xmlns:p14="http://schemas.microsoft.com/office/powerpoint/2010/main" val="4134712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10</a:t>
            </a:fld>
            <a:endParaRPr lang="en-US"/>
          </a:p>
        </p:txBody>
      </p:sp>
    </p:spTree>
    <p:extLst>
      <p:ext uri="{BB962C8B-B14F-4D97-AF65-F5344CB8AC3E}">
        <p14:creationId xmlns:p14="http://schemas.microsoft.com/office/powerpoint/2010/main" val="498482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11</a:t>
            </a:fld>
            <a:endParaRPr lang="en-US"/>
          </a:p>
        </p:txBody>
      </p:sp>
    </p:spTree>
    <p:extLst>
      <p:ext uri="{BB962C8B-B14F-4D97-AF65-F5344CB8AC3E}">
        <p14:creationId xmlns:p14="http://schemas.microsoft.com/office/powerpoint/2010/main" val="598454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12</a:t>
            </a:fld>
            <a:endParaRPr lang="en-US"/>
          </a:p>
        </p:txBody>
      </p:sp>
    </p:spTree>
    <p:extLst>
      <p:ext uri="{BB962C8B-B14F-4D97-AF65-F5344CB8AC3E}">
        <p14:creationId xmlns:p14="http://schemas.microsoft.com/office/powerpoint/2010/main" val="658079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13</a:t>
            </a:fld>
            <a:endParaRPr lang="en-US"/>
          </a:p>
        </p:txBody>
      </p:sp>
    </p:spTree>
    <p:extLst>
      <p:ext uri="{BB962C8B-B14F-4D97-AF65-F5344CB8AC3E}">
        <p14:creationId xmlns:p14="http://schemas.microsoft.com/office/powerpoint/2010/main" val="211098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14</a:t>
            </a:fld>
            <a:endParaRPr lang="en-US"/>
          </a:p>
        </p:txBody>
      </p:sp>
    </p:spTree>
    <p:extLst>
      <p:ext uri="{BB962C8B-B14F-4D97-AF65-F5344CB8AC3E}">
        <p14:creationId xmlns:p14="http://schemas.microsoft.com/office/powerpoint/2010/main" val="414678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15</a:t>
            </a:fld>
            <a:endParaRPr lang="en-US"/>
          </a:p>
        </p:txBody>
      </p:sp>
    </p:spTree>
    <p:extLst>
      <p:ext uri="{BB962C8B-B14F-4D97-AF65-F5344CB8AC3E}">
        <p14:creationId xmlns:p14="http://schemas.microsoft.com/office/powerpoint/2010/main" val="3482304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16</a:t>
            </a:fld>
            <a:endParaRPr lang="en-US"/>
          </a:p>
        </p:txBody>
      </p:sp>
    </p:spTree>
    <p:extLst>
      <p:ext uri="{BB962C8B-B14F-4D97-AF65-F5344CB8AC3E}">
        <p14:creationId xmlns:p14="http://schemas.microsoft.com/office/powerpoint/2010/main" val="1904862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17</a:t>
            </a:fld>
            <a:endParaRPr lang="en-US"/>
          </a:p>
        </p:txBody>
      </p:sp>
    </p:spTree>
    <p:extLst>
      <p:ext uri="{BB962C8B-B14F-4D97-AF65-F5344CB8AC3E}">
        <p14:creationId xmlns:p14="http://schemas.microsoft.com/office/powerpoint/2010/main" val="3926921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18</a:t>
            </a:fld>
            <a:endParaRPr lang="en-US"/>
          </a:p>
        </p:txBody>
      </p:sp>
    </p:spTree>
    <p:extLst>
      <p:ext uri="{BB962C8B-B14F-4D97-AF65-F5344CB8AC3E}">
        <p14:creationId xmlns:p14="http://schemas.microsoft.com/office/powerpoint/2010/main" val="4072225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19</a:t>
            </a:fld>
            <a:endParaRPr lang="en-US"/>
          </a:p>
        </p:txBody>
      </p:sp>
    </p:spTree>
    <p:extLst>
      <p:ext uri="{BB962C8B-B14F-4D97-AF65-F5344CB8AC3E}">
        <p14:creationId xmlns:p14="http://schemas.microsoft.com/office/powerpoint/2010/main" val="1782988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a:t>
            </a:fld>
            <a:endParaRPr lang="en-US"/>
          </a:p>
        </p:txBody>
      </p:sp>
    </p:spTree>
    <p:extLst>
      <p:ext uri="{BB962C8B-B14F-4D97-AF65-F5344CB8AC3E}">
        <p14:creationId xmlns:p14="http://schemas.microsoft.com/office/powerpoint/2010/main" val="10812972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20</a:t>
            </a:fld>
            <a:endParaRPr lang="en-US"/>
          </a:p>
        </p:txBody>
      </p:sp>
    </p:spTree>
    <p:extLst>
      <p:ext uri="{BB962C8B-B14F-4D97-AF65-F5344CB8AC3E}">
        <p14:creationId xmlns:p14="http://schemas.microsoft.com/office/powerpoint/2010/main" val="29712976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21</a:t>
            </a:fld>
            <a:endParaRPr lang="en-US"/>
          </a:p>
        </p:txBody>
      </p:sp>
    </p:spTree>
    <p:extLst>
      <p:ext uri="{BB962C8B-B14F-4D97-AF65-F5344CB8AC3E}">
        <p14:creationId xmlns:p14="http://schemas.microsoft.com/office/powerpoint/2010/main" val="174828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22</a:t>
            </a:fld>
            <a:endParaRPr lang="en-US"/>
          </a:p>
        </p:txBody>
      </p:sp>
    </p:spTree>
    <p:extLst>
      <p:ext uri="{BB962C8B-B14F-4D97-AF65-F5344CB8AC3E}">
        <p14:creationId xmlns:p14="http://schemas.microsoft.com/office/powerpoint/2010/main" val="26614400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23</a:t>
            </a:fld>
            <a:endParaRPr lang="en-US"/>
          </a:p>
        </p:txBody>
      </p:sp>
    </p:spTree>
    <p:extLst>
      <p:ext uri="{BB962C8B-B14F-4D97-AF65-F5344CB8AC3E}">
        <p14:creationId xmlns:p14="http://schemas.microsoft.com/office/powerpoint/2010/main" val="4171618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24</a:t>
            </a:fld>
            <a:endParaRPr lang="en-US"/>
          </a:p>
        </p:txBody>
      </p:sp>
    </p:spTree>
    <p:extLst>
      <p:ext uri="{BB962C8B-B14F-4D97-AF65-F5344CB8AC3E}">
        <p14:creationId xmlns:p14="http://schemas.microsoft.com/office/powerpoint/2010/main" val="1182578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25</a:t>
            </a:fld>
            <a:endParaRPr lang="en-US"/>
          </a:p>
        </p:txBody>
      </p:sp>
    </p:spTree>
    <p:extLst>
      <p:ext uri="{BB962C8B-B14F-4D97-AF65-F5344CB8AC3E}">
        <p14:creationId xmlns:p14="http://schemas.microsoft.com/office/powerpoint/2010/main" val="1088457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27</a:t>
            </a:fld>
            <a:endParaRPr lang="en-US"/>
          </a:p>
        </p:txBody>
      </p:sp>
    </p:spTree>
    <p:extLst>
      <p:ext uri="{BB962C8B-B14F-4D97-AF65-F5344CB8AC3E}">
        <p14:creationId xmlns:p14="http://schemas.microsoft.com/office/powerpoint/2010/main" val="34951305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28</a:t>
            </a:fld>
            <a:endParaRPr lang="en-US"/>
          </a:p>
        </p:txBody>
      </p:sp>
    </p:spTree>
    <p:extLst>
      <p:ext uri="{BB962C8B-B14F-4D97-AF65-F5344CB8AC3E}">
        <p14:creationId xmlns:p14="http://schemas.microsoft.com/office/powerpoint/2010/main" val="8924373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29</a:t>
            </a:fld>
            <a:endParaRPr lang="en-US"/>
          </a:p>
        </p:txBody>
      </p:sp>
    </p:spTree>
    <p:extLst>
      <p:ext uri="{BB962C8B-B14F-4D97-AF65-F5344CB8AC3E}">
        <p14:creationId xmlns:p14="http://schemas.microsoft.com/office/powerpoint/2010/main" val="10041823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30</a:t>
            </a:fld>
            <a:endParaRPr lang="en-US"/>
          </a:p>
        </p:txBody>
      </p:sp>
    </p:spTree>
    <p:extLst>
      <p:ext uri="{BB962C8B-B14F-4D97-AF65-F5344CB8AC3E}">
        <p14:creationId xmlns:p14="http://schemas.microsoft.com/office/powerpoint/2010/main" val="1550935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a:t>
            </a:fld>
            <a:endParaRPr lang="en-US"/>
          </a:p>
        </p:txBody>
      </p:sp>
    </p:spTree>
    <p:extLst>
      <p:ext uri="{BB962C8B-B14F-4D97-AF65-F5344CB8AC3E}">
        <p14:creationId xmlns:p14="http://schemas.microsoft.com/office/powerpoint/2010/main" val="4825943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31</a:t>
            </a:fld>
            <a:endParaRPr lang="en-US"/>
          </a:p>
        </p:txBody>
      </p:sp>
    </p:spTree>
    <p:extLst>
      <p:ext uri="{BB962C8B-B14F-4D97-AF65-F5344CB8AC3E}">
        <p14:creationId xmlns:p14="http://schemas.microsoft.com/office/powerpoint/2010/main" val="913141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32</a:t>
            </a:fld>
            <a:endParaRPr lang="en-US"/>
          </a:p>
        </p:txBody>
      </p:sp>
    </p:spTree>
    <p:extLst>
      <p:ext uri="{BB962C8B-B14F-4D97-AF65-F5344CB8AC3E}">
        <p14:creationId xmlns:p14="http://schemas.microsoft.com/office/powerpoint/2010/main" val="25770230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33</a:t>
            </a:fld>
            <a:endParaRPr lang="en-US"/>
          </a:p>
        </p:txBody>
      </p:sp>
    </p:spTree>
    <p:extLst>
      <p:ext uri="{BB962C8B-B14F-4D97-AF65-F5344CB8AC3E}">
        <p14:creationId xmlns:p14="http://schemas.microsoft.com/office/powerpoint/2010/main" val="3626758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34</a:t>
            </a:fld>
            <a:endParaRPr lang="en-US"/>
          </a:p>
        </p:txBody>
      </p:sp>
    </p:spTree>
    <p:extLst>
      <p:ext uri="{BB962C8B-B14F-4D97-AF65-F5344CB8AC3E}">
        <p14:creationId xmlns:p14="http://schemas.microsoft.com/office/powerpoint/2010/main" val="329853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35</a:t>
            </a:fld>
            <a:endParaRPr lang="en-US"/>
          </a:p>
        </p:txBody>
      </p:sp>
    </p:spTree>
    <p:extLst>
      <p:ext uri="{BB962C8B-B14F-4D97-AF65-F5344CB8AC3E}">
        <p14:creationId xmlns:p14="http://schemas.microsoft.com/office/powerpoint/2010/main" val="7915535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36</a:t>
            </a:fld>
            <a:endParaRPr lang="en-US"/>
          </a:p>
        </p:txBody>
      </p:sp>
    </p:spTree>
    <p:extLst>
      <p:ext uri="{BB962C8B-B14F-4D97-AF65-F5344CB8AC3E}">
        <p14:creationId xmlns:p14="http://schemas.microsoft.com/office/powerpoint/2010/main" val="42186136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37</a:t>
            </a:fld>
            <a:endParaRPr lang="en-US"/>
          </a:p>
        </p:txBody>
      </p:sp>
    </p:spTree>
    <p:extLst>
      <p:ext uri="{BB962C8B-B14F-4D97-AF65-F5344CB8AC3E}">
        <p14:creationId xmlns:p14="http://schemas.microsoft.com/office/powerpoint/2010/main" val="39535687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38</a:t>
            </a:fld>
            <a:endParaRPr lang="en-US"/>
          </a:p>
        </p:txBody>
      </p:sp>
    </p:spTree>
    <p:extLst>
      <p:ext uri="{BB962C8B-B14F-4D97-AF65-F5344CB8AC3E}">
        <p14:creationId xmlns:p14="http://schemas.microsoft.com/office/powerpoint/2010/main" val="8840735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39</a:t>
            </a:fld>
            <a:endParaRPr lang="en-US"/>
          </a:p>
        </p:txBody>
      </p:sp>
    </p:spTree>
    <p:extLst>
      <p:ext uri="{BB962C8B-B14F-4D97-AF65-F5344CB8AC3E}">
        <p14:creationId xmlns:p14="http://schemas.microsoft.com/office/powerpoint/2010/main" val="2114847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4</a:t>
            </a:fld>
            <a:endParaRPr lang="en-US"/>
          </a:p>
        </p:txBody>
      </p:sp>
    </p:spTree>
    <p:extLst>
      <p:ext uri="{BB962C8B-B14F-4D97-AF65-F5344CB8AC3E}">
        <p14:creationId xmlns:p14="http://schemas.microsoft.com/office/powerpoint/2010/main" val="2557507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5</a:t>
            </a:fld>
            <a:endParaRPr lang="en-US"/>
          </a:p>
        </p:txBody>
      </p:sp>
    </p:spTree>
    <p:extLst>
      <p:ext uri="{BB962C8B-B14F-4D97-AF65-F5344CB8AC3E}">
        <p14:creationId xmlns:p14="http://schemas.microsoft.com/office/powerpoint/2010/main" val="827236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6</a:t>
            </a:fld>
            <a:endParaRPr lang="en-US"/>
          </a:p>
        </p:txBody>
      </p:sp>
    </p:spTree>
    <p:extLst>
      <p:ext uri="{BB962C8B-B14F-4D97-AF65-F5344CB8AC3E}">
        <p14:creationId xmlns:p14="http://schemas.microsoft.com/office/powerpoint/2010/main" val="3967997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7</a:t>
            </a:fld>
            <a:endParaRPr lang="en-US"/>
          </a:p>
        </p:txBody>
      </p:sp>
    </p:spTree>
    <p:extLst>
      <p:ext uri="{BB962C8B-B14F-4D97-AF65-F5344CB8AC3E}">
        <p14:creationId xmlns:p14="http://schemas.microsoft.com/office/powerpoint/2010/main" val="192807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8</a:t>
            </a:fld>
            <a:endParaRPr lang="en-US"/>
          </a:p>
        </p:txBody>
      </p:sp>
    </p:spTree>
    <p:extLst>
      <p:ext uri="{BB962C8B-B14F-4D97-AF65-F5344CB8AC3E}">
        <p14:creationId xmlns:p14="http://schemas.microsoft.com/office/powerpoint/2010/main" val="909273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9</a:t>
            </a:fld>
            <a:endParaRPr lang="en-US"/>
          </a:p>
        </p:txBody>
      </p:sp>
    </p:spTree>
    <p:extLst>
      <p:ext uri="{BB962C8B-B14F-4D97-AF65-F5344CB8AC3E}">
        <p14:creationId xmlns:p14="http://schemas.microsoft.com/office/powerpoint/2010/main" val="28074054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3" descr="simple-16x9-bkg-master-1.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773028" y="417786"/>
            <a:ext cx="7608972" cy="2334610"/>
          </a:xfrm>
        </p:spPr>
        <p:txBody>
          <a:bodyPr bIns="91440" anchor="b">
            <a:noAutofit/>
          </a:bodyPr>
          <a:lstStyle>
            <a:lvl1pPr>
              <a:lnSpc>
                <a:spcPct val="85000"/>
              </a:lnSpc>
              <a:defRPr sz="4800" b="0" cap="all">
                <a:solidFill>
                  <a:schemeClr val="bg1"/>
                </a:solidFill>
                <a:latin typeface="Arial Black"/>
                <a:cs typeface="Arial Black"/>
              </a:defRPr>
            </a:lvl1pPr>
          </a:lstStyle>
          <a:p>
            <a:r>
              <a:rPr lang="en-US" dirty="0"/>
              <a:t>Click to edit Master title style</a:t>
            </a:r>
          </a:p>
        </p:txBody>
      </p:sp>
      <p:sp>
        <p:nvSpPr>
          <p:cNvPr id="3" name="Subtitle 2"/>
          <p:cNvSpPr>
            <a:spLocks noGrp="1"/>
          </p:cNvSpPr>
          <p:nvPr>
            <p:ph type="subTitle" idx="1"/>
          </p:nvPr>
        </p:nvSpPr>
        <p:spPr>
          <a:xfrm>
            <a:off x="773028" y="2935454"/>
            <a:ext cx="6999372" cy="1129862"/>
          </a:xfrm>
        </p:spPr>
        <p:txBody>
          <a:bodyPr lIns="0" tIns="0" rIns="0" bIns="0">
            <a:normAutofit/>
          </a:bodyPr>
          <a:lstStyle>
            <a:lvl1pPr marL="0" indent="0" algn="l">
              <a:lnSpc>
                <a:spcPct val="85000"/>
              </a:lnSpc>
              <a:spcBef>
                <a:spcPts val="0"/>
              </a:spcBef>
              <a:buNone/>
              <a:defRPr sz="28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5" name="Picture 4" descr="horiz_mcc-eng_white.eps"/>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5649828" y="4529662"/>
            <a:ext cx="3073400" cy="368300"/>
          </a:xfrm>
          <a:prstGeom prst="rect">
            <a:avLst/>
          </a:prstGeom>
        </p:spPr>
      </p:pic>
      <p:pic>
        <p:nvPicPr>
          <p:cNvPr id="8" name="Picture 7" descr="diag-rule-wider.eps"/>
          <p:cNvPicPr>
            <a:picLocks noChangeAspect="1"/>
          </p:cNvPicPr>
          <p:nvPr userDrawn="1"/>
        </p:nvPicPr>
        <p:blipFill rotWithShape="1">
          <a:blip r:embed="rId4" cstate="email">
            <a:extLst>
              <a:ext uri="{28A0092B-C50C-407E-A947-70E740481C1C}">
                <a14:useLocalDpi xmlns:a14="http://schemas.microsoft.com/office/drawing/2010/main" val="0"/>
              </a:ext>
            </a:extLst>
          </a:blip>
          <a:srcRect l="12738" t="79370" r="34138" b="11806"/>
          <a:stretch/>
        </p:blipFill>
        <p:spPr>
          <a:xfrm>
            <a:off x="0" y="4227499"/>
            <a:ext cx="9144002" cy="127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lumns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1" y="1134533"/>
            <a:ext cx="3992179" cy="3403600"/>
          </a:xfrm>
        </p:spPr>
        <p:txBody>
          <a:bodyPr/>
          <a:lstStyle>
            <a:lvl1pPr>
              <a:defRPr>
                <a:solidFill>
                  <a:srgbClr val="444444"/>
                </a:solidFill>
              </a:defRPr>
            </a:lvl1pPr>
            <a:lvl2pPr>
              <a:defRPr>
                <a:solidFill>
                  <a:srgbClr val="444444"/>
                </a:solidFill>
              </a:defRPr>
            </a:lvl2pPr>
            <a:lvl3pPr>
              <a:buClr>
                <a:schemeClr val="tx1">
                  <a:lumMod val="50000"/>
                  <a:lumOff val="50000"/>
                </a:schemeClr>
              </a:buClr>
              <a:defRPr>
                <a:solidFill>
                  <a:srgbClr val="444444"/>
                </a:solidFill>
              </a:defRPr>
            </a:lvl3pPr>
            <a:lvl4pPr>
              <a:buClr>
                <a:schemeClr val="tx1">
                  <a:lumMod val="50000"/>
                  <a:lumOff val="50000"/>
                </a:schemeClr>
              </a:buClr>
              <a:defRPr>
                <a:solidFill>
                  <a:srgbClr val="444444"/>
                </a:solidFill>
              </a:defRPr>
            </a:lvl4pPr>
            <a:lvl5pPr>
              <a:buClr>
                <a:schemeClr val="tx1">
                  <a:lumMod val="50000"/>
                  <a:lumOff val="50000"/>
                </a:schemeClr>
              </a:buClr>
              <a:defRPr>
                <a:solidFill>
                  <a:srgbClr val="444444"/>
                </a:solidFill>
              </a:defRPr>
            </a:lvl5pPr>
            <a:lvl6pPr>
              <a:defRPr/>
            </a:lvl6pPr>
            <a:lvl7pPr>
              <a:defRPr/>
            </a:lvl7pPr>
            <a:lvl8pP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2"/>
          <p:cNvSpPr>
            <a:spLocks noGrp="1"/>
          </p:cNvSpPr>
          <p:nvPr>
            <p:ph idx="13"/>
          </p:nvPr>
        </p:nvSpPr>
        <p:spPr>
          <a:xfrm>
            <a:off x="4694622" y="1134533"/>
            <a:ext cx="3992179" cy="3403600"/>
          </a:xfrm>
        </p:spPr>
        <p:txBody>
          <a:bodyPr/>
          <a:lstStyle>
            <a:lvl1pPr>
              <a:defRPr>
                <a:solidFill>
                  <a:srgbClr val="444444"/>
                </a:solidFill>
              </a:defRPr>
            </a:lvl1pPr>
            <a:lvl2pPr>
              <a:defRPr>
                <a:solidFill>
                  <a:srgbClr val="444444"/>
                </a:solidFill>
              </a:defRPr>
            </a:lvl2pPr>
            <a:lvl3pPr>
              <a:buClr>
                <a:schemeClr val="tx1">
                  <a:lumMod val="50000"/>
                  <a:lumOff val="50000"/>
                </a:schemeClr>
              </a:buClr>
              <a:defRPr>
                <a:solidFill>
                  <a:srgbClr val="444444"/>
                </a:solidFill>
              </a:defRPr>
            </a:lvl3pPr>
            <a:lvl4pPr>
              <a:buClr>
                <a:schemeClr val="tx1">
                  <a:lumMod val="50000"/>
                  <a:lumOff val="50000"/>
                </a:schemeClr>
              </a:buClr>
              <a:defRPr>
                <a:solidFill>
                  <a:srgbClr val="444444"/>
                </a:solidFill>
              </a:defRPr>
            </a:lvl4pPr>
            <a:lvl5pPr>
              <a:buClr>
                <a:schemeClr val="tx1">
                  <a:lumMod val="50000"/>
                  <a:lumOff val="50000"/>
                </a:schemeClr>
              </a:buClr>
              <a:defRPr>
                <a:solidFill>
                  <a:srgbClr val="444444"/>
                </a:solidFill>
              </a:defRPr>
            </a:lvl5pPr>
            <a:lvl6pPr>
              <a:defRPr/>
            </a:lvl6pPr>
            <a:lvl7pPr>
              <a:defRPr/>
            </a:lvl7pPr>
            <a:lvl8pP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4"/>
          </p:nvPr>
        </p:nvSpPr>
        <p:spPr/>
        <p:txBody>
          <a:bodyPr/>
          <a:lstStyle/>
          <a:p>
            <a:fld id="{29DAFA6F-1D5A-4527-B9F0-195D76BF44FB}" type="datetime1">
              <a:rPr lang="en-US" smtClean="0"/>
              <a:t>9/3/2020</a:t>
            </a:fld>
            <a:endParaRPr lang="en-US" dirty="0"/>
          </a:p>
        </p:txBody>
      </p:sp>
      <p:sp>
        <p:nvSpPr>
          <p:cNvPr id="5" name="Footer Placeholder 4"/>
          <p:cNvSpPr>
            <a:spLocks noGrp="1"/>
          </p:cNvSpPr>
          <p:nvPr>
            <p:ph type="ftr" sz="quarter" idx="15"/>
          </p:nvPr>
        </p:nvSpPr>
        <p:spPr/>
        <p:txBody>
          <a:bodyPr/>
          <a:lstStyle/>
          <a:p>
            <a:r>
              <a:rPr lang="en-US"/>
              <a:t>Presentation Title Footer </a:t>
            </a:r>
            <a:endParaRPr lang="en-US" dirty="0"/>
          </a:p>
        </p:txBody>
      </p:sp>
    </p:spTree>
    <p:extLst>
      <p:ext uri="{BB962C8B-B14F-4D97-AF65-F5344CB8AC3E}">
        <p14:creationId xmlns:p14="http://schemas.microsoft.com/office/powerpoint/2010/main" val="2908240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eature Content">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143933" y="279400"/>
            <a:ext cx="8856134" cy="4267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2" name="Footer Placeholder 1"/>
          <p:cNvSpPr>
            <a:spLocks noGrp="1"/>
          </p:cNvSpPr>
          <p:nvPr>
            <p:ph type="ftr" sz="quarter" idx="15"/>
          </p:nvPr>
        </p:nvSpPr>
        <p:spPr/>
        <p:txBody>
          <a:bodyPr/>
          <a:lstStyle/>
          <a:p>
            <a:r>
              <a:rPr lang="en-US"/>
              <a:t>Presentation Title Footer </a:t>
            </a:r>
            <a:endParaRPr lang="en-US" dirty="0"/>
          </a:p>
        </p:txBody>
      </p:sp>
      <p:sp>
        <p:nvSpPr>
          <p:cNvPr id="3" name="Date Placeholder 2"/>
          <p:cNvSpPr>
            <a:spLocks noGrp="1"/>
          </p:cNvSpPr>
          <p:nvPr>
            <p:ph type="dt" sz="half" idx="16"/>
          </p:nvPr>
        </p:nvSpPr>
        <p:spPr/>
        <p:txBody>
          <a:bodyPr/>
          <a:lstStyle/>
          <a:p>
            <a:fld id="{59752092-D32C-422F-A23A-5B1EFAEB4D73}" type="datetime1">
              <a:rPr lang="en-US" smtClean="0"/>
              <a:t>9/3/2020</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wo Items with Optional Caption">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BA9B540C-44DA-4F69-89C9-7C84606640D3}" type="slidenum">
              <a:rPr lang="en-US" smtClean="0"/>
              <a:pPr/>
              <a:t>‹#›</a:t>
            </a:fld>
            <a:endParaRPr lang="en-US" dirty="0"/>
          </a:p>
        </p:txBody>
      </p:sp>
      <p:sp>
        <p:nvSpPr>
          <p:cNvPr id="7" name="Text Placeholder 3"/>
          <p:cNvSpPr>
            <a:spLocks noGrp="1"/>
          </p:cNvSpPr>
          <p:nvPr>
            <p:ph type="body" sz="half" idx="2"/>
          </p:nvPr>
        </p:nvSpPr>
        <p:spPr>
          <a:xfrm>
            <a:off x="1214816" y="4016687"/>
            <a:ext cx="6752895" cy="353943"/>
          </a:xfrm>
          <a:noFill/>
        </p:spPr>
        <p:txBody>
          <a:bodyPr wrap="square" lIns="182880" tIns="45720" bIns="91440" anchor="ctr" anchorCtr="0">
            <a:spAutoFit/>
          </a:bodyPr>
          <a:lstStyle>
            <a:lvl1pPr marL="0" indent="0" algn="ctr">
              <a:spcBef>
                <a:spcPts val="0"/>
              </a:spcBef>
              <a:buNone/>
              <a:defRPr sz="1400" i="1">
                <a:solidFill>
                  <a:schemeClr val="bg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4"/>
          <p:cNvSpPr>
            <a:spLocks noGrp="1"/>
          </p:cNvSpPr>
          <p:nvPr>
            <p:ph sz="quarter" idx="15"/>
          </p:nvPr>
        </p:nvSpPr>
        <p:spPr>
          <a:xfrm>
            <a:off x="385380" y="717679"/>
            <a:ext cx="4114800" cy="3086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4"/>
          <p:cNvSpPr>
            <a:spLocks noGrp="1"/>
          </p:cNvSpPr>
          <p:nvPr>
            <p:ph sz="quarter" idx="16"/>
          </p:nvPr>
        </p:nvSpPr>
        <p:spPr>
          <a:xfrm>
            <a:off x="4643817" y="717679"/>
            <a:ext cx="4114800" cy="3086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7"/>
          </p:nvPr>
        </p:nvSpPr>
        <p:spPr/>
        <p:txBody>
          <a:bodyPr/>
          <a:lstStyle/>
          <a:p>
            <a:fld id="{AF307385-C606-4F83-9998-AAD754BA19B1}" type="datetime1">
              <a:rPr lang="en-US" smtClean="0"/>
              <a:t>9/3/2020</a:t>
            </a:fld>
            <a:endParaRPr lang="en-US" dirty="0"/>
          </a:p>
        </p:txBody>
      </p:sp>
      <p:sp>
        <p:nvSpPr>
          <p:cNvPr id="3" name="Footer Placeholder 2"/>
          <p:cNvSpPr>
            <a:spLocks noGrp="1"/>
          </p:cNvSpPr>
          <p:nvPr>
            <p:ph type="ftr" sz="quarter" idx="18"/>
          </p:nvPr>
        </p:nvSpPr>
        <p:spPr/>
        <p:txBody>
          <a:bodyPr/>
          <a:lstStyle/>
          <a:p>
            <a:r>
              <a:rPr lang="en-US"/>
              <a:t>Presentation Title Footer </a:t>
            </a:r>
            <a:endParaRPr lang="en-US" dirty="0"/>
          </a:p>
        </p:txBody>
      </p:sp>
    </p:spTree>
    <p:extLst>
      <p:ext uri="{BB962C8B-B14F-4D97-AF65-F5344CB8AC3E}">
        <p14:creationId xmlns:p14="http://schemas.microsoft.com/office/powerpoint/2010/main" val="1498305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Item Gri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BA9B540C-44DA-4F69-89C9-7C84606640D3}" type="slidenum">
              <a:rPr lang="en-US" smtClean="0"/>
              <a:pPr/>
              <a:t>‹#›</a:t>
            </a:fld>
            <a:endParaRPr lang="en-US" dirty="0"/>
          </a:p>
        </p:txBody>
      </p:sp>
      <p:sp>
        <p:nvSpPr>
          <p:cNvPr id="5" name="Content Placeholder 4"/>
          <p:cNvSpPr>
            <a:spLocks noGrp="1"/>
          </p:cNvSpPr>
          <p:nvPr>
            <p:ph sz="quarter" idx="17"/>
          </p:nvPr>
        </p:nvSpPr>
        <p:spPr>
          <a:xfrm>
            <a:off x="453992" y="465138"/>
            <a:ext cx="2636343" cy="39973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4"/>
          <p:cNvSpPr>
            <a:spLocks noGrp="1"/>
          </p:cNvSpPr>
          <p:nvPr>
            <p:ph sz="quarter" idx="18"/>
          </p:nvPr>
        </p:nvSpPr>
        <p:spPr>
          <a:xfrm>
            <a:off x="6045197" y="465137"/>
            <a:ext cx="2637216" cy="39973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4"/>
          <p:cNvSpPr>
            <a:spLocks noGrp="1"/>
          </p:cNvSpPr>
          <p:nvPr>
            <p:ph sz="quarter" idx="19"/>
          </p:nvPr>
        </p:nvSpPr>
        <p:spPr>
          <a:xfrm>
            <a:off x="3251200" y="465138"/>
            <a:ext cx="2641600" cy="39973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21"/>
          </p:nvPr>
        </p:nvSpPr>
        <p:spPr/>
        <p:txBody>
          <a:bodyPr/>
          <a:lstStyle/>
          <a:p>
            <a:fld id="{E402422C-4608-43FF-B2A2-650A2F3FE548}" type="datetime1">
              <a:rPr lang="en-US" smtClean="0"/>
              <a:t>9/3/2020</a:t>
            </a:fld>
            <a:endParaRPr lang="en-US" dirty="0"/>
          </a:p>
        </p:txBody>
      </p:sp>
      <p:sp>
        <p:nvSpPr>
          <p:cNvPr id="3" name="Footer Placeholder 2"/>
          <p:cNvSpPr>
            <a:spLocks noGrp="1"/>
          </p:cNvSpPr>
          <p:nvPr>
            <p:ph type="ftr" sz="quarter" idx="22"/>
          </p:nvPr>
        </p:nvSpPr>
        <p:spPr/>
        <p:txBody>
          <a:bodyPr/>
          <a:lstStyle/>
          <a:p>
            <a:r>
              <a:rPr lang="en-US"/>
              <a:t>Presentation Title Footer </a:t>
            </a:r>
            <a:endParaRPr lang="en-US" dirty="0"/>
          </a:p>
        </p:txBody>
      </p:sp>
    </p:spTree>
    <p:extLst>
      <p:ext uri="{BB962C8B-B14F-4D97-AF65-F5344CB8AC3E}">
        <p14:creationId xmlns:p14="http://schemas.microsoft.com/office/powerpoint/2010/main" val="2661602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9" name="Rectangle 8"/>
          <p:cNvSpPr/>
          <p:nvPr userDrawn="1"/>
        </p:nvSpPr>
        <p:spPr>
          <a:xfrm>
            <a:off x="1" y="4588934"/>
            <a:ext cx="9144000" cy="5545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728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ndin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Title 1"/>
          <p:cNvSpPr>
            <a:spLocks noGrp="1"/>
          </p:cNvSpPr>
          <p:nvPr>
            <p:ph type="ctrTitle"/>
          </p:nvPr>
        </p:nvSpPr>
        <p:spPr>
          <a:xfrm>
            <a:off x="1079579" y="693682"/>
            <a:ext cx="6999372" cy="2807576"/>
          </a:xfrm>
        </p:spPr>
        <p:txBody>
          <a:bodyPr bIns="91440" anchor="ctr" anchorCtr="0">
            <a:noAutofit/>
          </a:bodyPr>
          <a:lstStyle>
            <a:lvl1pPr algn="ctr">
              <a:lnSpc>
                <a:spcPct val="85000"/>
              </a:lnSpc>
              <a:defRPr sz="4000" b="0" cap="none" spc="0">
                <a:solidFill>
                  <a:schemeClr val="tx1"/>
                </a:solidFill>
                <a:latin typeface="+mj-lt"/>
                <a:cs typeface="Arial Black"/>
              </a:defRPr>
            </a:lvl1pPr>
          </a:lstStyle>
          <a:p>
            <a:r>
              <a:rPr lang="en-US" dirty="0"/>
              <a:t>Click to edit Master title style</a:t>
            </a:r>
          </a:p>
        </p:txBody>
      </p:sp>
      <p:pic>
        <p:nvPicPr>
          <p:cNvPr id="2" name="Picture 1" descr="horiz_mcc-eng_purple.eps"/>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3035300" y="4273552"/>
            <a:ext cx="3073400" cy="368300"/>
          </a:xfrm>
          <a:prstGeom prst="rect">
            <a:avLst/>
          </a:prstGeom>
        </p:spPr>
      </p:pic>
    </p:spTree>
    <p:extLst>
      <p:ext uri="{BB962C8B-B14F-4D97-AF65-F5344CB8AC3E}">
        <p14:creationId xmlns:p14="http://schemas.microsoft.com/office/powerpoint/2010/main" val="2836066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nding - Solid">
    <p:spTree>
      <p:nvGrpSpPr>
        <p:cNvPr id="1" name=""/>
        <p:cNvGrpSpPr/>
        <p:nvPr/>
      </p:nvGrpSpPr>
      <p:grpSpPr>
        <a:xfrm>
          <a:off x="0" y="0"/>
          <a:ext cx="0" cy="0"/>
          <a:chOff x="0" y="0"/>
          <a:chExt cx="0" cy="0"/>
        </a:xfrm>
      </p:grpSpPr>
      <p:sp>
        <p:nvSpPr>
          <p:cNvPr id="8" name="Title 1"/>
          <p:cNvSpPr>
            <a:spLocks noGrp="1"/>
          </p:cNvSpPr>
          <p:nvPr>
            <p:ph type="ctrTitle"/>
          </p:nvPr>
        </p:nvSpPr>
        <p:spPr>
          <a:xfrm>
            <a:off x="1079579" y="693682"/>
            <a:ext cx="6999372" cy="2807576"/>
          </a:xfrm>
        </p:spPr>
        <p:txBody>
          <a:bodyPr bIns="91440" anchor="ctr" anchorCtr="0">
            <a:noAutofit/>
          </a:bodyPr>
          <a:lstStyle>
            <a:lvl1pPr algn="ctr">
              <a:lnSpc>
                <a:spcPct val="85000"/>
              </a:lnSpc>
              <a:defRPr sz="4000" b="0" cap="none" spc="0">
                <a:solidFill>
                  <a:schemeClr val="tx1"/>
                </a:solidFill>
                <a:latin typeface="+mj-lt"/>
                <a:cs typeface="Arial Black"/>
              </a:defRPr>
            </a:lvl1pPr>
          </a:lstStyle>
          <a:p>
            <a:r>
              <a:rPr lang="en-US" dirty="0"/>
              <a:t>Click to edit Master title style</a:t>
            </a:r>
          </a:p>
        </p:txBody>
      </p:sp>
      <p:pic>
        <p:nvPicPr>
          <p:cNvPr id="2" name="Picture 1" descr="horiz_mcc-eng_purple.eps"/>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035300" y="4273552"/>
            <a:ext cx="3073400" cy="368300"/>
          </a:xfrm>
          <a:prstGeom prst="rect">
            <a:avLst/>
          </a:prstGeom>
        </p:spPr>
      </p:pic>
    </p:spTree>
    <p:extLst>
      <p:ext uri="{BB962C8B-B14F-4D97-AF65-F5344CB8AC3E}">
        <p14:creationId xmlns:p14="http://schemas.microsoft.com/office/powerpoint/2010/main" val="1325379789"/>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eature with Caption Ba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A9B540C-44DA-4F69-89C9-7C84606640D3}" type="slidenum">
              <a:rPr lang="en-US" smtClean="0"/>
              <a:pPr/>
              <a:t>‹#›</a:t>
            </a:fld>
            <a:endParaRPr lang="en-US" dirty="0"/>
          </a:p>
        </p:txBody>
      </p:sp>
      <p:sp>
        <p:nvSpPr>
          <p:cNvPr id="4" name="Date Placeholder 3"/>
          <p:cNvSpPr>
            <a:spLocks noGrp="1"/>
          </p:cNvSpPr>
          <p:nvPr>
            <p:ph type="dt" sz="half" idx="11"/>
          </p:nvPr>
        </p:nvSpPr>
        <p:spPr/>
        <p:txBody>
          <a:bodyPr/>
          <a:lstStyle/>
          <a:p>
            <a:fld id="{CE33BE04-FCFD-45BF-8A73-2C8D92C861CA}" type="datetime1">
              <a:rPr lang="en-US" smtClean="0"/>
              <a:t>9/3/2020</a:t>
            </a:fld>
            <a:endParaRPr lang="en-US" dirty="0"/>
          </a:p>
        </p:txBody>
      </p:sp>
      <p:sp>
        <p:nvSpPr>
          <p:cNvPr id="5" name="Footer Placeholder 4"/>
          <p:cNvSpPr>
            <a:spLocks noGrp="1"/>
          </p:cNvSpPr>
          <p:nvPr>
            <p:ph type="ftr" sz="quarter" idx="12"/>
          </p:nvPr>
        </p:nvSpPr>
        <p:spPr/>
        <p:txBody>
          <a:bodyPr/>
          <a:lstStyle/>
          <a:p>
            <a:r>
              <a:rPr lang="en-US"/>
              <a:t>Presentation Title Footer </a:t>
            </a:r>
            <a:endParaRPr lang="en-US" dirty="0"/>
          </a:p>
        </p:txBody>
      </p:sp>
      <p:sp>
        <p:nvSpPr>
          <p:cNvPr id="6" name="Content Placeholder 12"/>
          <p:cNvSpPr>
            <a:spLocks noGrp="1"/>
          </p:cNvSpPr>
          <p:nvPr>
            <p:ph sz="quarter" idx="14"/>
          </p:nvPr>
        </p:nvSpPr>
        <p:spPr>
          <a:xfrm>
            <a:off x="367534" y="446088"/>
            <a:ext cx="8451850" cy="351742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359102" y="3963517"/>
            <a:ext cx="8452069" cy="415498"/>
          </a:xfrm>
          <a:solidFill>
            <a:schemeClr val="tx2"/>
          </a:solidFill>
        </p:spPr>
        <p:txBody>
          <a:bodyPr wrap="square" lIns="274320" tIns="91440" bIns="137160" anchor="b" anchorCtr="0">
            <a:spAutoFit/>
          </a:bodyPr>
          <a:lstStyle>
            <a:lvl1pPr marL="0" indent="0" algn="l">
              <a:spcBef>
                <a:spcPts val="0"/>
              </a:spcBef>
              <a:buNone/>
              <a:defRPr sz="1200" i="1">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65961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3" descr="simple-16x9-bkg-master-1.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758" y="2108202"/>
            <a:ext cx="5083651" cy="609197"/>
          </a:xfrm>
          <a:prstGeom prst="rect">
            <a:avLst/>
          </a:prstGeom>
        </p:spPr>
      </p:pic>
    </p:spTree>
    <p:extLst>
      <p:ext uri="{BB962C8B-B14F-4D97-AF65-F5344CB8AC3E}">
        <p14:creationId xmlns:p14="http://schemas.microsoft.com/office/powerpoint/2010/main" val="319570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Solid">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4557" y="2184396"/>
            <a:ext cx="5083651" cy="609197"/>
          </a:xfrm>
          <a:prstGeom prst="rect">
            <a:avLst/>
          </a:prstGeom>
        </p:spPr>
      </p:pic>
    </p:spTree>
    <p:extLst>
      <p:ext uri="{BB962C8B-B14F-4D97-AF65-F5344CB8AC3E}">
        <p14:creationId xmlns:p14="http://schemas.microsoft.com/office/powerpoint/2010/main" val="19466086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hasCustomPrompt="1"/>
          </p:nvPr>
        </p:nvSpPr>
        <p:spPr>
          <a:xfrm>
            <a:off x="722313" y="733540"/>
            <a:ext cx="7772400" cy="3425059"/>
          </a:xfrm>
        </p:spPr>
        <p:txBody>
          <a:bodyPr anchor="ctr" anchorCtr="0"/>
          <a:lstStyle>
            <a:lvl1pPr algn="ctr" defTabSz="914400" rtl="0" eaLnBrk="1" latinLnBrk="0" hangingPunct="1">
              <a:lnSpc>
                <a:spcPct val="85000"/>
              </a:lnSpc>
              <a:spcBef>
                <a:spcPct val="0"/>
              </a:spcBef>
              <a:buNone/>
              <a:defRPr lang="en-US" sz="4800" b="0" i="0" kern="1200" cap="all" baseline="0" dirty="0" smtClean="0">
                <a:solidFill>
                  <a:schemeClr val="tx2"/>
                </a:solidFill>
                <a:effectLst/>
                <a:latin typeface="Arial Black"/>
                <a:ea typeface="+mj-ea"/>
                <a:cs typeface="+mj-cs"/>
              </a:defRPr>
            </a:lvl1pPr>
          </a:lstStyle>
          <a:p>
            <a:r>
              <a:rPr lang="en-US" dirty="0"/>
              <a:t>Click to add section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 Soli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733540"/>
            <a:ext cx="7772400" cy="3425059"/>
          </a:xfrm>
        </p:spPr>
        <p:txBody>
          <a:bodyPr anchor="ctr" anchorCtr="0"/>
          <a:lstStyle>
            <a:lvl1pPr algn="ctr" defTabSz="914400" rtl="0" eaLnBrk="1" latinLnBrk="0" hangingPunct="1">
              <a:lnSpc>
                <a:spcPct val="85000"/>
              </a:lnSpc>
              <a:spcBef>
                <a:spcPct val="0"/>
              </a:spcBef>
              <a:buNone/>
              <a:defRPr lang="en-US" sz="4800" b="0" i="0" kern="1200" cap="all" baseline="0" dirty="0" smtClean="0">
                <a:solidFill>
                  <a:schemeClr val="tx2"/>
                </a:solidFill>
                <a:effectLst/>
                <a:latin typeface="Arial Black"/>
                <a:ea typeface="+mj-ea"/>
                <a:cs typeface="+mj-cs"/>
              </a:defRPr>
            </a:lvl1pPr>
          </a:lstStyle>
          <a:p>
            <a:r>
              <a:rPr lang="en-US" dirty="0"/>
              <a:t>Click to add section title</a:t>
            </a:r>
          </a:p>
        </p:txBody>
      </p:sp>
    </p:spTree>
    <p:extLst>
      <p:ext uri="{BB962C8B-B14F-4D97-AF65-F5344CB8AC3E}">
        <p14:creationId xmlns:p14="http://schemas.microsoft.com/office/powerpoint/2010/main" val="25107696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249632"/>
            <a:ext cx="7958667" cy="4296968"/>
          </a:xfrm>
        </p:spPr>
        <p:txBody>
          <a:bodyPr anchor="ctr" anchorCtr="0"/>
          <a:lstStyle>
            <a:lvl1pPr>
              <a:lnSpc>
                <a:spcPct val="90000"/>
              </a:lnSpc>
              <a:defRPr sz="4800"/>
            </a:lvl1pPr>
          </a:lstStyle>
          <a:p>
            <a:r>
              <a:rPr lang="en-US" dirty="0"/>
              <a:t>Click to add section title</a:t>
            </a:r>
          </a:p>
        </p:txBody>
      </p:sp>
      <p:sp>
        <p:nvSpPr>
          <p:cNvPr id="7" name="Date Placeholder 6"/>
          <p:cNvSpPr>
            <a:spLocks noGrp="1"/>
          </p:cNvSpPr>
          <p:nvPr>
            <p:ph type="dt" sz="half" idx="10"/>
          </p:nvPr>
        </p:nvSpPr>
        <p:spPr/>
        <p:txBody>
          <a:bodyPr/>
          <a:lstStyle/>
          <a:p>
            <a:fld id="{D3C09D57-A220-4601-8614-7D32A1513052}" type="datetime1">
              <a:rPr lang="en-US" smtClean="0"/>
              <a:t>9/3/2020</a:t>
            </a:fld>
            <a:endParaRPr lang="en-US" dirty="0"/>
          </a:p>
        </p:txBody>
      </p:sp>
      <p:sp>
        <p:nvSpPr>
          <p:cNvPr id="8" name="Footer Placeholder 7"/>
          <p:cNvSpPr>
            <a:spLocks noGrp="1"/>
          </p:cNvSpPr>
          <p:nvPr>
            <p:ph type="ftr" sz="quarter" idx="11"/>
          </p:nvPr>
        </p:nvSpPr>
        <p:spPr/>
        <p:txBody>
          <a:bodyPr/>
          <a:lstStyle/>
          <a:p>
            <a:r>
              <a:rPr lang="en-US"/>
              <a:t>Presentation Title Footer </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a:t>Click to edit Master title style</a:t>
            </a:r>
          </a:p>
        </p:txBody>
      </p:sp>
      <p:sp>
        <p:nvSpPr>
          <p:cNvPr id="3" name="Content Placeholder 2"/>
          <p:cNvSpPr>
            <a:spLocks noGrp="1"/>
          </p:cNvSpPr>
          <p:nvPr>
            <p:ph idx="1"/>
          </p:nvPr>
        </p:nvSpPr>
        <p:spPr>
          <a:xfrm>
            <a:off x="457200" y="1168400"/>
            <a:ext cx="8397766" cy="3344490"/>
          </a:xfrm>
        </p:spPr>
        <p:txBody>
          <a:bodyPr/>
          <a:lstStyle>
            <a:lvl1pPr>
              <a:defRPr>
                <a:solidFill>
                  <a:schemeClr val="tx1"/>
                </a:solidFill>
              </a:defRPr>
            </a:lvl1pPr>
            <a:lvl2pPr>
              <a:defRPr>
                <a:solidFill>
                  <a:schemeClr val="tx1"/>
                </a:solidFill>
              </a:defRPr>
            </a:lvl2pPr>
            <a:lvl3pPr>
              <a:buClr>
                <a:schemeClr val="tx1">
                  <a:lumMod val="50000"/>
                  <a:lumOff val="50000"/>
                </a:schemeClr>
              </a:buClr>
              <a:defRPr>
                <a:solidFill>
                  <a:schemeClr val="tx1"/>
                </a:solidFill>
              </a:defRPr>
            </a:lvl3pPr>
            <a:lvl4pPr>
              <a:buClr>
                <a:schemeClr val="tx1">
                  <a:lumMod val="50000"/>
                  <a:lumOff val="50000"/>
                </a:schemeClr>
              </a:buClr>
              <a:defRPr>
                <a:solidFill>
                  <a:schemeClr val="tx1"/>
                </a:solidFill>
              </a:defRPr>
            </a:lvl4pPr>
            <a:lvl5pPr>
              <a:buClr>
                <a:schemeClr val="tx1">
                  <a:lumMod val="50000"/>
                  <a:lumOff val="50000"/>
                </a:schemeClr>
              </a:buClr>
              <a:defRPr>
                <a:solidFill>
                  <a:schemeClr val="tx1"/>
                </a:solidFill>
              </a:defRPr>
            </a:lvl5pPr>
            <a:lvl6pPr>
              <a:defRPr/>
            </a:lvl6pPr>
            <a:lvl7pPr>
              <a:defRPr/>
            </a:lvl7pPr>
            <a:lvl8pP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2BC297C-4FD9-4D44-BC69-065B7B2BA07B}" type="datetime1">
              <a:rPr lang="en-US" smtClean="0"/>
              <a:t>9/3/2020</a:t>
            </a:fld>
            <a:endParaRPr lang="en-US" dirty="0"/>
          </a:p>
        </p:txBody>
      </p:sp>
      <p:sp>
        <p:nvSpPr>
          <p:cNvPr id="9" name="Footer Placeholder 8"/>
          <p:cNvSpPr>
            <a:spLocks noGrp="1"/>
          </p:cNvSpPr>
          <p:nvPr>
            <p:ph type="ftr" sz="quarter" idx="11"/>
          </p:nvPr>
        </p:nvSpPr>
        <p:spPr/>
        <p:txBody>
          <a:bodyPr/>
          <a:lstStyle/>
          <a:p>
            <a:r>
              <a:rPr lang="en-US"/>
              <a:t>Presentation Title Footer </a:t>
            </a:r>
          </a:p>
        </p:txBody>
      </p:sp>
      <p:sp>
        <p:nvSpPr>
          <p:cNvPr id="11" name="Slide Number Placeholder 10"/>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Title and Content with Section">
    <p:spTree>
      <p:nvGrpSpPr>
        <p:cNvPr id="1" name=""/>
        <p:cNvGrpSpPr/>
        <p:nvPr/>
      </p:nvGrpSpPr>
      <p:grpSpPr>
        <a:xfrm>
          <a:off x="0" y="0"/>
          <a:ext cx="0" cy="0"/>
          <a:chOff x="0" y="0"/>
          <a:chExt cx="0" cy="0"/>
        </a:xfrm>
      </p:grpSpPr>
      <p:sp>
        <p:nvSpPr>
          <p:cNvPr id="6" name="TextBox 5"/>
          <p:cNvSpPr txBox="1"/>
          <p:nvPr userDrawn="1"/>
        </p:nvSpPr>
        <p:spPr>
          <a:xfrm>
            <a:off x="266300" y="1"/>
            <a:ext cx="584775" cy="2683932"/>
          </a:xfrm>
          <a:custGeom>
            <a:avLst/>
            <a:gdLst>
              <a:gd name="connsiteX0" fmla="*/ 0 w 646331"/>
              <a:gd name="connsiteY0" fmla="*/ 0 h 4512889"/>
              <a:gd name="connsiteX1" fmla="*/ 646331 w 646331"/>
              <a:gd name="connsiteY1" fmla="*/ 0 h 4512889"/>
              <a:gd name="connsiteX2" fmla="*/ 646331 w 646331"/>
              <a:gd name="connsiteY2" fmla="*/ 4512889 h 4512889"/>
              <a:gd name="connsiteX3" fmla="*/ 0 w 646331"/>
              <a:gd name="connsiteY3" fmla="*/ 4512889 h 4512889"/>
              <a:gd name="connsiteX4" fmla="*/ 0 w 646331"/>
              <a:gd name="connsiteY4" fmla="*/ 0 h 4512889"/>
              <a:gd name="connsiteX0" fmla="*/ 0 w 646331"/>
              <a:gd name="connsiteY0" fmla="*/ 0 h 4512889"/>
              <a:gd name="connsiteX1" fmla="*/ 646331 w 646331"/>
              <a:gd name="connsiteY1" fmla="*/ 0 h 4512889"/>
              <a:gd name="connsiteX2" fmla="*/ 646331 w 646331"/>
              <a:gd name="connsiteY2" fmla="*/ 3996423 h 4512889"/>
              <a:gd name="connsiteX3" fmla="*/ 0 w 646331"/>
              <a:gd name="connsiteY3" fmla="*/ 4512889 h 4512889"/>
              <a:gd name="connsiteX4" fmla="*/ 0 w 646331"/>
              <a:gd name="connsiteY4" fmla="*/ 0 h 4512889"/>
              <a:gd name="connsiteX0" fmla="*/ 0 w 646331"/>
              <a:gd name="connsiteY0" fmla="*/ 0 h 4512889"/>
              <a:gd name="connsiteX1" fmla="*/ 646331 w 646331"/>
              <a:gd name="connsiteY1" fmla="*/ 0 h 4512889"/>
              <a:gd name="connsiteX2" fmla="*/ 646331 w 646331"/>
              <a:gd name="connsiteY2" fmla="*/ 3782879 h 4512889"/>
              <a:gd name="connsiteX3" fmla="*/ 0 w 646331"/>
              <a:gd name="connsiteY3" fmla="*/ 4512889 h 4512889"/>
              <a:gd name="connsiteX4" fmla="*/ 0 w 646331"/>
              <a:gd name="connsiteY4" fmla="*/ 0 h 4512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6331" h="4512889">
                <a:moveTo>
                  <a:pt x="0" y="0"/>
                </a:moveTo>
                <a:lnTo>
                  <a:pt x="646331" y="0"/>
                </a:lnTo>
                <a:lnTo>
                  <a:pt x="646331" y="3782879"/>
                </a:lnTo>
                <a:lnTo>
                  <a:pt x="0" y="4512889"/>
                </a:lnTo>
                <a:lnTo>
                  <a:pt x="0" y="0"/>
                </a:lnTo>
                <a:close/>
              </a:path>
            </a:pathLst>
          </a:custGeom>
          <a:solidFill>
            <a:schemeClr val="accent3"/>
          </a:solidFill>
        </p:spPr>
        <p:txBody>
          <a:bodyPr vert="vert270" wrap="square" lIns="182880" tIns="457200" rIns="182880" rtlCol="0" anchor="b" anchorCtr="0">
            <a:spAutoFit/>
          </a:bodyPr>
          <a:lstStyle/>
          <a:p>
            <a:pPr algn="r"/>
            <a:r>
              <a:rPr lang="en-US" sz="1400" b="0" dirty="0">
                <a:solidFill>
                  <a:schemeClr val="tx1">
                    <a:lumMod val="10000"/>
                    <a:lumOff val="90000"/>
                  </a:schemeClr>
                </a:solidFill>
              </a:rPr>
              <a:t>SECTION LABEL</a:t>
            </a:r>
          </a:p>
        </p:txBody>
      </p:sp>
      <p:sp>
        <p:nvSpPr>
          <p:cNvPr id="2" name="Title 1"/>
          <p:cNvSpPr>
            <a:spLocks noGrp="1"/>
          </p:cNvSpPr>
          <p:nvPr>
            <p:ph type="title"/>
          </p:nvPr>
        </p:nvSpPr>
        <p:spPr>
          <a:xfrm>
            <a:off x="1134528" y="210216"/>
            <a:ext cx="7618834" cy="821110"/>
          </a:xfrm>
        </p:spPr>
        <p:txBody>
          <a:bodyPr/>
          <a:lstStyle>
            <a:lvl1pPr>
              <a:defRPr sz="3200"/>
            </a:lvl1pPr>
          </a:lstStyle>
          <a:p>
            <a:r>
              <a:rPr lang="en-US" dirty="0"/>
              <a:t>Click to edit Master title style</a:t>
            </a:r>
          </a:p>
        </p:txBody>
      </p:sp>
      <p:sp>
        <p:nvSpPr>
          <p:cNvPr id="3" name="Content Placeholder 2"/>
          <p:cNvSpPr>
            <a:spLocks noGrp="1"/>
          </p:cNvSpPr>
          <p:nvPr>
            <p:ph idx="1"/>
          </p:nvPr>
        </p:nvSpPr>
        <p:spPr>
          <a:xfrm>
            <a:off x="1134528" y="1168400"/>
            <a:ext cx="7618833" cy="3344490"/>
          </a:xfrm>
        </p:spPr>
        <p:txBody>
          <a:bodyPr/>
          <a:lstStyle>
            <a:lvl1pPr>
              <a:defRPr>
                <a:solidFill>
                  <a:schemeClr val="tx1"/>
                </a:solidFill>
              </a:defRPr>
            </a:lvl1pPr>
            <a:lvl2pPr>
              <a:defRPr>
                <a:solidFill>
                  <a:schemeClr val="tx1"/>
                </a:solidFill>
              </a:defRPr>
            </a:lvl2pPr>
            <a:lvl3pPr>
              <a:buClr>
                <a:schemeClr val="tx1">
                  <a:lumMod val="50000"/>
                  <a:lumOff val="50000"/>
                </a:schemeClr>
              </a:buClr>
              <a:defRPr>
                <a:solidFill>
                  <a:schemeClr val="tx1"/>
                </a:solidFill>
              </a:defRPr>
            </a:lvl3pPr>
            <a:lvl4pPr>
              <a:buClr>
                <a:schemeClr val="tx1">
                  <a:lumMod val="50000"/>
                  <a:lumOff val="50000"/>
                </a:schemeClr>
              </a:buClr>
              <a:defRPr>
                <a:solidFill>
                  <a:schemeClr val="tx1"/>
                </a:solidFill>
              </a:defRPr>
            </a:lvl4pPr>
            <a:lvl5pPr>
              <a:buClr>
                <a:schemeClr val="tx1">
                  <a:lumMod val="50000"/>
                  <a:lumOff val="50000"/>
                </a:schemeClr>
              </a:buClr>
              <a:defRPr>
                <a:solidFill>
                  <a:schemeClr val="tx1"/>
                </a:solidFill>
              </a:defRPr>
            </a:lvl5pPr>
            <a:lvl6pPr>
              <a:defRPr/>
            </a:lvl6pPr>
            <a:lvl7pPr>
              <a:defRPr/>
            </a:lvl7pPr>
            <a:lvl8pP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375E1A1-9A48-4F70-9B59-FCA0F8BD4881}" type="datetime1">
              <a:rPr lang="en-US" smtClean="0"/>
              <a:t>9/3/2020</a:t>
            </a:fld>
            <a:endParaRPr lang="en-US" dirty="0"/>
          </a:p>
        </p:txBody>
      </p:sp>
      <p:sp>
        <p:nvSpPr>
          <p:cNvPr id="9" name="Footer Placeholder 8"/>
          <p:cNvSpPr>
            <a:spLocks noGrp="1"/>
          </p:cNvSpPr>
          <p:nvPr>
            <p:ph type="ftr" sz="quarter" idx="11"/>
          </p:nvPr>
        </p:nvSpPr>
        <p:spPr/>
        <p:txBody>
          <a:bodyPr/>
          <a:lstStyle/>
          <a:p>
            <a:r>
              <a:rPr lang="en-US"/>
              <a:t>Presentation Title Footer </a:t>
            </a:r>
          </a:p>
        </p:txBody>
      </p:sp>
      <p:sp>
        <p:nvSpPr>
          <p:cNvPr id="11" name="Slide Number Placeholder 10"/>
          <p:cNvSpPr>
            <a:spLocks noGrp="1"/>
          </p:cNvSpPr>
          <p:nvPr>
            <p:ph type="sldNum" sz="quarter" idx="12"/>
          </p:nvPr>
        </p:nvSpPr>
        <p:spPr/>
        <p:txBody>
          <a:bodyPr/>
          <a:lstStyle/>
          <a:p>
            <a:fld id="{BA9B540C-44DA-4F69-89C9-7C84606640D3}" type="slidenum">
              <a:rPr lang="en-US" smtClean="0"/>
              <a:pPr/>
              <a:t>‹#›</a:t>
            </a:fld>
            <a:endParaRPr lang="en-US" dirty="0"/>
          </a:p>
        </p:txBody>
      </p:sp>
      <p:pic>
        <p:nvPicPr>
          <p:cNvPr id="10" name="Picture 9" descr="diag-rule-wider.eps"/>
          <p:cNvPicPr>
            <a:picLocks noChangeAspect="1"/>
          </p:cNvPicPr>
          <p:nvPr userDrawn="1"/>
        </p:nvPicPr>
        <p:blipFill rotWithShape="1">
          <a:blip r:embed="rId2" cstate="email">
            <a:extLst>
              <a:ext uri="{28A0092B-C50C-407E-A947-70E740481C1C}">
                <a14:useLocalDpi xmlns:a14="http://schemas.microsoft.com/office/drawing/2010/main" val="0"/>
              </a:ext>
            </a:extLst>
          </a:blip>
          <a:srcRect l="12738" t="79370" r="34138" b="11806"/>
          <a:stretch/>
        </p:blipFill>
        <p:spPr>
          <a:xfrm>
            <a:off x="0" y="0"/>
            <a:ext cx="9144002" cy="127000"/>
          </a:xfrm>
          <a:prstGeom prst="rect">
            <a:avLst/>
          </a:prstGeom>
        </p:spPr>
      </p:pic>
    </p:spTree>
    <p:extLst>
      <p:ext uri="{BB962C8B-B14F-4D97-AF65-F5344CB8AC3E}">
        <p14:creationId xmlns:p14="http://schemas.microsoft.com/office/powerpoint/2010/main" val="185057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A9B540C-44DA-4F69-89C9-7C84606640D3}" type="slidenum">
              <a:rPr lang="en-US" smtClean="0"/>
              <a:pPr/>
              <a:t>‹#›</a:t>
            </a:fld>
            <a:endParaRPr lang="en-US" dirty="0"/>
          </a:p>
        </p:txBody>
      </p:sp>
      <p:sp>
        <p:nvSpPr>
          <p:cNvPr id="4" name="Date Placeholder 3"/>
          <p:cNvSpPr>
            <a:spLocks noGrp="1"/>
          </p:cNvSpPr>
          <p:nvPr>
            <p:ph type="dt" sz="half" idx="11"/>
          </p:nvPr>
        </p:nvSpPr>
        <p:spPr/>
        <p:txBody>
          <a:bodyPr/>
          <a:lstStyle/>
          <a:p>
            <a:fld id="{47E917AF-F643-4988-A18E-D12FCA720540}" type="datetime1">
              <a:rPr lang="en-US" smtClean="0"/>
              <a:t>9/3/2020</a:t>
            </a:fld>
            <a:endParaRPr lang="en-US" dirty="0"/>
          </a:p>
        </p:txBody>
      </p:sp>
      <p:sp>
        <p:nvSpPr>
          <p:cNvPr id="5" name="Footer Placeholder 4"/>
          <p:cNvSpPr>
            <a:spLocks noGrp="1"/>
          </p:cNvSpPr>
          <p:nvPr>
            <p:ph type="ftr" sz="quarter" idx="12"/>
          </p:nvPr>
        </p:nvSpPr>
        <p:spPr/>
        <p:txBody>
          <a:bodyPr/>
          <a:lstStyle/>
          <a:p>
            <a:r>
              <a:rPr lang="en-US"/>
              <a:t>Presentation Title Footer </a:t>
            </a:r>
          </a:p>
        </p:txBody>
      </p:sp>
      <p:sp>
        <p:nvSpPr>
          <p:cNvPr id="6" name="Content Placeholder 2"/>
          <p:cNvSpPr>
            <a:spLocks noGrp="1"/>
          </p:cNvSpPr>
          <p:nvPr>
            <p:ph idx="1"/>
          </p:nvPr>
        </p:nvSpPr>
        <p:spPr>
          <a:xfrm>
            <a:off x="457200" y="1176874"/>
            <a:ext cx="8397766" cy="3327394"/>
          </a:xfrm>
        </p:spPr>
        <p:txBody>
          <a:bodyPr/>
          <a:lstStyle>
            <a:lvl1pPr>
              <a:defRPr>
                <a:solidFill>
                  <a:schemeClr val="tx1"/>
                </a:solidFill>
              </a:defRPr>
            </a:lvl1pPr>
            <a:lvl2pPr>
              <a:defRPr>
                <a:solidFill>
                  <a:schemeClr val="tx1"/>
                </a:solidFill>
              </a:defRPr>
            </a:lvl2pPr>
            <a:lvl3pPr>
              <a:buClr>
                <a:schemeClr val="tx1">
                  <a:lumMod val="50000"/>
                  <a:lumOff val="50000"/>
                </a:schemeClr>
              </a:buClr>
              <a:defRPr>
                <a:solidFill>
                  <a:schemeClr val="tx1"/>
                </a:solidFill>
              </a:defRPr>
            </a:lvl3pPr>
            <a:lvl4pPr>
              <a:buClr>
                <a:schemeClr val="tx1">
                  <a:lumMod val="50000"/>
                  <a:lumOff val="50000"/>
                </a:schemeClr>
              </a:buClr>
              <a:defRPr>
                <a:solidFill>
                  <a:schemeClr val="tx1"/>
                </a:solidFill>
              </a:defRPr>
            </a:lvl4pPr>
            <a:lvl5pPr>
              <a:buClr>
                <a:schemeClr val="tx1">
                  <a:lumMod val="50000"/>
                  <a:lumOff val="50000"/>
                </a:schemeClr>
              </a:buClr>
              <a:defRPr>
                <a:solidFill>
                  <a:schemeClr val="tx1"/>
                </a:solidFill>
              </a:defRPr>
            </a:lvl5pPr>
            <a:lvl6pPr>
              <a:defRPr/>
            </a:lvl6pPr>
            <a:lvl7pPr>
              <a:defRPr/>
            </a:lvl7pPr>
            <a:lvl8pP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396489"/>
            <a:ext cx="8703733" cy="670315"/>
          </a:xfrm>
          <a:custGeom>
            <a:avLst/>
            <a:gdLst>
              <a:gd name="connsiteX0" fmla="*/ 0 w 8703733"/>
              <a:gd name="connsiteY0" fmla="*/ 0 h 602584"/>
              <a:gd name="connsiteX1" fmla="*/ 8703733 w 8703733"/>
              <a:gd name="connsiteY1" fmla="*/ 0 h 602584"/>
              <a:gd name="connsiteX2" fmla="*/ 8703733 w 8703733"/>
              <a:gd name="connsiteY2" fmla="*/ 602584 h 602584"/>
              <a:gd name="connsiteX3" fmla="*/ 0 w 8703733"/>
              <a:gd name="connsiteY3" fmla="*/ 602584 h 602584"/>
              <a:gd name="connsiteX4" fmla="*/ 0 w 8703733"/>
              <a:gd name="connsiteY4" fmla="*/ 0 h 602584"/>
              <a:gd name="connsiteX0" fmla="*/ 0 w 8703733"/>
              <a:gd name="connsiteY0" fmla="*/ 0 h 602584"/>
              <a:gd name="connsiteX1" fmla="*/ 8252883 w 8703733"/>
              <a:gd name="connsiteY1" fmla="*/ 0 h 602584"/>
              <a:gd name="connsiteX2" fmla="*/ 8703733 w 8703733"/>
              <a:gd name="connsiteY2" fmla="*/ 602584 h 602584"/>
              <a:gd name="connsiteX3" fmla="*/ 0 w 8703733"/>
              <a:gd name="connsiteY3" fmla="*/ 602584 h 602584"/>
              <a:gd name="connsiteX4" fmla="*/ 0 w 8703733"/>
              <a:gd name="connsiteY4" fmla="*/ 0 h 602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03733" h="602584">
                <a:moveTo>
                  <a:pt x="0" y="0"/>
                </a:moveTo>
                <a:lnTo>
                  <a:pt x="8252883" y="0"/>
                </a:lnTo>
                <a:lnTo>
                  <a:pt x="8703733" y="602584"/>
                </a:lnTo>
                <a:lnTo>
                  <a:pt x="0" y="602584"/>
                </a:lnTo>
                <a:lnTo>
                  <a:pt x="0"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421891"/>
            <a:ext cx="8397766" cy="602584"/>
          </a:xfrm>
        </p:spPr>
        <p:txBody>
          <a:bodyPr anchor="ctr" anchorCtr="0"/>
          <a:lstStyle>
            <a:lvl1pPr>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634660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randed-16x9-banner-1.png"/>
          <p:cNvPicPr>
            <a:picLocks noChangeAspect="1"/>
          </p:cNvPicPr>
          <p:nvPr userDrawn="1"/>
        </p:nvPicPr>
        <p:blipFill rotWithShape="1">
          <a:blip r:embed="rId19" cstate="email">
            <a:extLst>
              <a:ext uri="{28A0092B-C50C-407E-A947-70E740481C1C}">
                <a14:useLocalDpi xmlns:a14="http://schemas.microsoft.com/office/drawing/2010/main" val="0"/>
              </a:ext>
            </a:extLst>
          </a:blip>
          <a:srcRect t="1340" b="19414"/>
          <a:stretch/>
        </p:blipFill>
        <p:spPr>
          <a:xfrm>
            <a:off x="0" y="4724401"/>
            <a:ext cx="9144000" cy="424584"/>
          </a:xfrm>
          <a:prstGeom prst="rect">
            <a:avLst/>
          </a:prstGeom>
        </p:spPr>
      </p:pic>
      <p:sp>
        <p:nvSpPr>
          <p:cNvPr id="2" name="Title Placeholder 1"/>
          <p:cNvSpPr>
            <a:spLocks noGrp="1"/>
          </p:cNvSpPr>
          <p:nvPr>
            <p:ph type="title"/>
          </p:nvPr>
        </p:nvSpPr>
        <p:spPr>
          <a:xfrm>
            <a:off x="457200" y="210216"/>
            <a:ext cx="8397766" cy="821110"/>
          </a:xfrm>
          <a:prstGeom prst="rect">
            <a:avLst/>
          </a:prstGeom>
        </p:spPr>
        <p:txBody>
          <a:bodyPr vert="horz" lIns="0" tIns="0" rIns="0"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457200" y="1294086"/>
            <a:ext cx="8397766" cy="32188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37008" y="4785051"/>
            <a:ext cx="338664" cy="273844"/>
          </a:xfrm>
          <a:prstGeom prst="rect">
            <a:avLst/>
          </a:prstGeom>
        </p:spPr>
        <p:txBody>
          <a:bodyPr vert="horz" lIns="27432" tIns="45720" rIns="45720" bIns="45720" rtlCol="0" anchor="ctr"/>
          <a:lstStyle>
            <a:lvl1pPr algn="ctr">
              <a:defRPr sz="1200" b="1" i="0">
                <a:solidFill>
                  <a:schemeClr val="accent5"/>
                </a:solidFill>
                <a:latin typeface="Arial"/>
                <a:cs typeface="Arial"/>
              </a:defRPr>
            </a:lvl1pPr>
          </a:lstStyle>
          <a:p>
            <a:fld id="{BA9B540C-44DA-4F69-89C9-7C84606640D3}" type="slidenum">
              <a:rPr lang="en-US" smtClean="0"/>
              <a:pPr/>
              <a:t>‹#›</a:t>
            </a:fld>
            <a:endParaRPr lang="en-US" dirty="0"/>
          </a:p>
        </p:txBody>
      </p:sp>
      <p:sp>
        <p:nvSpPr>
          <p:cNvPr id="12" name="Date Placeholder 11"/>
          <p:cNvSpPr>
            <a:spLocks noGrp="1"/>
          </p:cNvSpPr>
          <p:nvPr>
            <p:ph type="dt" sz="half" idx="2"/>
          </p:nvPr>
        </p:nvSpPr>
        <p:spPr>
          <a:xfrm>
            <a:off x="4209398" y="4790669"/>
            <a:ext cx="733975" cy="273844"/>
          </a:xfrm>
          <a:prstGeom prst="rect">
            <a:avLst/>
          </a:prstGeom>
        </p:spPr>
        <p:txBody>
          <a:bodyPr vert="horz" lIns="91440" tIns="45720" rIns="91440" bIns="45720" rtlCol="0" anchor="ctr"/>
          <a:lstStyle>
            <a:lvl1pPr algn="ctr">
              <a:defRPr sz="900" i="1">
                <a:solidFill>
                  <a:srgbClr val="D8D6D6"/>
                </a:solidFill>
              </a:defRPr>
            </a:lvl1pPr>
          </a:lstStyle>
          <a:p>
            <a:fld id="{5ACAC5AE-2909-4885-A2C9-4A402323DD16}" type="datetime1">
              <a:rPr lang="en-US" smtClean="0"/>
              <a:t>9/3/2020</a:t>
            </a:fld>
            <a:endParaRPr lang="en-US" dirty="0"/>
          </a:p>
        </p:txBody>
      </p:sp>
      <p:sp>
        <p:nvSpPr>
          <p:cNvPr id="11" name="Footer Placeholder 10"/>
          <p:cNvSpPr>
            <a:spLocks noGrp="1"/>
          </p:cNvSpPr>
          <p:nvPr>
            <p:ph type="ftr" sz="quarter" idx="3"/>
          </p:nvPr>
        </p:nvSpPr>
        <p:spPr>
          <a:xfrm>
            <a:off x="5147734" y="4780032"/>
            <a:ext cx="3851172" cy="274637"/>
          </a:xfrm>
          <a:prstGeom prst="rect">
            <a:avLst/>
          </a:prstGeom>
        </p:spPr>
        <p:txBody>
          <a:bodyPr vert="horz" lIns="91440" tIns="45720" rIns="91440" bIns="45720" rtlCol="0" anchor="ctr"/>
          <a:lstStyle>
            <a:lvl1pPr algn="r">
              <a:defRPr sz="900">
                <a:solidFill>
                  <a:schemeClr val="bg2"/>
                </a:solidFill>
              </a:defRPr>
            </a:lvl1pPr>
          </a:lstStyle>
          <a:p>
            <a:r>
              <a:rPr lang="en-US" dirty="0"/>
              <a:t>Presentation Title Footer </a:t>
            </a:r>
          </a:p>
        </p:txBody>
      </p:sp>
      <p:pic>
        <p:nvPicPr>
          <p:cNvPr id="5" name="Picture 4"/>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674639" y="4848625"/>
            <a:ext cx="1962721" cy="189504"/>
          </a:xfrm>
          <a:prstGeom prst="rect">
            <a:avLst/>
          </a:prstGeom>
        </p:spPr>
      </p:pic>
      <p:pic>
        <p:nvPicPr>
          <p:cNvPr id="9" name="Picture 8" descr="slash-white.png"/>
          <p:cNvPicPr>
            <a:picLocks noChangeAspect="1"/>
          </p:cNvPicPr>
          <p:nvPr userDrawn="1"/>
        </p:nvPicPr>
        <p:blipFill>
          <a:blip r:embed="rId21" cstate="email">
            <a:extLst>
              <a:ext uri="{28A0092B-C50C-407E-A947-70E740481C1C}">
                <a14:useLocalDpi xmlns:a14="http://schemas.microsoft.com/office/drawing/2010/main" val="0"/>
              </a:ext>
            </a:extLst>
          </a:blip>
          <a:stretch>
            <a:fillRect/>
          </a:stretch>
        </p:blipFill>
        <p:spPr>
          <a:xfrm>
            <a:off x="482595" y="4870192"/>
            <a:ext cx="106891" cy="125754"/>
          </a:xfrm>
          <a:prstGeom prst="rect">
            <a:avLst/>
          </a:prstGeom>
        </p:spPr>
      </p:pic>
      <p:pic>
        <p:nvPicPr>
          <p:cNvPr id="14" name="Picture 13" descr="diag-rule-wider.eps"/>
          <p:cNvPicPr>
            <a:picLocks noChangeAspect="1"/>
          </p:cNvPicPr>
          <p:nvPr userDrawn="1"/>
        </p:nvPicPr>
        <p:blipFill rotWithShape="1">
          <a:blip r:embed="rId22" cstate="email">
            <a:extLst>
              <a:ext uri="{28A0092B-C50C-407E-A947-70E740481C1C}">
                <a14:useLocalDpi xmlns:a14="http://schemas.microsoft.com/office/drawing/2010/main" val="0"/>
              </a:ext>
            </a:extLst>
          </a:blip>
          <a:srcRect l="12738" t="79370" r="34138" b="17059"/>
          <a:stretch/>
        </p:blipFill>
        <p:spPr>
          <a:xfrm>
            <a:off x="0" y="4673599"/>
            <a:ext cx="9144002" cy="51399"/>
          </a:xfrm>
          <a:prstGeom prst="rect">
            <a:avLst/>
          </a:prstGeom>
        </p:spPr>
      </p:pic>
      <p:pic>
        <p:nvPicPr>
          <p:cNvPr id="15" name="Picture 14" descr="diag-rule-wider.eps"/>
          <p:cNvPicPr>
            <a:picLocks noChangeAspect="1"/>
          </p:cNvPicPr>
          <p:nvPr userDrawn="1"/>
        </p:nvPicPr>
        <p:blipFill rotWithShape="1">
          <a:blip r:embed="rId22" cstate="email">
            <a:extLst>
              <a:ext uri="{28A0092B-C50C-407E-A947-70E740481C1C}">
                <a14:useLocalDpi xmlns:a14="http://schemas.microsoft.com/office/drawing/2010/main" val="0"/>
              </a:ext>
            </a:extLst>
          </a:blip>
          <a:srcRect l="12738" t="79370" r="34138" b="11806"/>
          <a:stretch/>
        </p:blipFill>
        <p:spPr>
          <a:xfrm>
            <a:off x="0" y="0"/>
            <a:ext cx="9144002" cy="127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71" r:id="rId2"/>
    <p:sldLayoutId id="2147483674" r:id="rId3"/>
    <p:sldLayoutId id="2147483651" r:id="rId4"/>
    <p:sldLayoutId id="2147483675" r:id="rId5"/>
    <p:sldLayoutId id="2147483654" r:id="rId6"/>
    <p:sldLayoutId id="2147483650" r:id="rId7"/>
    <p:sldLayoutId id="2147483673" r:id="rId8"/>
    <p:sldLayoutId id="2147483667" r:id="rId9"/>
    <p:sldLayoutId id="2147483662" r:id="rId10"/>
    <p:sldLayoutId id="2147483657" r:id="rId11"/>
    <p:sldLayoutId id="2147483666" r:id="rId12"/>
    <p:sldLayoutId id="2147483665" r:id="rId13"/>
    <p:sldLayoutId id="2147483669" r:id="rId14"/>
    <p:sldLayoutId id="2147483661" r:id="rId15"/>
    <p:sldLayoutId id="2147483676" r:id="rId16"/>
    <p:sldLayoutId id="2147483672" r:id="rId17"/>
  </p:sldLayoutIdLst>
  <p:hf hdr="0" ftr="0" dt="0"/>
  <p:txStyles>
    <p:titleStyle>
      <a:lvl1pPr algn="l" defTabSz="914400" rtl="0" eaLnBrk="1" latinLnBrk="0" hangingPunct="1">
        <a:lnSpc>
          <a:spcPct val="85000"/>
        </a:lnSpc>
        <a:spcBef>
          <a:spcPct val="0"/>
        </a:spcBef>
        <a:buNone/>
        <a:defRPr sz="3600" b="1" i="0" kern="1200" cap="none" spc="-100" normalizeH="0" baseline="0">
          <a:solidFill>
            <a:schemeClr val="tx2"/>
          </a:solidFill>
          <a:effectLst/>
          <a:latin typeface="+mn-lt"/>
          <a:ea typeface="+mj-ea"/>
          <a:cs typeface="+mj-cs"/>
        </a:defRPr>
      </a:lvl1pPr>
    </p:titleStyle>
    <p:bodyStyle>
      <a:lvl1pPr marL="274320" indent="-274320" algn="l" defTabSz="914400" rtl="0" eaLnBrk="1" latinLnBrk="0" hangingPunct="1">
        <a:spcBef>
          <a:spcPct val="20000"/>
        </a:spcBef>
        <a:buClr>
          <a:schemeClr val="tx2"/>
        </a:buClr>
        <a:buFont typeface="Arial" pitchFamily="34" charset="0"/>
        <a:buChar char="•"/>
        <a:defRPr sz="2200" kern="1200">
          <a:solidFill>
            <a:schemeClr val="tx1"/>
          </a:solidFill>
          <a:latin typeface="+mj-lt"/>
          <a:ea typeface="+mn-ea"/>
          <a:cs typeface="+mn-cs"/>
        </a:defRPr>
      </a:lvl1pPr>
      <a:lvl2pPr marL="742950" indent="-285750" algn="l" defTabSz="914400" rtl="0" eaLnBrk="1" latinLnBrk="0" hangingPunct="1">
        <a:spcBef>
          <a:spcPct val="20000"/>
        </a:spcBef>
        <a:buClr>
          <a:schemeClr val="accent2"/>
        </a:buClr>
        <a:buSzPct val="100000"/>
        <a:buFont typeface="Wingdings" charset="2"/>
        <a:buChar char="§"/>
        <a:defRPr sz="1900" kern="1200">
          <a:solidFill>
            <a:schemeClr val="tx1"/>
          </a:solidFill>
          <a:latin typeface="+mj-lt"/>
          <a:ea typeface="+mn-ea"/>
          <a:cs typeface="+mn-cs"/>
        </a:defRPr>
      </a:lvl2pPr>
      <a:lvl3pPr marL="1143000" indent="-228600" algn="l" defTabSz="914400" rtl="0" eaLnBrk="1" latinLnBrk="0" hangingPunct="1">
        <a:spcBef>
          <a:spcPct val="20000"/>
        </a:spcBef>
        <a:buClr>
          <a:schemeClr val="bg2">
            <a:lumMod val="50000"/>
          </a:schemeClr>
        </a:buClr>
        <a:buFont typeface="Arial" pitchFamily="34" charset="0"/>
        <a:buChar char="•"/>
        <a:defRPr sz="1600" kern="1200">
          <a:solidFill>
            <a:schemeClr val="tx1"/>
          </a:solidFill>
          <a:latin typeface="+mj-lt"/>
          <a:ea typeface="+mn-ea"/>
          <a:cs typeface="+mn-cs"/>
        </a:defRPr>
      </a:lvl3pPr>
      <a:lvl4pPr marL="1600200" indent="-228600" algn="l" defTabSz="914400" rtl="0" eaLnBrk="1" latinLnBrk="0" hangingPunct="1">
        <a:spcBef>
          <a:spcPct val="20000"/>
        </a:spcBef>
        <a:buClr>
          <a:schemeClr val="bg2">
            <a:lumMod val="50000"/>
          </a:schemeClr>
        </a:buClr>
        <a:buFont typeface="Wingdings" charset="2"/>
        <a:buChar char="§"/>
        <a:defRPr sz="1600" kern="1200">
          <a:solidFill>
            <a:schemeClr val="tx1"/>
          </a:solidFill>
          <a:latin typeface="+mj-lt"/>
          <a:ea typeface="+mn-ea"/>
          <a:cs typeface="+mn-cs"/>
        </a:defRPr>
      </a:lvl4pPr>
      <a:lvl5pPr marL="2057400" indent="-228600" algn="l" defTabSz="914400" rtl="0" eaLnBrk="1" latinLnBrk="0" hangingPunct="1">
        <a:spcBef>
          <a:spcPct val="20000"/>
        </a:spcBef>
        <a:buClr>
          <a:schemeClr val="bg2">
            <a:lumMod val="50000"/>
          </a:schemeClr>
        </a:buClr>
        <a:buFont typeface="Arial" pitchFamily="34" charset="0"/>
        <a:buChar char="•"/>
        <a:defRPr sz="1600" kern="1200">
          <a:solidFill>
            <a:schemeClr val="tx1"/>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8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3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200.png"/><Relationship Id="rId4" Type="http://schemas.openxmlformats.org/officeDocument/2006/relationships/image" Target="../media/image190.png"/></Relationships>
</file>

<file path=ppt/slides/_rels/slide3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10.png"/></Relationships>
</file>

<file path=ppt/slides/_rels/slide3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2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60.png"/><Relationship Id="rId4" Type="http://schemas.openxmlformats.org/officeDocument/2006/relationships/image" Target="../media/image151.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val 3"/>
          <p:cNvSpPr/>
          <p:nvPr/>
        </p:nvSpPr>
        <p:spPr>
          <a:xfrm>
            <a:off x="555021"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661702" y="132380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768383"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875064"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981745"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088426"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1195107" y="13238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1301788" y="13238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1408469"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1515150"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1621831"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1728512" y="132380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1835193"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1941874"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2048555"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2155236"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2368598" y="13238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475279"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2581960"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2688641"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2795322" y="132380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2902003"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3008684"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3115365"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3222046"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3328727" y="13238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3435408" y="13238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3542089"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3648770"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600740"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707421" y="14122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814102"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920783"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1027464"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134145"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1240826" y="14122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1347507" y="14122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1454188"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1560869"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1667550"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1774231" y="14122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Explosion: 8 Points 174"/>
          <p:cNvSpPr/>
          <p:nvPr/>
        </p:nvSpPr>
        <p:spPr>
          <a:xfrm>
            <a:off x="1854008" y="1384384"/>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1987593"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2094274"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00955"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2307636" y="14122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2414317" y="14122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2520998"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2627679"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2734360"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2841041" y="14122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2947722"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3054403"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3161084"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Explosion: 8 Points 187"/>
          <p:cNvSpPr/>
          <p:nvPr/>
        </p:nvSpPr>
        <p:spPr>
          <a:xfrm>
            <a:off x="3241857" y="1383626"/>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374446" y="14122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481127" y="14122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a:off x="3587808"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3694489"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555021"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661702" y="15007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768383"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875064"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981745"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1088426"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1195107" y="15007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1301788" y="15007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1408469"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515150"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621831"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p:cNvSpPr/>
          <p:nvPr/>
        </p:nvSpPr>
        <p:spPr>
          <a:xfrm>
            <a:off x="1728512" y="15007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1835193"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1941874"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2048555"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2155236"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2261917" y="15007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p:nvPr/>
        </p:nvSpPr>
        <p:spPr>
          <a:xfrm>
            <a:off x="2368598" y="15007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p:nvSpPr>
        <p:spPr>
          <a:xfrm>
            <a:off x="2475279"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2688641"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2795322" y="15007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902003"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3008684"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3115365"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3222046"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3328727" y="15007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3435408" y="15007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p:nvPr/>
        </p:nvSpPr>
        <p:spPr>
          <a:xfrm>
            <a:off x="3542089"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p:cNvSpPr/>
          <p:nvPr/>
        </p:nvSpPr>
        <p:spPr>
          <a:xfrm>
            <a:off x="3648770"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p:nvPr/>
        </p:nvSpPr>
        <p:spPr>
          <a:xfrm>
            <a:off x="707421" y="15891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814102"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p:nvPr/>
        </p:nvSpPr>
        <p:spPr>
          <a:xfrm>
            <a:off x="920783"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1027464"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p:nvPr/>
        </p:nvSpPr>
        <p:spPr>
          <a:xfrm>
            <a:off x="1134145"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1240826" y="15891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p:nvPr/>
        </p:nvSpPr>
        <p:spPr>
          <a:xfrm>
            <a:off x="1347507" y="15891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p:nvPr/>
        </p:nvSpPr>
        <p:spPr>
          <a:xfrm>
            <a:off x="1454188"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1560869"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1667550"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p:nvPr/>
        </p:nvSpPr>
        <p:spPr>
          <a:xfrm>
            <a:off x="1774231" y="15891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1880912"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1987593"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2094274"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2200955"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2307636" y="15891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2414317" y="15891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2520998"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p:nvPr/>
        </p:nvSpPr>
        <p:spPr>
          <a:xfrm>
            <a:off x="2627679"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2734360"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2841041" y="15891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2947722"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3054403"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p:cNvSpPr/>
          <p:nvPr/>
        </p:nvSpPr>
        <p:spPr>
          <a:xfrm>
            <a:off x="3161084"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p:cNvSpPr/>
          <p:nvPr/>
        </p:nvSpPr>
        <p:spPr>
          <a:xfrm>
            <a:off x="3267765"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3374446" y="15891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3481127" y="15891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3587808"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p:cNvSpPr/>
          <p:nvPr/>
        </p:nvSpPr>
        <p:spPr>
          <a:xfrm>
            <a:off x="3694489"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p:cNvSpPr/>
          <p:nvPr/>
        </p:nvSpPr>
        <p:spPr>
          <a:xfrm>
            <a:off x="555021"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661702" y="16776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Explosion: 8 Points 254"/>
          <p:cNvSpPr/>
          <p:nvPr/>
        </p:nvSpPr>
        <p:spPr>
          <a:xfrm>
            <a:off x="741479" y="1649743"/>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875064"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p:cNvSpPr/>
          <p:nvPr/>
        </p:nvSpPr>
        <p:spPr>
          <a:xfrm>
            <a:off x="981745"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p:cNvSpPr/>
          <p:nvPr/>
        </p:nvSpPr>
        <p:spPr>
          <a:xfrm>
            <a:off x="1088426"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p:cNvSpPr/>
          <p:nvPr/>
        </p:nvSpPr>
        <p:spPr>
          <a:xfrm>
            <a:off x="1195107" y="16776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p:cNvSpPr/>
          <p:nvPr/>
        </p:nvSpPr>
        <p:spPr>
          <a:xfrm>
            <a:off x="1301788" y="167762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p:cNvSpPr/>
          <p:nvPr/>
        </p:nvSpPr>
        <p:spPr>
          <a:xfrm>
            <a:off x="1408469"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p:cNvSpPr/>
          <p:nvPr/>
        </p:nvSpPr>
        <p:spPr>
          <a:xfrm>
            <a:off x="1515150"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p:cNvSpPr/>
          <p:nvPr/>
        </p:nvSpPr>
        <p:spPr>
          <a:xfrm>
            <a:off x="1621831"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1728512" y="16776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a:off x="1835193"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1941874"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2048555"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2155236"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p:cNvSpPr/>
          <p:nvPr/>
        </p:nvSpPr>
        <p:spPr>
          <a:xfrm>
            <a:off x="2261917" y="16776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p:cNvSpPr/>
          <p:nvPr/>
        </p:nvSpPr>
        <p:spPr>
          <a:xfrm>
            <a:off x="2368598" y="167762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p:cNvSpPr/>
          <p:nvPr/>
        </p:nvSpPr>
        <p:spPr>
          <a:xfrm>
            <a:off x="2475279"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p:cNvSpPr/>
          <p:nvPr/>
        </p:nvSpPr>
        <p:spPr>
          <a:xfrm>
            <a:off x="2581960"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p:cNvSpPr/>
          <p:nvPr/>
        </p:nvSpPr>
        <p:spPr>
          <a:xfrm>
            <a:off x="2688641"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p:nvPr/>
        </p:nvSpPr>
        <p:spPr>
          <a:xfrm>
            <a:off x="2795322" y="16776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p:nvPr/>
        </p:nvSpPr>
        <p:spPr>
          <a:xfrm>
            <a:off x="2902003"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p:nvPr/>
        </p:nvSpPr>
        <p:spPr>
          <a:xfrm>
            <a:off x="3008684"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p:nvPr/>
        </p:nvSpPr>
        <p:spPr>
          <a:xfrm>
            <a:off x="3115365"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p:nvPr/>
        </p:nvSpPr>
        <p:spPr>
          <a:xfrm>
            <a:off x="3222046"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p:nvPr/>
        </p:nvSpPr>
        <p:spPr>
          <a:xfrm>
            <a:off x="3328727" y="16776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p:nvPr/>
        </p:nvSpPr>
        <p:spPr>
          <a:xfrm>
            <a:off x="3435408" y="167762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p:nvSpPr>
        <p:spPr>
          <a:xfrm>
            <a:off x="3542089"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p:nvPr/>
        </p:nvSpPr>
        <p:spPr>
          <a:xfrm>
            <a:off x="3648770"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p:nvPr/>
        </p:nvSpPr>
        <p:spPr>
          <a:xfrm>
            <a:off x="600740"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p:nvPr/>
        </p:nvSpPr>
        <p:spPr>
          <a:xfrm>
            <a:off x="707421" y="17660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p:nvPr/>
        </p:nvSpPr>
        <p:spPr>
          <a:xfrm>
            <a:off x="814102"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p:nvPr/>
        </p:nvSpPr>
        <p:spPr>
          <a:xfrm>
            <a:off x="920783"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Explosion: 8 Points 286"/>
          <p:cNvSpPr/>
          <p:nvPr/>
        </p:nvSpPr>
        <p:spPr>
          <a:xfrm>
            <a:off x="1000560" y="1738202"/>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p:nvPr/>
        </p:nvSpPr>
        <p:spPr>
          <a:xfrm>
            <a:off x="1134145"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a:off x="1240826" y="17660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p:nvSpPr>
        <p:spPr>
          <a:xfrm>
            <a:off x="1347507" y="17660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p:nvPr/>
        </p:nvSpPr>
        <p:spPr>
          <a:xfrm>
            <a:off x="1454188"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p:nvPr/>
        </p:nvSpPr>
        <p:spPr>
          <a:xfrm>
            <a:off x="1560869"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a:off x="1667550"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p:nvPr/>
        </p:nvSpPr>
        <p:spPr>
          <a:xfrm>
            <a:off x="1774231" y="17660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p:nvPr/>
        </p:nvSpPr>
        <p:spPr>
          <a:xfrm>
            <a:off x="1880912"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p:nvPr/>
        </p:nvSpPr>
        <p:spPr>
          <a:xfrm>
            <a:off x="1987593"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p:nvPr/>
        </p:nvSpPr>
        <p:spPr>
          <a:xfrm>
            <a:off x="2094274"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p:nvPr/>
        </p:nvSpPr>
        <p:spPr>
          <a:xfrm>
            <a:off x="2200955"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p:nvPr/>
        </p:nvSpPr>
        <p:spPr>
          <a:xfrm>
            <a:off x="2307636" y="17660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p:nvPr/>
        </p:nvSpPr>
        <p:spPr>
          <a:xfrm>
            <a:off x="2414317" y="17660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p:nvPr/>
        </p:nvSpPr>
        <p:spPr>
          <a:xfrm>
            <a:off x="2520998"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p:nvPr/>
        </p:nvSpPr>
        <p:spPr>
          <a:xfrm>
            <a:off x="2627679"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p:nvPr/>
        </p:nvSpPr>
        <p:spPr>
          <a:xfrm>
            <a:off x="2734360"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p:nvPr/>
        </p:nvSpPr>
        <p:spPr>
          <a:xfrm>
            <a:off x="2841041" y="17660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p:nvPr/>
        </p:nvSpPr>
        <p:spPr>
          <a:xfrm>
            <a:off x="2947722"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p:cNvSpPr/>
          <p:nvPr/>
        </p:nvSpPr>
        <p:spPr>
          <a:xfrm>
            <a:off x="3054403"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p:cNvSpPr/>
          <p:nvPr/>
        </p:nvSpPr>
        <p:spPr>
          <a:xfrm>
            <a:off x="3161084"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p:cNvSpPr/>
          <p:nvPr/>
        </p:nvSpPr>
        <p:spPr>
          <a:xfrm>
            <a:off x="3267765"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p:cNvSpPr/>
          <p:nvPr/>
        </p:nvSpPr>
        <p:spPr>
          <a:xfrm>
            <a:off x="3374446" y="17660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p:cNvSpPr/>
          <p:nvPr/>
        </p:nvSpPr>
        <p:spPr>
          <a:xfrm>
            <a:off x="3481127" y="17660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p:cNvSpPr/>
          <p:nvPr/>
        </p:nvSpPr>
        <p:spPr>
          <a:xfrm>
            <a:off x="3587808"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p:cNvSpPr/>
          <p:nvPr/>
        </p:nvSpPr>
        <p:spPr>
          <a:xfrm>
            <a:off x="3694489"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p:cNvSpPr/>
          <p:nvPr/>
        </p:nvSpPr>
        <p:spPr>
          <a:xfrm>
            <a:off x="555021"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p:cNvSpPr/>
          <p:nvPr/>
        </p:nvSpPr>
        <p:spPr>
          <a:xfrm>
            <a:off x="661702" y="18389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p:cNvSpPr/>
          <p:nvPr/>
        </p:nvSpPr>
        <p:spPr>
          <a:xfrm>
            <a:off x="768383"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p:cNvSpPr/>
          <p:nvPr/>
        </p:nvSpPr>
        <p:spPr>
          <a:xfrm>
            <a:off x="875064"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p:cNvSpPr/>
          <p:nvPr/>
        </p:nvSpPr>
        <p:spPr>
          <a:xfrm>
            <a:off x="981745"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Oval 317"/>
          <p:cNvSpPr/>
          <p:nvPr/>
        </p:nvSpPr>
        <p:spPr>
          <a:xfrm>
            <a:off x="1088426"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Oval 318"/>
          <p:cNvSpPr/>
          <p:nvPr/>
        </p:nvSpPr>
        <p:spPr>
          <a:xfrm>
            <a:off x="1195107" y="18389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Oval 319"/>
          <p:cNvSpPr/>
          <p:nvPr/>
        </p:nvSpPr>
        <p:spPr>
          <a:xfrm>
            <a:off x="1301788" y="183891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val 320"/>
          <p:cNvSpPr/>
          <p:nvPr/>
        </p:nvSpPr>
        <p:spPr>
          <a:xfrm>
            <a:off x="1408469"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p:cNvSpPr/>
          <p:nvPr/>
        </p:nvSpPr>
        <p:spPr>
          <a:xfrm>
            <a:off x="1515150"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p:cNvSpPr/>
          <p:nvPr/>
        </p:nvSpPr>
        <p:spPr>
          <a:xfrm>
            <a:off x="1621831"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p:cNvSpPr/>
          <p:nvPr/>
        </p:nvSpPr>
        <p:spPr>
          <a:xfrm>
            <a:off x="1728512" y="18389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p:cNvSpPr/>
          <p:nvPr/>
        </p:nvSpPr>
        <p:spPr>
          <a:xfrm>
            <a:off x="1835193"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p:cNvSpPr/>
          <p:nvPr/>
        </p:nvSpPr>
        <p:spPr>
          <a:xfrm>
            <a:off x="1941874"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p:cNvSpPr/>
          <p:nvPr/>
        </p:nvSpPr>
        <p:spPr>
          <a:xfrm>
            <a:off x="2048555"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Oval 327"/>
          <p:cNvSpPr/>
          <p:nvPr/>
        </p:nvSpPr>
        <p:spPr>
          <a:xfrm>
            <a:off x="2155236"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p:cNvSpPr/>
          <p:nvPr/>
        </p:nvSpPr>
        <p:spPr>
          <a:xfrm>
            <a:off x="2261917" y="18389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val 329"/>
          <p:cNvSpPr/>
          <p:nvPr/>
        </p:nvSpPr>
        <p:spPr>
          <a:xfrm>
            <a:off x="2368598" y="183891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Oval 330"/>
          <p:cNvSpPr/>
          <p:nvPr/>
        </p:nvSpPr>
        <p:spPr>
          <a:xfrm>
            <a:off x="2475279"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p:cNvSpPr/>
          <p:nvPr/>
        </p:nvSpPr>
        <p:spPr>
          <a:xfrm>
            <a:off x="2581960"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Oval 332"/>
          <p:cNvSpPr/>
          <p:nvPr/>
        </p:nvSpPr>
        <p:spPr>
          <a:xfrm>
            <a:off x="2688641"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p:cNvSpPr/>
          <p:nvPr/>
        </p:nvSpPr>
        <p:spPr>
          <a:xfrm>
            <a:off x="2795322" y="18389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p:cNvSpPr/>
          <p:nvPr/>
        </p:nvSpPr>
        <p:spPr>
          <a:xfrm>
            <a:off x="2902003"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Oval 335"/>
          <p:cNvSpPr/>
          <p:nvPr/>
        </p:nvSpPr>
        <p:spPr>
          <a:xfrm>
            <a:off x="3008684"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Oval 336"/>
          <p:cNvSpPr/>
          <p:nvPr/>
        </p:nvSpPr>
        <p:spPr>
          <a:xfrm>
            <a:off x="3115365"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p:cNvSpPr/>
          <p:nvPr/>
        </p:nvSpPr>
        <p:spPr>
          <a:xfrm>
            <a:off x="3222046"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Oval 338"/>
          <p:cNvSpPr/>
          <p:nvPr/>
        </p:nvSpPr>
        <p:spPr>
          <a:xfrm>
            <a:off x="3328727" y="18389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Oval 339"/>
          <p:cNvSpPr/>
          <p:nvPr/>
        </p:nvSpPr>
        <p:spPr>
          <a:xfrm>
            <a:off x="3435408" y="183891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val 340"/>
          <p:cNvSpPr/>
          <p:nvPr/>
        </p:nvSpPr>
        <p:spPr>
          <a:xfrm>
            <a:off x="3542089"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Oval 341"/>
          <p:cNvSpPr/>
          <p:nvPr/>
        </p:nvSpPr>
        <p:spPr>
          <a:xfrm>
            <a:off x="3648770"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Oval 342"/>
          <p:cNvSpPr/>
          <p:nvPr/>
        </p:nvSpPr>
        <p:spPr>
          <a:xfrm>
            <a:off x="600740"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Oval 343"/>
          <p:cNvSpPr/>
          <p:nvPr/>
        </p:nvSpPr>
        <p:spPr>
          <a:xfrm>
            <a:off x="707421" y="19273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Oval 344"/>
          <p:cNvSpPr/>
          <p:nvPr/>
        </p:nvSpPr>
        <p:spPr>
          <a:xfrm>
            <a:off x="814102"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Oval 345"/>
          <p:cNvSpPr/>
          <p:nvPr/>
        </p:nvSpPr>
        <p:spPr>
          <a:xfrm>
            <a:off x="920783"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Oval 346"/>
          <p:cNvSpPr/>
          <p:nvPr/>
        </p:nvSpPr>
        <p:spPr>
          <a:xfrm>
            <a:off x="1027464"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Oval 347"/>
          <p:cNvSpPr/>
          <p:nvPr/>
        </p:nvSpPr>
        <p:spPr>
          <a:xfrm>
            <a:off x="1134145"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p:cNvSpPr/>
          <p:nvPr/>
        </p:nvSpPr>
        <p:spPr>
          <a:xfrm>
            <a:off x="1240826" y="19273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Oval 349"/>
          <p:cNvSpPr/>
          <p:nvPr/>
        </p:nvSpPr>
        <p:spPr>
          <a:xfrm>
            <a:off x="1347507" y="192737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p:cNvSpPr/>
          <p:nvPr/>
        </p:nvSpPr>
        <p:spPr>
          <a:xfrm>
            <a:off x="1454188"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p:cNvSpPr/>
          <p:nvPr/>
        </p:nvSpPr>
        <p:spPr>
          <a:xfrm>
            <a:off x="1560869"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p:cNvSpPr/>
          <p:nvPr/>
        </p:nvSpPr>
        <p:spPr>
          <a:xfrm>
            <a:off x="1667550"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p:cNvSpPr/>
          <p:nvPr/>
        </p:nvSpPr>
        <p:spPr>
          <a:xfrm>
            <a:off x="1774231" y="19273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p:cNvSpPr/>
          <p:nvPr/>
        </p:nvSpPr>
        <p:spPr>
          <a:xfrm>
            <a:off x="1880912"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p:cNvSpPr/>
          <p:nvPr/>
        </p:nvSpPr>
        <p:spPr>
          <a:xfrm>
            <a:off x="1987593"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p:cNvSpPr/>
          <p:nvPr/>
        </p:nvSpPr>
        <p:spPr>
          <a:xfrm>
            <a:off x="2094274"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p:cNvSpPr/>
          <p:nvPr/>
        </p:nvSpPr>
        <p:spPr>
          <a:xfrm>
            <a:off x="2200955"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p:cNvSpPr/>
          <p:nvPr/>
        </p:nvSpPr>
        <p:spPr>
          <a:xfrm>
            <a:off x="2307636" y="19273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p:cNvSpPr/>
          <p:nvPr/>
        </p:nvSpPr>
        <p:spPr>
          <a:xfrm>
            <a:off x="2414317" y="192737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p:cNvSpPr/>
          <p:nvPr/>
        </p:nvSpPr>
        <p:spPr>
          <a:xfrm>
            <a:off x="2520998"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p:cNvSpPr/>
          <p:nvPr/>
        </p:nvSpPr>
        <p:spPr>
          <a:xfrm>
            <a:off x="2627679"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p:cNvSpPr/>
          <p:nvPr/>
        </p:nvSpPr>
        <p:spPr>
          <a:xfrm>
            <a:off x="2734360"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p:nvSpPr>
        <p:spPr>
          <a:xfrm>
            <a:off x="2841041" y="19273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p:nvSpPr>
        <p:spPr>
          <a:xfrm>
            <a:off x="2947722"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p:cNvSpPr/>
          <p:nvPr/>
        </p:nvSpPr>
        <p:spPr>
          <a:xfrm>
            <a:off x="3054403"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p:cNvSpPr/>
          <p:nvPr/>
        </p:nvSpPr>
        <p:spPr>
          <a:xfrm>
            <a:off x="3161084"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p:cNvSpPr/>
          <p:nvPr/>
        </p:nvSpPr>
        <p:spPr>
          <a:xfrm>
            <a:off x="3267765"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p:cNvSpPr/>
          <p:nvPr/>
        </p:nvSpPr>
        <p:spPr>
          <a:xfrm>
            <a:off x="3374446" y="19273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p:cNvSpPr/>
          <p:nvPr/>
        </p:nvSpPr>
        <p:spPr>
          <a:xfrm>
            <a:off x="3481127" y="192737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p:cNvSpPr/>
          <p:nvPr/>
        </p:nvSpPr>
        <p:spPr>
          <a:xfrm>
            <a:off x="3587808"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p:cNvSpPr/>
          <p:nvPr/>
        </p:nvSpPr>
        <p:spPr>
          <a:xfrm>
            <a:off x="3694489"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p:cNvSpPr/>
          <p:nvPr/>
        </p:nvSpPr>
        <p:spPr>
          <a:xfrm>
            <a:off x="555021"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p:cNvSpPr/>
          <p:nvPr/>
        </p:nvSpPr>
        <p:spPr>
          <a:xfrm>
            <a:off x="661702" y="201582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p:cNvSpPr/>
          <p:nvPr/>
        </p:nvSpPr>
        <p:spPr>
          <a:xfrm>
            <a:off x="768383"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Oval 375"/>
          <p:cNvSpPr/>
          <p:nvPr/>
        </p:nvSpPr>
        <p:spPr>
          <a:xfrm>
            <a:off x="875064"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p:cNvSpPr/>
          <p:nvPr/>
        </p:nvSpPr>
        <p:spPr>
          <a:xfrm>
            <a:off x="981745"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Oval 377"/>
          <p:cNvSpPr/>
          <p:nvPr/>
        </p:nvSpPr>
        <p:spPr>
          <a:xfrm>
            <a:off x="1088426"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val 378"/>
          <p:cNvSpPr/>
          <p:nvPr/>
        </p:nvSpPr>
        <p:spPr>
          <a:xfrm>
            <a:off x="1195107" y="20158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Oval 379"/>
          <p:cNvSpPr/>
          <p:nvPr/>
        </p:nvSpPr>
        <p:spPr>
          <a:xfrm>
            <a:off x="1301788" y="20158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Oval 380"/>
          <p:cNvSpPr/>
          <p:nvPr/>
        </p:nvSpPr>
        <p:spPr>
          <a:xfrm>
            <a:off x="1408469"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Oval 381"/>
          <p:cNvSpPr/>
          <p:nvPr/>
        </p:nvSpPr>
        <p:spPr>
          <a:xfrm>
            <a:off x="1515150"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p:cNvSpPr/>
          <p:nvPr/>
        </p:nvSpPr>
        <p:spPr>
          <a:xfrm>
            <a:off x="1621831"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p:cNvSpPr/>
          <p:nvPr/>
        </p:nvSpPr>
        <p:spPr>
          <a:xfrm>
            <a:off x="1728512" y="201582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Oval 384"/>
          <p:cNvSpPr/>
          <p:nvPr/>
        </p:nvSpPr>
        <p:spPr>
          <a:xfrm>
            <a:off x="1835193"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Oval 385"/>
          <p:cNvSpPr/>
          <p:nvPr/>
        </p:nvSpPr>
        <p:spPr>
          <a:xfrm>
            <a:off x="1941874"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p:cNvSpPr/>
          <p:nvPr/>
        </p:nvSpPr>
        <p:spPr>
          <a:xfrm>
            <a:off x="2048555"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p:cNvSpPr/>
          <p:nvPr/>
        </p:nvSpPr>
        <p:spPr>
          <a:xfrm>
            <a:off x="2155236"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p:cNvSpPr/>
          <p:nvPr/>
        </p:nvSpPr>
        <p:spPr>
          <a:xfrm>
            <a:off x="2261917" y="20158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p:cNvSpPr/>
          <p:nvPr/>
        </p:nvSpPr>
        <p:spPr>
          <a:xfrm>
            <a:off x="2368598" y="20158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p:cNvSpPr/>
          <p:nvPr/>
        </p:nvSpPr>
        <p:spPr>
          <a:xfrm>
            <a:off x="2475279"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p:cNvSpPr/>
          <p:nvPr/>
        </p:nvSpPr>
        <p:spPr>
          <a:xfrm>
            <a:off x="2581960"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p:cNvSpPr/>
          <p:nvPr/>
        </p:nvSpPr>
        <p:spPr>
          <a:xfrm>
            <a:off x="2688641"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val 393"/>
          <p:cNvSpPr/>
          <p:nvPr/>
        </p:nvSpPr>
        <p:spPr>
          <a:xfrm>
            <a:off x="2795322" y="201582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p:cNvSpPr/>
          <p:nvPr/>
        </p:nvSpPr>
        <p:spPr>
          <a:xfrm>
            <a:off x="2902003"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p:cNvSpPr/>
          <p:nvPr/>
        </p:nvSpPr>
        <p:spPr>
          <a:xfrm>
            <a:off x="3008684"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p:cNvSpPr/>
          <p:nvPr/>
        </p:nvSpPr>
        <p:spPr>
          <a:xfrm>
            <a:off x="3115365"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p:cNvSpPr/>
          <p:nvPr/>
        </p:nvSpPr>
        <p:spPr>
          <a:xfrm>
            <a:off x="3222046"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p:cNvSpPr/>
          <p:nvPr/>
        </p:nvSpPr>
        <p:spPr>
          <a:xfrm>
            <a:off x="3328727" y="20158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p:cNvSpPr/>
          <p:nvPr/>
        </p:nvSpPr>
        <p:spPr>
          <a:xfrm>
            <a:off x="3435408" y="20158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p:cNvSpPr/>
          <p:nvPr/>
        </p:nvSpPr>
        <p:spPr>
          <a:xfrm>
            <a:off x="3542089"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Oval 401"/>
          <p:cNvSpPr/>
          <p:nvPr/>
        </p:nvSpPr>
        <p:spPr>
          <a:xfrm>
            <a:off x="3648770"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p:cNvSpPr/>
          <p:nvPr/>
        </p:nvSpPr>
        <p:spPr>
          <a:xfrm>
            <a:off x="600740"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Oval 403"/>
          <p:cNvSpPr/>
          <p:nvPr/>
        </p:nvSpPr>
        <p:spPr>
          <a:xfrm>
            <a:off x="707421" y="210428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p:cNvSpPr/>
          <p:nvPr/>
        </p:nvSpPr>
        <p:spPr>
          <a:xfrm>
            <a:off x="814102"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p:cNvSpPr/>
          <p:nvPr/>
        </p:nvSpPr>
        <p:spPr>
          <a:xfrm>
            <a:off x="920783"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p:cNvSpPr/>
          <p:nvPr/>
        </p:nvSpPr>
        <p:spPr>
          <a:xfrm>
            <a:off x="1027464"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Oval 407"/>
          <p:cNvSpPr/>
          <p:nvPr/>
        </p:nvSpPr>
        <p:spPr>
          <a:xfrm>
            <a:off x="1134145"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Oval 408"/>
          <p:cNvSpPr/>
          <p:nvPr/>
        </p:nvSpPr>
        <p:spPr>
          <a:xfrm>
            <a:off x="1240826" y="2104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p:cNvSpPr/>
          <p:nvPr/>
        </p:nvSpPr>
        <p:spPr>
          <a:xfrm>
            <a:off x="1347507" y="21042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p:cNvSpPr/>
          <p:nvPr/>
        </p:nvSpPr>
        <p:spPr>
          <a:xfrm>
            <a:off x="1454188"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p:cNvSpPr/>
          <p:nvPr/>
        </p:nvSpPr>
        <p:spPr>
          <a:xfrm>
            <a:off x="1560869"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p:cNvSpPr/>
          <p:nvPr/>
        </p:nvSpPr>
        <p:spPr>
          <a:xfrm>
            <a:off x="1667550"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p:cNvSpPr/>
          <p:nvPr/>
        </p:nvSpPr>
        <p:spPr>
          <a:xfrm>
            <a:off x="1774231" y="210428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Oval 414"/>
          <p:cNvSpPr/>
          <p:nvPr/>
        </p:nvSpPr>
        <p:spPr>
          <a:xfrm>
            <a:off x="1880912"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Oval 415"/>
          <p:cNvSpPr/>
          <p:nvPr/>
        </p:nvSpPr>
        <p:spPr>
          <a:xfrm>
            <a:off x="1987593"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Oval 416"/>
          <p:cNvSpPr/>
          <p:nvPr/>
        </p:nvSpPr>
        <p:spPr>
          <a:xfrm>
            <a:off x="2094274"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Oval 417"/>
          <p:cNvSpPr/>
          <p:nvPr/>
        </p:nvSpPr>
        <p:spPr>
          <a:xfrm>
            <a:off x="2200955"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val 418"/>
          <p:cNvSpPr/>
          <p:nvPr/>
        </p:nvSpPr>
        <p:spPr>
          <a:xfrm>
            <a:off x="2307636" y="2104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p:cNvSpPr/>
          <p:nvPr/>
        </p:nvSpPr>
        <p:spPr>
          <a:xfrm>
            <a:off x="2414317" y="21042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val 420"/>
          <p:cNvSpPr/>
          <p:nvPr/>
        </p:nvSpPr>
        <p:spPr>
          <a:xfrm>
            <a:off x="2520998"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p:cNvSpPr/>
          <p:nvPr/>
        </p:nvSpPr>
        <p:spPr>
          <a:xfrm>
            <a:off x="2627679"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Oval 422"/>
          <p:cNvSpPr/>
          <p:nvPr/>
        </p:nvSpPr>
        <p:spPr>
          <a:xfrm>
            <a:off x="2734360"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p:cNvSpPr/>
          <p:nvPr/>
        </p:nvSpPr>
        <p:spPr>
          <a:xfrm>
            <a:off x="2841041" y="210428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p:cNvSpPr/>
          <p:nvPr/>
        </p:nvSpPr>
        <p:spPr>
          <a:xfrm>
            <a:off x="2947722"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p:cNvSpPr/>
          <p:nvPr/>
        </p:nvSpPr>
        <p:spPr>
          <a:xfrm>
            <a:off x="3054403"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p:cNvSpPr/>
          <p:nvPr/>
        </p:nvSpPr>
        <p:spPr>
          <a:xfrm>
            <a:off x="3161084"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p:cNvSpPr/>
          <p:nvPr/>
        </p:nvSpPr>
        <p:spPr>
          <a:xfrm>
            <a:off x="3267765"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p:cNvSpPr/>
          <p:nvPr/>
        </p:nvSpPr>
        <p:spPr>
          <a:xfrm>
            <a:off x="3374446" y="2104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p:cNvSpPr/>
          <p:nvPr/>
        </p:nvSpPr>
        <p:spPr>
          <a:xfrm>
            <a:off x="3481127" y="21042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p:cNvSpPr/>
          <p:nvPr/>
        </p:nvSpPr>
        <p:spPr>
          <a:xfrm>
            <a:off x="3587808"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p:cNvSpPr/>
          <p:nvPr/>
        </p:nvSpPr>
        <p:spPr>
          <a:xfrm>
            <a:off x="3694489"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p:cNvSpPr/>
          <p:nvPr/>
        </p:nvSpPr>
        <p:spPr>
          <a:xfrm>
            <a:off x="555021"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p:cNvSpPr/>
          <p:nvPr/>
        </p:nvSpPr>
        <p:spPr>
          <a:xfrm>
            <a:off x="661702" y="219273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p:cNvSpPr/>
          <p:nvPr/>
        </p:nvSpPr>
        <p:spPr>
          <a:xfrm>
            <a:off x="768383"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Oval 435"/>
          <p:cNvSpPr/>
          <p:nvPr/>
        </p:nvSpPr>
        <p:spPr>
          <a:xfrm>
            <a:off x="875064"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Oval 436"/>
          <p:cNvSpPr/>
          <p:nvPr/>
        </p:nvSpPr>
        <p:spPr>
          <a:xfrm>
            <a:off x="981745"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Oval 437"/>
          <p:cNvSpPr/>
          <p:nvPr/>
        </p:nvSpPr>
        <p:spPr>
          <a:xfrm>
            <a:off x="1088426"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p:cNvSpPr/>
          <p:nvPr/>
        </p:nvSpPr>
        <p:spPr>
          <a:xfrm>
            <a:off x="1195107" y="219273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p:cNvSpPr/>
          <p:nvPr/>
        </p:nvSpPr>
        <p:spPr>
          <a:xfrm>
            <a:off x="1301788" y="219273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p:cNvSpPr/>
          <p:nvPr/>
        </p:nvSpPr>
        <p:spPr>
          <a:xfrm>
            <a:off x="1408469"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p:cNvSpPr/>
          <p:nvPr/>
        </p:nvSpPr>
        <p:spPr>
          <a:xfrm>
            <a:off x="1515150"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Oval 442"/>
          <p:cNvSpPr/>
          <p:nvPr/>
        </p:nvSpPr>
        <p:spPr>
          <a:xfrm>
            <a:off x="1621831"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Oval 443"/>
          <p:cNvSpPr/>
          <p:nvPr/>
        </p:nvSpPr>
        <p:spPr>
          <a:xfrm>
            <a:off x="1728512" y="219273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Oval 444"/>
          <p:cNvSpPr/>
          <p:nvPr/>
        </p:nvSpPr>
        <p:spPr>
          <a:xfrm>
            <a:off x="1835193"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Oval 445"/>
          <p:cNvSpPr/>
          <p:nvPr/>
        </p:nvSpPr>
        <p:spPr>
          <a:xfrm>
            <a:off x="1941874"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p:cNvSpPr/>
          <p:nvPr/>
        </p:nvSpPr>
        <p:spPr>
          <a:xfrm>
            <a:off x="2048555"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Oval 447"/>
          <p:cNvSpPr/>
          <p:nvPr/>
        </p:nvSpPr>
        <p:spPr>
          <a:xfrm>
            <a:off x="2155236"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p:cNvSpPr/>
          <p:nvPr/>
        </p:nvSpPr>
        <p:spPr>
          <a:xfrm>
            <a:off x="2261917" y="219273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Oval 449"/>
          <p:cNvSpPr/>
          <p:nvPr/>
        </p:nvSpPr>
        <p:spPr>
          <a:xfrm>
            <a:off x="2368598" y="219273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Oval 450"/>
          <p:cNvSpPr/>
          <p:nvPr/>
        </p:nvSpPr>
        <p:spPr>
          <a:xfrm>
            <a:off x="2475279"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Oval 451"/>
          <p:cNvSpPr/>
          <p:nvPr/>
        </p:nvSpPr>
        <p:spPr>
          <a:xfrm>
            <a:off x="2581960"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Oval 452"/>
          <p:cNvSpPr/>
          <p:nvPr/>
        </p:nvSpPr>
        <p:spPr>
          <a:xfrm>
            <a:off x="2688641"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Oval 453"/>
          <p:cNvSpPr/>
          <p:nvPr/>
        </p:nvSpPr>
        <p:spPr>
          <a:xfrm>
            <a:off x="2795322" y="219273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Oval 454"/>
          <p:cNvSpPr/>
          <p:nvPr/>
        </p:nvSpPr>
        <p:spPr>
          <a:xfrm>
            <a:off x="2902003"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Oval 455"/>
          <p:cNvSpPr/>
          <p:nvPr/>
        </p:nvSpPr>
        <p:spPr>
          <a:xfrm>
            <a:off x="3008684"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Oval 456"/>
          <p:cNvSpPr/>
          <p:nvPr/>
        </p:nvSpPr>
        <p:spPr>
          <a:xfrm>
            <a:off x="3115365"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Oval 457"/>
          <p:cNvSpPr/>
          <p:nvPr/>
        </p:nvSpPr>
        <p:spPr>
          <a:xfrm>
            <a:off x="3222046"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Oval 458"/>
          <p:cNvSpPr/>
          <p:nvPr/>
        </p:nvSpPr>
        <p:spPr>
          <a:xfrm>
            <a:off x="3328727" y="219273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Oval 459"/>
          <p:cNvSpPr/>
          <p:nvPr/>
        </p:nvSpPr>
        <p:spPr>
          <a:xfrm>
            <a:off x="3435408" y="219273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Oval 460"/>
          <p:cNvSpPr/>
          <p:nvPr/>
        </p:nvSpPr>
        <p:spPr>
          <a:xfrm>
            <a:off x="3542089"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Oval 461"/>
          <p:cNvSpPr/>
          <p:nvPr/>
        </p:nvSpPr>
        <p:spPr>
          <a:xfrm>
            <a:off x="3648770"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Oval 462"/>
          <p:cNvSpPr/>
          <p:nvPr/>
        </p:nvSpPr>
        <p:spPr>
          <a:xfrm>
            <a:off x="600740"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Oval 463"/>
          <p:cNvSpPr/>
          <p:nvPr/>
        </p:nvSpPr>
        <p:spPr>
          <a:xfrm>
            <a:off x="707421" y="2281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Oval 464"/>
          <p:cNvSpPr/>
          <p:nvPr/>
        </p:nvSpPr>
        <p:spPr>
          <a:xfrm>
            <a:off x="814102"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Oval 465"/>
          <p:cNvSpPr/>
          <p:nvPr/>
        </p:nvSpPr>
        <p:spPr>
          <a:xfrm>
            <a:off x="920783"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Oval 466"/>
          <p:cNvSpPr/>
          <p:nvPr/>
        </p:nvSpPr>
        <p:spPr>
          <a:xfrm>
            <a:off x="1027464"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Oval 467"/>
          <p:cNvSpPr/>
          <p:nvPr/>
        </p:nvSpPr>
        <p:spPr>
          <a:xfrm>
            <a:off x="1134145"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Oval 468"/>
          <p:cNvSpPr/>
          <p:nvPr/>
        </p:nvSpPr>
        <p:spPr>
          <a:xfrm>
            <a:off x="1240826" y="22811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Oval 469"/>
          <p:cNvSpPr/>
          <p:nvPr/>
        </p:nvSpPr>
        <p:spPr>
          <a:xfrm>
            <a:off x="1347507" y="228118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Explosion: 8 Points 470"/>
          <p:cNvSpPr/>
          <p:nvPr/>
        </p:nvSpPr>
        <p:spPr>
          <a:xfrm>
            <a:off x="1427284" y="2253309"/>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Oval 471"/>
          <p:cNvSpPr/>
          <p:nvPr/>
        </p:nvSpPr>
        <p:spPr>
          <a:xfrm>
            <a:off x="1560869"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Oval 472"/>
          <p:cNvSpPr/>
          <p:nvPr/>
        </p:nvSpPr>
        <p:spPr>
          <a:xfrm>
            <a:off x="1667550"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Oval 473"/>
          <p:cNvSpPr/>
          <p:nvPr/>
        </p:nvSpPr>
        <p:spPr>
          <a:xfrm>
            <a:off x="1774231" y="2281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Oval 474"/>
          <p:cNvSpPr/>
          <p:nvPr/>
        </p:nvSpPr>
        <p:spPr>
          <a:xfrm>
            <a:off x="1880912"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Oval 475"/>
          <p:cNvSpPr/>
          <p:nvPr/>
        </p:nvSpPr>
        <p:spPr>
          <a:xfrm>
            <a:off x="1987593"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Oval 476"/>
          <p:cNvSpPr/>
          <p:nvPr/>
        </p:nvSpPr>
        <p:spPr>
          <a:xfrm>
            <a:off x="2094274"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Oval 477"/>
          <p:cNvSpPr/>
          <p:nvPr/>
        </p:nvSpPr>
        <p:spPr>
          <a:xfrm>
            <a:off x="2200955"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Oval 479"/>
          <p:cNvSpPr/>
          <p:nvPr/>
        </p:nvSpPr>
        <p:spPr>
          <a:xfrm>
            <a:off x="2414317" y="228118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Oval 480"/>
          <p:cNvSpPr/>
          <p:nvPr/>
        </p:nvSpPr>
        <p:spPr>
          <a:xfrm>
            <a:off x="2520998"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Explosion: 8 Points 481"/>
          <p:cNvSpPr/>
          <p:nvPr/>
        </p:nvSpPr>
        <p:spPr>
          <a:xfrm>
            <a:off x="2601771" y="2252551"/>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Oval 482"/>
          <p:cNvSpPr/>
          <p:nvPr/>
        </p:nvSpPr>
        <p:spPr>
          <a:xfrm>
            <a:off x="2734360"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Oval 483"/>
          <p:cNvSpPr/>
          <p:nvPr/>
        </p:nvSpPr>
        <p:spPr>
          <a:xfrm>
            <a:off x="2841041" y="2281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Oval 484"/>
          <p:cNvSpPr/>
          <p:nvPr/>
        </p:nvSpPr>
        <p:spPr>
          <a:xfrm>
            <a:off x="2947722"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Oval 485"/>
          <p:cNvSpPr/>
          <p:nvPr/>
        </p:nvSpPr>
        <p:spPr>
          <a:xfrm>
            <a:off x="3054403"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Oval 486"/>
          <p:cNvSpPr/>
          <p:nvPr/>
        </p:nvSpPr>
        <p:spPr>
          <a:xfrm>
            <a:off x="3161084"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Oval 487"/>
          <p:cNvSpPr/>
          <p:nvPr/>
        </p:nvSpPr>
        <p:spPr>
          <a:xfrm>
            <a:off x="3267765"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Oval 488"/>
          <p:cNvSpPr/>
          <p:nvPr/>
        </p:nvSpPr>
        <p:spPr>
          <a:xfrm>
            <a:off x="3374446" y="22811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Oval 489"/>
          <p:cNvSpPr/>
          <p:nvPr/>
        </p:nvSpPr>
        <p:spPr>
          <a:xfrm>
            <a:off x="3481127" y="228118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Oval 490"/>
          <p:cNvSpPr/>
          <p:nvPr/>
        </p:nvSpPr>
        <p:spPr>
          <a:xfrm>
            <a:off x="3587808"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2" name="Oval 491"/>
          <p:cNvSpPr/>
          <p:nvPr/>
        </p:nvSpPr>
        <p:spPr>
          <a:xfrm>
            <a:off x="3694489"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Oval 492"/>
          <p:cNvSpPr/>
          <p:nvPr/>
        </p:nvSpPr>
        <p:spPr>
          <a:xfrm>
            <a:off x="555021"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Oval 493"/>
          <p:cNvSpPr/>
          <p:nvPr/>
        </p:nvSpPr>
        <p:spPr>
          <a:xfrm>
            <a:off x="661702" y="23622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Oval 494"/>
          <p:cNvSpPr/>
          <p:nvPr/>
        </p:nvSpPr>
        <p:spPr>
          <a:xfrm>
            <a:off x="768383"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Oval 495"/>
          <p:cNvSpPr/>
          <p:nvPr/>
        </p:nvSpPr>
        <p:spPr>
          <a:xfrm>
            <a:off x="875064"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Oval 496"/>
          <p:cNvSpPr/>
          <p:nvPr/>
        </p:nvSpPr>
        <p:spPr>
          <a:xfrm>
            <a:off x="981745"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8" name="Oval 497"/>
          <p:cNvSpPr/>
          <p:nvPr/>
        </p:nvSpPr>
        <p:spPr>
          <a:xfrm>
            <a:off x="1088426"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Oval 498"/>
          <p:cNvSpPr/>
          <p:nvPr/>
        </p:nvSpPr>
        <p:spPr>
          <a:xfrm>
            <a:off x="1195107" y="23622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Oval 499"/>
          <p:cNvSpPr/>
          <p:nvPr/>
        </p:nvSpPr>
        <p:spPr>
          <a:xfrm>
            <a:off x="1301788" y="23622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Oval 500"/>
          <p:cNvSpPr/>
          <p:nvPr/>
        </p:nvSpPr>
        <p:spPr>
          <a:xfrm>
            <a:off x="1408469"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Oval 501"/>
          <p:cNvSpPr/>
          <p:nvPr/>
        </p:nvSpPr>
        <p:spPr>
          <a:xfrm>
            <a:off x="1515150"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Oval 502"/>
          <p:cNvSpPr/>
          <p:nvPr/>
        </p:nvSpPr>
        <p:spPr>
          <a:xfrm>
            <a:off x="1621831"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Oval 503"/>
          <p:cNvSpPr/>
          <p:nvPr/>
        </p:nvSpPr>
        <p:spPr>
          <a:xfrm>
            <a:off x="1728512" y="23622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Oval 504"/>
          <p:cNvSpPr/>
          <p:nvPr/>
        </p:nvSpPr>
        <p:spPr>
          <a:xfrm>
            <a:off x="1835193"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6" name="Oval 505"/>
          <p:cNvSpPr/>
          <p:nvPr/>
        </p:nvSpPr>
        <p:spPr>
          <a:xfrm>
            <a:off x="1941874"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Oval 506"/>
          <p:cNvSpPr/>
          <p:nvPr/>
        </p:nvSpPr>
        <p:spPr>
          <a:xfrm>
            <a:off x="2048555"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8" name="Oval 507"/>
          <p:cNvSpPr/>
          <p:nvPr/>
        </p:nvSpPr>
        <p:spPr>
          <a:xfrm>
            <a:off x="2155236"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Oval 508"/>
          <p:cNvSpPr/>
          <p:nvPr/>
        </p:nvSpPr>
        <p:spPr>
          <a:xfrm>
            <a:off x="2261917" y="23622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Oval 509"/>
          <p:cNvSpPr/>
          <p:nvPr/>
        </p:nvSpPr>
        <p:spPr>
          <a:xfrm>
            <a:off x="2368598" y="23622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Oval 510"/>
          <p:cNvSpPr/>
          <p:nvPr/>
        </p:nvSpPr>
        <p:spPr>
          <a:xfrm>
            <a:off x="2475279"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Oval 511"/>
          <p:cNvSpPr/>
          <p:nvPr/>
        </p:nvSpPr>
        <p:spPr>
          <a:xfrm>
            <a:off x="2581960"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Oval 512"/>
          <p:cNvSpPr/>
          <p:nvPr/>
        </p:nvSpPr>
        <p:spPr>
          <a:xfrm>
            <a:off x="2688641"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Oval 513"/>
          <p:cNvSpPr/>
          <p:nvPr/>
        </p:nvSpPr>
        <p:spPr>
          <a:xfrm>
            <a:off x="2795322" y="23622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Oval 514"/>
          <p:cNvSpPr/>
          <p:nvPr/>
        </p:nvSpPr>
        <p:spPr>
          <a:xfrm>
            <a:off x="2902003"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Oval 515"/>
          <p:cNvSpPr/>
          <p:nvPr/>
        </p:nvSpPr>
        <p:spPr>
          <a:xfrm>
            <a:off x="3008684"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Oval 516"/>
          <p:cNvSpPr/>
          <p:nvPr/>
        </p:nvSpPr>
        <p:spPr>
          <a:xfrm>
            <a:off x="3115365"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Oval 517"/>
          <p:cNvSpPr/>
          <p:nvPr/>
        </p:nvSpPr>
        <p:spPr>
          <a:xfrm>
            <a:off x="3222046"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Oval 518"/>
          <p:cNvSpPr/>
          <p:nvPr/>
        </p:nvSpPr>
        <p:spPr>
          <a:xfrm>
            <a:off x="3328727" y="23622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Oval 519"/>
          <p:cNvSpPr/>
          <p:nvPr/>
        </p:nvSpPr>
        <p:spPr>
          <a:xfrm>
            <a:off x="3435408" y="23622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 name="Oval 520"/>
          <p:cNvSpPr/>
          <p:nvPr/>
        </p:nvSpPr>
        <p:spPr>
          <a:xfrm>
            <a:off x="3542089"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Oval 521"/>
          <p:cNvSpPr/>
          <p:nvPr/>
        </p:nvSpPr>
        <p:spPr>
          <a:xfrm>
            <a:off x="3648770"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Oval 522"/>
          <p:cNvSpPr/>
          <p:nvPr/>
        </p:nvSpPr>
        <p:spPr>
          <a:xfrm>
            <a:off x="600740"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 name="Oval 523"/>
          <p:cNvSpPr/>
          <p:nvPr/>
        </p:nvSpPr>
        <p:spPr>
          <a:xfrm>
            <a:off x="707421" y="24507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Oval 524"/>
          <p:cNvSpPr/>
          <p:nvPr/>
        </p:nvSpPr>
        <p:spPr>
          <a:xfrm>
            <a:off x="814102"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Oval 525"/>
          <p:cNvSpPr/>
          <p:nvPr/>
        </p:nvSpPr>
        <p:spPr>
          <a:xfrm>
            <a:off x="920783"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7" name="Oval 526"/>
          <p:cNvSpPr/>
          <p:nvPr/>
        </p:nvSpPr>
        <p:spPr>
          <a:xfrm>
            <a:off x="1027464"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8" name="Oval 527"/>
          <p:cNvSpPr/>
          <p:nvPr/>
        </p:nvSpPr>
        <p:spPr>
          <a:xfrm>
            <a:off x="1134145"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Oval 528"/>
          <p:cNvSpPr/>
          <p:nvPr/>
        </p:nvSpPr>
        <p:spPr>
          <a:xfrm>
            <a:off x="1240826" y="245073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0" name="Oval 529"/>
          <p:cNvSpPr/>
          <p:nvPr/>
        </p:nvSpPr>
        <p:spPr>
          <a:xfrm>
            <a:off x="1347507" y="245073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1" name="Oval 530"/>
          <p:cNvSpPr/>
          <p:nvPr/>
        </p:nvSpPr>
        <p:spPr>
          <a:xfrm>
            <a:off x="1454188"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 name="Oval 531"/>
          <p:cNvSpPr/>
          <p:nvPr/>
        </p:nvSpPr>
        <p:spPr>
          <a:xfrm>
            <a:off x="1560869"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3" name="Oval 532"/>
          <p:cNvSpPr/>
          <p:nvPr/>
        </p:nvSpPr>
        <p:spPr>
          <a:xfrm>
            <a:off x="1667550"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4" name="Oval 533"/>
          <p:cNvSpPr/>
          <p:nvPr/>
        </p:nvSpPr>
        <p:spPr>
          <a:xfrm>
            <a:off x="1774231" y="24507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5" name="Oval 534"/>
          <p:cNvSpPr/>
          <p:nvPr/>
        </p:nvSpPr>
        <p:spPr>
          <a:xfrm>
            <a:off x="1880912"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6" name="Oval 535"/>
          <p:cNvSpPr/>
          <p:nvPr/>
        </p:nvSpPr>
        <p:spPr>
          <a:xfrm>
            <a:off x="1987593"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7" name="Oval 536"/>
          <p:cNvSpPr/>
          <p:nvPr/>
        </p:nvSpPr>
        <p:spPr>
          <a:xfrm>
            <a:off x="2094274"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Oval 537"/>
          <p:cNvSpPr/>
          <p:nvPr/>
        </p:nvSpPr>
        <p:spPr>
          <a:xfrm>
            <a:off x="2200955"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9" name="Oval 538"/>
          <p:cNvSpPr/>
          <p:nvPr/>
        </p:nvSpPr>
        <p:spPr>
          <a:xfrm>
            <a:off x="2307636" y="245073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0" name="Explosion: 8 Points 539"/>
          <p:cNvSpPr/>
          <p:nvPr/>
        </p:nvSpPr>
        <p:spPr>
          <a:xfrm>
            <a:off x="2388409" y="242209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1" name="Oval 540"/>
          <p:cNvSpPr/>
          <p:nvPr/>
        </p:nvSpPr>
        <p:spPr>
          <a:xfrm>
            <a:off x="2520998"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 name="Oval 541"/>
          <p:cNvSpPr/>
          <p:nvPr/>
        </p:nvSpPr>
        <p:spPr>
          <a:xfrm>
            <a:off x="2627679"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3" name="Oval 542"/>
          <p:cNvSpPr/>
          <p:nvPr/>
        </p:nvSpPr>
        <p:spPr>
          <a:xfrm>
            <a:off x="2734360"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4" name="Oval 543"/>
          <p:cNvSpPr/>
          <p:nvPr/>
        </p:nvSpPr>
        <p:spPr>
          <a:xfrm>
            <a:off x="2841041" y="24507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5" name="Oval 544"/>
          <p:cNvSpPr/>
          <p:nvPr/>
        </p:nvSpPr>
        <p:spPr>
          <a:xfrm>
            <a:off x="2947722"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6" name="Oval 545"/>
          <p:cNvSpPr/>
          <p:nvPr/>
        </p:nvSpPr>
        <p:spPr>
          <a:xfrm>
            <a:off x="3054403"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7" name="Oval 546"/>
          <p:cNvSpPr/>
          <p:nvPr/>
        </p:nvSpPr>
        <p:spPr>
          <a:xfrm>
            <a:off x="3161084"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Oval 547"/>
          <p:cNvSpPr/>
          <p:nvPr/>
        </p:nvSpPr>
        <p:spPr>
          <a:xfrm>
            <a:off x="3267765"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9" name="Oval 548"/>
          <p:cNvSpPr/>
          <p:nvPr/>
        </p:nvSpPr>
        <p:spPr>
          <a:xfrm>
            <a:off x="3374446" y="245073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1" name="Oval 550"/>
          <p:cNvSpPr/>
          <p:nvPr/>
        </p:nvSpPr>
        <p:spPr>
          <a:xfrm>
            <a:off x="3587808"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Oval 551"/>
          <p:cNvSpPr/>
          <p:nvPr/>
        </p:nvSpPr>
        <p:spPr>
          <a:xfrm>
            <a:off x="3694489"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 name="Oval 552"/>
          <p:cNvSpPr/>
          <p:nvPr/>
        </p:nvSpPr>
        <p:spPr>
          <a:xfrm>
            <a:off x="555021"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Oval 553"/>
          <p:cNvSpPr/>
          <p:nvPr/>
        </p:nvSpPr>
        <p:spPr>
          <a:xfrm>
            <a:off x="661702" y="2539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5" name="Oval 554"/>
          <p:cNvSpPr/>
          <p:nvPr/>
        </p:nvSpPr>
        <p:spPr>
          <a:xfrm>
            <a:off x="768383"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6" name="Oval 555"/>
          <p:cNvSpPr/>
          <p:nvPr/>
        </p:nvSpPr>
        <p:spPr>
          <a:xfrm>
            <a:off x="875064"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Oval 556"/>
          <p:cNvSpPr/>
          <p:nvPr/>
        </p:nvSpPr>
        <p:spPr>
          <a:xfrm>
            <a:off x="981745"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8" name="Oval 557"/>
          <p:cNvSpPr/>
          <p:nvPr/>
        </p:nvSpPr>
        <p:spPr>
          <a:xfrm>
            <a:off x="1088426"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Oval 558"/>
          <p:cNvSpPr/>
          <p:nvPr/>
        </p:nvSpPr>
        <p:spPr>
          <a:xfrm>
            <a:off x="1195107" y="2539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Oval 559"/>
          <p:cNvSpPr/>
          <p:nvPr/>
        </p:nvSpPr>
        <p:spPr>
          <a:xfrm>
            <a:off x="1301788" y="25391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Oval 560"/>
          <p:cNvSpPr/>
          <p:nvPr/>
        </p:nvSpPr>
        <p:spPr>
          <a:xfrm>
            <a:off x="1408469"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2" name="Oval 561"/>
          <p:cNvSpPr/>
          <p:nvPr/>
        </p:nvSpPr>
        <p:spPr>
          <a:xfrm>
            <a:off x="1515150"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 name="Oval 562"/>
          <p:cNvSpPr/>
          <p:nvPr/>
        </p:nvSpPr>
        <p:spPr>
          <a:xfrm>
            <a:off x="1621831"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4" name="Oval 563"/>
          <p:cNvSpPr/>
          <p:nvPr/>
        </p:nvSpPr>
        <p:spPr>
          <a:xfrm>
            <a:off x="1728512" y="2539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5" name="Oval 564"/>
          <p:cNvSpPr/>
          <p:nvPr/>
        </p:nvSpPr>
        <p:spPr>
          <a:xfrm>
            <a:off x="1835193"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6" name="Oval 565"/>
          <p:cNvSpPr/>
          <p:nvPr/>
        </p:nvSpPr>
        <p:spPr>
          <a:xfrm>
            <a:off x="1941874"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Oval 566"/>
          <p:cNvSpPr/>
          <p:nvPr/>
        </p:nvSpPr>
        <p:spPr>
          <a:xfrm>
            <a:off x="2048555"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Oval 567"/>
          <p:cNvSpPr/>
          <p:nvPr/>
        </p:nvSpPr>
        <p:spPr>
          <a:xfrm>
            <a:off x="2155236"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9" name="Oval 568"/>
          <p:cNvSpPr/>
          <p:nvPr/>
        </p:nvSpPr>
        <p:spPr>
          <a:xfrm>
            <a:off x="2261917" y="2539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Oval 569"/>
          <p:cNvSpPr/>
          <p:nvPr/>
        </p:nvSpPr>
        <p:spPr>
          <a:xfrm>
            <a:off x="2368598" y="25391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Oval 570"/>
          <p:cNvSpPr/>
          <p:nvPr/>
        </p:nvSpPr>
        <p:spPr>
          <a:xfrm>
            <a:off x="2475279"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Oval 571"/>
          <p:cNvSpPr/>
          <p:nvPr/>
        </p:nvSpPr>
        <p:spPr>
          <a:xfrm>
            <a:off x="2581960"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Oval 572"/>
          <p:cNvSpPr/>
          <p:nvPr/>
        </p:nvSpPr>
        <p:spPr>
          <a:xfrm>
            <a:off x="2688641"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Oval 573"/>
          <p:cNvSpPr/>
          <p:nvPr/>
        </p:nvSpPr>
        <p:spPr>
          <a:xfrm>
            <a:off x="2795322" y="2539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Oval 574"/>
          <p:cNvSpPr/>
          <p:nvPr/>
        </p:nvSpPr>
        <p:spPr>
          <a:xfrm>
            <a:off x="2902003"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Oval 575"/>
          <p:cNvSpPr/>
          <p:nvPr/>
        </p:nvSpPr>
        <p:spPr>
          <a:xfrm>
            <a:off x="3008684"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Oval 576"/>
          <p:cNvSpPr/>
          <p:nvPr/>
        </p:nvSpPr>
        <p:spPr>
          <a:xfrm>
            <a:off x="3115365"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8" name="Oval 577"/>
          <p:cNvSpPr/>
          <p:nvPr/>
        </p:nvSpPr>
        <p:spPr>
          <a:xfrm>
            <a:off x="3222046"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0" name="Oval 579"/>
          <p:cNvSpPr/>
          <p:nvPr/>
        </p:nvSpPr>
        <p:spPr>
          <a:xfrm>
            <a:off x="3435408" y="25391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1" name="Oval 580"/>
          <p:cNvSpPr/>
          <p:nvPr/>
        </p:nvSpPr>
        <p:spPr>
          <a:xfrm>
            <a:off x="3542089"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Oval 581"/>
          <p:cNvSpPr/>
          <p:nvPr/>
        </p:nvSpPr>
        <p:spPr>
          <a:xfrm>
            <a:off x="3648770"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Oval 582"/>
          <p:cNvSpPr/>
          <p:nvPr/>
        </p:nvSpPr>
        <p:spPr>
          <a:xfrm>
            <a:off x="600740"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4" name="Oval 583"/>
          <p:cNvSpPr/>
          <p:nvPr/>
        </p:nvSpPr>
        <p:spPr>
          <a:xfrm>
            <a:off x="707421" y="26276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5" name="Oval 584"/>
          <p:cNvSpPr/>
          <p:nvPr/>
        </p:nvSpPr>
        <p:spPr>
          <a:xfrm>
            <a:off x="814102"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6" name="Oval 585"/>
          <p:cNvSpPr/>
          <p:nvPr/>
        </p:nvSpPr>
        <p:spPr>
          <a:xfrm>
            <a:off x="920783"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7" name="Oval 586"/>
          <p:cNvSpPr/>
          <p:nvPr/>
        </p:nvSpPr>
        <p:spPr>
          <a:xfrm>
            <a:off x="1027464"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8" name="Oval 587"/>
          <p:cNvSpPr/>
          <p:nvPr/>
        </p:nvSpPr>
        <p:spPr>
          <a:xfrm>
            <a:off x="1134145"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9" name="Oval 588"/>
          <p:cNvSpPr/>
          <p:nvPr/>
        </p:nvSpPr>
        <p:spPr>
          <a:xfrm>
            <a:off x="1240826" y="26276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0" name="Oval 589"/>
          <p:cNvSpPr/>
          <p:nvPr/>
        </p:nvSpPr>
        <p:spPr>
          <a:xfrm>
            <a:off x="1347507" y="262764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1" name="Oval 590"/>
          <p:cNvSpPr/>
          <p:nvPr/>
        </p:nvSpPr>
        <p:spPr>
          <a:xfrm>
            <a:off x="1454188"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Oval 591"/>
          <p:cNvSpPr/>
          <p:nvPr/>
        </p:nvSpPr>
        <p:spPr>
          <a:xfrm>
            <a:off x="1560869"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 name="Oval 592"/>
          <p:cNvSpPr/>
          <p:nvPr/>
        </p:nvSpPr>
        <p:spPr>
          <a:xfrm>
            <a:off x="1667550"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4" name="Oval 593"/>
          <p:cNvSpPr/>
          <p:nvPr/>
        </p:nvSpPr>
        <p:spPr>
          <a:xfrm>
            <a:off x="1774231" y="26276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5" name="Oval 594"/>
          <p:cNvSpPr/>
          <p:nvPr/>
        </p:nvSpPr>
        <p:spPr>
          <a:xfrm>
            <a:off x="1880912"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6" name="Oval 595"/>
          <p:cNvSpPr/>
          <p:nvPr/>
        </p:nvSpPr>
        <p:spPr>
          <a:xfrm>
            <a:off x="1987593"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7" name="Oval 596"/>
          <p:cNvSpPr/>
          <p:nvPr/>
        </p:nvSpPr>
        <p:spPr>
          <a:xfrm>
            <a:off x="2094274"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8" name="Oval 597"/>
          <p:cNvSpPr/>
          <p:nvPr/>
        </p:nvSpPr>
        <p:spPr>
          <a:xfrm>
            <a:off x="2200955"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9" name="Oval 598"/>
          <p:cNvSpPr/>
          <p:nvPr/>
        </p:nvSpPr>
        <p:spPr>
          <a:xfrm>
            <a:off x="2307636" y="26276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0" name="Oval 599"/>
          <p:cNvSpPr/>
          <p:nvPr/>
        </p:nvSpPr>
        <p:spPr>
          <a:xfrm>
            <a:off x="2414317" y="262764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1" name="Oval 600"/>
          <p:cNvSpPr/>
          <p:nvPr/>
        </p:nvSpPr>
        <p:spPr>
          <a:xfrm>
            <a:off x="2520998"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Oval 601"/>
          <p:cNvSpPr/>
          <p:nvPr/>
        </p:nvSpPr>
        <p:spPr>
          <a:xfrm>
            <a:off x="2627679"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Oval 602"/>
          <p:cNvSpPr/>
          <p:nvPr/>
        </p:nvSpPr>
        <p:spPr>
          <a:xfrm>
            <a:off x="2734360"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 name="Oval 603"/>
          <p:cNvSpPr/>
          <p:nvPr/>
        </p:nvSpPr>
        <p:spPr>
          <a:xfrm>
            <a:off x="2841041" y="26276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5" name="Oval 604"/>
          <p:cNvSpPr/>
          <p:nvPr/>
        </p:nvSpPr>
        <p:spPr>
          <a:xfrm>
            <a:off x="2947722"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6" name="Oval 605"/>
          <p:cNvSpPr/>
          <p:nvPr/>
        </p:nvSpPr>
        <p:spPr>
          <a:xfrm>
            <a:off x="3054403"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7" name="Oval 606"/>
          <p:cNvSpPr/>
          <p:nvPr/>
        </p:nvSpPr>
        <p:spPr>
          <a:xfrm>
            <a:off x="3161084"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8" name="Oval 607"/>
          <p:cNvSpPr/>
          <p:nvPr/>
        </p:nvSpPr>
        <p:spPr>
          <a:xfrm>
            <a:off x="3267765"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9" name="Oval 608"/>
          <p:cNvSpPr/>
          <p:nvPr/>
        </p:nvSpPr>
        <p:spPr>
          <a:xfrm>
            <a:off x="3374446" y="26276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0" name="Oval 609"/>
          <p:cNvSpPr/>
          <p:nvPr/>
        </p:nvSpPr>
        <p:spPr>
          <a:xfrm>
            <a:off x="3481127" y="262764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 name="Oval 610"/>
          <p:cNvSpPr/>
          <p:nvPr/>
        </p:nvSpPr>
        <p:spPr>
          <a:xfrm>
            <a:off x="3587808"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2" name="Oval 611"/>
          <p:cNvSpPr/>
          <p:nvPr/>
        </p:nvSpPr>
        <p:spPr>
          <a:xfrm>
            <a:off x="3694489"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3" name="Oval 612"/>
          <p:cNvSpPr/>
          <p:nvPr/>
        </p:nvSpPr>
        <p:spPr>
          <a:xfrm>
            <a:off x="555021"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 name="Oval 613"/>
          <p:cNvSpPr/>
          <p:nvPr/>
        </p:nvSpPr>
        <p:spPr>
          <a:xfrm>
            <a:off x="661702" y="27160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 name="Oval 614"/>
          <p:cNvSpPr/>
          <p:nvPr/>
        </p:nvSpPr>
        <p:spPr>
          <a:xfrm>
            <a:off x="768383"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 name="Oval 615"/>
          <p:cNvSpPr/>
          <p:nvPr/>
        </p:nvSpPr>
        <p:spPr>
          <a:xfrm>
            <a:off x="875064"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 name="Oval 616"/>
          <p:cNvSpPr/>
          <p:nvPr/>
        </p:nvSpPr>
        <p:spPr>
          <a:xfrm>
            <a:off x="981745"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 name="Oval 617"/>
          <p:cNvSpPr/>
          <p:nvPr/>
        </p:nvSpPr>
        <p:spPr>
          <a:xfrm>
            <a:off x="1088426"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 name="Oval 618"/>
          <p:cNvSpPr/>
          <p:nvPr/>
        </p:nvSpPr>
        <p:spPr>
          <a:xfrm>
            <a:off x="1195107" y="27160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0" name="Oval 619"/>
          <p:cNvSpPr/>
          <p:nvPr/>
        </p:nvSpPr>
        <p:spPr>
          <a:xfrm>
            <a:off x="1301788" y="271609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1" name="Oval 620"/>
          <p:cNvSpPr/>
          <p:nvPr/>
        </p:nvSpPr>
        <p:spPr>
          <a:xfrm>
            <a:off x="1408469"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2" name="Oval 621"/>
          <p:cNvSpPr/>
          <p:nvPr/>
        </p:nvSpPr>
        <p:spPr>
          <a:xfrm>
            <a:off x="1515150"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3" name="Oval 622"/>
          <p:cNvSpPr/>
          <p:nvPr/>
        </p:nvSpPr>
        <p:spPr>
          <a:xfrm>
            <a:off x="1621831"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 name="Oval 623"/>
          <p:cNvSpPr/>
          <p:nvPr/>
        </p:nvSpPr>
        <p:spPr>
          <a:xfrm>
            <a:off x="1728512" y="27160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5" name="Oval 624"/>
          <p:cNvSpPr/>
          <p:nvPr/>
        </p:nvSpPr>
        <p:spPr>
          <a:xfrm>
            <a:off x="1835193"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6" name="Oval 625"/>
          <p:cNvSpPr/>
          <p:nvPr/>
        </p:nvSpPr>
        <p:spPr>
          <a:xfrm>
            <a:off x="1941874"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7" name="Oval 626"/>
          <p:cNvSpPr/>
          <p:nvPr/>
        </p:nvSpPr>
        <p:spPr>
          <a:xfrm>
            <a:off x="2048555"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8" name="Oval 627"/>
          <p:cNvSpPr/>
          <p:nvPr/>
        </p:nvSpPr>
        <p:spPr>
          <a:xfrm>
            <a:off x="2155236"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9" name="Oval 628"/>
          <p:cNvSpPr/>
          <p:nvPr/>
        </p:nvSpPr>
        <p:spPr>
          <a:xfrm>
            <a:off x="2261917" y="27160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0" name="Oval 629"/>
          <p:cNvSpPr/>
          <p:nvPr/>
        </p:nvSpPr>
        <p:spPr>
          <a:xfrm>
            <a:off x="2368598" y="271609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1" name="Oval 630"/>
          <p:cNvSpPr/>
          <p:nvPr/>
        </p:nvSpPr>
        <p:spPr>
          <a:xfrm>
            <a:off x="2475279"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2" name="Oval 631"/>
          <p:cNvSpPr/>
          <p:nvPr/>
        </p:nvSpPr>
        <p:spPr>
          <a:xfrm>
            <a:off x="2581960"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3" name="Oval 632"/>
          <p:cNvSpPr/>
          <p:nvPr/>
        </p:nvSpPr>
        <p:spPr>
          <a:xfrm>
            <a:off x="2688641"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4" name="Oval 633"/>
          <p:cNvSpPr/>
          <p:nvPr/>
        </p:nvSpPr>
        <p:spPr>
          <a:xfrm>
            <a:off x="2795322" y="27160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5" name="Oval 634"/>
          <p:cNvSpPr/>
          <p:nvPr/>
        </p:nvSpPr>
        <p:spPr>
          <a:xfrm>
            <a:off x="2902003"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6" name="Oval 635"/>
          <p:cNvSpPr/>
          <p:nvPr/>
        </p:nvSpPr>
        <p:spPr>
          <a:xfrm>
            <a:off x="3008684"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7" name="Oval 636"/>
          <p:cNvSpPr/>
          <p:nvPr/>
        </p:nvSpPr>
        <p:spPr>
          <a:xfrm>
            <a:off x="3115365"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8" name="Oval 637"/>
          <p:cNvSpPr/>
          <p:nvPr/>
        </p:nvSpPr>
        <p:spPr>
          <a:xfrm>
            <a:off x="3222046"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9" name="Oval 638"/>
          <p:cNvSpPr/>
          <p:nvPr/>
        </p:nvSpPr>
        <p:spPr>
          <a:xfrm>
            <a:off x="3328727" y="27160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0" name="Oval 639"/>
          <p:cNvSpPr/>
          <p:nvPr/>
        </p:nvSpPr>
        <p:spPr>
          <a:xfrm>
            <a:off x="3435408" y="271609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1" name="Oval 640"/>
          <p:cNvSpPr/>
          <p:nvPr/>
        </p:nvSpPr>
        <p:spPr>
          <a:xfrm>
            <a:off x="3542089"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2" name="Oval 641"/>
          <p:cNvSpPr/>
          <p:nvPr/>
        </p:nvSpPr>
        <p:spPr>
          <a:xfrm>
            <a:off x="3648770"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3" name="Oval 642"/>
          <p:cNvSpPr/>
          <p:nvPr/>
        </p:nvSpPr>
        <p:spPr>
          <a:xfrm>
            <a:off x="600740"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4" name="Oval 643"/>
          <p:cNvSpPr/>
          <p:nvPr/>
        </p:nvSpPr>
        <p:spPr>
          <a:xfrm>
            <a:off x="707421" y="28045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5" name="Oval 644"/>
          <p:cNvSpPr/>
          <p:nvPr/>
        </p:nvSpPr>
        <p:spPr>
          <a:xfrm>
            <a:off x="814102"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6" name="Oval 645"/>
          <p:cNvSpPr/>
          <p:nvPr/>
        </p:nvSpPr>
        <p:spPr>
          <a:xfrm>
            <a:off x="920783"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7" name="Oval 646"/>
          <p:cNvSpPr/>
          <p:nvPr/>
        </p:nvSpPr>
        <p:spPr>
          <a:xfrm>
            <a:off x="1027464"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Oval 647"/>
          <p:cNvSpPr/>
          <p:nvPr/>
        </p:nvSpPr>
        <p:spPr>
          <a:xfrm>
            <a:off x="1134145"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Oval 648"/>
          <p:cNvSpPr/>
          <p:nvPr/>
        </p:nvSpPr>
        <p:spPr>
          <a:xfrm>
            <a:off x="1240826" y="280455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0" name="Oval 649"/>
          <p:cNvSpPr/>
          <p:nvPr/>
        </p:nvSpPr>
        <p:spPr>
          <a:xfrm>
            <a:off x="1347507" y="280455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1" name="Oval 650"/>
          <p:cNvSpPr/>
          <p:nvPr/>
        </p:nvSpPr>
        <p:spPr>
          <a:xfrm>
            <a:off x="1454188"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2" name="Oval 651"/>
          <p:cNvSpPr/>
          <p:nvPr/>
        </p:nvSpPr>
        <p:spPr>
          <a:xfrm>
            <a:off x="1560869"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3" name="Oval 652"/>
          <p:cNvSpPr/>
          <p:nvPr/>
        </p:nvSpPr>
        <p:spPr>
          <a:xfrm>
            <a:off x="1667550"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4" name="Oval 653"/>
          <p:cNvSpPr/>
          <p:nvPr/>
        </p:nvSpPr>
        <p:spPr>
          <a:xfrm>
            <a:off x="1774231" y="28045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5" name="Oval 654"/>
          <p:cNvSpPr/>
          <p:nvPr/>
        </p:nvSpPr>
        <p:spPr>
          <a:xfrm>
            <a:off x="1880912"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6" name="Oval 655"/>
          <p:cNvSpPr/>
          <p:nvPr/>
        </p:nvSpPr>
        <p:spPr>
          <a:xfrm>
            <a:off x="1987593"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7" name="Oval 656"/>
          <p:cNvSpPr/>
          <p:nvPr/>
        </p:nvSpPr>
        <p:spPr>
          <a:xfrm>
            <a:off x="2094274"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8" name="Oval 657"/>
          <p:cNvSpPr/>
          <p:nvPr/>
        </p:nvSpPr>
        <p:spPr>
          <a:xfrm>
            <a:off x="2200955"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Oval 658"/>
          <p:cNvSpPr/>
          <p:nvPr/>
        </p:nvSpPr>
        <p:spPr>
          <a:xfrm>
            <a:off x="2307636" y="280455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0" name="Oval 659"/>
          <p:cNvSpPr/>
          <p:nvPr/>
        </p:nvSpPr>
        <p:spPr>
          <a:xfrm>
            <a:off x="2414317" y="280455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1" name="Oval 660"/>
          <p:cNvSpPr/>
          <p:nvPr/>
        </p:nvSpPr>
        <p:spPr>
          <a:xfrm>
            <a:off x="2520998"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2" name="Oval 661"/>
          <p:cNvSpPr/>
          <p:nvPr/>
        </p:nvSpPr>
        <p:spPr>
          <a:xfrm>
            <a:off x="2627679"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3" name="Oval 662"/>
          <p:cNvSpPr/>
          <p:nvPr/>
        </p:nvSpPr>
        <p:spPr>
          <a:xfrm>
            <a:off x="2734360"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Oval 663"/>
          <p:cNvSpPr/>
          <p:nvPr/>
        </p:nvSpPr>
        <p:spPr>
          <a:xfrm>
            <a:off x="2841041" y="28045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 name="Oval 664"/>
          <p:cNvSpPr/>
          <p:nvPr/>
        </p:nvSpPr>
        <p:spPr>
          <a:xfrm>
            <a:off x="2947722"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6" name="Oval 665"/>
          <p:cNvSpPr/>
          <p:nvPr/>
        </p:nvSpPr>
        <p:spPr>
          <a:xfrm>
            <a:off x="3054403"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7" name="Oval 666"/>
          <p:cNvSpPr/>
          <p:nvPr/>
        </p:nvSpPr>
        <p:spPr>
          <a:xfrm>
            <a:off x="3161084"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8" name="Oval 667"/>
          <p:cNvSpPr/>
          <p:nvPr/>
        </p:nvSpPr>
        <p:spPr>
          <a:xfrm>
            <a:off x="3267765"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9" name="Oval 668"/>
          <p:cNvSpPr/>
          <p:nvPr/>
        </p:nvSpPr>
        <p:spPr>
          <a:xfrm>
            <a:off x="3374446" y="280455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0" name="Oval 669"/>
          <p:cNvSpPr/>
          <p:nvPr/>
        </p:nvSpPr>
        <p:spPr>
          <a:xfrm>
            <a:off x="3481127" y="280455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1" name="Oval 670"/>
          <p:cNvSpPr/>
          <p:nvPr/>
        </p:nvSpPr>
        <p:spPr>
          <a:xfrm>
            <a:off x="3587808"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2" name="Oval 671"/>
          <p:cNvSpPr/>
          <p:nvPr/>
        </p:nvSpPr>
        <p:spPr>
          <a:xfrm>
            <a:off x="3694489"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3" name="Oval 672"/>
          <p:cNvSpPr/>
          <p:nvPr/>
        </p:nvSpPr>
        <p:spPr>
          <a:xfrm>
            <a:off x="555021"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4" name="Oval 673"/>
          <p:cNvSpPr/>
          <p:nvPr/>
        </p:nvSpPr>
        <p:spPr>
          <a:xfrm>
            <a:off x="661702" y="28773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6" name="Oval 675"/>
          <p:cNvSpPr/>
          <p:nvPr/>
        </p:nvSpPr>
        <p:spPr>
          <a:xfrm>
            <a:off x="875064"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7" name="Oval 676"/>
          <p:cNvSpPr/>
          <p:nvPr/>
        </p:nvSpPr>
        <p:spPr>
          <a:xfrm>
            <a:off x="981745"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8" name="Oval 677"/>
          <p:cNvSpPr/>
          <p:nvPr/>
        </p:nvSpPr>
        <p:spPr>
          <a:xfrm>
            <a:off x="1088426"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9" name="Oval 678"/>
          <p:cNvSpPr/>
          <p:nvPr/>
        </p:nvSpPr>
        <p:spPr>
          <a:xfrm>
            <a:off x="1195107" y="28773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0" name="Oval 679"/>
          <p:cNvSpPr/>
          <p:nvPr/>
        </p:nvSpPr>
        <p:spPr>
          <a:xfrm>
            <a:off x="1301788" y="287738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1" name="Oval 680"/>
          <p:cNvSpPr/>
          <p:nvPr/>
        </p:nvSpPr>
        <p:spPr>
          <a:xfrm>
            <a:off x="1408469"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2" name="Oval 681"/>
          <p:cNvSpPr/>
          <p:nvPr/>
        </p:nvSpPr>
        <p:spPr>
          <a:xfrm>
            <a:off x="1515150"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3" name="Oval 682"/>
          <p:cNvSpPr/>
          <p:nvPr/>
        </p:nvSpPr>
        <p:spPr>
          <a:xfrm>
            <a:off x="1621831"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4" name="Oval 683"/>
          <p:cNvSpPr/>
          <p:nvPr/>
        </p:nvSpPr>
        <p:spPr>
          <a:xfrm>
            <a:off x="1728512" y="28773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5" name="Oval 684"/>
          <p:cNvSpPr/>
          <p:nvPr/>
        </p:nvSpPr>
        <p:spPr>
          <a:xfrm>
            <a:off x="1835193"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6" name="Oval 685"/>
          <p:cNvSpPr/>
          <p:nvPr/>
        </p:nvSpPr>
        <p:spPr>
          <a:xfrm>
            <a:off x="1941874"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7" name="Oval 686"/>
          <p:cNvSpPr/>
          <p:nvPr/>
        </p:nvSpPr>
        <p:spPr>
          <a:xfrm>
            <a:off x="2048555"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8" name="Oval 687"/>
          <p:cNvSpPr/>
          <p:nvPr/>
        </p:nvSpPr>
        <p:spPr>
          <a:xfrm>
            <a:off x="2155236"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9" name="Oval 688"/>
          <p:cNvSpPr/>
          <p:nvPr/>
        </p:nvSpPr>
        <p:spPr>
          <a:xfrm>
            <a:off x="2261917" y="28773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0" name="Oval 689"/>
          <p:cNvSpPr/>
          <p:nvPr/>
        </p:nvSpPr>
        <p:spPr>
          <a:xfrm>
            <a:off x="2368598" y="287738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1" name="Oval 690"/>
          <p:cNvSpPr/>
          <p:nvPr/>
        </p:nvSpPr>
        <p:spPr>
          <a:xfrm>
            <a:off x="2475279"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2" name="Oval 691"/>
          <p:cNvSpPr/>
          <p:nvPr/>
        </p:nvSpPr>
        <p:spPr>
          <a:xfrm>
            <a:off x="2581960"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3" name="Oval 692"/>
          <p:cNvSpPr/>
          <p:nvPr/>
        </p:nvSpPr>
        <p:spPr>
          <a:xfrm>
            <a:off x="2688641"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4" name="Oval 693"/>
          <p:cNvSpPr/>
          <p:nvPr/>
        </p:nvSpPr>
        <p:spPr>
          <a:xfrm>
            <a:off x="2795322" y="28773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5" name="Oval 694"/>
          <p:cNvSpPr/>
          <p:nvPr/>
        </p:nvSpPr>
        <p:spPr>
          <a:xfrm>
            <a:off x="2902003"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 name="Oval 695"/>
          <p:cNvSpPr/>
          <p:nvPr/>
        </p:nvSpPr>
        <p:spPr>
          <a:xfrm>
            <a:off x="3008684"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7" name="Oval 696"/>
          <p:cNvSpPr/>
          <p:nvPr/>
        </p:nvSpPr>
        <p:spPr>
          <a:xfrm>
            <a:off x="3115365"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Oval 697"/>
          <p:cNvSpPr/>
          <p:nvPr/>
        </p:nvSpPr>
        <p:spPr>
          <a:xfrm>
            <a:off x="3222046"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9" name="Oval 698"/>
          <p:cNvSpPr/>
          <p:nvPr/>
        </p:nvSpPr>
        <p:spPr>
          <a:xfrm>
            <a:off x="3328727" y="28773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0" name="Explosion: 8 Points 699"/>
          <p:cNvSpPr/>
          <p:nvPr/>
        </p:nvSpPr>
        <p:spPr>
          <a:xfrm>
            <a:off x="3409500" y="2848749"/>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1" name="Oval 700"/>
          <p:cNvSpPr/>
          <p:nvPr/>
        </p:nvSpPr>
        <p:spPr>
          <a:xfrm>
            <a:off x="3542089"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2" name="Oval 701"/>
          <p:cNvSpPr/>
          <p:nvPr/>
        </p:nvSpPr>
        <p:spPr>
          <a:xfrm>
            <a:off x="3648770"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3" name="Oval 702"/>
          <p:cNvSpPr/>
          <p:nvPr/>
        </p:nvSpPr>
        <p:spPr>
          <a:xfrm>
            <a:off x="600740"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4" name="Oval 703"/>
          <p:cNvSpPr/>
          <p:nvPr/>
        </p:nvSpPr>
        <p:spPr>
          <a:xfrm>
            <a:off x="707421" y="29658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5" name="Oval 704"/>
          <p:cNvSpPr/>
          <p:nvPr/>
        </p:nvSpPr>
        <p:spPr>
          <a:xfrm>
            <a:off x="814102"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 name="Oval 705"/>
          <p:cNvSpPr/>
          <p:nvPr/>
        </p:nvSpPr>
        <p:spPr>
          <a:xfrm>
            <a:off x="920783"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7" name="Oval 706"/>
          <p:cNvSpPr/>
          <p:nvPr/>
        </p:nvSpPr>
        <p:spPr>
          <a:xfrm>
            <a:off x="1027464"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8" name="Oval 707"/>
          <p:cNvSpPr/>
          <p:nvPr/>
        </p:nvSpPr>
        <p:spPr>
          <a:xfrm>
            <a:off x="1134145"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9" name="Oval 708"/>
          <p:cNvSpPr/>
          <p:nvPr/>
        </p:nvSpPr>
        <p:spPr>
          <a:xfrm>
            <a:off x="1240826" y="296584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0" name="Oval 709"/>
          <p:cNvSpPr/>
          <p:nvPr/>
        </p:nvSpPr>
        <p:spPr>
          <a:xfrm>
            <a:off x="1347507" y="296584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1" name="Oval 710"/>
          <p:cNvSpPr/>
          <p:nvPr/>
        </p:nvSpPr>
        <p:spPr>
          <a:xfrm>
            <a:off x="1454188"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2" name="Oval 711"/>
          <p:cNvSpPr/>
          <p:nvPr/>
        </p:nvSpPr>
        <p:spPr>
          <a:xfrm>
            <a:off x="1560869"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3" name="Oval 712"/>
          <p:cNvSpPr/>
          <p:nvPr/>
        </p:nvSpPr>
        <p:spPr>
          <a:xfrm>
            <a:off x="1667550"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4" name="Oval 713"/>
          <p:cNvSpPr/>
          <p:nvPr/>
        </p:nvSpPr>
        <p:spPr>
          <a:xfrm>
            <a:off x="1774231" y="29658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5" name="Oval 714"/>
          <p:cNvSpPr/>
          <p:nvPr/>
        </p:nvSpPr>
        <p:spPr>
          <a:xfrm>
            <a:off x="1880912"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 name="Oval 715"/>
          <p:cNvSpPr/>
          <p:nvPr/>
        </p:nvSpPr>
        <p:spPr>
          <a:xfrm>
            <a:off x="1987593"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 name="Oval 716"/>
          <p:cNvSpPr/>
          <p:nvPr/>
        </p:nvSpPr>
        <p:spPr>
          <a:xfrm>
            <a:off x="2094274"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 name="Oval 717"/>
          <p:cNvSpPr/>
          <p:nvPr/>
        </p:nvSpPr>
        <p:spPr>
          <a:xfrm>
            <a:off x="2200955"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 name="Oval 718"/>
          <p:cNvSpPr/>
          <p:nvPr/>
        </p:nvSpPr>
        <p:spPr>
          <a:xfrm>
            <a:off x="2307636" y="296584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 name="Oval 719"/>
          <p:cNvSpPr/>
          <p:nvPr/>
        </p:nvSpPr>
        <p:spPr>
          <a:xfrm>
            <a:off x="2414317" y="296584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 name="Oval 720"/>
          <p:cNvSpPr/>
          <p:nvPr/>
        </p:nvSpPr>
        <p:spPr>
          <a:xfrm>
            <a:off x="2520998"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 name="Oval 721"/>
          <p:cNvSpPr/>
          <p:nvPr/>
        </p:nvSpPr>
        <p:spPr>
          <a:xfrm>
            <a:off x="2627679"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3" name="Oval 722"/>
          <p:cNvSpPr/>
          <p:nvPr/>
        </p:nvSpPr>
        <p:spPr>
          <a:xfrm>
            <a:off x="2734360"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4" name="Oval 723"/>
          <p:cNvSpPr/>
          <p:nvPr/>
        </p:nvSpPr>
        <p:spPr>
          <a:xfrm>
            <a:off x="2841041" y="29658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 name="Oval 724"/>
          <p:cNvSpPr/>
          <p:nvPr/>
        </p:nvSpPr>
        <p:spPr>
          <a:xfrm>
            <a:off x="2947722"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 name="Oval 725"/>
          <p:cNvSpPr/>
          <p:nvPr/>
        </p:nvSpPr>
        <p:spPr>
          <a:xfrm>
            <a:off x="3054403"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 name="Oval 726"/>
          <p:cNvSpPr/>
          <p:nvPr/>
        </p:nvSpPr>
        <p:spPr>
          <a:xfrm>
            <a:off x="3161084"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8" name="Oval 727"/>
          <p:cNvSpPr/>
          <p:nvPr/>
        </p:nvSpPr>
        <p:spPr>
          <a:xfrm>
            <a:off x="3267765"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9" name="Oval 728"/>
          <p:cNvSpPr/>
          <p:nvPr/>
        </p:nvSpPr>
        <p:spPr>
          <a:xfrm>
            <a:off x="3374446" y="296584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0" name="Oval 729"/>
          <p:cNvSpPr/>
          <p:nvPr/>
        </p:nvSpPr>
        <p:spPr>
          <a:xfrm>
            <a:off x="3481127" y="296584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1" name="Oval 730"/>
          <p:cNvSpPr/>
          <p:nvPr/>
        </p:nvSpPr>
        <p:spPr>
          <a:xfrm>
            <a:off x="3587808"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2" name="Oval 731"/>
          <p:cNvSpPr/>
          <p:nvPr/>
        </p:nvSpPr>
        <p:spPr>
          <a:xfrm>
            <a:off x="3694489"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3" name="Oval 732"/>
          <p:cNvSpPr/>
          <p:nvPr/>
        </p:nvSpPr>
        <p:spPr>
          <a:xfrm>
            <a:off x="555021"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4" name="Oval 733"/>
          <p:cNvSpPr/>
          <p:nvPr/>
        </p:nvSpPr>
        <p:spPr>
          <a:xfrm>
            <a:off x="661702" y="305430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5" name="Oval 734"/>
          <p:cNvSpPr/>
          <p:nvPr/>
        </p:nvSpPr>
        <p:spPr>
          <a:xfrm>
            <a:off x="768383"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6" name="Oval 735"/>
          <p:cNvSpPr/>
          <p:nvPr/>
        </p:nvSpPr>
        <p:spPr>
          <a:xfrm>
            <a:off x="875064"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7" name="Oval 736"/>
          <p:cNvSpPr/>
          <p:nvPr/>
        </p:nvSpPr>
        <p:spPr>
          <a:xfrm>
            <a:off x="981745"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8" name="Oval 737"/>
          <p:cNvSpPr/>
          <p:nvPr/>
        </p:nvSpPr>
        <p:spPr>
          <a:xfrm>
            <a:off x="1088426"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9" name="Oval 738"/>
          <p:cNvSpPr/>
          <p:nvPr/>
        </p:nvSpPr>
        <p:spPr>
          <a:xfrm>
            <a:off x="1195107" y="30542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0" name="Oval 739"/>
          <p:cNvSpPr/>
          <p:nvPr/>
        </p:nvSpPr>
        <p:spPr>
          <a:xfrm>
            <a:off x="1301788" y="30542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1" name="Oval 740"/>
          <p:cNvSpPr/>
          <p:nvPr/>
        </p:nvSpPr>
        <p:spPr>
          <a:xfrm>
            <a:off x="1408469"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2" name="Oval 741"/>
          <p:cNvSpPr/>
          <p:nvPr/>
        </p:nvSpPr>
        <p:spPr>
          <a:xfrm>
            <a:off x="1515150"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3" name="Oval 742"/>
          <p:cNvSpPr/>
          <p:nvPr/>
        </p:nvSpPr>
        <p:spPr>
          <a:xfrm>
            <a:off x="1621831"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4" name="Oval 743"/>
          <p:cNvSpPr/>
          <p:nvPr/>
        </p:nvSpPr>
        <p:spPr>
          <a:xfrm>
            <a:off x="1728512" y="305430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5" name="Oval 744"/>
          <p:cNvSpPr/>
          <p:nvPr/>
        </p:nvSpPr>
        <p:spPr>
          <a:xfrm>
            <a:off x="1835193"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6" name="Oval 745"/>
          <p:cNvSpPr/>
          <p:nvPr/>
        </p:nvSpPr>
        <p:spPr>
          <a:xfrm>
            <a:off x="1941874"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7" name="Oval 746"/>
          <p:cNvSpPr/>
          <p:nvPr/>
        </p:nvSpPr>
        <p:spPr>
          <a:xfrm>
            <a:off x="2048555"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8" name="Oval 747"/>
          <p:cNvSpPr/>
          <p:nvPr/>
        </p:nvSpPr>
        <p:spPr>
          <a:xfrm>
            <a:off x="2155236"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9" name="Oval 748"/>
          <p:cNvSpPr/>
          <p:nvPr/>
        </p:nvSpPr>
        <p:spPr>
          <a:xfrm>
            <a:off x="2261917" y="30542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0" name="Oval 749"/>
          <p:cNvSpPr/>
          <p:nvPr/>
        </p:nvSpPr>
        <p:spPr>
          <a:xfrm>
            <a:off x="2368598" y="30542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1" name="Oval 750"/>
          <p:cNvSpPr/>
          <p:nvPr/>
        </p:nvSpPr>
        <p:spPr>
          <a:xfrm>
            <a:off x="2475279"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2" name="Oval 751"/>
          <p:cNvSpPr/>
          <p:nvPr/>
        </p:nvSpPr>
        <p:spPr>
          <a:xfrm>
            <a:off x="2581960"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3" name="Oval 752"/>
          <p:cNvSpPr/>
          <p:nvPr/>
        </p:nvSpPr>
        <p:spPr>
          <a:xfrm>
            <a:off x="2688641"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4" name="Oval 753"/>
          <p:cNvSpPr/>
          <p:nvPr/>
        </p:nvSpPr>
        <p:spPr>
          <a:xfrm>
            <a:off x="2795322" y="305430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5" name="Oval 754"/>
          <p:cNvSpPr/>
          <p:nvPr/>
        </p:nvSpPr>
        <p:spPr>
          <a:xfrm>
            <a:off x="2902003"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6" name="Oval 755"/>
          <p:cNvSpPr/>
          <p:nvPr/>
        </p:nvSpPr>
        <p:spPr>
          <a:xfrm>
            <a:off x="3008684"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7" name="Oval 756"/>
          <p:cNvSpPr/>
          <p:nvPr/>
        </p:nvSpPr>
        <p:spPr>
          <a:xfrm>
            <a:off x="3115365"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8" name="Oval 757"/>
          <p:cNvSpPr/>
          <p:nvPr/>
        </p:nvSpPr>
        <p:spPr>
          <a:xfrm>
            <a:off x="3222046"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9" name="Oval 758"/>
          <p:cNvSpPr/>
          <p:nvPr/>
        </p:nvSpPr>
        <p:spPr>
          <a:xfrm>
            <a:off x="3328727" y="30542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0" name="Oval 759"/>
          <p:cNvSpPr/>
          <p:nvPr/>
        </p:nvSpPr>
        <p:spPr>
          <a:xfrm>
            <a:off x="3435408" y="30542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1" name="Oval 760"/>
          <p:cNvSpPr/>
          <p:nvPr/>
        </p:nvSpPr>
        <p:spPr>
          <a:xfrm>
            <a:off x="3542089"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2" name="Oval 761"/>
          <p:cNvSpPr/>
          <p:nvPr/>
        </p:nvSpPr>
        <p:spPr>
          <a:xfrm>
            <a:off x="3648770"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3" name="Oval 762"/>
          <p:cNvSpPr/>
          <p:nvPr/>
        </p:nvSpPr>
        <p:spPr>
          <a:xfrm>
            <a:off x="600740"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4" name="Oval 763"/>
          <p:cNvSpPr/>
          <p:nvPr/>
        </p:nvSpPr>
        <p:spPr>
          <a:xfrm>
            <a:off x="707421" y="314275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5" name="Oval 764"/>
          <p:cNvSpPr/>
          <p:nvPr/>
        </p:nvSpPr>
        <p:spPr>
          <a:xfrm>
            <a:off x="814102"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6" name="Oval 765"/>
          <p:cNvSpPr/>
          <p:nvPr/>
        </p:nvSpPr>
        <p:spPr>
          <a:xfrm>
            <a:off x="920783"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7" name="Oval 766"/>
          <p:cNvSpPr/>
          <p:nvPr/>
        </p:nvSpPr>
        <p:spPr>
          <a:xfrm>
            <a:off x="1027464"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8" name="Oval 767"/>
          <p:cNvSpPr/>
          <p:nvPr/>
        </p:nvSpPr>
        <p:spPr>
          <a:xfrm>
            <a:off x="1134145"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9" name="Oval 768"/>
          <p:cNvSpPr/>
          <p:nvPr/>
        </p:nvSpPr>
        <p:spPr>
          <a:xfrm>
            <a:off x="1240826" y="31427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0" name="Oval 769"/>
          <p:cNvSpPr/>
          <p:nvPr/>
        </p:nvSpPr>
        <p:spPr>
          <a:xfrm>
            <a:off x="1347507" y="31427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1" name="Oval 770"/>
          <p:cNvSpPr/>
          <p:nvPr/>
        </p:nvSpPr>
        <p:spPr>
          <a:xfrm>
            <a:off x="1454188"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3" name="Oval 772"/>
          <p:cNvSpPr/>
          <p:nvPr/>
        </p:nvSpPr>
        <p:spPr>
          <a:xfrm>
            <a:off x="1667550"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4" name="Oval 773"/>
          <p:cNvSpPr/>
          <p:nvPr/>
        </p:nvSpPr>
        <p:spPr>
          <a:xfrm>
            <a:off x="1774231" y="314275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5" name="Oval 774"/>
          <p:cNvSpPr/>
          <p:nvPr/>
        </p:nvSpPr>
        <p:spPr>
          <a:xfrm>
            <a:off x="1880912"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6" name="Oval 775"/>
          <p:cNvSpPr/>
          <p:nvPr/>
        </p:nvSpPr>
        <p:spPr>
          <a:xfrm>
            <a:off x="1987593"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7" name="Oval 776"/>
          <p:cNvSpPr/>
          <p:nvPr/>
        </p:nvSpPr>
        <p:spPr>
          <a:xfrm>
            <a:off x="2094274"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8" name="Oval 777"/>
          <p:cNvSpPr/>
          <p:nvPr/>
        </p:nvSpPr>
        <p:spPr>
          <a:xfrm>
            <a:off x="2200955"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9" name="Oval 778"/>
          <p:cNvSpPr/>
          <p:nvPr/>
        </p:nvSpPr>
        <p:spPr>
          <a:xfrm>
            <a:off x="2307636" y="31427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0" name="Oval 779"/>
          <p:cNvSpPr/>
          <p:nvPr/>
        </p:nvSpPr>
        <p:spPr>
          <a:xfrm>
            <a:off x="2414317" y="31427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1" name="Oval 780"/>
          <p:cNvSpPr/>
          <p:nvPr/>
        </p:nvSpPr>
        <p:spPr>
          <a:xfrm>
            <a:off x="2520998"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2" name="Oval 781"/>
          <p:cNvSpPr/>
          <p:nvPr/>
        </p:nvSpPr>
        <p:spPr>
          <a:xfrm>
            <a:off x="2627679"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3" name="Oval 782"/>
          <p:cNvSpPr/>
          <p:nvPr/>
        </p:nvSpPr>
        <p:spPr>
          <a:xfrm>
            <a:off x="2734360"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4" name="Oval 783"/>
          <p:cNvSpPr/>
          <p:nvPr/>
        </p:nvSpPr>
        <p:spPr>
          <a:xfrm>
            <a:off x="2841041" y="314275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5" name="Oval 784"/>
          <p:cNvSpPr/>
          <p:nvPr/>
        </p:nvSpPr>
        <p:spPr>
          <a:xfrm>
            <a:off x="2947722"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6" name="Oval 785"/>
          <p:cNvSpPr/>
          <p:nvPr/>
        </p:nvSpPr>
        <p:spPr>
          <a:xfrm>
            <a:off x="3054403"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7" name="Oval 786"/>
          <p:cNvSpPr/>
          <p:nvPr/>
        </p:nvSpPr>
        <p:spPr>
          <a:xfrm>
            <a:off x="3161084"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8" name="Oval 787"/>
          <p:cNvSpPr/>
          <p:nvPr/>
        </p:nvSpPr>
        <p:spPr>
          <a:xfrm>
            <a:off x="3267765"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9" name="Oval 788"/>
          <p:cNvSpPr/>
          <p:nvPr/>
        </p:nvSpPr>
        <p:spPr>
          <a:xfrm>
            <a:off x="3374446" y="31427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0" name="Oval 789"/>
          <p:cNvSpPr/>
          <p:nvPr/>
        </p:nvSpPr>
        <p:spPr>
          <a:xfrm>
            <a:off x="3481127" y="31427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1" name="Oval 790"/>
          <p:cNvSpPr/>
          <p:nvPr/>
        </p:nvSpPr>
        <p:spPr>
          <a:xfrm>
            <a:off x="3587808"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2" name="Oval 791"/>
          <p:cNvSpPr/>
          <p:nvPr/>
        </p:nvSpPr>
        <p:spPr>
          <a:xfrm>
            <a:off x="3694489"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3" name="Oval 792"/>
          <p:cNvSpPr/>
          <p:nvPr/>
        </p:nvSpPr>
        <p:spPr>
          <a:xfrm>
            <a:off x="555021"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4" name="Oval 793"/>
          <p:cNvSpPr/>
          <p:nvPr/>
        </p:nvSpPr>
        <p:spPr>
          <a:xfrm>
            <a:off x="661702" y="32312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5" name="Oval 794"/>
          <p:cNvSpPr/>
          <p:nvPr/>
        </p:nvSpPr>
        <p:spPr>
          <a:xfrm>
            <a:off x="768383"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6" name="Oval 795"/>
          <p:cNvSpPr/>
          <p:nvPr/>
        </p:nvSpPr>
        <p:spPr>
          <a:xfrm>
            <a:off x="875064"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7" name="Oval 796"/>
          <p:cNvSpPr/>
          <p:nvPr/>
        </p:nvSpPr>
        <p:spPr>
          <a:xfrm>
            <a:off x="981745"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8" name="Explosion: 8 Points 797"/>
          <p:cNvSpPr/>
          <p:nvPr/>
        </p:nvSpPr>
        <p:spPr>
          <a:xfrm>
            <a:off x="1062518" y="320256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9" name="Oval 798"/>
          <p:cNvSpPr/>
          <p:nvPr/>
        </p:nvSpPr>
        <p:spPr>
          <a:xfrm>
            <a:off x="1195107" y="323120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0" name="Oval 799"/>
          <p:cNvSpPr/>
          <p:nvPr/>
        </p:nvSpPr>
        <p:spPr>
          <a:xfrm>
            <a:off x="1301788" y="323120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1" name="Oval 800"/>
          <p:cNvSpPr/>
          <p:nvPr/>
        </p:nvSpPr>
        <p:spPr>
          <a:xfrm>
            <a:off x="1408469"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2" name="Oval 801"/>
          <p:cNvSpPr/>
          <p:nvPr/>
        </p:nvSpPr>
        <p:spPr>
          <a:xfrm>
            <a:off x="1515150"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3" name="Oval 802"/>
          <p:cNvSpPr/>
          <p:nvPr/>
        </p:nvSpPr>
        <p:spPr>
          <a:xfrm>
            <a:off x="1621831"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4" name="Oval 803"/>
          <p:cNvSpPr/>
          <p:nvPr/>
        </p:nvSpPr>
        <p:spPr>
          <a:xfrm>
            <a:off x="1728512" y="32312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5" name="Oval 804"/>
          <p:cNvSpPr/>
          <p:nvPr/>
        </p:nvSpPr>
        <p:spPr>
          <a:xfrm>
            <a:off x="1835193"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6" name="Oval 805"/>
          <p:cNvSpPr/>
          <p:nvPr/>
        </p:nvSpPr>
        <p:spPr>
          <a:xfrm>
            <a:off x="1941874"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7" name="Oval 806"/>
          <p:cNvSpPr/>
          <p:nvPr/>
        </p:nvSpPr>
        <p:spPr>
          <a:xfrm>
            <a:off x="2048555"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8" name="Oval 807"/>
          <p:cNvSpPr/>
          <p:nvPr/>
        </p:nvSpPr>
        <p:spPr>
          <a:xfrm>
            <a:off x="2155236"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9" name="Oval 808"/>
          <p:cNvSpPr/>
          <p:nvPr/>
        </p:nvSpPr>
        <p:spPr>
          <a:xfrm>
            <a:off x="2261917" y="323120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0" name="Oval 809"/>
          <p:cNvSpPr/>
          <p:nvPr/>
        </p:nvSpPr>
        <p:spPr>
          <a:xfrm>
            <a:off x="2368598" y="323120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1" name="Oval 810"/>
          <p:cNvSpPr/>
          <p:nvPr/>
        </p:nvSpPr>
        <p:spPr>
          <a:xfrm>
            <a:off x="2475279"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2" name="Oval 811"/>
          <p:cNvSpPr/>
          <p:nvPr/>
        </p:nvSpPr>
        <p:spPr>
          <a:xfrm>
            <a:off x="2581960"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3" name="Oval 812"/>
          <p:cNvSpPr/>
          <p:nvPr/>
        </p:nvSpPr>
        <p:spPr>
          <a:xfrm>
            <a:off x="2688641"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Oval 813"/>
          <p:cNvSpPr/>
          <p:nvPr/>
        </p:nvSpPr>
        <p:spPr>
          <a:xfrm>
            <a:off x="2795322" y="32312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6" name="Oval 815"/>
          <p:cNvSpPr/>
          <p:nvPr/>
        </p:nvSpPr>
        <p:spPr>
          <a:xfrm>
            <a:off x="3008684"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7" name="Oval 816"/>
          <p:cNvSpPr/>
          <p:nvPr/>
        </p:nvSpPr>
        <p:spPr>
          <a:xfrm>
            <a:off x="3115365"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Oval 817"/>
          <p:cNvSpPr/>
          <p:nvPr/>
        </p:nvSpPr>
        <p:spPr>
          <a:xfrm>
            <a:off x="3222046"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 name="Oval 818"/>
          <p:cNvSpPr/>
          <p:nvPr/>
        </p:nvSpPr>
        <p:spPr>
          <a:xfrm>
            <a:off x="3328727" y="323120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 name="Oval 819"/>
          <p:cNvSpPr/>
          <p:nvPr/>
        </p:nvSpPr>
        <p:spPr>
          <a:xfrm>
            <a:off x="3435408" y="323120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 name="Oval 820"/>
          <p:cNvSpPr/>
          <p:nvPr/>
        </p:nvSpPr>
        <p:spPr>
          <a:xfrm>
            <a:off x="3542089"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2" name="Oval 821"/>
          <p:cNvSpPr/>
          <p:nvPr/>
        </p:nvSpPr>
        <p:spPr>
          <a:xfrm>
            <a:off x="3648770"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 name="Oval 822"/>
          <p:cNvSpPr/>
          <p:nvPr/>
        </p:nvSpPr>
        <p:spPr>
          <a:xfrm>
            <a:off x="600740"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4" name="Oval 823"/>
          <p:cNvSpPr/>
          <p:nvPr/>
        </p:nvSpPr>
        <p:spPr>
          <a:xfrm>
            <a:off x="707421" y="33196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5" name="Oval 824"/>
          <p:cNvSpPr/>
          <p:nvPr/>
        </p:nvSpPr>
        <p:spPr>
          <a:xfrm>
            <a:off x="814102"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6" name="Oval 825"/>
          <p:cNvSpPr/>
          <p:nvPr/>
        </p:nvSpPr>
        <p:spPr>
          <a:xfrm>
            <a:off x="920783"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7" name="Oval 826"/>
          <p:cNvSpPr/>
          <p:nvPr/>
        </p:nvSpPr>
        <p:spPr>
          <a:xfrm>
            <a:off x="1027464"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8" name="Oval 827"/>
          <p:cNvSpPr/>
          <p:nvPr/>
        </p:nvSpPr>
        <p:spPr>
          <a:xfrm>
            <a:off x="1134145"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 name="Oval 828"/>
          <p:cNvSpPr/>
          <p:nvPr/>
        </p:nvSpPr>
        <p:spPr>
          <a:xfrm>
            <a:off x="1240826" y="331966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 name="Oval 829"/>
          <p:cNvSpPr/>
          <p:nvPr/>
        </p:nvSpPr>
        <p:spPr>
          <a:xfrm>
            <a:off x="1347507" y="331966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 name="Oval 830"/>
          <p:cNvSpPr/>
          <p:nvPr/>
        </p:nvSpPr>
        <p:spPr>
          <a:xfrm>
            <a:off x="1454188"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2" name="Oval 831"/>
          <p:cNvSpPr/>
          <p:nvPr/>
        </p:nvSpPr>
        <p:spPr>
          <a:xfrm>
            <a:off x="1560869"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3" name="Oval 832"/>
          <p:cNvSpPr/>
          <p:nvPr/>
        </p:nvSpPr>
        <p:spPr>
          <a:xfrm>
            <a:off x="1667550"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4" name="Oval 833"/>
          <p:cNvSpPr/>
          <p:nvPr/>
        </p:nvSpPr>
        <p:spPr>
          <a:xfrm>
            <a:off x="1774231" y="33196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5" name="Oval 834"/>
          <p:cNvSpPr/>
          <p:nvPr/>
        </p:nvSpPr>
        <p:spPr>
          <a:xfrm>
            <a:off x="1880912"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6" name="Oval 835"/>
          <p:cNvSpPr/>
          <p:nvPr/>
        </p:nvSpPr>
        <p:spPr>
          <a:xfrm>
            <a:off x="1987593"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7" name="Oval 836"/>
          <p:cNvSpPr/>
          <p:nvPr/>
        </p:nvSpPr>
        <p:spPr>
          <a:xfrm>
            <a:off x="2094274"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8" name="Oval 837"/>
          <p:cNvSpPr/>
          <p:nvPr/>
        </p:nvSpPr>
        <p:spPr>
          <a:xfrm>
            <a:off x="2200955"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9" name="Oval 838"/>
          <p:cNvSpPr/>
          <p:nvPr/>
        </p:nvSpPr>
        <p:spPr>
          <a:xfrm>
            <a:off x="2307636" y="331966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0" name="Oval 839"/>
          <p:cNvSpPr/>
          <p:nvPr/>
        </p:nvSpPr>
        <p:spPr>
          <a:xfrm>
            <a:off x="2414317" y="331966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1" name="Oval 840"/>
          <p:cNvSpPr/>
          <p:nvPr/>
        </p:nvSpPr>
        <p:spPr>
          <a:xfrm>
            <a:off x="2520998"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Oval 841"/>
          <p:cNvSpPr/>
          <p:nvPr/>
        </p:nvSpPr>
        <p:spPr>
          <a:xfrm>
            <a:off x="2627679"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3" name="Oval 842"/>
          <p:cNvSpPr/>
          <p:nvPr/>
        </p:nvSpPr>
        <p:spPr>
          <a:xfrm>
            <a:off x="2734360"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Oval 843"/>
          <p:cNvSpPr/>
          <p:nvPr/>
        </p:nvSpPr>
        <p:spPr>
          <a:xfrm>
            <a:off x="2841041" y="33196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5" name="Oval 844"/>
          <p:cNvSpPr/>
          <p:nvPr/>
        </p:nvSpPr>
        <p:spPr>
          <a:xfrm>
            <a:off x="2947722"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6" name="Oval 845"/>
          <p:cNvSpPr/>
          <p:nvPr/>
        </p:nvSpPr>
        <p:spPr>
          <a:xfrm>
            <a:off x="3054403"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7" name="Oval 846"/>
          <p:cNvSpPr/>
          <p:nvPr/>
        </p:nvSpPr>
        <p:spPr>
          <a:xfrm>
            <a:off x="3161084"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8" name="Oval 847"/>
          <p:cNvSpPr/>
          <p:nvPr/>
        </p:nvSpPr>
        <p:spPr>
          <a:xfrm>
            <a:off x="3267765"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9" name="Oval 848"/>
          <p:cNvSpPr/>
          <p:nvPr/>
        </p:nvSpPr>
        <p:spPr>
          <a:xfrm>
            <a:off x="3374446" y="331966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1" name="Oval 850"/>
          <p:cNvSpPr/>
          <p:nvPr/>
        </p:nvSpPr>
        <p:spPr>
          <a:xfrm>
            <a:off x="3587808"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2" name="Oval 851"/>
          <p:cNvSpPr/>
          <p:nvPr/>
        </p:nvSpPr>
        <p:spPr>
          <a:xfrm>
            <a:off x="3694489"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3" name="Oval 852"/>
          <p:cNvSpPr/>
          <p:nvPr/>
        </p:nvSpPr>
        <p:spPr>
          <a:xfrm>
            <a:off x="555021"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4" name="Oval 853"/>
          <p:cNvSpPr/>
          <p:nvPr/>
        </p:nvSpPr>
        <p:spPr>
          <a:xfrm>
            <a:off x="661702" y="340810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5" name="Oval 854"/>
          <p:cNvSpPr/>
          <p:nvPr/>
        </p:nvSpPr>
        <p:spPr>
          <a:xfrm>
            <a:off x="768383"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6" name="Oval 855"/>
          <p:cNvSpPr/>
          <p:nvPr/>
        </p:nvSpPr>
        <p:spPr>
          <a:xfrm>
            <a:off x="875064"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7" name="Oval 856"/>
          <p:cNvSpPr/>
          <p:nvPr/>
        </p:nvSpPr>
        <p:spPr>
          <a:xfrm>
            <a:off x="981745"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8" name="Oval 857"/>
          <p:cNvSpPr/>
          <p:nvPr/>
        </p:nvSpPr>
        <p:spPr>
          <a:xfrm>
            <a:off x="1088426"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9" name="Oval 858"/>
          <p:cNvSpPr/>
          <p:nvPr/>
        </p:nvSpPr>
        <p:spPr>
          <a:xfrm>
            <a:off x="1195107" y="34081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0" name="Oval 859"/>
          <p:cNvSpPr/>
          <p:nvPr/>
        </p:nvSpPr>
        <p:spPr>
          <a:xfrm>
            <a:off x="1301788" y="34081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1" name="Oval 860"/>
          <p:cNvSpPr/>
          <p:nvPr/>
        </p:nvSpPr>
        <p:spPr>
          <a:xfrm>
            <a:off x="1408469"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2" name="Oval 861"/>
          <p:cNvSpPr/>
          <p:nvPr/>
        </p:nvSpPr>
        <p:spPr>
          <a:xfrm>
            <a:off x="1515150"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3" name="Oval 862"/>
          <p:cNvSpPr/>
          <p:nvPr/>
        </p:nvSpPr>
        <p:spPr>
          <a:xfrm>
            <a:off x="1621831"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4" name="Oval 863"/>
          <p:cNvSpPr/>
          <p:nvPr/>
        </p:nvSpPr>
        <p:spPr>
          <a:xfrm>
            <a:off x="1728512" y="340810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5" name="Oval 864"/>
          <p:cNvSpPr/>
          <p:nvPr/>
        </p:nvSpPr>
        <p:spPr>
          <a:xfrm>
            <a:off x="1835193"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6" name="Oval 865"/>
          <p:cNvSpPr/>
          <p:nvPr/>
        </p:nvSpPr>
        <p:spPr>
          <a:xfrm>
            <a:off x="1941874"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7" name="Oval 866"/>
          <p:cNvSpPr/>
          <p:nvPr/>
        </p:nvSpPr>
        <p:spPr>
          <a:xfrm>
            <a:off x="2048555"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8" name="Oval 867"/>
          <p:cNvSpPr/>
          <p:nvPr/>
        </p:nvSpPr>
        <p:spPr>
          <a:xfrm>
            <a:off x="2155236"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9" name="Oval 868"/>
          <p:cNvSpPr/>
          <p:nvPr/>
        </p:nvSpPr>
        <p:spPr>
          <a:xfrm>
            <a:off x="2261917" y="34081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0" name="Oval 869"/>
          <p:cNvSpPr/>
          <p:nvPr/>
        </p:nvSpPr>
        <p:spPr>
          <a:xfrm>
            <a:off x="2368598" y="34081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1" name="Oval 870"/>
          <p:cNvSpPr/>
          <p:nvPr/>
        </p:nvSpPr>
        <p:spPr>
          <a:xfrm>
            <a:off x="2475279"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2" name="Oval 871"/>
          <p:cNvSpPr/>
          <p:nvPr/>
        </p:nvSpPr>
        <p:spPr>
          <a:xfrm>
            <a:off x="2581960"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3" name="Oval 872"/>
          <p:cNvSpPr/>
          <p:nvPr/>
        </p:nvSpPr>
        <p:spPr>
          <a:xfrm>
            <a:off x="2688641"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4" name="Oval 873"/>
          <p:cNvSpPr/>
          <p:nvPr/>
        </p:nvSpPr>
        <p:spPr>
          <a:xfrm>
            <a:off x="2795322" y="340810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5" name="Oval 874"/>
          <p:cNvSpPr/>
          <p:nvPr/>
        </p:nvSpPr>
        <p:spPr>
          <a:xfrm>
            <a:off x="2902003"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6" name="Oval 875"/>
          <p:cNvSpPr/>
          <p:nvPr/>
        </p:nvSpPr>
        <p:spPr>
          <a:xfrm>
            <a:off x="3008684"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7" name="Oval 876"/>
          <p:cNvSpPr/>
          <p:nvPr/>
        </p:nvSpPr>
        <p:spPr>
          <a:xfrm>
            <a:off x="3115365"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8" name="Oval 877"/>
          <p:cNvSpPr/>
          <p:nvPr/>
        </p:nvSpPr>
        <p:spPr>
          <a:xfrm>
            <a:off x="3222046"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9" name="Oval 878"/>
          <p:cNvSpPr/>
          <p:nvPr/>
        </p:nvSpPr>
        <p:spPr>
          <a:xfrm>
            <a:off x="3328727" y="34081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0" name="Explosion: 8 Points 879"/>
          <p:cNvSpPr/>
          <p:nvPr/>
        </p:nvSpPr>
        <p:spPr>
          <a:xfrm>
            <a:off x="3398303" y="3374516"/>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1" name="Oval 880"/>
          <p:cNvSpPr/>
          <p:nvPr/>
        </p:nvSpPr>
        <p:spPr>
          <a:xfrm>
            <a:off x="3542089"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2" name="Oval 881"/>
          <p:cNvSpPr/>
          <p:nvPr/>
        </p:nvSpPr>
        <p:spPr>
          <a:xfrm>
            <a:off x="3648770"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3" name="Oval 882"/>
          <p:cNvSpPr/>
          <p:nvPr/>
        </p:nvSpPr>
        <p:spPr>
          <a:xfrm>
            <a:off x="600740"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4" name="Oval 883"/>
          <p:cNvSpPr/>
          <p:nvPr/>
        </p:nvSpPr>
        <p:spPr>
          <a:xfrm>
            <a:off x="707421" y="34965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5" name="Oval 884"/>
          <p:cNvSpPr/>
          <p:nvPr/>
        </p:nvSpPr>
        <p:spPr>
          <a:xfrm>
            <a:off x="814102"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6" name="Oval 885"/>
          <p:cNvSpPr/>
          <p:nvPr/>
        </p:nvSpPr>
        <p:spPr>
          <a:xfrm>
            <a:off x="920783"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7" name="Oval 886"/>
          <p:cNvSpPr/>
          <p:nvPr/>
        </p:nvSpPr>
        <p:spPr>
          <a:xfrm>
            <a:off x="1027464"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8" name="Oval 887"/>
          <p:cNvSpPr/>
          <p:nvPr/>
        </p:nvSpPr>
        <p:spPr>
          <a:xfrm>
            <a:off x="1134145"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9" name="Oval 888"/>
          <p:cNvSpPr/>
          <p:nvPr/>
        </p:nvSpPr>
        <p:spPr>
          <a:xfrm>
            <a:off x="1240826" y="34965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0" name="Oval 889"/>
          <p:cNvSpPr/>
          <p:nvPr/>
        </p:nvSpPr>
        <p:spPr>
          <a:xfrm>
            <a:off x="1347507" y="34965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1" name="Oval 890"/>
          <p:cNvSpPr/>
          <p:nvPr/>
        </p:nvSpPr>
        <p:spPr>
          <a:xfrm>
            <a:off x="1454188"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2" name="Oval 891"/>
          <p:cNvSpPr/>
          <p:nvPr/>
        </p:nvSpPr>
        <p:spPr>
          <a:xfrm>
            <a:off x="1560869"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3" name="Oval 892"/>
          <p:cNvSpPr/>
          <p:nvPr/>
        </p:nvSpPr>
        <p:spPr>
          <a:xfrm>
            <a:off x="1667550"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4" name="Oval 893"/>
          <p:cNvSpPr/>
          <p:nvPr/>
        </p:nvSpPr>
        <p:spPr>
          <a:xfrm>
            <a:off x="1774231" y="34965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5" name="Oval 894"/>
          <p:cNvSpPr/>
          <p:nvPr/>
        </p:nvSpPr>
        <p:spPr>
          <a:xfrm>
            <a:off x="1880912"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6" name="Oval 895"/>
          <p:cNvSpPr/>
          <p:nvPr/>
        </p:nvSpPr>
        <p:spPr>
          <a:xfrm>
            <a:off x="1987593"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7" name="Oval 896"/>
          <p:cNvSpPr/>
          <p:nvPr/>
        </p:nvSpPr>
        <p:spPr>
          <a:xfrm>
            <a:off x="2094274"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8" name="Oval 897"/>
          <p:cNvSpPr/>
          <p:nvPr/>
        </p:nvSpPr>
        <p:spPr>
          <a:xfrm>
            <a:off x="2200955"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9" name="Oval 898"/>
          <p:cNvSpPr/>
          <p:nvPr/>
        </p:nvSpPr>
        <p:spPr>
          <a:xfrm>
            <a:off x="2307636" y="34965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0" name="Oval 899"/>
          <p:cNvSpPr/>
          <p:nvPr/>
        </p:nvSpPr>
        <p:spPr>
          <a:xfrm>
            <a:off x="2414317" y="34965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1" name="Oval 900"/>
          <p:cNvSpPr/>
          <p:nvPr/>
        </p:nvSpPr>
        <p:spPr>
          <a:xfrm>
            <a:off x="2520998"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2" name="Oval 901"/>
          <p:cNvSpPr/>
          <p:nvPr/>
        </p:nvSpPr>
        <p:spPr>
          <a:xfrm>
            <a:off x="2627679"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3" name="Oval 902"/>
          <p:cNvSpPr/>
          <p:nvPr/>
        </p:nvSpPr>
        <p:spPr>
          <a:xfrm>
            <a:off x="2734360"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4" name="Oval 903"/>
          <p:cNvSpPr/>
          <p:nvPr/>
        </p:nvSpPr>
        <p:spPr>
          <a:xfrm>
            <a:off x="2841041" y="34965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5" name="Oval 904"/>
          <p:cNvSpPr/>
          <p:nvPr/>
        </p:nvSpPr>
        <p:spPr>
          <a:xfrm>
            <a:off x="2947722"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6" name="Oval 905"/>
          <p:cNvSpPr/>
          <p:nvPr/>
        </p:nvSpPr>
        <p:spPr>
          <a:xfrm>
            <a:off x="3054403"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7" name="Oval 906"/>
          <p:cNvSpPr/>
          <p:nvPr/>
        </p:nvSpPr>
        <p:spPr>
          <a:xfrm>
            <a:off x="3161084"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8" name="Oval 907"/>
          <p:cNvSpPr/>
          <p:nvPr/>
        </p:nvSpPr>
        <p:spPr>
          <a:xfrm>
            <a:off x="3267765"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9" name="Oval 908"/>
          <p:cNvSpPr/>
          <p:nvPr/>
        </p:nvSpPr>
        <p:spPr>
          <a:xfrm>
            <a:off x="3374446" y="34965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0" name="Oval 909"/>
          <p:cNvSpPr/>
          <p:nvPr/>
        </p:nvSpPr>
        <p:spPr>
          <a:xfrm>
            <a:off x="3481127" y="34965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1" name="Oval 910"/>
          <p:cNvSpPr/>
          <p:nvPr/>
        </p:nvSpPr>
        <p:spPr>
          <a:xfrm>
            <a:off x="3587808"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2" name="Explosion: 8 Points 911"/>
          <p:cNvSpPr/>
          <p:nvPr/>
        </p:nvSpPr>
        <p:spPr>
          <a:xfrm>
            <a:off x="3657384" y="3462975"/>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3" name="Oval 912"/>
          <p:cNvSpPr/>
          <p:nvPr/>
        </p:nvSpPr>
        <p:spPr>
          <a:xfrm>
            <a:off x="555021"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4" name="Oval 913"/>
          <p:cNvSpPr/>
          <p:nvPr/>
        </p:nvSpPr>
        <p:spPr>
          <a:xfrm>
            <a:off x="661702" y="35850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5" name="Oval 914"/>
          <p:cNvSpPr/>
          <p:nvPr/>
        </p:nvSpPr>
        <p:spPr>
          <a:xfrm>
            <a:off x="768383"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6" name="Oval 915"/>
          <p:cNvSpPr/>
          <p:nvPr/>
        </p:nvSpPr>
        <p:spPr>
          <a:xfrm>
            <a:off x="875064"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7" name="Oval 916"/>
          <p:cNvSpPr/>
          <p:nvPr/>
        </p:nvSpPr>
        <p:spPr>
          <a:xfrm>
            <a:off x="981745"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9" name="Oval 918"/>
          <p:cNvSpPr/>
          <p:nvPr/>
        </p:nvSpPr>
        <p:spPr>
          <a:xfrm>
            <a:off x="1195107" y="35850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0" name="Oval 919"/>
          <p:cNvSpPr/>
          <p:nvPr/>
        </p:nvSpPr>
        <p:spPr>
          <a:xfrm>
            <a:off x="1301788" y="35850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 name="Oval 920"/>
          <p:cNvSpPr/>
          <p:nvPr/>
        </p:nvSpPr>
        <p:spPr>
          <a:xfrm>
            <a:off x="1408469"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 name="Oval 921"/>
          <p:cNvSpPr/>
          <p:nvPr/>
        </p:nvSpPr>
        <p:spPr>
          <a:xfrm>
            <a:off x="1515150"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 name="Oval 922"/>
          <p:cNvSpPr/>
          <p:nvPr/>
        </p:nvSpPr>
        <p:spPr>
          <a:xfrm>
            <a:off x="1621831"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 name="Oval 923"/>
          <p:cNvSpPr/>
          <p:nvPr/>
        </p:nvSpPr>
        <p:spPr>
          <a:xfrm>
            <a:off x="1728512" y="35850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5" name="Oval 924"/>
          <p:cNvSpPr/>
          <p:nvPr/>
        </p:nvSpPr>
        <p:spPr>
          <a:xfrm>
            <a:off x="1835193"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6" name="Oval 925"/>
          <p:cNvSpPr/>
          <p:nvPr/>
        </p:nvSpPr>
        <p:spPr>
          <a:xfrm>
            <a:off x="1941874"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7" name="Oval 926"/>
          <p:cNvSpPr/>
          <p:nvPr/>
        </p:nvSpPr>
        <p:spPr>
          <a:xfrm>
            <a:off x="2048555"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8" name="Oval 927"/>
          <p:cNvSpPr/>
          <p:nvPr/>
        </p:nvSpPr>
        <p:spPr>
          <a:xfrm>
            <a:off x="2155236"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9" name="Oval 928"/>
          <p:cNvSpPr/>
          <p:nvPr/>
        </p:nvSpPr>
        <p:spPr>
          <a:xfrm>
            <a:off x="2261917" y="35850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0" name="Oval 929"/>
          <p:cNvSpPr/>
          <p:nvPr/>
        </p:nvSpPr>
        <p:spPr>
          <a:xfrm>
            <a:off x="2368598" y="35850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1" name="Oval 930"/>
          <p:cNvSpPr/>
          <p:nvPr/>
        </p:nvSpPr>
        <p:spPr>
          <a:xfrm>
            <a:off x="2475279"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2" name="Oval 931"/>
          <p:cNvSpPr/>
          <p:nvPr/>
        </p:nvSpPr>
        <p:spPr>
          <a:xfrm>
            <a:off x="2581960"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3" name="Oval 932"/>
          <p:cNvSpPr/>
          <p:nvPr/>
        </p:nvSpPr>
        <p:spPr>
          <a:xfrm>
            <a:off x="2688641"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4" name="Oval 933"/>
          <p:cNvSpPr/>
          <p:nvPr/>
        </p:nvSpPr>
        <p:spPr>
          <a:xfrm>
            <a:off x="2795322" y="35850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5" name="Explosion: 8 Points 934"/>
          <p:cNvSpPr/>
          <p:nvPr/>
        </p:nvSpPr>
        <p:spPr>
          <a:xfrm>
            <a:off x="2864898" y="355142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6" name="Oval 935"/>
          <p:cNvSpPr/>
          <p:nvPr/>
        </p:nvSpPr>
        <p:spPr>
          <a:xfrm>
            <a:off x="3008684"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7" name="Oval 936"/>
          <p:cNvSpPr/>
          <p:nvPr/>
        </p:nvSpPr>
        <p:spPr>
          <a:xfrm>
            <a:off x="3115365"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8" name="Explosion: 8 Points 937"/>
          <p:cNvSpPr/>
          <p:nvPr/>
        </p:nvSpPr>
        <p:spPr>
          <a:xfrm>
            <a:off x="3184941" y="355142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9" name="Explosion: 8 Points 938"/>
          <p:cNvSpPr/>
          <p:nvPr/>
        </p:nvSpPr>
        <p:spPr>
          <a:xfrm>
            <a:off x="3291622" y="355142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0" name="Oval 939"/>
          <p:cNvSpPr/>
          <p:nvPr/>
        </p:nvSpPr>
        <p:spPr>
          <a:xfrm>
            <a:off x="3435408" y="35850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2" name="Oval 941"/>
          <p:cNvSpPr/>
          <p:nvPr/>
        </p:nvSpPr>
        <p:spPr>
          <a:xfrm>
            <a:off x="3648770"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3" name="Oval 942"/>
          <p:cNvSpPr/>
          <p:nvPr/>
        </p:nvSpPr>
        <p:spPr>
          <a:xfrm>
            <a:off x="600740"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4" name="Oval 943"/>
          <p:cNvSpPr/>
          <p:nvPr/>
        </p:nvSpPr>
        <p:spPr>
          <a:xfrm>
            <a:off x="707421" y="36734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5" name="Oval 944"/>
          <p:cNvSpPr/>
          <p:nvPr/>
        </p:nvSpPr>
        <p:spPr>
          <a:xfrm>
            <a:off x="814102"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6" name="Oval 945"/>
          <p:cNvSpPr/>
          <p:nvPr/>
        </p:nvSpPr>
        <p:spPr>
          <a:xfrm>
            <a:off x="920783"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7" name="Oval 946"/>
          <p:cNvSpPr/>
          <p:nvPr/>
        </p:nvSpPr>
        <p:spPr>
          <a:xfrm>
            <a:off x="1027464"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8" name="Oval 947"/>
          <p:cNvSpPr/>
          <p:nvPr/>
        </p:nvSpPr>
        <p:spPr>
          <a:xfrm>
            <a:off x="1134145"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9" name="Oval 948"/>
          <p:cNvSpPr/>
          <p:nvPr/>
        </p:nvSpPr>
        <p:spPr>
          <a:xfrm>
            <a:off x="1240826" y="36734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0" name="Oval 949"/>
          <p:cNvSpPr/>
          <p:nvPr/>
        </p:nvSpPr>
        <p:spPr>
          <a:xfrm>
            <a:off x="1347507" y="36734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1" name="Oval 950"/>
          <p:cNvSpPr/>
          <p:nvPr/>
        </p:nvSpPr>
        <p:spPr>
          <a:xfrm>
            <a:off x="1454188"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2" name="Oval 951"/>
          <p:cNvSpPr/>
          <p:nvPr/>
        </p:nvSpPr>
        <p:spPr>
          <a:xfrm>
            <a:off x="1560869"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3" name="Oval 952"/>
          <p:cNvSpPr/>
          <p:nvPr/>
        </p:nvSpPr>
        <p:spPr>
          <a:xfrm>
            <a:off x="1667550"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4" name="Oval 953"/>
          <p:cNvSpPr/>
          <p:nvPr/>
        </p:nvSpPr>
        <p:spPr>
          <a:xfrm>
            <a:off x="1774231" y="36734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5" name="Oval 954"/>
          <p:cNvSpPr/>
          <p:nvPr/>
        </p:nvSpPr>
        <p:spPr>
          <a:xfrm>
            <a:off x="1880912"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6" name="Explosion: 8 Points 955"/>
          <p:cNvSpPr/>
          <p:nvPr/>
        </p:nvSpPr>
        <p:spPr>
          <a:xfrm>
            <a:off x="1961685" y="364483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7" name="Oval 956"/>
          <p:cNvSpPr/>
          <p:nvPr/>
        </p:nvSpPr>
        <p:spPr>
          <a:xfrm>
            <a:off x="2094274"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8" name="Oval 957"/>
          <p:cNvSpPr/>
          <p:nvPr/>
        </p:nvSpPr>
        <p:spPr>
          <a:xfrm>
            <a:off x="2200955"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9" name="Oval 958"/>
          <p:cNvSpPr/>
          <p:nvPr/>
        </p:nvSpPr>
        <p:spPr>
          <a:xfrm>
            <a:off x="2307636" y="36734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0" name="Oval 959"/>
          <p:cNvSpPr/>
          <p:nvPr/>
        </p:nvSpPr>
        <p:spPr>
          <a:xfrm>
            <a:off x="2414317" y="36734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1" name="Oval 960"/>
          <p:cNvSpPr/>
          <p:nvPr/>
        </p:nvSpPr>
        <p:spPr>
          <a:xfrm>
            <a:off x="2520998"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2" name="Oval 961"/>
          <p:cNvSpPr/>
          <p:nvPr/>
        </p:nvSpPr>
        <p:spPr>
          <a:xfrm>
            <a:off x="2627679"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3" name="Oval 962"/>
          <p:cNvSpPr/>
          <p:nvPr/>
        </p:nvSpPr>
        <p:spPr>
          <a:xfrm>
            <a:off x="2734360"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4" name="Oval 963"/>
          <p:cNvSpPr/>
          <p:nvPr/>
        </p:nvSpPr>
        <p:spPr>
          <a:xfrm>
            <a:off x="2841041" y="36734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5" name="Oval 964"/>
          <p:cNvSpPr/>
          <p:nvPr/>
        </p:nvSpPr>
        <p:spPr>
          <a:xfrm>
            <a:off x="2947722"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6" name="Oval 965"/>
          <p:cNvSpPr/>
          <p:nvPr/>
        </p:nvSpPr>
        <p:spPr>
          <a:xfrm>
            <a:off x="3054403"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7" name="Oval 966"/>
          <p:cNvSpPr/>
          <p:nvPr/>
        </p:nvSpPr>
        <p:spPr>
          <a:xfrm>
            <a:off x="3161084"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8" name="Oval 967"/>
          <p:cNvSpPr/>
          <p:nvPr/>
        </p:nvSpPr>
        <p:spPr>
          <a:xfrm>
            <a:off x="3267765"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0" name="Oval 969"/>
          <p:cNvSpPr/>
          <p:nvPr/>
        </p:nvSpPr>
        <p:spPr>
          <a:xfrm>
            <a:off x="3481127" y="36734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1" name="Explosion: 8 Points 970"/>
          <p:cNvSpPr/>
          <p:nvPr/>
        </p:nvSpPr>
        <p:spPr>
          <a:xfrm>
            <a:off x="3550703" y="3639885"/>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3" name="Oval 972"/>
          <p:cNvSpPr/>
          <p:nvPr/>
        </p:nvSpPr>
        <p:spPr>
          <a:xfrm>
            <a:off x="555021"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4" name="Oval 973"/>
          <p:cNvSpPr/>
          <p:nvPr/>
        </p:nvSpPr>
        <p:spPr>
          <a:xfrm>
            <a:off x="661702" y="37619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5" name="Oval 974"/>
          <p:cNvSpPr/>
          <p:nvPr/>
        </p:nvSpPr>
        <p:spPr>
          <a:xfrm>
            <a:off x="768383"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6" name="Oval 975"/>
          <p:cNvSpPr/>
          <p:nvPr/>
        </p:nvSpPr>
        <p:spPr>
          <a:xfrm>
            <a:off x="875064"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7" name="Oval 976"/>
          <p:cNvSpPr/>
          <p:nvPr/>
        </p:nvSpPr>
        <p:spPr>
          <a:xfrm>
            <a:off x="981745"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8" name="Oval 977"/>
          <p:cNvSpPr/>
          <p:nvPr/>
        </p:nvSpPr>
        <p:spPr>
          <a:xfrm>
            <a:off x="1088426"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9" name="Oval 978"/>
          <p:cNvSpPr/>
          <p:nvPr/>
        </p:nvSpPr>
        <p:spPr>
          <a:xfrm>
            <a:off x="1195107" y="37619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0" name="Oval 979"/>
          <p:cNvSpPr/>
          <p:nvPr/>
        </p:nvSpPr>
        <p:spPr>
          <a:xfrm>
            <a:off x="1301788" y="376192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1" name="Oval 980"/>
          <p:cNvSpPr/>
          <p:nvPr/>
        </p:nvSpPr>
        <p:spPr>
          <a:xfrm>
            <a:off x="1408469"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2" name="Oval 981"/>
          <p:cNvSpPr/>
          <p:nvPr/>
        </p:nvSpPr>
        <p:spPr>
          <a:xfrm>
            <a:off x="1515150"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3" name="Oval 982"/>
          <p:cNvSpPr/>
          <p:nvPr/>
        </p:nvSpPr>
        <p:spPr>
          <a:xfrm>
            <a:off x="1621831"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4" name="Oval 983"/>
          <p:cNvSpPr/>
          <p:nvPr/>
        </p:nvSpPr>
        <p:spPr>
          <a:xfrm>
            <a:off x="1728512" y="37619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5" name="Oval 984"/>
          <p:cNvSpPr/>
          <p:nvPr/>
        </p:nvSpPr>
        <p:spPr>
          <a:xfrm>
            <a:off x="1835193"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6" name="Oval 985"/>
          <p:cNvSpPr/>
          <p:nvPr/>
        </p:nvSpPr>
        <p:spPr>
          <a:xfrm>
            <a:off x="1941874"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7" name="Oval 986"/>
          <p:cNvSpPr/>
          <p:nvPr/>
        </p:nvSpPr>
        <p:spPr>
          <a:xfrm>
            <a:off x="2048555"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8" name="Oval 987"/>
          <p:cNvSpPr/>
          <p:nvPr/>
        </p:nvSpPr>
        <p:spPr>
          <a:xfrm>
            <a:off x="2155236"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9" name="Oval 988"/>
          <p:cNvSpPr/>
          <p:nvPr/>
        </p:nvSpPr>
        <p:spPr>
          <a:xfrm>
            <a:off x="2261917" y="37619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0" name="Oval 989"/>
          <p:cNvSpPr/>
          <p:nvPr/>
        </p:nvSpPr>
        <p:spPr>
          <a:xfrm>
            <a:off x="2368598" y="376192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1" name="Oval 990"/>
          <p:cNvSpPr/>
          <p:nvPr/>
        </p:nvSpPr>
        <p:spPr>
          <a:xfrm>
            <a:off x="2475279"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2" name="Oval 991"/>
          <p:cNvSpPr/>
          <p:nvPr/>
        </p:nvSpPr>
        <p:spPr>
          <a:xfrm>
            <a:off x="2581960"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3" name="Oval 992"/>
          <p:cNvSpPr/>
          <p:nvPr/>
        </p:nvSpPr>
        <p:spPr>
          <a:xfrm>
            <a:off x="2688641"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4" name="Oval 993"/>
          <p:cNvSpPr/>
          <p:nvPr/>
        </p:nvSpPr>
        <p:spPr>
          <a:xfrm>
            <a:off x="2795322" y="37619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5" name="Oval 994"/>
          <p:cNvSpPr/>
          <p:nvPr/>
        </p:nvSpPr>
        <p:spPr>
          <a:xfrm>
            <a:off x="2902003"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6" name="Oval 995"/>
          <p:cNvSpPr/>
          <p:nvPr/>
        </p:nvSpPr>
        <p:spPr>
          <a:xfrm>
            <a:off x="3008684"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7" name="Oval 996"/>
          <p:cNvSpPr/>
          <p:nvPr/>
        </p:nvSpPr>
        <p:spPr>
          <a:xfrm>
            <a:off x="3115365"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8" name="Explosion: 8 Points 997"/>
          <p:cNvSpPr/>
          <p:nvPr/>
        </p:nvSpPr>
        <p:spPr>
          <a:xfrm>
            <a:off x="3184941" y="3728334"/>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9" name="Oval 998"/>
          <p:cNvSpPr/>
          <p:nvPr/>
        </p:nvSpPr>
        <p:spPr>
          <a:xfrm>
            <a:off x="3328727" y="37619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1" name="Oval 1000"/>
          <p:cNvSpPr/>
          <p:nvPr/>
        </p:nvSpPr>
        <p:spPr>
          <a:xfrm>
            <a:off x="3542089"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2" name="Oval 1001"/>
          <p:cNvSpPr/>
          <p:nvPr/>
        </p:nvSpPr>
        <p:spPr>
          <a:xfrm>
            <a:off x="3648770"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3" name="Oval 1002"/>
          <p:cNvSpPr/>
          <p:nvPr/>
        </p:nvSpPr>
        <p:spPr>
          <a:xfrm>
            <a:off x="600740"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4" name="Oval 1003"/>
          <p:cNvSpPr/>
          <p:nvPr/>
        </p:nvSpPr>
        <p:spPr>
          <a:xfrm>
            <a:off x="707421" y="38503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 name="Oval 1004"/>
          <p:cNvSpPr/>
          <p:nvPr/>
        </p:nvSpPr>
        <p:spPr>
          <a:xfrm>
            <a:off x="814102"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6" name="Oval 1005"/>
          <p:cNvSpPr/>
          <p:nvPr/>
        </p:nvSpPr>
        <p:spPr>
          <a:xfrm>
            <a:off x="920783"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7" name="Oval 1006"/>
          <p:cNvSpPr/>
          <p:nvPr/>
        </p:nvSpPr>
        <p:spPr>
          <a:xfrm>
            <a:off x="1027464"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8" name="Oval 1007"/>
          <p:cNvSpPr/>
          <p:nvPr/>
        </p:nvSpPr>
        <p:spPr>
          <a:xfrm>
            <a:off x="1134145"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9" name="Oval 1008"/>
          <p:cNvSpPr/>
          <p:nvPr/>
        </p:nvSpPr>
        <p:spPr>
          <a:xfrm>
            <a:off x="1240826" y="38503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 name="Oval 1009"/>
          <p:cNvSpPr/>
          <p:nvPr/>
        </p:nvSpPr>
        <p:spPr>
          <a:xfrm>
            <a:off x="1347507" y="38503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 name="Oval 1010"/>
          <p:cNvSpPr/>
          <p:nvPr/>
        </p:nvSpPr>
        <p:spPr>
          <a:xfrm>
            <a:off x="1454188"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2" name="Oval 1011"/>
          <p:cNvSpPr/>
          <p:nvPr/>
        </p:nvSpPr>
        <p:spPr>
          <a:xfrm>
            <a:off x="1560869"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 name="Oval 1012"/>
          <p:cNvSpPr/>
          <p:nvPr/>
        </p:nvSpPr>
        <p:spPr>
          <a:xfrm>
            <a:off x="1667550"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4" name="Oval 1013"/>
          <p:cNvSpPr/>
          <p:nvPr/>
        </p:nvSpPr>
        <p:spPr>
          <a:xfrm>
            <a:off x="1774231" y="38503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5" name="Oval 1014"/>
          <p:cNvSpPr/>
          <p:nvPr/>
        </p:nvSpPr>
        <p:spPr>
          <a:xfrm>
            <a:off x="1880912"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6" name="Oval 1015"/>
          <p:cNvSpPr/>
          <p:nvPr/>
        </p:nvSpPr>
        <p:spPr>
          <a:xfrm>
            <a:off x="1987593"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7" name="Oval 1016"/>
          <p:cNvSpPr/>
          <p:nvPr/>
        </p:nvSpPr>
        <p:spPr>
          <a:xfrm>
            <a:off x="2094274"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8" name="Oval 1017"/>
          <p:cNvSpPr/>
          <p:nvPr/>
        </p:nvSpPr>
        <p:spPr>
          <a:xfrm>
            <a:off x="2200955"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9" name="Oval 1018"/>
          <p:cNvSpPr/>
          <p:nvPr/>
        </p:nvSpPr>
        <p:spPr>
          <a:xfrm>
            <a:off x="2307636" y="38503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0" name="Oval 1019"/>
          <p:cNvSpPr/>
          <p:nvPr/>
        </p:nvSpPr>
        <p:spPr>
          <a:xfrm>
            <a:off x="2414317" y="38503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1" name="Oval 1020"/>
          <p:cNvSpPr/>
          <p:nvPr/>
        </p:nvSpPr>
        <p:spPr>
          <a:xfrm>
            <a:off x="2520998"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2" name="Oval 1021"/>
          <p:cNvSpPr/>
          <p:nvPr/>
        </p:nvSpPr>
        <p:spPr>
          <a:xfrm>
            <a:off x="2627679"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3" name="Oval 1022"/>
          <p:cNvSpPr/>
          <p:nvPr/>
        </p:nvSpPr>
        <p:spPr>
          <a:xfrm>
            <a:off x="2734360"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Oval 1023"/>
          <p:cNvSpPr/>
          <p:nvPr/>
        </p:nvSpPr>
        <p:spPr>
          <a:xfrm>
            <a:off x="2841041" y="38503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Oval 1024"/>
          <p:cNvSpPr/>
          <p:nvPr/>
        </p:nvSpPr>
        <p:spPr>
          <a:xfrm>
            <a:off x="2947722"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 name="Oval 1025"/>
          <p:cNvSpPr/>
          <p:nvPr/>
        </p:nvSpPr>
        <p:spPr>
          <a:xfrm>
            <a:off x="3054403"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 name="Oval 1027"/>
          <p:cNvSpPr/>
          <p:nvPr/>
        </p:nvSpPr>
        <p:spPr>
          <a:xfrm>
            <a:off x="3267765"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Oval 1028"/>
          <p:cNvSpPr/>
          <p:nvPr/>
        </p:nvSpPr>
        <p:spPr>
          <a:xfrm>
            <a:off x="3374446" y="38503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Explosion: 8 Points 1029"/>
          <p:cNvSpPr/>
          <p:nvPr/>
        </p:nvSpPr>
        <p:spPr>
          <a:xfrm>
            <a:off x="3444022" y="3816789"/>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Explosion: 8 Points 1031"/>
          <p:cNvSpPr/>
          <p:nvPr/>
        </p:nvSpPr>
        <p:spPr>
          <a:xfrm>
            <a:off x="3657384" y="3816791"/>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4" name="Oval 1213">
            <a:extLst>
              <a:ext uri="{FF2B5EF4-FFF2-40B4-BE49-F238E27FC236}">
                <a16:creationId xmlns:a16="http://schemas.microsoft.com/office/drawing/2014/main" id="{D593623F-6393-4E44-BCE5-72D60CD08C08}"/>
              </a:ext>
            </a:extLst>
          </p:cNvPr>
          <p:cNvSpPr/>
          <p:nvPr/>
        </p:nvSpPr>
        <p:spPr>
          <a:xfrm>
            <a:off x="555021"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5" name="Oval 1214">
            <a:extLst>
              <a:ext uri="{FF2B5EF4-FFF2-40B4-BE49-F238E27FC236}">
                <a16:creationId xmlns:a16="http://schemas.microsoft.com/office/drawing/2014/main" id="{D11873B1-BFFC-410B-AD8B-6E2D6785BC24}"/>
              </a:ext>
            </a:extLst>
          </p:cNvPr>
          <p:cNvSpPr/>
          <p:nvPr/>
        </p:nvSpPr>
        <p:spPr>
          <a:xfrm>
            <a:off x="661702" y="39358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6" name="Oval 1215">
            <a:extLst>
              <a:ext uri="{FF2B5EF4-FFF2-40B4-BE49-F238E27FC236}">
                <a16:creationId xmlns:a16="http://schemas.microsoft.com/office/drawing/2014/main" id="{3F93C9B9-C562-4B5A-8D2B-BA9F80FA280A}"/>
              </a:ext>
            </a:extLst>
          </p:cNvPr>
          <p:cNvSpPr/>
          <p:nvPr/>
        </p:nvSpPr>
        <p:spPr>
          <a:xfrm>
            <a:off x="768383"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7" name="Oval 1216">
            <a:extLst>
              <a:ext uri="{FF2B5EF4-FFF2-40B4-BE49-F238E27FC236}">
                <a16:creationId xmlns:a16="http://schemas.microsoft.com/office/drawing/2014/main" id="{8DE069FF-0253-4C64-A0C5-9D5B83B62B3B}"/>
              </a:ext>
            </a:extLst>
          </p:cNvPr>
          <p:cNvSpPr/>
          <p:nvPr/>
        </p:nvSpPr>
        <p:spPr>
          <a:xfrm>
            <a:off x="875064"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8" name="Oval 1217">
            <a:extLst>
              <a:ext uri="{FF2B5EF4-FFF2-40B4-BE49-F238E27FC236}">
                <a16:creationId xmlns:a16="http://schemas.microsoft.com/office/drawing/2014/main" id="{5DF84B8D-A879-411A-8398-024199EE8BF6}"/>
              </a:ext>
            </a:extLst>
          </p:cNvPr>
          <p:cNvSpPr/>
          <p:nvPr/>
        </p:nvSpPr>
        <p:spPr>
          <a:xfrm>
            <a:off x="981745"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9" name="Oval 1218">
            <a:extLst>
              <a:ext uri="{FF2B5EF4-FFF2-40B4-BE49-F238E27FC236}">
                <a16:creationId xmlns:a16="http://schemas.microsoft.com/office/drawing/2014/main" id="{C0DE23D5-0639-4A44-A8A9-97DF94A762AA}"/>
              </a:ext>
            </a:extLst>
          </p:cNvPr>
          <p:cNvSpPr/>
          <p:nvPr/>
        </p:nvSpPr>
        <p:spPr>
          <a:xfrm>
            <a:off x="1088426"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0" name="Oval 1219">
            <a:extLst>
              <a:ext uri="{FF2B5EF4-FFF2-40B4-BE49-F238E27FC236}">
                <a16:creationId xmlns:a16="http://schemas.microsoft.com/office/drawing/2014/main" id="{0FD7162A-D8CC-42BC-9364-CA576475E0BA}"/>
              </a:ext>
            </a:extLst>
          </p:cNvPr>
          <p:cNvSpPr/>
          <p:nvPr/>
        </p:nvSpPr>
        <p:spPr>
          <a:xfrm>
            <a:off x="1195107" y="39358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1" name="Oval 1220">
            <a:extLst>
              <a:ext uri="{FF2B5EF4-FFF2-40B4-BE49-F238E27FC236}">
                <a16:creationId xmlns:a16="http://schemas.microsoft.com/office/drawing/2014/main" id="{722D4F68-371B-4AC3-874D-40A8F0E13AE0}"/>
              </a:ext>
            </a:extLst>
          </p:cNvPr>
          <p:cNvSpPr/>
          <p:nvPr/>
        </p:nvSpPr>
        <p:spPr>
          <a:xfrm>
            <a:off x="1301788" y="39358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2" name="Oval 1221">
            <a:extLst>
              <a:ext uri="{FF2B5EF4-FFF2-40B4-BE49-F238E27FC236}">
                <a16:creationId xmlns:a16="http://schemas.microsoft.com/office/drawing/2014/main" id="{C8D1180A-21F1-47A8-9BA6-F3FB1697530C}"/>
              </a:ext>
            </a:extLst>
          </p:cNvPr>
          <p:cNvSpPr/>
          <p:nvPr/>
        </p:nvSpPr>
        <p:spPr>
          <a:xfrm>
            <a:off x="1408469"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3" name="Oval 1222">
            <a:extLst>
              <a:ext uri="{FF2B5EF4-FFF2-40B4-BE49-F238E27FC236}">
                <a16:creationId xmlns:a16="http://schemas.microsoft.com/office/drawing/2014/main" id="{74F0A857-CCEE-40D1-A346-056EE03DD5C4}"/>
              </a:ext>
            </a:extLst>
          </p:cNvPr>
          <p:cNvSpPr/>
          <p:nvPr/>
        </p:nvSpPr>
        <p:spPr>
          <a:xfrm>
            <a:off x="1515150"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4" name="Oval 1223">
            <a:extLst>
              <a:ext uri="{FF2B5EF4-FFF2-40B4-BE49-F238E27FC236}">
                <a16:creationId xmlns:a16="http://schemas.microsoft.com/office/drawing/2014/main" id="{57E6C1A9-1C24-42B7-A710-76AE0F9CEDAC}"/>
              </a:ext>
            </a:extLst>
          </p:cNvPr>
          <p:cNvSpPr/>
          <p:nvPr/>
        </p:nvSpPr>
        <p:spPr>
          <a:xfrm>
            <a:off x="1621831"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5" name="Oval 1224">
            <a:extLst>
              <a:ext uri="{FF2B5EF4-FFF2-40B4-BE49-F238E27FC236}">
                <a16:creationId xmlns:a16="http://schemas.microsoft.com/office/drawing/2014/main" id="{DDD4D2F8-5369-45BA-B3DB-6680374899CD}"/>
              </a:ext>
            </a:extLst>
          </p:cNvPr>
          <p:cNvSpPr/>
          <p:nvPr/>
        </p:nvSpPr>
        <p:spPr>
          <a:xfrm>
            <a:off x="1728512" y="39358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6" name="Oval 1225">
            <a:extLst>
              <a:ext uri="{FF2B5EF4-FFF2-40B4-BE49-F238E27FC236}">
                <a16:creationId xmlns:a16="http://schemas.microsoft.com/office/drawing/2014/main" id="{1AE0CC3C-D1EB-4874-9605-43706104D06D}"/>
              </a:ext>
            </a:extLst>
          </p:cNvPr>
          <p:cNvSpPr/>
          <p:nvPr/>
        </p:nvSpPr>
        <p:spPr>
          <a:xfrm>
            <a:off x="1835193"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7" name="Oval 1226">
            <a:extLst>
              <a:ext uri="{FF2B5EF4-FFF2-40B4-BE49-F238E27FC236}">
                <a16:creationId xmlns:a16="http://schemas.microsoft.com/office/drawing/2014/main" id="{30D93004-6FA2-47DA-B533-274DABC119E3}"/>
              </a:ext>
            </a:extLst>
          </p:cNvPr>
          <p:cNvSpPr/>
          <p:nvPr/>
        </p:nvSpPr>
        <p:spPr>
          <a:xfrm>
            <a:off x="1941874"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8" name="Oval 1227">
            <a:extLst>
              <a:ext uri="{FF2B5EF4-FFF2-40B4-BE49-F238E27FC236}">
                <a16:creationId xmlns:a16="http://schemas.microsoft.com/office/drawing/2014/main" id="{D845663A-B44F-4EC4-BAD8-24F09901846D}"/>
              </a:ext>
            </a:extLst>
          </p:cNvPr>
          <p:cNvSpPr/>
          <p:nvPr/>
        </p:nvSpPr>
        <p:spPr>
          <a:xfrm>
            <a:off x="2048555"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 name="Oval 1228">
            <a:extLst>
              <a:ext uri="{FF2B5EF4-FFF2-40B4-BE49-F238E27FC236}">
                <a16:creationId xmlns:a16="http://schemas.microsoft.com/office/drawing/2014/main" id="{DF26239D-6806-4232-B997-51C8665EB5E2}"/>
              </a:ext>
            </a:extLst>
          </p:cNvPr>
          <p:cNvSpPr/>
          <p:nvPr/>
        </p:nvSpPr>
        <p:spPr>
          <a:xfrm>
            <a:off x="2155236"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 name="Oval 1229">
            <a:extLst>
              <a:ext uri="{FF2B5EF4-FFF2-40B4-BE49-F238E27FC236}">
                <a16:creationId xmlns:a16="http://schemas.microsoft.com/office/drawing/2014/main" id="{9C279E8A-68EB-4781-95F5-1E42560107D8}"/>
              </a:ext>
            </a:extLst>
          </p:cNvPr>
          <p:cNvSpPr/>
          <p:nvPr/>
        </p:nvSpPr>
        <p:spPr>
          <a:xfrm>
            <a:off x="2261917" y="39358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1" name="Oval 1230">
            <a:extLst>
              <a:ext uri="{FF2B5EF4-FFF2-40B4-BE49-F238E27FC236}">
                <a16:creationId xmlns:a16="http://schemas.microsoft.com/office/drawing/2014/main" id="{354BD9B1-E949-41EF-9538-44EE0F4F2161}"/>
              </a:ext>
            </a:extLst>
          </p:cNvPr>
          <p:cNvSpPr/>
          <p:nvPr/>
        </p:nvSpPr>
        <p:spPr>
          <a:xfrm>
            <a:off x="2368598" y="39358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2" name="Oval 1231">
            <a:extLst>
              <a:ext uri="{FF2B5EF4-FFF2-40B4-BE49-F238E27FC236}">
                <a16:creationId xmlns:a16="http://schemas.microsoft.com/office/drawing/2014/main" id="{4A1F422F-91AF-4941-ADFE-8B5EFA255B2B}"/>
              </a:ext>
            </a:extLst>
          </p:cNvPr>
          <p:cNvSpPr/>
          <p:nvPr/>
        </p:nvSpPr>
        <p:spPr>
          <a:xfrm>
            <a:off x="2475279"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3" name="Oval 1232">
            <a:extLst>
              <a:ext uri="{FF2B5EF4-FFF2-40B4-BE49-F238E27FC236}">
                <a16:creationId xmlns:a16="http://schemas.microsoft.com/office/drawing/2014/main" id="{5606E163-3CD4-43AC-820F-4F0ED73E2F95}"/>
              </a:ext>
            </a:extLst>
          </p:cNvPr>
          <p:cNvSpPr/>
          <p:nvPr/>
        </p:nvSpPr>
        <p:spPr>
          <a:xfrm>
            <a:off x="2581960"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4" name="Oval 1233">
            <a:extLst>
              <a:ext uri="{FF2B5EF4-FFF2-40B4-BE49-F238E27FC236}">
                <a16:creationId xmlns:a16="http://schemas.microsoft.com/office/drawing/2014/main" id="{CA3E768F-FFCB-49BC-96A4-9023E4DC3175}"/>
              </a:ext>
            </a:extLst>
          </p:cNvPr>
          <p:cNvSpPr/>
          <p:nvPr/>
        </p:nvSpPr>
        <p:spPr>
          <a:xfrm>
            <a:off x="2688641"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5" name="Oval 1234">
            <a:extLst>
              <a:ext uri="{FF2B5EF4-FFF2-40B4-BE49-F238E27FC236}">
                <a16:creationId xmlns:a16="http://schemas.microsoft.com/office/drawing/2014/main" id="{FC11BC8F-3140-4240-8F86-35444D8B265C}"/>
              </a:ext>
            </a:extLst>
          </p:cNvPr>
          <p:cNvSpPr/>
          <p:nvPr/>
        </p:nvSpPr>
        <p:spPr>
          <a:xfrm>
            <a:off x="2795322" y="39358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6" name="Oval 1235">
            <a:extLst>
              <a:ext uri="{FF2B5EF4-FFF2-40B4-BE49-F238E27FC236}">
                <a16:creationId xmlns:a16="http://schemas.microsoft.com/office/drawing/2014/main" id="{E0A8B45B-9DD5-4A66-8EDB-145A13B675CA}"/>
              </a:ext>
            </a:extLst>
          </p:cNvPr>
          <p:cNvSpPr/>
          <p:nvPr/>
        </p:nvSpPr>
        <p:spPr>
          <a:xfrm>
            <a:off x="2902003"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7" name="Oval 1236">
            <a:extLst>
              <a:ext uri="{FF2B5EF4-FFF2-40B4-BE49-F238E27FC236}">
                <a16:creationId xmlns:a16="http://schemas.microsoft.com/office/drawing/2014/main" id="{ECC05069-E55D-4FBA-BB20-98A5F207C6DD}"/>
              </a:ext>
            </a:extLst>
          </p:cNvPr>
          <p:cNvSpPr/>
          <p:nvPr/>
        </p:nvSpPr>
        <p:spPr>
          <a:xfrm>
            <a:off x="3008684"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8" name="Explosion: 8 Points 1237">
            <a:extLst>
              <a:ext uri="{FF2B5EF4-FFF2-40B4-BE49-F238E27FC236}">
                <a16:creationId xmlns:a16="http://schemas.microsoft.com/office/drawing/2014/main" id="{99DD07FD-8CC0-4673-BAC9-78BFA2A5C660}"/>
              </a:ext>
            </a:extLst>
          </p:cNvPr>
          <p:cNvSpPr/>
          <p:nvPr/>
        </p:nvSpPr>
        <p:spPr>
          <a:xfrm>
            <a:off x="3078260" y="3902230"/>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9" name="Explosion: 8 Points 1238">
            <a:extLst>
              <a:ext uri="{FF2B5EF4-FFF2-40B4-BE49-F238E27FC236}">
                <a16:creationId xmlns:a16="http://schemas.microsoft.com/office/drawing/2014/main" id="{EF9CFFA3-B23C-4A33-9C8E-3DA4ABC123CC}"/>
              </a:ext>
            </a:extLst>
          </p:cNvPr>
          <p:cNvSpPr/>
          <p:nvPr/>
        </p:nvSpPr>
        <p:spPr>
          <a:xfrm>
            <a:off x="3184941" y="390222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1" name="Oval 1240">
            <a:extLst>
              <a:ext uri="{FF2B5EF4-FFF2-40B4-BE49-F238E27FC236}">
                <a16:creationId xmlns:a16="http://schemas.microsoft.com/office/drawing/2014/main" id="{0FAB7598-CD21-46E1-995C-E5960649FAFC}"/>
              </a:ext>
            </a:extLst>
          </p:cNvPr>
          <p:cNvSpPr/>
          <p:nvPr/>
        </p:nvSpPr>
        <p:spPr>
          <a:xfrm>
            <a:off x="3435408" y="39358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2" name="Oval 1241">
            <a:extLst>
              <a:ext uri="{FF2B5EF4-FFF2-40B4-BE49-F238E27FC236}">
                <a16:creationId xmlns:a16="http://schemas.microsoft.com/office/drawing/2014/main" id="{564042FF-8D0C-41A6-923D-52DF633466F2}"/>
              </a:ext>
            </a:extLst>
          </p:cNvPr>
          <p:cNvSpPr/>
          <p:nvPr/>
        </p:nvSpPr>
        <p:spPr>
          <a:xfrm>
            <a:off x="3542089"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3" name="Explosion: 8 Points 1242">
            <a:extLst>
              <a:ext uri="{FF2B5EF4-FFF2-40B4-BE49-F238E27FC236}">
                <a16:creationId xmlns:a16="http://schemas.microsoft.com/office/drawing/2014/main" id="{ABF0474B-9ADC-41C9-99F0-7B559FC0DA8F}"/>
              </a:ext>
            </a:extLst>
          </p:cNvPr>
          <p:cNvSpPr/>
          <p:nvPr/>
        </p:nvSpPr>
        <p:spPr>
          <a:xfrm>
            <a:off x="3611665" y="390222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4" name="Oval 1243">
            <a:extLst>
              <a:ext uri="{FF2B5EF4-FFF2-40B4-BE49-F238E27FC236}">
                <a16:creationId xmlns:a16="http://schemas.microsoft.com/office/drawing/2014/main" id="{ECC9CAB3-D64A-4463-BBE8-2FC8522CE6AE}"/>
              </a:ext>
            </a:extLst>
          </p:cNvPr>
          <p:cNvSpPr/>
          <p:nvPr/>
        </p:nvSpPr>
        <p:spPr>
          <a:xfrm>
            <a:off x="599500" y="159353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5" name="Oval 1244">
            <a:extLst>
              <a:ext uri="{FF2B5EF4-FFF2-40B4-BE49-F238E27FC236}">
                <a16:creationId xmlns:a16="http://schemas.microsoft.com/office/drawing/2014/main" id="{444106DE-A3F8-4AEA-92C9-851038CDE6F9}"/>
              </a:ext>
            </a:extLst>
          </p:cNvPr>
          <p:cNvSpPr/>
          <p:nvPr/>
        </p:nvSpPr>
        <p:spPr>
          <a:xfrm>
            <a:off x="762989" y="28794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6" name="Oval 1245">
            <a:extLst>
              <a:ext uri="{FF2B5EF4-FFF2-40B4-BE49-F238E27FC236}">
                <a16:creationId xmlns:a16="http://schemas.microsoft.com/office/drawing/2014/main" id="{C3E32A7B-B000-4A47-9A27-74155F2F517D}"/>
              </a:ext>
            </a:extLst>
          </p:cNvPr>
          <p:cNvSpPr/>
          <p:nvPr/>
        </p:nvSpPr>
        <p:spPr>
          <a:xfrm>
            <a:off x="3374445" y="36734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7" name="Explosion: 8 Points 1246">
            <a:extLst>
              <a:ext uri="{FF2B5EF4-FFF2-40B4-BE49-F238E27FC236}">
                <a16:creationId xmlns:a16="http://schemas.microsoft.com/office/drawing/2014/main" id="{3421F9ED-80DC-4C09-B549-E1CAA1315DAF}"/>
              </a:ext>
            </a:extLst>
          </p:cNvPr>
          <p:cNvSpPr/>
          <p:nvPr/>
        </p:nvSpPr>
        <p:spPr>
          <a:xfrm>
            <a:off x="3393628" y="3727151"/>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8" name="Oval 1247">
            <a:extLst>
              <a:ext uri="{FF2B5EF4-FFF2-40B4-BE49-F238E27FC236}">
                <a16:creationId xmlns:a16="http://schemas.microsoft.com/office/drawing/2014/main" id="{DCABFFFD-B3DE-4B00-8359-315310241C5A}"/>
              </a:ext>
            </a:extLst>
          </p:cNvPr>
          <p:cNvSpPr/>
          <p:nvPr/>
        </p:nvSpPr>
        <p:spPr>
          <a:xfrm>
            <a:off x="3587808"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9" name="Oval 1248">
            <a:extLst>
              <a:ext uri="{FF2B5EF4-FFF2-40B4-BE49-F238E27FC236}">
                <a16:creationId xmlns:a16="http://schemas.microsoft.com/office/drawing/2014/main" id="{EF4266F5-5A60-4E0C-BDE8-B64FD168E7ED}"/>
              </a:ext>
            </a:extLst>
          </p:cNvPr>
          <p:cNvSpPr/>
          <p:nvPr/>
        </p:nvSpPr>
        <p:spPr>
          <a:xfrm>
            <a:off x="3161083" y="38503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0" name="Oval 1249">
            <a:extLst>
              <a:ext uri="{FF2B5EF4-FFF2-40B4-BE49-F238E27FC236}">
                <a16:creationId xmlns:a16="http://schemas.microsoft.com/office/drawing/2014/main" id="{189BDEF9-B38F-43F3-B295-6C96B299E8ED}"/>
              </a:ext>
            </a:extLst>
          </p:cNvPr>
          <p:cNvSpPr/>
          <p:nvPr/>
        </p:nvSpPr>
        <p:spPr>
          <a:xfrm>
            <a:off x="3324051"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1" name="Oval 1250">
            <a:extLst>
              <a:ext uri="{FF2B5EF4-FFF2-40B4-BE49-F238E27FC236}">
                <a16:creationId xmlns:a16="http://schemas.microsoft.com/office/drawing/2014/main" id="{D29DC69F-B81D-45CD-A010-ADD9CF6420CF}"/>
              </a:ext>
            </a:extLst>
          </p:cNvPr>
          <p:cNvSpPr/>
          <p:nvPr/>
        </p:nvSpPr>
        <p:spPr>
          <a:xfrm>
            <a:off x="3694489" y="36757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2" name="Oval 1251">
            <a:extLst>
              <a:ext uri="{FF2B5EF4-FFF2-40B4-BE49-F238E27FC236}">
                <a16:creationId xmlns:a16="http://schemas.microsoft.com/office/drawing/2014/main" id="{C50C1BDB-0F14-4184-A82D-1870A6E571AF}"/>
              </a:ext>
            </a:extLst>
          </p:cNvPr>
          <p:cNvSpPr/>
          <p:nvPr/>
        </p:nvSpPr>
        <p:spPr>
          <a:xfrm>
            <a:off x="1087215"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3" name="Oval 1252">
            <a:extLst>
              <a:ext uri="{FF2B5EF4-FFF2-40B4-BE49-F238E27FC236}">
                <a16:creationId xmlns:a16="http://schemas.microsoft.com/office/drawing/2014/main" id="{E844E626-CE1F-4B28-B940-7E8373B6AE61}"/>
              </a:ext>
            </a:extLst>
          </p:cNvPr>
          <p:cNvSpPr/>
          <p:nvPr/>
        </p:nvSpPr>
        <p:spPr>
          <a:xfrm>
            <a:off x="1563815"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4" name="Oval 1253">
            <a:extLst>
              <a:ext uri="{FF2B5EF4-FFF2-40B4-BE49-F238E27FC236}">
                <a16:creationId xmlns:a16="http://schemas.microsoft.com/office/drawing/2014/main" id="{9B5165A6-9642-4854-A68E-69FD58144D36}"/>
              </a:ext>
            </a:extLst>
          </p:cNvPr>
          <p:cNvSpPr/>
          <p:nvPr/>
        </p:nvSpPr>
        <p:spPr>
          <a:xfrm>
            <a:off x="3542088" y="35850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5" name="Explosion: 8 Points 1254">
            <a:extLst>
              <a:ext uri="{FF2B5EF4-FFF2-40B4-BE49-F238E27FC236}">
                <a16:creationId xmlns:a16="http://schemas.microsoft.com/office/drawing/2014/main" id="{9CA2D1D3-4D7E-4299-AE33-351DB57B8EB1}"/>
              </a:ext>
            </a:extLst>
          </p:cNvPr>
          <p:cNvSpPr/>
          <p:nvPr/>
        </p:nvSpPr>
        <p:spPr>
          <a:xfrm>
            <a:off x="3298143" y="2510554"/>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6" name="Oval 1255">
            <a:extLst>
              <a:ext uri="{FF2B5EF4-FFF2-40B4-BE49-F238E27FC236}">
                <a16:creationId xmlns:a16="http://schemas.microsoft.com/office/drawing/2014/main" id="{81D73B33-648B-45D2-BC12-B02ADC3B3D7A}"/>
              </a:ext>
            </a:extLst>
          </p:cNvPr>
          <p:cNvSpPr/>
          <p:nvPr/>
        </p:nvSpPr>
        <p:spPr>
          <a:xfrm>
            <a:off x="3484073" y="24580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7" name="Oval 1256">
            <a:extLst>
              <a:ext uri="{FF2B5EF4-FFF2-40B4-BE49-F238E27FC236}">
                <a16:creationId xmlns:a16="http://schemas.microsoft.com/office/drawing/2014/main" id="{282D28F8-658D-4F2F-8609-AD3523A3B2B2}"/>
              </a:ext>
            </a:extLst>
          </p:cNvPr>
          <p:cNvSpPr/>
          <p:nvPr/>
        </p:nvSpPr>
        <p:spPr>
          <a:xfrm>
            <a:off x="2897328" y="323695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8" name="Oval 1257">
            <a:extLst>
              <a:ext uri="{FF2B5EF4-FFF2-40B4-BE49-F238E27FC236}">
                <a16:creationId xmlns:a16="http://schemas.microsoft.com/office/drawing/2014/main" id="{27362F94-37CE-4726-B083-0D366F94D49A}"/>
              </a:ext>
            </a:extLst>
          </p:cNvPr>
          <p:cNvSpPr/>
          <p:nvPr/>
        </p:nvSpPr>
        <p:spPr>
          <a:xfrm>
            <a:off x="2261916" y="131818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9" name="Oval 1258">
            <a:extLst>
              <a:ext uri="{FF2B5EF4-FFF2-40B4-BE49-F238E27FC236}">
                <a16:creationId xmlns:a16="http://schemas.microsoft.com/office/drawing/2014/main" id="{5DC8D614-747C-4ABC-8EBA-AF3C4A305DDC}"/>
              </a:ext>
            </a:extLst>
          </p:cNvPr>
          <p:cNvSpPr/>
          <p:nvPr/>
        </p:nvSpPr>
        <p:spPr>
          <a:xfrm>
            <a:off x="2577287" y="15027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0" name="Oval 1259">
            <a:extLst>
              <a:ext uri="{FF2B5EF4-FFF2-40B4-BE49-F238E27FC236}">
                <a16:creationId xmlns:a16="http://schemas.microsoft.com/office/drawing/2014/main" id="{5F171599-1F0D-4780-84C6-4EE397282106}"/>
              </a:ext>
            </a:extLst>
          </p:cNvPr>
          <p:cNvSpPr/>
          <p:nvPr/>
        </p:nvSpPr>
        <p:spPr>
          <a:xfrm>
            <a:off x="2310582" y="228118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1" name="Oval 1260">
            <a:extLst>
              <a:ext uri="{FF2B5EF4-FFF2-40B4-BE49-F238E27FC236}">
                <a16:creationId xmlns:a16="http://schemas.microsoft.com/office/drawing/2014/main" id="{8E101B4B-AF3E-447F-A1D7-B907B401880E}"/>
              </a:ext>
            </a:extLst>
          </p:cNvPr>
          <p:cNvSpPr/>
          <p:nvPr/>
        </p:nvSpPr>
        <p:spPr>
          <a:xfrm>
            <a:off x="3481127"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Right 1">
            <a:extLst>
              <a:ext uri="{FF2B5EF4-FFF2-40B4-BE49-F238E27FC236}">
                <a16:creationId xmlns:a16="http://schemas.microsoft.com/office/drawing/2014/main" id="{3AB95CC6-8E18-4AAD-BE9F-6B38D6AAC2C5}"/>
              </a:ext>
            </a:extLst>
          </p:cNvPr>
          <p:cNvSpPr/>
          <p:nvPr/>
        </p:nvSpPr>
        <p:spPr>
          <a:xfrm>
            <a:off x="4028765" y="2408907"/>
            <a:ext cx="996950" cy="392177"/>
          </a:xfrm>
          <a:prstGeom prst="rightArrow">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8" name="Oval 1267">
            <a:extLst>
              <a:ext uri="{FF2B5EF4-FFF2-40B4-BE49-F238E27FC236}">
                <a16:creationId xmlns:a16="http://schemas.microsoft.com/office/drawing/2014/main" id="{AB73DC43-6871-4258-B04C-BFA2CEE5A86C}"/>
              </a:ext>
            </a:extLst>
          </p:cNvPr>
          <p:cNvSpPr/>
          <p:nvPr/>
        </p:nvSpPr>
        <p:spPr>
          <a:xfrm>
            <a:off x="5970660" y="211978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4" name="Oval 1273">
            <a:extLst>
              <a:ext uri="{FF2B5EF4-FFF2-40B4-BE49-F238E27FC236}">
                <a16:creationId xmlns:a16="http://schemas.microsoft.com/office/drawing/2014/main" id="{0B6BD8DB-2C6E-4D0D-82C7-F3EA4F41B4A3}"/>
              </a:ext>
            </a:extLst>
          </p:cNvPr>
          <p:cNvSpPr/>
          <p:nvPr/>
        </p:nvSpPr>
        <p:spPr>
          <a:xfrm>
            <a:off x="5924941" y="21926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0" name="Oval 1279">
            <a:extLst>
              <a:ext uri="{FF2B5EF4-FFF2-40B4-BE49-F238E27FC236}">
                <a16:creationId xmlns:a16="http://schemas.microsoft.com/office/drawing/2014/main" id="{4E1F3AAE-9FE3-4E8E-97A0-86AA38DE0CCE}"/>
              </a:ext>
            </a:extLst>
          </p:cNvPr>
          <p:cNvSpPr/>
          <p:nvPr/>
        </p:nvSpPr>
        <p:spPr>
          <a:xfrm>
            <a:off x="5863979" y="22810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1" name="Oval 1280">
            <a:extLst>
              <a:ext uri="{FF2B5EF4-FFF2-40B4-BE49-F238E27FC236}">
                <a16:creationId xmlns:a16="http://schemas.microsoft.com/office/drawing/2014/main" id="{8C93F930-6056-4141-8157-2668BD749169}"/>
              </a:ext>
            </a:extLst>
          </p:cNvPr>
          <p:cNvSpPr/>
          <p:nvPr/>
        </p:nvSpPr>
        <p:spPr>
          <a:xfrm>
            <a:off x="5970660" y="22810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6" name="Oval 1285">
            <a:extLst>
              <a:ext uri="{FF2B5EF4-FFF2-40B4-BE49-F238E27FC236}">
                <a16:creationId xmlns:a16="http://schemas.microsoft.com/office/drawing/2014/main" id="{2AD8E3CD-E205-4DA1-9041-01A8F97033DE}"/>
              </a:ext>
            </a:extLst>
          </p:cNvPr>
          <p:cNvSpPr/>
          <p:nvPr/>
        </p:nvSpPr>
        <p:spPr>
          <a:xfrm>
            <a:off x="5818260" y="23695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7" name="Oval 1286">
            <a:extLst>
              <a:ext uri="{FF2B5EF4-FFF2-40B4-BE49-F238E27FC236}">
                <a16:creationId xmlns:a16="http://schemas.microsoft.com/office/drawing/2014/main" id="{11ED4010-DFF1-4F98-AC76-B92A9680797A}"/>
              </a:ext>
            </a:extLst>
          </p:cNvPr>
          <p:cNvSpPr/>
          <p:nvPr/>
        </p:nvSpPr>
        <p:spPr>
          <a:xfrm>
            <a:off x="5924941" y="23695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2" name="Oval 1291">
            <a:extLst>
              <a:ext uri="{FF2B5EF4-FFF2-40B4-BE49-F238E27FC236}">
                <a16:creationId xmlns:a16="http://schemas.microsoft.com/office/drawing/2014/main" id="{62C3B781-5B0A-4D87-B9CD-8B8871580A7A}"/>
              </a:ext>
            </a:extLst>
          </p:cNvPr>
          <p:cNvSpPr/>
          <p:nvPr/>
        </p:nvSpPr>
        <p:spPr>
          <a:xfrm>
            <a:off x="5757298" y="245798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3" name="Oval 1292">
            <a:extLst>
              <a:ext uri="{FF2B5EF4-FFF2-40B4-BE49-F238E27FC236}">
                <a16:creationId xmlns:a16="http://schemas.microsoft.com/office/drawing/2014/main" id="{69C3A7B4-B00E-4FD7-B66B-B9D13AEBF6CA}"/>
              </a:ext>
            </a:extLst>
          </p:cNvPr>
          <p:cNvSpPr/>
          <p:nvPr/>
        </p:nvSpPr>
        <p:spPr>
          <a:xfrm>
            <a:off x="5863979" y="24579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4" name="Oval 1293">
            <a:extLst>
              <a:ext uri="{FF2B5EF4-FFF2-40B4-BE49-F238E27FC236}">
                <a16:creationId xmlns:a16="http://schemas.microsoft.com/office/drawing/2014/main" id="{04A23E5F-B947-4CF5-95E2-B8ACD1F57275}"/>
              </a:ext>
            </a:extLst>
          </p:cNvPr>
          <p:cNvSpPr/>
          <p:nvPr/>
        </p:nvSpPr>
        <p:spPr>
          <a:xfrm>
            <a:off x="5970660" y="24579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8" name="Oval 1297">
            <a:extLst>
              <a:ext uri="{FF2B5EF4-FFF2-40B4-BE49-F238E27FC236}">
                <a16:creationId xmlns:a16="http://schemas.microsoft.com/office/drawing/2014/main" id="{76BCE71E-8D4D-4299-9528-088481703E6E}"/>
              </a:ext>
            </a:extLst>
          </p:cNvPr>
          <p:cNvSpPr/>
          <p:nvPr/>
        </p:nvSpPr>
        <p:spPr>
          <a:xfrm>
            <a:off x="5711579" y="254643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9" name="Oval 1298">
            <a:extLst>
              <a:ext uri="{FF2B5EF4-FFF2-40B4-BE49-F238E27FC236}">
                <a16:creationId xmlns:a16="http://schemas.microsoft.com/office/drawing/2014/main" id="{5B3A7F98-5DC8-421F-BEC8-9852DAD6E92A}"/>
              </a:ext>
            </a:extLst>
          </p:cNvPr>
          <p:cNvSpPr/>
          <p:nvPr/>
        </p:nvSpPr>
        <p:spPr>
          <a:xfrm>
            <a:off x="5818260" y="25464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0" name="Oval 1299">
            <a:extLst>
              <a:ext uri="{FF2B5EF4-FFF2-40B4-BE49-F238E27FC236}">
                <a16:creationId xmlns:a16="http://schemas.microsoft.com/office/drawing/2014/main" id="{711A821B-0B96-4C46-B092-D455D702D48A}"/>
              </a:ext>
            </a:extLst>
          </p:cNvPr>
          <p:cNvSpPr/>
          <p:nvPr/>
        </p:nvSpPr>
        <p:spPr>
          <a:xfrm>
            <a:off x="5924941" y="25464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4" name="Oval 1303">
            <a:extLst>
              <a:ext uri="{FF2B5EF4-FFF2-40B4-BE49-F238E27FC236}">
                <a16:creationId xmlns:a16="http://schemas.microsoft.com/office/drawing/2014/main" id="{3F54FEC2-252A-482A-97C4-B5601CEB21CC}"/>
              </a:ext>
            </a:extLst>
          </p:cNvPr>
          <p:cNvSpPr/>
          <p:nvPr/>
        </p:nvSpPr>
        <p:spPr>
          <a:xfrm>
            <a:off x="5650617" y="263489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5" name="Oval 1304">
            <a:extLst>
              <a:ext uri="{FF2B5EF4-FFF2-40B4-BE49-F238E27FC236}">
                <a16:creationId xmlns:a16="http://schemas.microsoft.com/office/drawing/2014/main" id="{D0BF5AFD-9BFF-4B4E-92A1-11BD21FAD9B0}"/>
              </a:ext>
            </a:extLst>
          </p:cNvPr>
          <p:cNvSpPr/>
          <p:nvPr/>
        </p:nvSpPr>
        <p:spPr>
          <a:xfrm>
            <a:off x="5863979" y="26348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6" name="Oval 1305">
            <a:extLst>
              <a:ext uri="{FF2B5EF4-FFF2-40B4-BE49-F238E27FC236}">
                <a16:creationId xmlns:a16="http://schemas.microsoft.com/office/drawing/2014/main" id="{CBEC9644-5CD6-49D4-B7AB-77562710D18E}"/>
              </a:ext>
            </a:extLst>
          </p:cNvPr>
          <p:cNvSpPr/>
          <p:nvPr/>
        </p:nvSpPr>
        <p:spPr>
          <a:xfrm>
            <a:off x="5970660" y="26348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9" name="Oval 1308">
            <a:extLst>
              <a:ext uri="{FF2B5EF4-FFF2-40B4-BE49-F238E27FC236}">
                <a16:creationId xmlns:a16="http://schemas.microsoft.com/office/drawing/2014/main" id="{15A93B21-AF3D-4B5D-972A-79342DC48E5C}"/>
              </a:ext>
            </a:extLst>
          </p:cNvPr>
          <p:cNvSpPr/>
          <p:nvPr/>
        </p:nvSpPr>
        <p:spPr>
          <a:xfrm>
            <a:off x="5604898" y="27233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0" name="Explosion: 8 Points 1309">
            <a:extLst>
              <a:ext uri="{FF2B5EF4-FFF2-40B4-BE49-F238E27FC236}">
                <a16:creationId xmlns:a16="http://schemas.microsoft.com/office/drawing/2014/main" id="{A075003D-C7D6-4174-9762-F5B1491E93E3}"/>
              </a:ext>
            </a:extLst>
          </p:cNvPr>
          <p:cNvSpPr/>
          <p:nvPr/>
        </p:nvSpPr>
        <p:spPr>
          <a:xfrm>
            <a:off x="5669153" y="2691356"/>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1" name="Oval 1310">
            <a:extLst>
              <a:ext uri="{FF2B5EF4-FFF2-40B4-BE49-F238E27FC236}">
                <a16:creationId xmlns:a16="http://schemas.microsoft.com/office/drawing/2014/main" id="{8F9BC05C-9076-4529-AF12-D7AF711F24BA}"/>
              </a:ext>
            </a:extLst>
          </p:cNvPr>
          <p:cNvSpPr/>
          <p:nvPr/>
        </p:nvSpPr>
        <p:spPr>
          <a:xfrm>
            <a:off x="5818260" y="272334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2" name="Oval 1311">
            <a:extLst>
              <a:ext uri="{FF2B5EF4-FFF2-40B4-BE49-F238E27FC236}">
                <a16:creationId xmlns:a16="http://schemas.microsoft.com/office/drawing/2014/main" id="{5F06826D-597F-4AB8-BFBF-9469301DDEF0}"/>
              </a:ext>
            </a:extLst>
          </p:cNvPr>
          <p:cNvSpPr/>
          <p:nvPr/>
        </p:nvSpPr>
        <p:spPr>
          <a:xfrm>
            <a:off x="5924941" y="272334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5" name="Oval 1314">
            <a:extLst>
              <a:ext uri="{FF2B5EF4-FFF2-40B4-BE49-F238E27FC236}">
                <a16:creationId xmlns:a16="http://schemas.microsoft.com/office/drawing/2014/main" id="{DDC76A7F-158F-4110-A0F0-C7617AD93B1E}"/>
              </a:ext>
            </a:extLst>
          </p:cNvPr>
          <p:cNvSpPr/>
          <p:nvPr/>
        </p:nvSpPr>
        <p:spPr>
          <a:xfrm>
            <a:off x="5543936" y="28117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6" name="Oval 1315">
            <a:extLst>
              <a:ext uri="{FF2B5EF4-FFF2-40B4-BE49-F238E27FC236}">
                <a16:creationId xmlns:a16="http://schemas.microsoft.com/office/drawing/2014/main" id="{59F16060-4134-4AF6-B36A-874FBE924BC0}"/>
              </a:ext>
            </a:extLst>
          </p:cNvPr>
          <p:cNvSpPr/>
          <p:nvPr/>
        </p:nvSpPr>
        <p:spPr>
          <a:xfrm>
            <a:off x="5650617" y="28117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7" name="Oval 1316">
            <a:extLst>
              <a:ext uri="{FF2B5EF4-FFF2-40B4-BE49-F238E27FC236}">
                <a16:creationId xmlns:a16="http://schemas.microsoft.com/office/drawing/2014/main" id="{DC08E4F8-E529-4CD7-9C7D-B320A43C8B97}"/>
              </a:ext>
            </a:extLst>
          </p:cNvPr>
          <p:cNvSpPr/>
          <p:nvPr/>
        </p:nvSpPr>
        <p:spPr>
          <a:xfrm>
            <a:off x="5757298" y="28117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8" name="Oval 1317">
            <a:extLst>
              <a:ext uri="{FF2B5EF4-FFF2-40B4-BE49-F238E27FC236}">
                <a16:creationId xmlns:a16="http://schemas.microsoft.com/office/drawing/2014/main" id="{A9E01119-22EC-4187-899B-0BE3BE5F663C}"/>
              </a:ext>
            </a:extLst>
          </p:cNvPr>
          <p:cNvSpPr/>
          <p:nvPr/>
        </p:nvSpPr>
        <p:spPr>
          <a:xfrm>
            <a:off x="5863979" y="28117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9" name="Explosion: 8 Points 1318">
            <a:extLst>
              <a:ext uri="{FF2B5EF4-FFF2-40B4-BE49-F238E27FC236}">
                <a16:creationId xmlns:a16="http://schemas.microsoft.com/office/drawing/2014/main" id="{76F07035-2D8E-4560-BC27-2B86D982C686}"/>
              </a:ext>
            </a:extLst>
          </p:cNvPr>
          <p:cNvSpPr/>
          <p:nvPr/>
        </p:nvSpPr>
        <p:spPr>
          <a:xfrm>
            <a:off x="5928234" y="2779815"/>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1" name="Explosion: 8 Points 1320">
            <a:extLst>
              <a:ext uri="{FF2B5EF4-FFF2-40B4-BE49-F238E27FC236}">
                <a16:creationId xmlns:a16="http://schemas.microsoft.com/office/drawing/2014/main" id="{650A3C35-723F-485E-A0B1-D5DD70A47880}"/>
              </a:ext>
            </a:extLst>
          </p:cNvPr>
          <p:cNvSpPr/>
          <p:nvPr/>
        </p:nvSpPr>
        <p:spPr>
          <a:xfrm>
            <a:off x="5455791" y="286826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2" name="Explosion: 8 Points 1321">
            <a:extLst>
              <a:ext uri="{FF2B5EF4-FFF2-40B4-BE49-F238E27FC236}">
                <a16:creationId xmlns:a16="http://schemas.microsoft.com/office/drawing/2014/main" id="{FC755E94-1975-4808-8A95-8BAF3BA34906}"/>
              </a:ext>
            </a:extLst>
          </p:cNvPr>
          <p:cNvSpPr/>
          <p:nvPr/>
        </p:nvSpPr>
        <p:spPr>
          <a:xfrm>
            <a:off x="5562472" y="286826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3" name="Oval 1322">
            <a:extLst>
              <a:ext uri="{FF2B5EF4-FFF2-40B4-BE49-F238E27FC236}">
                <a16:creationId xmlns:a16="http://schemas.microsoft.com/office/drawing/2014/main" id="{98D58435-587F-439C-A439-98AF10282264}"/>
              </a:ext>
            </a:extLst>
          </p:cNvPr>
          <p:cNvSpPr/>
          <p:nvPr/>
        </p:nvSpPr>
        <p:spPr>
          <a:xfrm>
            <a:off x="5711579" y="29002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4" name="Oval 1323">
            <a:extLst>
              <a:ext uri="{FF2B5EF4-FFF2-40B4-BE49-F238E27FC236}">
                <a16:creationId xmlns:a16="http://schemas.microsoft.com/office/drawing/2014/main" id="{38300275-590C-4317-93F9-C97771842455}"/>
              </a:ext>
            </a:extLst>
          </p:cNvPr>
          <p:cNvSpPr/>
          <p:nvPr/>
        </p:nvSpPr>
        <p:spPr>
          <a:xfrm>
            <a:off x="5924941" y="290025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6" name="Oval 1325">
            <a:extLst>
              <a:ext uri="{FF2B5EF4-FFF2-40B4-BE49-F238E27FC236}">
                <a16:creationId xmlns:a16="http://schemas.microsoft.com/office/drawing/2014/main" id="{CE3E776A-28E2-4626-A362-F045C4ECC8F0}"/>
              </a:ext>
            </a:extLst>
          </p:cNvPr>
          <p:cNvSpPr/>
          <p:nvPr/>
        </p:nvSpPr>
        <p:spPr>
          <a:xfrm>
            <a:off x="5437255" y="29887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7" name="Oval 1326">
            <a:extLst>
              <a:ext uri="{FF2B5EF4-FFF2-40B4-BE49-F238E27FC236}">
                <a16:creationId xmlns:a16="http://schemas.microsoft.com/office/drawing/2014/main" id="{BA83A5DF-8A59-45E6-A074-74FCA53A3B5A}"/>
              </a:ext>
            </a:extLst>
          </p:cNvPr>
          <p:cNvSpPr/>
          <p:nvPr/>
        </p:nvSpPr>
        <p:spPr>
          <a:xfrm>
            <a:off x="5543936" y="29887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8" name="Oval 1327">
            <a:extLst>
              <a:ext uri="{FF2B5EF4-FFF2-40B4-BE49-F238E27FC236}">
                <a16:creationId xmlns:a16="http://schemas.microsoft.com/office/drawing/2014/main" id="{15E24959-089F-47AC-A139-C3E8DAF55737}"/>
              </a:ext>
            </a:extLst>
          </p:cNvPr>
          <p:cNvSpPr/>
          <p:nvPr/>
        </p:nvSpPr>
        <p:spPr>
          <a:xfrm>
            <a:off x="5757298" y="29887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9" name="Explosion: 8 Points 1328">
            <a:extLst>
              <a:ext uri="{FF2B5EF4-FFF2-40B4-BE49-F238E27FC236}">
                <a16:creationId xmlns:a16="http://schemas.microsoft.com/office/drawing/2014/main" id="{16F10ED0-4E3D-4501-AED0-9CA75A3155AB}"/>
              </a:ext>
            </a:extLst>
          </p:cNvPr>
          <p:cNvSpPr/>
          <p:nvPr/>
        </p:nvSpPr>
        <p:spPr>
          <a:xfrm>
            <a:off x="5821553" y="2956725"/>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0" name="Oval 1329">
            <a:extLst>
              <a:ext uri="{FF2B5EF4-FFF2-40B4-BE49-F238E27FC236}">
                <a16:creationId xmlns:a16="http://schemas.microsoft.com/office/drawing/2014/main" id="{4188FFAD-DEF1-4042-89D5-89F1872E0949}"/>
              </a:ext>
            </a:extLst>
          </p:cNvPr>
          <p:cNvSpPr/>
          <p:nvPr/>
        </p:nvSpPr>
        <p:spPr>
          <a:xfrm>
            <a:off x="5391536" y="30771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 name="Explosion: 8 Points 1330">
            <a:extLst>
              <a:ext uri="{FF2B5EF4-FFF2-40B4-BE49-F238E27FC236}">
                <a16:creationId xmlns:a16="http://schemas.microsoft.com/office/drawing/2014/main" id="{83B73867-5E3E-4C89-B668-1CFA5BF0CFCE}"/>
              </a:ext>
            </a:extLst>
          </p:cNvPr>
          <p:cNvSpPr/>
          <p:nvPr/>
        </p:nvSpPr>
        <p:spPr>
          <a:xfrm>
            <a:off x="5458838" y="3040324"/>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 name="Oval 1331">
            <a:extLst>
              <a:ext uri="{FF2B5EF4-FFF2-40B4-BE49-F238E27FC236}">
                <a16:creationId xmlns:a16="http://schemas.microsoft.com/office/drawing/2014/main" id="{11291D7A-9CEC-4B2D-9910-A26A468C8428}"/>
              </a:ext>
            </a:extLst>
          </p:cNvPr>
          <p:cNvSpPr/>
          <p:nvPr/>
        </p:nvSpPr>
        <p:spPr>
          <a:xfrm>
            <a:off x="5604898" y="30771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3" name="Oval 1332">
            <a:extLst>
              <a:ext uri="{FF2B5EF4-FFF2-40B4-BE49-F238E27FC236}">
                <a16:creationId xmlns:a16="http://schemas.microsoft.com/office/drawing/2014/main" id="{29AAD43F-6C13-41B6-A281-6ECE12A97A44}"/>
              </a:ext>
            </a:extLst>
          </p:cNvPr>
          <p:cNvSpPr/>
          <p:nvPr/>
        </p:nvSpPr>
        <p:spPr>
          <a:xfrm>
            <a:off x="5818260" y="30771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4" name="Oval 1333">
            <a:extLst>
              <a:ext uri="{FF2B5EF4-FFF2-40B4-BE49-F238E27FC236}">
                <a16:creationId xmlns:a16="http://schemas.microsoft.com/office/drawing/2014/main" id="{B93DF67B-FDF4-4B93-B5C2-ABCCE4076723}"/>
              </a:ext>
            </a:extLst>
          </p:cNvPr>
          <p:cNvSpPr/>
          <p:nvPr/>
        </p:nvSpPr>
        <p:spPr>
          <a:xfrm>
            <a:off x="5924941" y="30771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5" name="Oval 1334">
            <a:extLst>
              <a:ext uri="{FF2B5EF4-FFF2-40B4-BE49-F238E27FC236}">
                <a16:creationId xmlns:a16="http://schemas.microsoft.com/office/drawing/2014/main" id="{30C52181-325F-4A6D-BC96-D09D2F02CDC2}"/>
              </a:ext>
            </a:extLst>
          </p:cNvPr>
          <p:cNvSpPr/>
          <p:nvPr/>
        </p:nvSpPr>
        <p:spPr>
          <a:xfrm>
            <a:off x="5330574" y="31656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6" name="Oval 1335">
            <a:extLst>
              <a:ext uri="{FF2B5EF4-FFF2-40B4-BE49-F238E27FC236}">
                <a16:creationId xmlns:a16="http://schemas.microsoft.com/office/drawing/2014/main" id="{01B160EE-7B08-472C-82A1-FD738D3ACEB1}"/>
              </a:ext>
            </a:extLst>
          </p:cNvPr>
          <p:cNvSpPr/>
          <p:nvPr/>
        </p:nvSpPr>
        <p:spPr>
          <a:xfrm>
            <a:off x="5543936" y="316561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7" name="Oval 1336">
            <a:extLst>
              <a:ext uri="{FF2B5EF4-FFF2-40B4-BE49-F238E27FC236}">
                <a16:creationId xmlns:a16="http://schemas.microsoft.com/office/drawing/2014/main" id="{CE65D091-5F37-4A24-B25F-B7AEE8C5881E}"/>
              </a:ext>
            </a:extLst>
          </p:cNvPr>
          <p:cNvSpPr/>
          <p:nvPr/>
        </p:nvSpPr>
        <p:spPr>
          <a:xfrm>
            <a:off x="5650617" y="316561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8" name="Explosion: 8 Points 1337">
            <a:extLst>
              <a:ext uri="{FF2B5EF4-FFF2-40B4-BE49-F238E27FC236}">
                <a16:creationId xmlns:a16="http://schemas.microsoft.com/office/drawing/2014/main" id="{3CB2FAD8-1135-4B4C-846F-E7D00798FB70}"/>
              </a:ext>
            </a:extLst>
          </p:cNvPr>
          <p:cNvSpPr/>
          <p:nvPr/>
        </p:nvSpPr>
        <p:spPr>
          <a:xfrm>
            <a:off x="5714872" y="3133629"/>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9" name="Explosion: 8 Points 1338">
            <a:extLst>
              <a:ext uri="{FF2B5EF4-FFF2-40B4-BE49-F238E27FC236}">
                <a16:creationId xmlns:a16="http://schemas.microsoft.com/office/drawing/2014/main" id="{A8F5E727-6416-4980-B5FD-34874981D9D0}"/>
              </a:ext>
            </a:extLst>
          </p:cNvPr>
          <p:cNvSpPr/>
          <p:nvPr/>
        </p:nvSpPr>
        <p:spPr>
          <a:xfrm>
            <a:off x="5928234" y="3133631"/>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0" name="Explosion: 8 Points 1339">
            <a:extLst>
              <a:ext uri="{FF2B5EF4-FFF2-40B4-BE49-F238E27FC236}">
                <a16:creationId xmlns:a16="http://schemas.microsoft.com/office/drawing/2014/main" id="{FE3D35BF-2EA7-47E9-8249-DDDF4CBC7BDD}"/>
              </a:ext>
            </a:extLst>
          </p:cNvPr>
          <p:cNvSpPr/>
          <p:nvPr/>
        </p:nvSpPr>
        <p:spPr>
          <a:xfrm>
            <a:off x="5349110" y="3219070"/>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1" name="Explosion: 8 Points 1340">
            <a:extLst>
              <a:ext uri="{FF2B5EF4-FFF2-40B4-BE49-F238E27FC236}">
                <a16:creationId xmlns:a16="http://schemas.microsoft.com/office/drawing/2014/main" id="{659170BA-3EAF-4EF4-9A1F-25A6F452B237}"/>
              </a:ext>
            </a:extLst>
          </p:cNvPr>
          <p:cNvSpPr/>
          <p:nvPr/>
        </p:nvSpPr>
        <p:spPr>
          <a:xfrm>
            <a:off x="5455791" y="321906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2" name="Oval 1341">
            <a:extLst>
              <a:ext uri="{FF2B5EF4-FFF2-40B4-BE49-F238E27FC236}">
                <a16:creationId xmlns:a16="http://schemas.microsoft.com/office/drawing/2014/main" id="{4F667327-BE95-4786-A919-236C4F41C9CC}"/>
              </a:ext>
            </a:extLst>
          </p:cNvPr>
          <p:cNvSpPr/>
          <p:nvPr/>
        </p:nvSpPr>
        <p:spPr>
          <a:xfrm>
            <a:off x="5711579" y="32510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3" name="Oval 1342">
            <a:extLst>
              <a:ext uri="{FF2B5EF4-FFF2-40B4-BE49-F238E27FC236}">
                <a16:creationId xmlns:a16="http://schemas.microsoft.com/office/drawing/2014/main" id="{5BD05D1E-7C72-4288-A8E1-714E939C6C8D}"/>
              </a:ext>
            </a:extLst>
          </p:cNvPr>
          <p:cNvSpPr/>
          <p:nvPr/>
        </p:nvSpPr>
        <p:spPr>
          <a:xfrm>
            <a:off x="5818260" y="325105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4" name="Explosion: 8 Points 1343">
            <a:extLst>
              <a:ext uri="{FF2B5EF4-FFF2-40B4-BE49-F238E27FC236}">
                <a16:creationId xmlns:a16="http://schemas.microsoft.com/office/drawing/2014/main" id="{72E3A471-9C60-4957-B65F-8AE7EA568CF5}"/>
              </a:ext>
            </a:extLst>
          </p:cNvPr>
          <p:cNvSpPr/>
          <p:nvPr/>
        </p:nvSpPr>
        <p:spPr>
          <a:xfrm>
            <a:off x="5882515" y="321906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5" name="Oval 1344">
            <a:extLst>
              <a:ext uri="{FF2B5EF4-FFF2-40B4-BE49-F238E27FC236}">
                <a16:creationId xmlns:a16="http://schemas.microsoft.com/office/drawing/2014/main" id="{4293228C-A918-45E5-8F7F-7933756900E2}"/>
              </a:ext>
            </a:extLst>
          </p:cNvPr>
          <p:cNvSpPr/>
          <p:nvPr/>
        </p:nvSpPr>
        <p:spPr>
          <a:xfrm>
            <a:off x="5650616" y="29886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6" name="Explosion: 8 Points 1345">
            <a:extLst>
              <a:ext uri="{FF2B5EF4-FFF2-40B4-BE49-F238E27FC236}">
                <a16:creationId xmlns:a16="http://schemas.microsoft.com/office/drawing/2014/main" id="{D7B6C2C6-9E73-459B-A3A4-260EC754BDCF}"/>
              </a:ext>
            </a:extLst>
          </p:cNvPr>
          <p:cNvSpPr/>
          <p:nvPr/>
        </p:nvSpPr>
        <p:spPr>
          <a:xfrm>
            <a:off x="5664478" y="3043991"/>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7" name="Oval 1346">
            <a:extLst>
              <a:ext uri="{FF2B5EF4-FFF2-40B4-BE49-F238E27FC236}">
                <a16:creationId xmlns:a16="http://schemas.microsoft.com/office/drawing/2014/main" id="{03CD34D7-099C-4EE8-85E4-DC538C59955A}"/>
              </a:ext>
            </a:extLst>
          </p:cNvPr>
          <p:cNvSpPr/>
          <p:nvPr/>
        </p:nvSpPr>
        <p:spPr>
          <a:xfrm>
            <a:off x="5863979" y="31656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8" name="Oval 1347">
            <a:extLst>
              <a:ext uri="{FF2B5EF4-FFF2-40B4-BE49-F238E27FC236}">
                <a16:creationId xmlns:a16="http://schemas.microsoft.com/office/drawing/2014/main" id="{3CFD59B9-2AE8-4595-AE81-92889C43FA58}"/>
              </a:ext>
            </a:extLst>
          </p:cNvPr>
          <p:cNvSpPr/>
          <p:nvPr/>
        </p:nvSpPr>
        <p:spPr>
          <a:xfrm>
            <a:off x="5437254" y="316561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9" name="Oval 1348">
            <a:extLst>
              <a:ext uri="{FF2B5EF4-FFF2-40B4-BE49-F238E27FC236}">
                <a16:creationId xmlns:a16="http://schemas.microsoft.com/office/drawing/2014/main" id="{82A3C185-4EC2-4142-90C2-EF34E0F21478}"/>
              </a:ext>
            </a:extLst>
          </p:cNvPr>
          <p:cNvSpPr/>
          <p:nvPr/>
        </p:nvSpPr>
        <p:spPr>
          <a:xfrm>
            <a:off x="5600222" y="325105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0" name="Oval 1349">
            <a:extLst>
              <a:ext uri="{FF2B5EF4-FFF2-40B4-BE49-F238E27FC236}">
                <a16:creationId xmlns:a16="http://schemas.microsoft.com/office/drawing/2014/main" id="{C7B84D6B-4E7D-42DF-95BF-A8BC1CF0D843}"/>
              </a:ext>
            </a:extLst>
          </p:cNvPr>
          <p:cNvSpPr/>
          <p:nvPr/>
        </p:nvSpPr>
        <p:spPr>
          <a:xfrm>
            <a:off x="5970660" y="29909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1" name="Oval 1350">
            <a:extLst>
              <a:ext uri="{FF2B5EF4-FFF2-40B4-BE49-F238E27FC236}">
                <a16:creationId xmlns:a16="http://schemas.microsoft.com/office/drawing/2014/main" id="{7C63DD31-E790-4503-942D-A65A17EAF515}"/>
              </a:ext>
            </a:extLst>
          </p:cNvPr>
          <p:cNvSpPr/>
          <p:nvPr/>
        </p:nvSpPr>
        <p:spPr>
          <a:xfrm>
            <a:off x="5818259" y="290024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2" name="Oval 1351">
            <a:extLst>
              <a:ext uri="{FF2B5EF4-FFF2-40B4-BE49-F238E27FC236}">
                <a16:creationId xmlns:a16="http://schemas.microsoft.com/office/drawing/2014/main" id="{B33B7C4A-0511-4039-8E6F-FB0F090DE8F1}"/>
              </a:ext>
            </a:extLst>
          </p:cNvPr>
          <p:cNvSpPr/>
          <p:nvPr/>
        </p:nvSpPr>
        <p:spPr>
          <a:xfrm>
            <a:off x="5757298" y="26348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3" name="Straight Connector 1352">
            <a:extLst>
              <a:ext uri="{FF2B5EF4-FFF2-40B4-BE49-F238E27FC236}">
                <a16:creationId xmlns:a16="http://schemas.microsoft.com/office/drawing/2014/main" id="{5AEBAD95-9321-46E0-87E2-F2D840789F69}"/>
              </a:ext>
            </a:extLst>
          </p:cNvPr>
          <p:cNvCxnSpPr>
            <a:cxnSpLocks/>
          </p:cNvCxnSpPr>
          <p:nvPr/>
        </p:nvCxnSpPr>
        <p:spPr>
          <a:xfrm flipH="1">
            <a:off x="5254378" y="2603065"/>
            <a:ext cx="1005840" cy="0"/>
          </a:xfrm>
          <a:prstGeom prst="line">
            <a:avLst/>
          </a:prstGeom>
          <a:ln w="38100">
            <a:solidFill>
              <a:srgbClr val="009900"/>
            </a:solidFill>
            <a:prstDash val="solid"/>
          </a:ln>
        </p:spPr>
        <p:style>
          <a:lnRef idx="1">
            <a:schemeClr val="accent1"/>
          </a:lnRef>
          <a:fillRef idx="0">
            <a:schemeClr val="accent1"/>
          </a:fillRef>
          <a:effectRef idx="0">
            <a:schemeClr val="accent1"/>
          </a:effectRef>
          <a:fontRef idx="minor">
            <a:schemeClr val="tx1"/>
          </a:fontRef>
        </p:style>
      </p:cxnSp>
      <p:sp>
        <p:nvSpPr>
          <p:cNvPr id="1354" name="Arrow: Right 1353">
            <a:extLst>
              <a:ext uri="{FF2B5EF4-FFF2-40B4-BE49-F238E27FC236}">
                <a16:creationId xmlns:a16="http://schemas.microsoft.com/office/drawing/2014/main" id="{D4443386-0373-48FF-990C-95B79E98974F}"/>
              </a:ext>
            </a:extLst>
          </p:cNvPr>
          <p:cNvSpPr/>
          <p:nvPr/>
        </p:nvSpPr>
        <p:spPr>
          <a:xfrm>
            <a:off x="6428692" y="2415257"/>
            <a:ext cx="996950" cy="392177"/>
          </a:xfrm>
          <a:prstGeom prst="rightArrow">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7" name="Oval 1366">
            <a:extLst>
              <a:ext uri="{FF2B5EF4-FFF2-40B4-BE49-F238E27FC236}">
                <a16:creationId xmlns:a16="http://schemas.microsoft.com/office/drawing/2014/main" id="{E279886A-9454-454D-8C24-8A5C2C211892}"/>
              </a:ext>
            </a:extLst>
          </p:cNvPr>
          <p:cNvSpPr/>
          <p:nvPr/>
        </p:nvSpPr>
        <p:spPr>
          <a:xfrm>
            <a:off x="8032714" y="26332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8" name="Oval 1367">
            <a:extLst>
              <a:ext uri="{FF2B5EF4-FFF2-40B4-BE49-F238E27FC236}">
                <a16:creationId xmlns:a16="http://schemas.microsoft.com/office/drawing/2014/main" id="{1CD28D4B-B24E-4007-86A9-E07650CCCC54}"/>
              </a:ext>
            </a:extLst>
          </p:cNvPr>
          <p:cNvSpPr/>
          <p:nvPr/>
        </p:nvSpPr>
        <p:spPr>
          <a:xfrm>
            <a:off x="8246076" y="26332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9" name="Oval 1368">
            <a:extLst>
              <a:ext uri="{FF2B5EF4-FFF2-40B4-BE49-F238E27FC236}">
                <a16:creationId xmlns:a16="http://schemas.microsoft.com/office/drawing/2014/main" id="{1DFEC4FF-D34F-4DC8-8267-0D109B9EFA03}"/>
              </a:ext>
            </a:extLst>
          </p:cNvPr>
          <p:cNvSpPr/>
          <p:nvPr/>
        </p:nvSpPr>
        <p:spPr>
          <a:xfrm>
            <a:off x="8352757" y="26332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0" name="Oval 1369">
            <a:extLst>
              <a:ext uri="{FF2B5EF4-FFF2-40B4-BE49-F238E27FC236}">
                <a16:creationId xmlns:a16="http://schemas.microsoft.com/office/drawing/2014/main" id="{52DEBC3F-F80D-4A9F-8EAA-190A17BD300A}"/>
              </a:ext>
            </a:extLst>
          </p:cNvPr>
          <p:cNvSpPr/>
          <p:nvPr/>
        </p:nvSpPr>
        <p:spPr>
          <a:xfrm>
            <a:off x="7986995" y="27216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1" name="Explosion: 8 Points 1370">
            <a:extLst>
              <a:ext uri="{FF2B5EF4-FFF2-40B4-BE49-F238E27FC236}">
                <a16:creationId xmlns:a16="http://schemas.microsoft.com/office/drawing/2014/main" id="{2E49F8E2-F6FC-4058-9A78-08B9010E5E50}"/>
              </a:ext>
            </a:extLst>
          </p:cNvPr>
          <p:cNvSpPr/>
          <p:nvPr/>
        </p:nvSpPr>
        <p:spPr>
          <a:xfrm>
            <a:off x="8055574" y="268425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2" name="Oval 1371">
            <a:extLst>
              <a:ext uri="{FF2B5EF4-FFF2-40B4-BE49-F238E27FC236}">
                <a16:creationId xmlns:a16="http://schemas.microsoft.com/office/drawing/2014/main" id="{F7FAC57D-25EA-4FF8-AAF3-4199604C73E3}"/>
              </a:ext>
            </a:extLst>
          </p:cNvPr>
          <p:cNvSpPr/>
          <p:nvPr/>
        </p:nvSpPr>
        <p:spPr>
          <a:xfrm>
            <a:off x="8200357" y="27216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3" name="Oval 1372">
            <a:extLst>
              <a:ext uri="{FF2B5EF4-FFF2-40B4-BE49-F238E27FC236}">
                <a16:creationId xmlns:a16="http://schemas.microsoft.com/office/drawing/2014/main" id="{4C49EEEE-FA1F-408A-8B02-21CCDFEE5FAC}"/>
              </a:ext>
            </a:extLst>
          </p:cNvPr>
          <p:cNvSpPr/>
          <p:nvPr/>
        </p:nvSpPr>
        <p:spPr>
          <a:xfrm>
            <a:off x="8307038" y="27216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4" name="Oval 1373">
            <a:extLst>
              <a:ext uri="{FF2B5EF4-FFF2-40B4-BE49-F238E27FC236}">
                <a16:creationId xmlns:a16="http://schemas.microsoft.com/office/drawing/2014/main" id="{F2825156-3468-4F70-A2FE-71DE9C245197}"/>
              </a:ext>
            </a:extLst>
          </p:cNvPr>
          <p:cNvSpPr/>
          <p:nvPr/>
        </p:nvSpPr>
        <p:spPr>
          <a:xfrm>
            <a:off x="7926033" y="281014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5" name="Oval 1374">
            <a:extLst>
              <a:ext uri="{FF2B5EF4-FFF2-40B4-BE49-F238E27FC236}">
                <a16:creationId xmlns:a16="http://schemas.microsoft.com/office/drawing/2014/main" id="{F61CA802-0AFB-4260-BAAC-E2F29BD5E675}"/>
              </a:ext>
            </a:extLst>
          </p:cNvPr>
          <p:cNvSpPr/>
          <p:nvPr/>
        </p:nvSpPr>
        <p:spPr>
          <a:xfrm>
            <a:off x="8032714" y="28101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6" name="Oval 1375">
            <a:extLst>
              <a:ext uri="{FF2B5EF4-FFF2-40B4-BE49-F238E27FC236}">
                <a16:creationId xmlns:a16="http://schemas.microsoft.com/office/drawing/2014/main" id="{8E0E2BAA-F1AD-4779-A310-54EA3BDC73D3}"/>
              </a:ext>
            </a:extLst>
          </p:cNvPr>
          <p:cNvSpPr/>
          <p:nvPr/>
        </p:nvSpPr>
        <p:spPr>
          <a:xfrm>
            <a:off x="8139395" y="28101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7" name="Oval 1376">
            <a:extLst>
              <a:ext uri="{FF2B5EF4-FFF2-40B4-BE49-F238E27FC236}">
                <a16:creationId xmlns:a16="http://schemas.microsoft.com/office/drawing/2014/main" id="{2D413787-4836-4F33-BE1B-A34BD083394B}"/>
              </a:ext>
            </a:extLst>
          </p:cNvPr>
          <p:cNvSpPr/>
          <p:nvPr/>
        </p:nvSpPr>
        <p:spPr>
          <a:xfrm>
            <a:off x="8246076" y="281014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8" name="Explosion: 8 Points 1377">
            <a:extLst>
              <a:ext uri="{FF2B5EF4-FFF2-40B4-BE49-F238E27FC236}">
                <a16:creationId xmlns:a16="http://schemas.microsoft.com/office/drawing/2014/main" id="{96E1D4CB-8F22-4FE0-AD95-06BCBFA197CD}"/>
              </a:ext>
            </a:extLst>
          </p:cNvPr>
          <p:cNvSpPr/>
          <p:nvPr/>
        </p:nvSpPr>
        <p:spPr>
          <a:xfrm>
            <a:off x="8314655" y="277271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9" name="Explosion: 8 Points 1378">
            <a:extLst>
              <a:ext uri="{FF2B5EF4-FFF2-40B4-BE49-F238E27FC236}">
                <a16:creationId xmlns:a16="http://schemas.microsoft.com/office/drawing/2014/main" id="{E5539F5C-146F-4CEC-9679-818D11C009DA}"/>
              </a:ext>
            </a:extLst>
          </p:cNvPr>
          <p:cNvSpPr/>
          <p:nvPr/>
        </p:nvSpPr>
        <p:spPr>
          <a:xfrm>
            <a:off x="7842212" y="2861170"/>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0" name="Explosion: 8 Points 1379">
            <a:extLst>
              <a:ext uri="{FF2B5EF4-FFF2-40B4-BE49-F238E27FC236}">
                <a16:creationId xmlns:a16="http://schemas.microsoft.com/office/drawing/2014/main" id="{7FFAA7D3-46FF-4D31-93CD-2F2D05830106}"/>
              </a:ext>
            </a:extLst>
          </p:cNvPr>
          <p:cNvSpPr/>
          <p:nvPr/>
        </p:nvSpPr>
        <p:spPr>
          <a:xfrm>
            <a:off x="7948893" y="2861169"/>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1" name="Oval 1380">
            <a:extLst>
              <a:ext uri="{FF2B5EF4-FFF2-40B4-BE49-F238E27FC236}">
                <a16:creationId xmlns:a16="http://schemas.microsoft.com/office/drawing/2014/main" id="{2BE4D5AE-8581-4926-A6C0-00F9F58CC5AF}"/>
              </a:ext>
            </a:extLst>
          </p:cNvPr>
          <p:cNvSpPr/>
          <p:nvPr/>
        </p:nvSpPr>
        <p:spPr>
          <a:xfrm>
            <a:off x="8093676" y="28985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2" name="Oval 1381">
            <a:extLst>
              <a:ext uri="{FF2B5EF4-FFF2-40B4-BE49-F238E27FC236}">
                <a16:creationId xmlns:a16="http://schemas.microsoft.com/office/drawing/2014/main" id="{5D7D314B-0D2B-4861-A722-D471046B7E40}"/>
              </a:ext>
            </a:extLst>
          </p:cNvPr>
          <p:cNvSpPr/>
          <p:nvPr/>
        </p:nvSpPr>
        <p:spPr>
          <a:xfrm>
            <a:off x="8307038" y="289859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3" name="Oval 1382">
            <a:extLst>
              <a:ext uri="{FF2B5EF4-FFF2-40B4-BE49-F238E27FC236}">
                <a16:creationId xmlns:a16="http://schemas.microsoft.com/office/drawing/2014/main" id="{DAB0A35F-5642-4379-A46A-4F10E82D708E}"/>
              </a:ext>
            </a:extLst>
          </p:cNvPr>
          <p:cNvSpPr/>
          <p:nvPr/>
        </p:nvSpPr>
        <p:spPr>
          <a:xfrm>
            <a:off x="7819352" y="298705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4" name="Oval 1383">
            <a:extLst>
              <a:ext uri="{FF2B5EF4-FFF2-40B4-BE49-F238E27FC236}">
                <a16:creationId xmlns:a16="http://schemas.microsoft.com/office/drawing/2014/main" id="{9AFF11C2-2461-468D-982F-4B157E2B4664}"/>
              </a:ext>
            </a:extLst>
          </p:cNvPr>
          <p:cNvSpPr/>
          <p:nvPr/>
        </p:nvSpPr>
        <p:spPr>
          <a:xfrm>
            <a:off x="7926033" y="298705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5" name="Oval 1384">
            <a:extLst>
              <a:ext uri="{FF2B5EF4-FFF2-40B4-BE49-F238E27FC236}">
                <a16:creationId xmlns:a16="http://schemas.microsoft.com/office/drawing/2014/main" id="{C7E4AF11-ECF3-4119-8145-0FDAD89A21BA}"/>
              </a:ext>
            </a:extLst>
          </p:cNvPr>
          <p:cNvSpPr/>
          <p:nvPr/>
        </p:nvSpPr>
        <p:spPr>
          <a:xfrm>
            <a:off x="8139395" y="29870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6" name="Explosion: 8 Points 1385">
            <a:extLst>
              <a:ext uri="{FF2B5EF4-FFF2-40B4-BE49-F238E27FC236}">
                <a16:creationId xmlns:a16="http://schemas.microsoft.com/office/drawing/2014/main" id="{C0454541-12B1-4113-B4BD-9675E2F78895}"/>
              </a:ext>
            </a:extLst>
          </p:cNvPr>
          <p:cNvSpPr/>
          <p:nvPr/>
        </p:nvSpPr>
        <p:spPr>
          <a:xfrm>
            <a:off x="8207974" y="294962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7" name="Oval 1386">
            <a:extLst>
              <a:ext uri="{FF2B5EF4-FFF2-40B4-BE49-F238E27FC236}">
                <a16:creationId xmlns:a16="http://schemas.microsoft.com/office/drawing/2014/main" id="{501B8EAD-9F92-460E-ABE1-E48BC7EDB22D}"/>
              </a:ext>
            </a:extLst>
          </p:cNvPr>
          <p:cNvSpPr/>
          <p:nvPr/>
        </p:nvSpPr>
        <p:spPr>
          <a:xfrm>
            <a:off x="7773633" y="30755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8" name="Explosion: 8 Points 1387">
            <a:extLst>
              <a:ext uri="{FF2B5EF4-FFF2-40B4-BE49-F238E27FC236}">
                <a16:creationId xmlns:a16="http://schemas.microsoft.com/office/drawing/2014/main" id="{F8EF5B04-A217-47FB-9502-ECF48A16D703}"/>
              </a:ext>
            </a:extLst>
          </p:cNvPr>
          <p:cNvSpPr/>
          <p:nvPr/>
        </p:nvSpPr>
        <p:spPr>
          <a:xfrm>
            <a:off x="7844138" y="304005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9" name="Oval 1388">
            <a:extLst>
              <a:ext uri="{FF2B5EF4-FFF2-40B4-BE49-F238E27FC236}">
                <a16:creationId xmlns:a16="http://schemas.microsoft.com/office/drawing/2014/main" id="{79DB7E51-35D4-4834-88FE-FCD0D8FF9556}"/>
              </a:ext>
            </a:extLst>
          </p:cNvPr>
          <p:cNvSpPr/>
          <p:nvPr/>
        </p:nvSpPr>
        <p:spPr>
          <a:xfrm>
            <a:off x="7986995" y="30754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0" name="Oval 1389">
            <a:extLst>
              <a:ext uri="{FF2B5EF4-FFF2-40B4-BE49-F238E27FC236}">
                <a16:creationId xmlns:a16="http://schemas.microsoft.com/office/drawing/2014/main" id="{A9BE8EC3-DB01-468C-9142-EE5B87512C21}"/>
              </a:ext>
            </a:extLst>
          </p:cNvPr>
          <p:cNvSpPr/>
          <p:nvPr/>
        </p:nvSpPr>
        <p:spPr>
          <a:xfrm>
            <a:off x="8200357" y="30755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1" name="Oval 1390">
            <a:extLst>
              <a:ext uri="{FF2B5EF4-FFF2-40B4-BE49-F238E27FC236}">
                <a16:creationId xmlns:a16="http://schemas.microsoft.com/office/drawing/2014/main" id="{60E3F357-DB64-4300-8B30-184534003907}"/>
              </a:ext>
            </a:extLst>
          </p:cNvPr>
          <p:cNvSpPr/>
          <p:nvPr/>
        </p:nvSpPr>
        <p:spPr>
          <a:xfrm>
            <a:off x="8307038" y="30755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2" name="Oval 1391">
            <a:extLst>
              <a:ext uri="{FF2B5EF4-FFF2-40B4-BE49-F238E27FC236}">
                <a16:creationId xmlns:a16="http://schemas.microsoft.com/office/drawing/2014/main" id="{F9647241-E181-4DBF-B58E-E3E365F14CD1}"/>
              </a:ext>
            </a:extLst>
          </p:cNvPr>
          <p:cNvSpPr/>
          <p:nvPr/>
        </p:nvSpPr>
        <p:spPr>
          <a:xfrm>
            <a:off x="7712671" y="31639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3" name="Oval 1392">
            <a:extLst>
              <a:ext uri="{FF2B5EF4-FFF2-40B4-BE49-F238E27FC236}">
                <a16:creationId xmlns:a16="http://schemas.microsoft.com/office/drawing/2014/main" id="{67C21611-1D20-4F5E-8AE5-DBEEF0A32793}"/>
              </a:ext>
            </a:extLst>
          </p:cNvPr>
          <p:cNvSpPr/>
          <p:nvPr/>
        </p:nvSpPr>
        <p:spPr>
          <a:xfrm>
            <a:off x="7926033" y="31639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4" name="Oval 1393">
            <a:extLst>
              <a:ext uri="{FF2B5EF4-FFF2-40B4-BE49-F238E27FC236}">
                <a16:creationId xmlns:a16="http://schemas.microsoft.com/office/drawing/2014/main" id="{1712D999-5389-4ADB-8F81-4F1F401DA779}"/>
              </a:ext>
            </a:extLst>
          </p:cNvPr>
          <p:cNvSpPr/>
          <p:nvPr/>
        </p:nvSpPr>
        <p:spPr>
          <a:xfrm>
            <a:off x="8032714" y="31639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5" name="Explosion: 8 Points 1394">
            <a:extLst>
              <a:ext uri="{FF2B5EF4-FFF2-40B4-BE49-F238E27FC236}">
                <a16:creationId xmlns:a16="http://schemas.microsoft.com/office/drawing/2014/main" id="{6FBFB111-205F-47B0-B191-371FC2EDF8EA}"/>
              </a:ext>
            </a:extLst>
          </p:cNvPr>
          <p:cNvSpPr/>
          <p:nvPr/>
        </p:nvSpPr>
        <p:spPr>
          <a:xfrm>
            <a:off x="8101293" y="3126531"/>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6" name="Explosion: 8 Points 1395">
            <a:extLst>
              <a:ext uri="{FF2B5EF4-FFF2-40B4-BE49-F238E27FC236}">
                <a16:creationId xmlns:a16="http://schemas.microsoft.com/office/drawing/2014/main" id="{37442993-304D-4BCF-BE48-74AFA6313AEA}"/>
              </a:ext>
            </a:extLst>
          </p:cNvPr>
          <p:cNvSpPr/>
          <p:nvPr/>
        </p:nvSpPr>
        <p:spPr>
          <a:xfrm>
            <a:off x="8314655" y="3126533"/>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7" name="Explosion: 8 Points 1396">
            <a:extLst>
              <a:ext uri="{FF2B5EF4-FFF2-40B4-BE49-F238E27FC236}">
                <a16:creationId xmlns:a16="http://schemas.microsoft.com/office/drawing/2014/main" id="{1F8A64BE-833A-4963-9AF5-CD561415FDC5}"/>
              </a:ext>
            </a:extLst>
          </p:cNvPr>
          <p:cNvSpPr/>
          <p:nvPr/>
        </p:nvSpPr>
        <p:spPr>
          <a:xfrm>
            <a:off x="7735531" y="3211972"/>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8" name="Explosion: 8 Points 1397">
            <a:extLst>
              <a:ext uri="{FF2B5EF4-FFF2-40B4-BE49-F238E27FC236}">
                <a16:creationId xmlns:a16="http://schemas.microsoft.com/office/drawing/2014/main" id="{7261B1ED-04BC-4FA6-BB57-2E33FA04A4CB}"/>
              </a:ext>
            </a:extLst>
          </p:cNvPr>
          <p:cNvSpPr/>
          <p:nvPr/>
        </p:nvSpPr>
        <p:spPr>
          <a:xfrm>
            <a:off x="7842212" y="3211970"/>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9" name="Oval 1398">
            <a:extLst>
              <a:ext uri="{FF2B5EF4-FFF2-40B4-BE49-F238E27FC236}">
                <a16:creationId xmlns:a16="http://schemas.microsoft.com/office/drawing/2014/main" id="{1D05602A-777C-442A-8811-AF483CF07C0D}"/>
              </a:ext>
            </a:extLst>
          </p:cNvPr>
          <p:cNvSpPr/>
          <p:nvPr/>
        </p:nvSpPr>
        <p:spPr>
          <a:xfrm>
            <a:off x="8093676" y="3249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0" name="Oval 1399">
            <a:extLst>
              <a:ext uri="{FF2B5EF4-FFF2-40B4-BE49-F238E27FC236}">
                <a16:creationId xmlns:a16="http://schemas.microsoft.com/office/drawing/2014/main" id="{24D38F85-6C93-41B1-BBB1-BF14F4D97B71}"/>
              </a:ext>
            </a:extLst>
          </p:cNvPr>
          <p:cNvSpPr/>
          <p:nvPr/>
        </p:nvSpPr>
        <p:spPr>
          <a:xfrm>
            <a:off x="8200357" y="324939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1" name="Explosion: 8 Points 1400">
            <a:extLst>
              <a:ext uri="{FF2B5EF4-FFF2-40B4-BE49-F238E27FC236}">
                <a16:creationId xmlns:a16="http://schemas.microsoft.com/office/drawing/2014/main" id="{F833AE49-6D16-40EF-9E20-82D1D5B0C72C}"/>
              </a:ext>
            </a:extLst>
          </p:cNvPr>
          <p:cNvSpPr/>
          <p:nvPr/>
        </p:nvSpPr>
        <p:spPr>
          <a:xfrm>
            <a:off x="8268936" y="3211970"/>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2" name="Oval 1401">
            <a:extLst>
              <a:ext uri="{FF2B5EF4-FFF2-40B4-BE49-F238E27FC236}">
                <a16:creationId xmlns:a16="http://schemas.microsoft.com/office/drawing/2014/main" id="{707E8F68-C052-4F2F-9708-8E57E2C3FC94}"/>
              </a:ext>
            </a:extLst>
          </p:cNvPr>
          <p:cNvSpPr/>
          <p:nvPr/>
        </p:nvSpPr>
        <p:spPr>
          <a:xfrm>
            <a:off x="8032713" y="298704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3" name="Explosion: 8 Points 1402">
            <a:extLst>
              <a:ext uri="{FF2B5EF4-FFF2-40B4-BE49-F238E27FC236}">
                <a16:creationId xmlns:a16="http://schemas.microsoft.com/office/drawing/2014/main" id="{5DE97F05-CC30-4EF6-8201-93E23C6C802F}"/>
              </a:ext>
            </a:extLst>
          </p:cNvPr>
          <p:cNvSpPr/>
          <p:nvPr/>
        </p:nvSpPr>
        <p:spPr>
          <a:xfrm>
            <a:off x="8050899" y="3036893"/>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4" name="Oval 1403">
            <a:extLst>
              <a:ext uri="{FF2B5EF4-FFF2-40B4-BE49-F238E27FC236}">
                <a16:creationId xmlns:a16="http://schemas.microsoft.com/office/drawing/2014/main" id="{3A04ED8E-41DD-42AE-826E-6A435DC3942C}"/>
              </a:ext>
            </a:extLst>
          </p:cNvPr>
          <p:cNvSpPr/>
          <p:nvPr/>
        </p:nvSpPr>
        <p:spPr>
          <a:xfrm>
            <a:off x="8246076" y="31639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5" name="Oval 1404">
            <a:extLst>
              <a:ext uri="{FF2B5EF4-FFF2-40B4-BE49-F238E27FC236}">
                <a16:creationId xmlns:a16="http://schemas.microsoft.com/office/drawing/2014/main" id="{3E2C5B93-8920-4E40-9755-7703960A97E4}"/>
              </a:ext>
            </a:extLst>
          </p:cNvPr>
          <p:cNvSpPr/>
          <p:nvPr/>
        </p:nvSpPr>
        <p:spPr>
          <a:xfrm>
            <a:off x="7819351" y="31639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6" name="Oval 1405">
            <a:extLst>
              <a:ext uri="{FF2B5EF4-FFF2-40B4-BE49-F238E27FC236}">
                <a16:creationId xmlns:a16="http://schemas.microsoft.com/office/drawing/2014/main" id="{94A3E645-DEC9-464E-AB96-62369676D3D4}"/>
              </a:ext>
            </a:extLst>
          </p:cNvPr>
          <p:cNvSpPr/>
          <p:nvPr/>
        </p:nvSpPr>
        <p:spPr>
          <a:xfrm>
            <a:off x="7982319" y="32493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7" name="Oval 1406">
            <a:extLst>
              <a:ext uri="{FF2B5EF4-FFF2-40B4-BE49-F238E27FC236}">
                <a16:creationId xmlns:a16="http://schemas.microsoft.com/office/drawing/2014/main" id="{DB72EA1D-3DB4-4473-8AC7-74E99893B88B}"/>
              </a:ext>
            </a:extLst>
          </p:cNvPr>
          <p:cNvSpPr/>
          <p:nvPr/>
        </p:nvSpPr>
        <p:spPr>
          <a:xfrm>
            <a:off x="8352757" y="298933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8" name="Oval 1407">
            <a:extLst>
              <a:ext uri="{FF2B5EF4-FFF2-40B4-BE49-F238E27FC236}">
                <a16:creationId xmlns:a16="http://schemas.microsoft.com/office/drawing/2014/main" id="{0FDA450E-B2F5-4378-8084-1D47A5C5F331}"/>
              </a:ext>
            </a:extLst>
          </p:cNvPr>
          <p:cNvSpPr/>
          <p:nvPr/>
        </p:nvSpPr>
        <p:spPr>
          <a:xfrm>
            <a:off x="8200356" y="28985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9" name="Oval 1408">
            <a:extLst>
              <a:ext uri="{FF2B5EF4-FFF2-40B4-BE49-F238E27FC236}">
                <a16:creationId xmlns:a16="http://schemas.microsoft.com/office/drawing/2014/main" id="{09B0828D-3A1D-485E-8C6C-38131C914B36}"/>
              </a:ext>
            </a:extLst>
          </p:cNvPr>
          <p:cNvSpPr/>
          <p:nvPr/>
        </p:nvSpPr>
        <p:spPr>
          <a:xfrm>
            <a:off x="8139395" y="263324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BC5BA18-BA3E-4439-8167-7C8A71B72EDE}"/>
              </a:ext>
            </a:extLst>
          </p:cNvPr>
          <p:cNvSpPr txBox="1"/>
          <p:nvPr/>
        </p:nvSpPr>
        <p:spPr>
          <a:xfrm>
            <a:off x="4387950" y="3716976"/>
            <a:ext cx="2729345" cy="954107"/>
          </a:xfrm>
          <a:prstGeom prst="rect">
            <a:avLst/>
          </a:prstGeom>
          <a:noFill/>
        </p:spPr>
        <p:txBody>
          <a:bodyPr wrap="square" rtlCol="0">
            <a:spAutoFit/>
          </a:bodyPr>
          <a:lstStyle/>
          <a:p>
            <a:pPr algn="ctr"/>
            <a:r>
              <a:rPr lang="en-US" sz="14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Stakeholder or Institutional Information</a:t>
            </a:r>
          </a:p>
          <a:p>
            <a:pPr algn="ctr"/>
            <a:r>
              <a:rPr lang="en-US" sz="14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and</a:t>
            </a:r>
          </a:p>
          <a:p>
            <a:pPr algn="ctr"/>
            <a:r>
              <a:rPr lang="en-US" sz="14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Operations Research Modeling</a:t>
            </a:r>
          </a:p>
        </p:txBody>
      </p:sp>
      <p:cxnSp>
        <p:nvCxnSpPr>
          <p:cNvPr id="1410" name="Straight Connector 1409">
            <a:extLst>
              <a:ext uri="{FF2B5EF4-FFF2-40B4-BE49-F238E27FC236}">
                <a16:creationId xmlns:a16="http://schemas.microsoft.com/office/drawing/2014/main" id="{AEDCD7EA-CE50-4DC3-8610-EF807150666D}"/>
              </a:ext>
            </a:extLst>
          </p:cNvPr>
          <p:cNvCxnSpPr>
            <a:cxnSpLocks/>
          </p:cNvCxnSpPr>
          <p:nvPr/>
        </p:nvCxnSpPr>
        <p:spPr>
          <a:xfrm flipH="1" flipV="1">
            <a:off x="4516582" y="2850271"/>
            <a:ext cx="387927" cy="871205"/>
          </a:xfrm>
          <a:prstGeom prst="line">
            <a:avLst/>
          </a:prstGeom>
          <a:ln w="19050">
            <a:solidFill>
              <a:schemeClr val="bg2">
                <a:lumMod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11" name="Straight Connector 1410">
            <a:extLst>
              <a:ext uri="{FF2B5EF4-FFF2-40B4-BE49-F238E27FC236}">
                <a16:creationId xmlns:a16="http://schemas.microsoft.com/office/drawing/2014/main" id="{BBAC020A-6AF3-40E7-93FC-DAEBFCAE1198}"/>
              </a:ext>
            </a:extLst>
          </p:cNvPr>
          <p:cNvCxnSpPr>
            <a:cxnSpLocks/>
          </p:cNvCxnSpPr>
          <p:nvPr/>
        </p:nvCxnSpPr>
        <p:spPr>
          <a:xfrm flipV="1">
            <a:off x="6683966" y="2877389"/>
            <a:ext cx="198117" cy="841807"/>
          </a:xfrm>
          <a:prstGeom prst="line">
            <a:avLst/>
          </a:prstGeom>
          <a:ln w="19050">
            <a:solidFill>
              <a:schemeClr val="bg2">
                <a:lumMod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0D522509-1430-4DF8-A907-0DA8B4492E29}"/>
              </a:ext>
            </a:extLst>
          </p:cNvPr>
          <p:cNvCxnSpPr>
            <a:cxnSpLocks/>
          </p:cNvCxnSpPr>
          <p:nvPr/>
        </p:nvCxnSpPr>
        <p:spPr>
          <a:xfrm flipH="1">
            <a:off x="2886760" y="2539189"/>
            <a:ext cx="955225" cy="1577492"/>
          </a:xfrm>
          <a:prstGeom prst="line">
            <a:avLst/>
          </a:prstGeom>
          <a:ln w="38100">
            <a:solidFill>
              <a:srgbClr val="0099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53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4"/>
                                        </p:tgtEl>
                                        <p:attrNameLst>
                                          <p:attrName>style.visibility</p:attrName>
                                        </p:attrNameLst>
                                      </p:cBhvr>
                                      <p:to>
                                        <p:strVal val="visible"/>
                                      </p:to>
                                    </p:set>
                                    <p:animEffect transition="in" filter="fade">
                                      <p:cBhvr>
                                        <p:cTn id="10" dur="500"/>
                                        <p:tgtEl>
                                          <p:spTgt spid="1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5"/>
                                        </p:tgtEl>
                                        <p:attrNameLst>
                                          <p:attrName>style.visibility</p:attrName>
                                        </p:attrNameLst>
                                      </p:cBhvr>
                                      <p:to>
                                        <p:strVal val="visible"/>
                                      </p:to>
                                    </p:set>
                                    <p:animEffect transition="in" filter="fade">
                                      <p:cBhvr>
                                        <p:cTn id="13" dur="500"/>
                                        <p:tgtEl>
                                          <p:spTgt spid="13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6"/>
                                        </p:tgtEl>
                                        <p:attrNameLst>
                                          <p:attrName>style.visibility</p:attrName>
                                        </p:attrNameLst>
                                      </p:cBhvr>
                                      <p:to>
                                        <p:strVal val="visible"/>
                                      </p:to>
                                    </p:set>
                                    <p:animEffect transition="in" filter="fade">
                                      <p:cBhvr>
                                        <p:cTn id="16" dur="500"/>
                                        <p:tgtEl>
                                          <p:spTgt spid="13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7"/>
                                        </p:tgtEl>
                                        <p:attrNameLst>
                                          <p:attrName>style.visibility</p:attrName>
                                        </p:attrNameLst>
                                      </p:cBhvr>
                                      <p:to>
                                        <p:strVal val="visible"/>
                                      </p:to>
                                    </p:set>
                                    <p:animEffect transition="in" filter="fade">
                                      <p:cBhvr>
                                        <p:cTn id="19" dur="500"/>
                                        <p:tgtEl>
                                          <p:spTgt spid="13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8"/>
                                        </p:tgtEl>
                                        <p:attrNameLst>
                                          <p:attrName>style.visibility</p:attrName>
                                        </p:attrNameLst>
                                      </p:cBhvr>
                                      <p:to>
                                        <p:strVal val="visible"/>
                                      </p:to>
                                    </p:set>
                                    <p:animEffect transition="in" filter="fade">
                                      <p:cBhvr>
                                        <p:cTn id="22" dur="500"/>
                                        <p:tgtEl>
                                          <p:spTgt spid="13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9"/>
                                        </p:tgtEl>
                                        <p:attrNameLst>
                                          <p:attrName>style.visibility</p:attrName>
                                        </p:attrNameLst>
                                      </p:cBhvr>
                                      <p:to>
                                        <p:strVal val="visible"/>
                                      </p:to>
                                    </p:set>
                                    <p:animEffect transition="in" filter="fade">
                                      <p:cBhvr>
                                        <p:cTn id="25" dur="500"/>
                                        <p:tgtEl>
                                          <p:spTgt spid="1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0"/>
                                        </p:tgtEl>
                                        <p:attrNameLst>
                                          <p:attrName>style.visibility</p:attrName>
                                        </p:attrNameLst>
                                      </p:cBhvr>
                                      <p:to>
                                        <p:strVal val="visible"/>
                                      </p:to>
                                    </p:set>
                                    <p:animEffect transition="in" filter="fade">
                                      <p:cBhvr>
                                        <p:cTn id="28" dur="500"/>
                                        <p:tgtEl>
                                          <p:spTgt spid="14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1"/>
                                        </p:tgtEl>
                                        <p:attrNameLst>
                                          <p:attrName>style.visibility</p:attrName>
                                        </p:attrNameLst>
                                      </p:cBhvr>
                                      <p:to>
                                        <p:strVal val="visible"/>
                                      </p:to>
                                    </p:set>
                                    <p:animEffect transition="in" filter="fade">
                                      <p:cBhvr>
                                        <p:cTn id="31" dur="500"/>
                                        <p:tgtEl>
                                          <p:spTgt spid="14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2"/>
                                        </p:tgtEl>
                                        <p:attrNameLst>
                                          <p:attrName>style.visibility</p:attrName>
                                        </p:attrNameLst>
                                      </p:cBhvr>
                                      <p:to>
                                        <p:strVal val="visible"/>
                                      </p:to>
                                    </p:set>
                                    <p:animEffect transition="in" filter="fade">
                                      <p:cBhvr>
                                        <p:cTn id="34" dur="500"/>
                                        <p:tgtEl>
                                          <p:spTgt spid="14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3"/>
                                        </p:tgtEl>
                                        <p:attrNameLst>
                                          <p:attrName>style.visibility</p:attrName>
                                        </p:attrNameLst>
                                      </p:cBhvr>
                                      <p:to>
                                        <p:strVal val="visible"/>
                                      </p:to>
                                    </p:set>
                                    <p:animEffect transition="in" filter="fade">
                                      <p:cBhvr>
                                        <p:cTn id="37" dur="500"/>
                                        <p:tgtEl>
                                          <p:spTgt spid="14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4"/>
                                        </p:tgtEl>
                                        <p:attrNameLst>
                                          <p:attrName>style.visibility</p:attrName>
                                        </p:attrNameLst>
                                      </p:cBhvr>
                                      <p:to>
                                        <p:strVal val="visible"/>
                                      </p:to>
                                    </p:set>
                                    <p:animEffect transition="in" filter="fade">
                                      <p:cBhvr>
                                        <p:cTn id="40" dur="500"/>
                                        <p:tgtEl>
                                          <p:spTgt spid="14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5"/>
                                        </p:tgtEl>
                                        <p:attrNameLst>
                                          <p:attrName>style.visibility</p:attrName>
                                        </p:attrNameLst>
                                      </p:cBhvr>
                                      <p:to>
                                        <p:strVal val="visible"/>
                                      </p:to>
                                    </p:set>
                                    <p:animEffect transition="in" filter="fade">
                                      <p:cBhvr>
                                        <p:cTn id="43" dur="500"/>
                                        <p:tgtEl>
                                          <p:spTgt spid="14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6"/>
                                        </p:tgtEl>
                                        <p:attrNameLst>
                                          <p:attrName>style.visibility</p:attrName>
                                        </p:attrNameLst>
                                      </p:cBhvr>
                                      <p:to>
                                        <p:strVal val="visible"/>
                                      </p:to>
                                    </p:set>
                                    <p:animEffect transition="in" filter="fade">
                                      <p:cBhvr>
                                        <p:cTn id="46" dur="500"/>
                                        <p:tgtEl>
                                          <p:spTgt spid="14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7"/>
                                        </p:tgtEl>
                                        <p:attrNameLst>
                                          <p:attrName>style.visibility</p:attrName>
                                        </p:attrNameLst>
                                      </p:cBhvr>
                                      <p:to>
                                        <p:strVal val="visible"/>
                                      </p:to>
                                    </p:set>
                                    <p:animEffect transition="in" filter="fade">
                                      <p:cBhvr>
                                        <p:cTn id="49" dur="500"/>
                                        <p:tgtEl>
                                          <p:spTgt spid="14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8"/>
                                        </p:tgtEl>
                                        <p:attrNameLst>
                                          <p:attrName>style.visibility</p:attrName>
                                        </p:attrNameLst>
                                      </p:cBhvr>
                                      <p:to>
                                        <p:strVal val="visible"/>
                                      </p:to>
                                    </p:set>
                                    <p:animEffect transition="in" filter="fade">
                                      <p:cBhvr>
                                        <p:cTn id="52" dur="500"/>
                                        <p:tgtEl>
                                          <p:spTgt spid="14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50"/>
                                        </p:tgtEl>
                                        <p:attrNameLst>
                                          <p:attrName>style.visibility</p:attrName>
                                        </p:attrNameLst>
                                      </p:cBhvr>
                                      <p:to>
                                        <p:strVal val="visible"/>
                                      </p:to>
                                    </p:set>
                                    <p:animEffect transition="in" filter="fade">
                                      <p:cBhvr>
                                        <p:cTn id="55" dur="500"/>
                                        <p:tgtEl>
                                          <p:spTgt spid="15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1"/>
                                        </p:tgtEl>
                                        <p:attrNameLst>
                                          <p:attrName>style.visibility</p:attrName>
                                        </p:attrNameLst>
                                      </p:cBhvr>
                                      <p:to>
                                        <p:strVal val="visible"/>
                                      </p:to>
                                    </p:set>
                                    <p:animEffect transition="in" filter="fade">
                                      <p:cBhvr>
                                        <p:cTn id="58" dur="500"/>
                                        <p:tgtEl>
                                          <p:spTgt spid="15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2"/>
                                        </p:tgtEl>
                                        <p:attrNameLst>
                                          <p:attrName>style.visibility</p:attrName>
                                        </p:attrNameLst>
                                      </p:cBhvr>
                                      <p:to>
                                        <p:strVal val="visible"/>
                                      </p:to>
                                    </p:set>
                                    <p:animEffect transition="in" filter="fade">
                                      <p:cBhvr>
                                        <p:cTn id="61" dur="500"/>
                                        <p:tgtEl>
                                          <p:spTgt spid="15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53"/>
                                        </p:tgtEl>
                                        <p:attrNameLst>
                                          <p:attrName>style.visibility</p:attrName>
                                        </p:attrNameLst>
                                      </p:cBhvr>
                                      <p:to>
                                        <p:strVal val="visible"/>
                                      </p:to>
                                    </p:set>
                                    <p:animEffect transition="in" filter="fade">
                                      <p:cBhvr>
                                        <p:cTn id="64" dur="500"/>
                                        <p:tgtEl>
                                          <p:spTgt spid="15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54"/>
                                        </p:tgtEl>
                                        <p:attrNameLst>
                                          <p:attrName>style.visibility</p:attrName>
                                        </p:attrNameLst>
                                      </p:cBhvr>
                                      <p:to>
                                        <p:strVal val="visible"/>
                                      </p:to>
                                    </p:set>
                                    <p:animEffect transition="in" filter="fade">
                                      <p:cBhvr>
                                        <p:cTn id="67" dur="500"/>
                                        <p:tgtEl>
                                          <p:spTgt spid="15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55"/>
                                        </p:tgtEl>
                                        <p:attrNameLst>
                                          <p:attrName>style.visibility</p:attrName>
                                        </p:attrNameLst>
                                      </p:cBhvr>
                                      <p:to>
                                        <p:strVal val="visible"/>
                                      </p:to>
                                    </p:set>
                                    <p:animEffect transition="in" filter="fade">
                                      <p:cBhvr>
                                        <p:cTn id="70" dur="500"/>
                                        <p:tgtEl>
                                          <p:spTgt spid="15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56"/>
                                        </p:tgtEl>
                                        <p:attrNameLst>
                                          <p:attrName>style.visibility</p:attrName>
                                        </p:attrNameLst>
                                      </p:cBhvr>
                                      <p:to>
                                        <p:strVal val="visible"/>
                                      </p:to>
                                    </p:set>
                                    <p:animEffect transition="in" filter="fade">
                                      <p:cBhvr>
                                        <p:cTn id="73" dur="500"/>
                                        <p:tgtEl>
                                          <p:spTgt spid="15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57"/>
                                        </p:tgtEl>
                                        <p:attrNameLst>
                                          <p:attrName>style.visibility</p:attrName>
                                        </p:attrNameLst>
                                      </p:cBhvr>
                                      <p:to>
                                        <p:strVal val="visible"/>
                                      </p:to>
                                    </p:set>
                                    <p:animEffect transition="in" filter="fade">
                                      <p:cBhvr>
                                        <p:cTn id="76" dur="500"/>
                                        <p:tgtEl>
                                          <p:spTgt spid="15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58"/>
                                        </p:tgtEl>
                                        <p:attrNameLst>
                                          <p:attrName>style.visibility</p:attrName>
                                        </p:attrNameLst>
                                      </p:cBhvr>
                                      <p:to>
                                        <p:strVal val="visible"/>
                                      </p:to>
                                    </p:set>
                                    <p:animEffect transition="in" filter="fade">
                                      <p:cBhvr>
                                        <p:cTn id="79" dur="500"/>
                                        <p:tgtEl>
                                          <p:spTgt spid="15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59"/>
                                        </p:tgtEl>
                                        <p:attrNameLst>
                                          <p:attrName>style.visibility</p:attrName>
                                        </p:attrNameLst>
                                      </p:cBhvr>
                                      <p:to>
                                        <p:strVal val="visible"/>
                                      </p:to>
                                    </p:set>
                                    <p:animEffect transition="in" filter="fade">
                                      <p:cBhvr>
                                        <p:cTn id="82" dur="500"/>
                                        <p:tgtEl>
                                          <p:spTgt spid="15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60"/>
                                        </p:tgtEl>
                                        <p:attrNameLst>
                                          <p:attrName>style.visibility</p:attrName>
                                        </p:attrNameLst>
                                      </p:cBhvr>
                                      <p:to>
                                        <p:strVal val="visible"/>
                                      </p:to>
                                    </p:set>
                                    <p:animEffect transition="in" filter="fade">
                                      <p:cBhvr>
                                        <p:cTn id="85" dur="500"/>
                                        <p:tgtEl>
                                          <p:spTgt spid="16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61"/>
                                        </p:tgtEl>
                                        <p:attrNameLst>
                                          <p:attrName>style.visibility</p:attrName>
                                        </p:attrNameLst>
                                      </p:cBhvr>
                                      <p:to>
                                        <p:strVal val="visible"/>
                                      </p:to>
                                    </p:set>
                                    <p:animEffect transition="in" filter="fade">
                                      <p:cBhvr>
                                        <p:cTn id="88" dur="500"/>
                                        <p:tgtEl>
                                          <p:spTgt spid="16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62"/>
                                        </p:tgtEl>
                                        <p:attrNameLst>
                                          <p:attrName>style.visibility</p:attrName>
                                        </p:attrNameLst>
                                      </p:cBhvr>
                                      <p:to>
                                        <p:strVal val="visible"/>
                                      </p:to>
                                    </p:set>
                                    <p:animEffect transition="in" filter="fade">
                                      <p:cBhvr>
                                        <p:cTn id="91" dur="500"/>
                                        <p:tgtEl>
                                          <p:spTgt spid="16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63"/>
                                        </p:tgtEl>
                                        <p:attrNameLst>
                                          <p:attrName>style.visibility</p:attrName>
                                        </p:attrNameLst>
                                      </p:cBhvr>
                                      <p:to>
                                        <p:strVal val="visible"/>
                                      </p:to>
                                    </p:set>
                                    <p:animEffect transition="in" filter="fade">
                                      <p:cBhvr>
                                        <p:cTn id="94" dur="500"/>
                                        <p:tgtEl>
                                          <p:spTgt spid="16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64"/>
                                        </p:tgtEl>
                                        <p:attrNameLst>
                                          <p:attrName>style.visibility</p:attrName>
                                        </p:attrNameLst>
                                      </p:cBhvr>
                                      <p:to>
                                        <p:strVal val="visible"/>
                                      </p:to>
                                    </p:set>
                                    <p:animEffect transition="in" filter="fade">
                                      <p:cBhvr>
                                        <p:cTn id="97" dur="500"/>
                                        <p:tgtEl>
                                          <p:spTgt spid="16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65"/>
                                        </p:tgtEl>
                                        <p:attrNameLst>
                                          <p:attrName>style.visibility</p:attrName>
                                        </p:attrNameLst>
                                      </p:cBhvr>
                                      <p:to>
                                        <p:strVal val="visible"/>
                                      </p:to>
                                    </p:set>
                                    <p:animEffect transition="in" filter="fade">
                                      <p:cBhvr>
                                        <p:cTn id="100" dur="500"/>
                                        <p:tgtEl>
                                          <p:spTgt spid="16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66"/>
                                        </p:tgtEl>
                                        <p:attrNameLst>
                                          <p:attrName>style.visibility</p:attrName>
                                        </p:attrNameLst>
                                      </p:cBhvr>
                                      <p:to>
                                        <p:strVal val="visible"/>
                                      </p:to>
                                    </p:set>
                                    <p:animEffect transition="in" filter="fade">
                                      <p:cBhvr>
                                        <p:cTn id="103" dur="500"/>
                                        <p:tgtEl>
                                          <p:spTgt spid="16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67"/>
                                        </p:tgtEl>
                                        <p:attrNameLst>
                                          <p:attrName>style.visibility</p:attrName>
                                        </p:attrNameLst>
                                      </p:cBhvr>
                                      <p:to>
                                        <p:strVal val="visible"/>
                                      </p:to>
                                    </p:set>
                                    <p:animEffect transition="in" filter="fade">
                                      <p:cBhvr>
                                        <p:cTn id="106" dur="500"/>
                                        <p:tgtEl>
                                          <p:spTgt spid="16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68"/>
                                        </p:tgtEl>
                                        <p:attrNameLst>
                                          <p:attrName>style.visibility</p:attrName>
                                        </p:attrNameLst>
                                      </p:cBhvr>
                                      <p:to>
                                        <p:strVal val="visible"/>
                                      </p:to>
                                    </p:set>
                                    <p:animEffect transition="in" filter="fade">
                                      <p:cBhvr>
                                        <p:cTn id="109" dur="500"/>
                                        <p:tgtEl>
                                          <p:spTgt spid="16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69"/>
                                        </p:tgtEl>
                                        <p:attrNameLst>
                                          <p:attrName>style.visibility</p:attrName>
                                        </p:attrNameLst>
                                      </p:cBhvr>
                                      <p:to>
                                        <p:strVal val="visible"/>
                                      </p:to>
                                    </p:set>
                                    <p:animEffect transition="in" filter="fade">
                                      <p:cBhvr>
                                        <p:cTn id="112" dur="500"/>
                                        <p:tgtEl>
                                          <p:spTgt spid="169"/>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70"/>
                                        </p:tgtEl>
                                        <p:attrNameLst>
                                          <p:attrName>style.visibility</p:attrName>
                                        </p:attrNameLst>
                                      </p:cBhvr>
                                      <p:to>
                                        <p:strVal val="visible"/>
                                      </p:to>
                                    </p:set>
                                    <p:animEffect transition="in" filter="fade">
                                      <p:cBhvr>
                                        <p:cTn id="115" dur="500"/>
                                        <p:tgtEl>
                                          <p:spTgt spid="170"/>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71"/>
                                        </p:tgtEl>
                                        <p:attrNameLst>
                                          <p:attrName>style.visibility</p:attrName>
                                        </p:attrNameLst>
                                      </p:cBhvr>
                                      <p:to>
                                        <p:strVal val="visible"/>
                                      </p:to>
                                    </p:set>
                                    <p:animEffect transition="in" filter="fade">
                                      <p:cBhvr>
                                        <p:cTn id="118" dur="500"/>
                                        <p:tgtEl>
                                          <p:spTgt spid="171"/>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72"/>
                                        </p:tgtEl>
                                        <p:attrNameLst>
                                          <p:attrName>style.visibility</p:attrName>
                                        </p:attrNameLst>
                                      </p:cBhvr>
                                      <p:to>
                                        <p:strVal val="visible"/>
                                      </p:to>
                                    </p:set>
                                    <p:animEffect transition="in" filter="fade">
                                      <p:cBhvr>
                                        <p:cTn id="121" dur="500"/>
                                        <p:tgtEl>
                                          <p:spTgt spid="172"/>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73"/>
                                        </p:tgtEl>
                                        <p:attrNameLst>
                                          <p:attrName>style.visibility</p:attrName>
                                        </p:attrNameLst>
                                      </p:cBhvr>
                                      <p:to>
                                        <p:strVal val="visible"/>
                                      </p:to>
                                    </p:set>
                                    <p:animEffect transition="in" filter="fade">
                                      <p:cBhvr>
                                        <p:cTn id="124" dur="500"/>
                                        <p:tgtEl>
                                          <p:spTgt spid="173"/>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74"/>
                                        </p:tgtEl>
                                        <p:attrNameLst>
                                          <p:attrName>style.visibility</p:attrName>
                                        </p:attrNameLst>
                                      </p:cBhvr>
                                      <p:to>
                                        <p:strVal val="visible"/>
                                      </p:to>
                                    </p:set>
                                    <p:animEffect transition="in" filter="fade">
                                      <p:cBhvr>
                                        <p:cTn id="127" dur="500"/>
                                        <p:tgtEl>
                                          <p:spTgt spid="174"/>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75"/>
                                        </p:tgtEl>
                                        <p:attrNameLst>
                                          <p:attrName>style.visibility</p:attrName>
                                        </p:attrNameLst>
                                      </p:cBhvr>
                                      <p:to>
                                        <p:strVal val="visible"/>
                                      </p:to>
                                    </p:set>
                                    <p:animEffect transition="in" filter="fade">
                                      <p:cBhvr>
                                        <p:cTn id="130" dur="500"/>
                                        <p:tgtEl>
                                          <p:spTgt spid="175"/>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76"/>
                                        </p:tgtEl>
                                        <p:attrNameLst>
                                          <p:attrName>style.visibility</p:attrName>
                                        </p:attrNameLst>
                                      </p:cBhvr>
                                      <p:to>
                                        <p:strVal val="visible"/>
                                      </p:to>
                                    </p:set>
                                    <p:animEffect transition="in" filter="fade">
                                      <p:cBhvr>
                                        <p:cTn id="133" dur="500"/>
                                        <p:tgtEl>
                                          <p:spTgt spid="176"/>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77"/>
                                        </p:tgtEl>
                                        <p:attrNameLst>
                                          <p:attrName>style.visibility</p:attrName>
                                        </p:attrNameLst>
                                      </p:cBhvr>
                                      <p:to>
                                        <p:strVal val="visible"/>
                                      </p:to>
                                    </p:set>
                                    <p:animEffect transition="in" filter="fade">
                                      <p:cBhvr>
                                        <p:cTn id="136" dur="500"/>
                                        <p:tgtEl>
                                          <p:spTgt spid="177"/>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78"/>
                                        </p:tgtEl>
                                        <p:attrNameLst>
                                          <p:attrName>style.visibility</p:attrName>
                                        </p:attrNameLst>
                                      </p:cBhvr>
                                      <p:to>
                                        <p:strVal val="visible"/>
                                      </p:to>
                                    </p:set>
                                    <p:animEffect transition="in" filter="fade">
                                      <p:cBhvr>
                                        <p:cTn id="139" dur="500"/>
                                        <p:tgtEl>
                                          <p:spTgt spid="178"/>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79"/>
                                        </p:tgtEl>
                                        <p:attrNameLst>
                                          <p:attrName>style.visibility</p:attrName>
                                        </p:attrNameLst>
                                      </p:cBhvr>
                                      <p:to>
                                        <p:strVal val="visible"/>
                                      </p:to>
                                    </p:set>
                                    <p:animEffect transition="in" filter="fade">
                                      <p:cBhvr>
                                        <p:cTn id="142" dur="500"/>
                                        <p:tgtEl>
                                          <p:spTgt spid="179"/>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80"/>
                                        </p:tgtEl>
                                        <p:attrNameLst>
                                          <p:attrName>style.visibility</p:attrName>
                                        </p:attrNameLst>
                                      </p:cBhvr>
                                      <p:to>
                                        <p:strVal val="visible"/>
                                      </p:to>
                                    </p:set>
                                    <p:animEffect transition="in" filter="fade">
                                      <p:cBhvr>
                                        <p:cTn id="145" dur="500"/>
                                        <p:tgtEl>
                                          <p:spTgt spid="180"/>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81"/>
                                        </p:tgtEl>
                                        <p:attrNameLst>
                                          <p:attrName>style.visibility</p:attrName>
                                        </p:attrNameLst>
                                      </p:cBhvr>
                                      <p:to>
                                        <p:strVal val="visible"/>
                                      </p:to>
                                    </p:set>
                                    <p:animEffect transition="in" filter="fade">
                                      <p:cBhvr>
                                        <p:cTn id="148" dur="500"/>
                                        <p:tgtEl>
                                          <p:spTgt spid="181"/>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82"/>
                                        </p:tgtEl>
                                        <p:attrNameLst>
                                          <p:attrName>style.visibility</p:attrName>
                                        </p:attrNameLst>
                                      </p:cBhvr>
                                      <p:to>
                                        <p:strVal val="visible"/>
                                      </p:to>
                                    </p:set>
                                    <p:animEffect transition="in" filter="fade">
                                      <p:cBhvr>
                                        <p:cTn id="151" dur="500"/>
                                        <p:tgtEl>
                                          <p:spTgt spid="182"/>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83"/>
                                        </p:tgtEl>
                                        <p:attrNameLst>
                                          <p:attrName>style.visibility</p:attrName>
                                        </p:attrNameLst>
                                      </p:cBhvr>
                                      <p:to>
                                        <p:strVal val="visible"/>
                                      </p:to>
                                    </p:set>
                                    <p:animEffect transition="in" filter="fade">
                                      <p:cBhvr>
                                        <p:cTn id="154" dur="500"/>
                                        <p:tgtEl>
                                          <p:spTgt spid="183"/>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84"/>
                                        </p:tgtEl>
                                        <p:attrNameLst>
                                          <p:attrName>style.visibility</p:attrName>
                                        </p:attrNameLst>
                                      </p:cBhvr>
                                      <p:to>
                                        <p:strVal val="visible"/>
                                      </p:to>
                                    </p:set>
                                    <p:animEffect transition="in" filter="fade">
                                      <p:cBhvr>
                                        <p:cTn id="157" dur="500"/>
                                        <p:tgtEl>
                                          <p:spTgt spid="184"/>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85"/>
                                        </p:tgtEl>
                                        <p:attrNameLst>
                                          <p:attrName>style.visibility</p:attrName>
                                        </p:attrNameLst>
                                      </p:cBhvr>
                                      <p:to>
                                        <p:strVal val="visible"/>
                                      </p:to>
                                    </p:set>
                                    <p:animEffect transition="in" filter="fade">
                                      <p:cBhvr>
                                        <p:cTn id="160" dur="500"/>
                                        <p:tgtEl>
                                          <p:spTgt spid="185"/>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86"/>
                                        </p:tgtEl>
                                        <p:attrNameLst>
                                          <p:attrName>style.visibility</p:attrName>
                                        </p:attrNameLst>
                                      </p:cBhvr>
                                      <p:to>
                                        <p:strVal val="visible"/>
                                      </p:to>
                                    </p:set>
                                    <p:animEffect transition="in" filter="fade">
                                      <p:cBhvr>
                                        <p:cTn id="163" dur="500"/>
                                        <p:tgtEl>
                                          <p:spTgt spid="186"/>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87"/>
                                        </p:tgtEl>
                                        <p:attrNameLst>
                                          <p:attrName>style.visibility</p:attrName>
                                        </p:attrNameLst>
                                      </p:cBhvr>
                                      <p:to>
                                        <p:strVal val="visible"/>
                                      </p:to>
                                    </p:set>
                                    <p:animEffect transition="in" filter="fade">
                                      <p:cBhvr>
                                        <p:cTn id="166" dur="500"/>
                                        <p:tgtEl>
                                          <p:spTgt spid="187"/>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88"/>
                                        </p:tgtEl>
                                        <p:attrNameLst>
                                          <p:attrName>style.visibility</p:attrName>
                                        </p:attrNameLst>
                                      </p:cBhvr>
                                      <p:to>
                                        <p:strVal val="visible"/>
                                      </p:to>
                                    </p:set>
                                    <p:animEffect transition="in" filter="fade">
                                      <p:cBhvr>
                                        <p:cTn id="169" dur="500"/>
                                        <p:tgtEl>
                                          <p:spTgt spid="188"/>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89"/>
                                        </p:tgtEl>
                                        <p:attrNameLst>
                                          <p:attrName>style.visibility</p:attrName>
                                        </p:attrNameLst>
                                      </p:cBhvr>
                                      <p:to>
                                        <p:strVal val="visible"/>
                                      </p:to>
                                    </p:set>
                                    <p:animEffect transition="in" filter="fade">
                                      <p:cBhvr>
                                        <p:cTn id="172" dur="500"/>
                                        <p:tgtEl>
                                          <p:spTgt spid="189"/>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90"/>
                                        </p:tgtEl>
                                        <p:attrNameLst>
                                          <p:attrName>style.visibility</p:attrName>
                                        </p:attrNameLst>
                                      </p:cBhvr>
                                      <p:to>
                                        <p:strVal val="visible"/>
                                      </p:to>
                                    </p:set>
                                    <p:animEffect transition="in" filter="fade">
                                      <p:cBhvr>
                                        <p:cTn id="175" dur="500"/>
                                        <p:tgtEl>
                                          <p:spTgt spid="190"/>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91"/>
                                        </p:tgtEl>
                                        <p:attrNameLst>
                                          <p:attrName>style.visibility</p:attrName>
                                        </p:attrNameLst>
                                      </p:cBhvr>
                                      <p:to>
                                        <p:strVal val="visible"/>
                                      </p:to>
                                    </p:set>
                                    <p:animEffect transition="in" filter="fade">
                                      <p:cBhvr>
                                        <p:cTn id="178" dur="500"/>
                                        <p:tgtEl>
                                          <p:spTgt spid="191"/>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92"/>
                                        </p:tgtEl>
                                        <p:attrNameLst>
                                          <p:attrName>style.visibility</p:attrName>
                                        </p:attrNameLst>
                                      </p:cBhvr>
                                      <p:to>
                                        <p:strVal val="visible"/>
                                      </p:to>
                                    </p:set>
                                    <p:animEffect transition="in" filter="fade">
                                      <p:cBhvr>
                                        <p:cTn id="181" dur="500"/>
                                        <p:tgtEl>
                                          <p:spTgt spid="192"/>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93"/>
                                        </p:tgtEl>
                                        <p:attrNameLst>
                                          <p:attrName>style.visibility</p:attrName>
                                        </p:attrNameLst>
                                      </p:cBhvr>
                                      <p:to>
                                        <p:strVal val="visible"/>
                                      </p:to>
                                    </p:set>
                                    <p:animEffect transition="in" filter="fade">
                                      <p:cBhvr>
                                        <p:cTn id="184" dur="500"/>
                                        <p:tgtEl>
                                          <p:spTgt spid="193"/>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94"/>
                                        </p:tgtEl>
                                        <p:attrNameLst>
                                          <p:attrName>style.visibility</p:attrName>
                                        </p:attrNameLst>
                                      </p:cBhvr>
                                      <p:to>
                                        <p:strVal val="visible"/>
                                      </p:to>
                                    </p:set>
                                    <p:animEffect transition="in" filter="fade">
                                      <p:cBhvr>
                                        <p:cTn id="187" dur="500"/>
                                        <p:tgtEl>
                                          <p:spTgt spid="19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95"/>
                                        </p:tgtEl>
                                        <p:attrNameLst>
                                          <p:attrName>style.visibility</p:attrName>
                                        </p:attrNameLst>
                                      </p:cBhvr>
                                      <p:to>
                                        <p:strVal val="visible"/>
                                      </p:to>
                                    </p:set>
                                    <p:animEffect transition="in" filter="fade">
                                      <p:cBhvr>
                                        <p:cTn id="190" dur="500"/>
                                        <p:tgtEl>
                                          <p:spTgt spid="195"/>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96"/>
                                        </p:tgtEl>
                                        <p:attrNameLst>
                                          <p:attrName>style.visibility</p:attrName>
                                        </p:attrNameLst>
                                      </p:cBhvr>
                                      <p:to>
                                        <p:strVal val="visible"/>
                                      </p:to>
                                    </p:set>
                                    <p:animEffect transition="in" filter="fade">
                                      <p:cBhvr>
                                        <p:cTn id="193" dur="500"/>
                                        <p:tgtEl>
                                          <p:spTgt spid="196"/>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97"/>
                                        </p:tgtEl>
                                        <p:attrNameLst>
                                          <p:attrName>style.visibility</p:attrName>
                                        </p:attrNameLst>
                                      </p:cBhvr>
                                      <p:to>
                                        <p:strVal val="visible"/>
                                      </p:to>
                                    </p:set>
                                    <p:animEffect transition="in" filter="fade">
                                      <p:cBhvr>
                                        <p:cTn id="196" dur="500"/>
                                        <p:tgtEl>
                                          <p:spTgt spid="197"/>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98"/>
                                        </p:tgtEl>
                                        <p:attrNameLst>
                                          <p:attrName>style.visibility</p:attrName>
                                        </p:attrNameLst>
                                      </p:cBhvr>
                                      <p:to>
                                        <p:strVal val="visible"/>
                                      </p:to>
                                    </p:set>
                                    <p:animEffect transition="in" filter="fade">
                                      <p:cBhvr>
                                        <p:cTn id="199" dur="500"/>
                                        <p:tgtEl>
                                          <p:spTgt spid="198"/>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99"/>
                                        </p:tgtEl>
                                        <p:attrNameLst>
                                          <p:attrName>style.visibility</p:attrName>
                                        </p:attrNameLst>
                                      </p:cBhvr>
                                      <p:to>
                                        <p:strVal val="visible"/>
                                      </p:to>
                                    </p:set>
                                    <p:animEffect transition="in" filter="fade">
                                      <p:cBhvr>
                                        <p:cTn id="202" dur="500"/>
                                        <p:tgtEl>
                                          <p:spTgt spid="199"/>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200"/>
                                        </p:tgtEl>
                                        <p:attrNameLst>
                                          <p:attrName>style.visibility</p:attrName>
                                        </p:attrNameLst>
                                      </p:cBhvr>
                                      <p:to>
                                        <p:strVal val="visible"/>
                                      </p:to>
                                    </p:set>
                                    <p:animEffect transition="in" filter="fade">
                                      <p:cBhvr>
                                        <p:cTn id="205" dur="500"/>
                                        <p:tgtEl>
                                          <p:spTgt spid="200"/>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201"/>
                                        </p:tgtEl>
                                        <p:attrNameLst>
                                          <p:attrName>style.visibility</p:attrName>
                                        </p:attrNameLst>
                                      </p:cBhvr>
                                      <p:to>
                                        <p:strVal val="visible"/>
                                      </p:to>
                                    </p:set>
                                    <p:animEffect transition="in" filter="fade">
                                      <p:cBhvr>
                                        <p:cTn id="208" dur="500"/>
                                        <p:tgtEl>
                                          <p:spTgt spid="201"/>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202"/>
                                        </p:tgtEl>
                                        <p:attrNameLst>
                                          <p:attrName>style.visibility</p:attrName>
                                        </p:attrNameLst>
                                      </p:cBhvr>
                                      <p:to>
                                        <p:strVal val="visible"/>
                                      </p:to>
                                    </p:set>
                                    <p:animEffect transition="in" filter="fade">
                                      <p:cBhvr>
                                        <p:cTn id="211" dur="500"/>
                                        <p:tgtEl>
                                          <p:spTgt spid="20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203"/>
                                        </p:tgtEl>
                                        <p:attrNameLst>
                                          <p:attrName>style.visibility</p:attrName>
                                        </p:attrNameLst>
                                      </p:cBhvr>
                                      <p:to>
                                        <p:strVal val="visible"/>
                                      </p:to>
                                    </p:set>
                                    <p:animEffect transition="in" filter="fade">
                                      <p:cBhvr>
                                        <p:cTn id="214" dur="500"/>
                                        <p:tgtEl>
                                          <p:spTgt spid="203"/>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204"/>
                                        </p:tgtEl>
                                        <p:attrNameLst>
                                          <p:attrName>style.visibility</p:attrName>
                                        </p:attrNameLst>
                                      </p:cBhvr>
                                      <p:to>
                                        <p:strVal val="visible"/>
                                      </p:to>
                                    </p:set>
                                    <p:animEffect transition="in" filter="fade">
                                      <p:cBhvr>
                                        <p:cTn id="217" dur="500"/>
                                        <p:tgtEl>
                                          <p:spTgt spid="204"/>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205"/>
                                        </p:tgtEl>
                                        <p:attrNameLst>
                                          <p:attrName>style.visibility</p:attrName>
                                        </p:attrNameLst>
                                      </p:cBhvr>
                                      <p:to>
                                        <p:strVal val="visible"/>
                                      </p:to>
                                    </p:set>
                                    <p:animEffect transition="in" filter="fade">
                                      <p:cBhvr>
                                        <p:cTn id="220" dur="500"/>
                                        <p:tgtEl>
                                          <p:spTgt spid="205"/>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206"/>
                                        </p:tgtEl>
                                        <p:attrNameLst>
                                          <p:attrName>style.visibility</p:attrName>
                                        </p:attrNameLst>
                                      </p:cBhvr>
                                      <p:to>
                                        <p:strVal val="visible"/>
                                      </p:to>
                                    </p:set>
                                    <p:animEffect transition="in" filter="fade">
                                      <p:cBhvr>
                                        <p:cTn id="223" dur="500"/>
                                        <p:tgtEl>
                                          <p:spTgt spid="206"/>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207"/>
                                        </p:tgtEl>
                                        <p:attrNameLst>
                                          <p:attrName>style.visibility</p:attrName>
                                        </p:attrNameLst>
                                      </p:cBhvr>
                                      <p:to>
                                        <p:strVal val="visible"/>
                                      </p:to>
                                    </p:set>
                                    <p:animEffect transition="in" filter="fade">
                                      <p:cBhvr>
                                        <p:cTn id="226" dur="500"/>
                                        <p:tgtEl>
                                          <p:spTgt spid="207"/>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208"/>
                                        </p:tgtEl>
                                        <p:attrNameLst>
                                          <p:attrName>style.visibility</p:attrName>
                                        </p:attrNameLst>
                                      </p:cBhvr>
                                      <p:to>
                                        <p:strVal val="visible"/>
                                      </p:to>
                                    </p:set>
                                    <p:animEffect transition="in" filter="fade">
                                      <p:cBhvr>
                                        <p:cTn id="229" dur="500"/>
                                        <p:tgtEl>
                                          <p:spTgt spid="208"/>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209"/>
                                        </p:tgtEl>
                                        <p:attrNameLst>
                                          <p:attrName>style.visibility</p:attrName>
                                        </p:attrNameLst>
                                      </p:cBhvr>
                                      <p:to>
                                        <p:strVal val="visible"/>
                                      </p:to>
                                    </p:set>
                                    <p:animEffect transition="in" filter="fade">
                                      <p:cBhvr>
                                        <p:cTn id="232" dur="500"/>
                                        <p:tgtEl>
                                          <p:spTgt spid="209"/>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210"/>
                                        </p:tgtEl>
                                        <p:attrNameLst>
                                          <p:attrName>style.visibility</p:attrName>
                                        </p:attrNameLst>
                                      </p:cBhvr>
                                      <p:to>
                                        <p:strVal val="visible"/>
                                      </p:to>
                                    </p:set>
                                    <p:animEffect transition="in" filter="fade">
                                      <p:cBhvr>
                                        <p:cTn id="235" dur="500"/>
                                        <p:tgtEl>
                                          <p:spTgt spid="210"/>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211"/>
                                        </p:tgtEl>
                                        <p:attrNameLst>
                                          <p:attrName>style.visibility</p:attrName>
                                        </p:attrNameLst>
                                      </p:cBhvr>
                                      <p:to>
                                        <p:strVal val="visible"/>
                                      </p:to>
                                    </p:set>
                                    <p:animEffect transition="in" filter="fade">
                                      <p:cBhvr>
                                        <p:cTn id="238" dur="500"/>
                                        <p:tgtEl>
                                          <p:spTgt spid="211"/>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213"/>
                                        </p:tgtEl>
                                        <p:attrNameLst>
                                          <p:attrName>style.visibility</p:attrName>
                                        </p:attrNameLst>
                                      </p:cBhvr>
                                      <p:to>
                                        <p:strVal val="visible"/>
                                      </p:to>
                                    </p:set>
                                    <p:animEffect transition="in" filter="fade">
                                      <p:cBhvr>
                                        <p:cTn id="241" dur="500"/>
                                        <p:tgtEl>
                                          <p:spTgt spid="213"/>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214"/>
                                        </p:tgtEl>
                                        <p:attrNameLst>
                                          <p:attrName>style.visibility</p:attrName>
                                        </p:attrNameLst>
                                      </p:cBhvr>
                                      <p:to>
                                        <p:strVal val="visible"/>
                                      </p:to>
                                    </p:set>
                                    <p:animEffect transition="in" filter="fade">
                                      <p:cBhvr>
                                        <p:cTn id="244" dur="500"/>
                                        <p:tgtEl>
                                          <p:spTgt spid="214"/>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215"/>
                                        </p:tgtEl>
                                        <p:attrNameLst>
                                          <p:attrName>style.visibility</p:attrName>
                                        </p:attrNameLst>
                                      </p:cBhvr>
                                      <p:to>
                                        <p:strVal val="visible"/>
                                      </p:to>
                                    </p:set>
                                    <p:animEffect transition="in" filter="fade">
                                      <p:cBhvr>
                                        <p:cTn id="247" dur="500"/>
                                        <p:tgtEl>
                                          <p:spTgt spid="215"/>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216"/>
                                        </p:tgtEl>
                                        <p:attrNameLst>
                                          <p:attrName>style.visibility</p:attrName>
                                        </p:attrNameLst>
                                      </p:cBhvr>
                                      <p:to>
                                        <p:strVal val="visible"/>
                                      </p:to>
                                    </p:set>
                                    <p:animEffect transition="in" filter="fade">
                                      <p:cBhvr>
                                        <p:cTn id="250" dur="500"/>
                                        <p:tgtEl>
                                          <p:spTgt spid="216"/>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217"/>
                                        </p:tgtEl>
                                        <p:attrNameLst>
                                          <p:attrName>style.visibility</p:attrName>
                                        </p:attrNameLst>
                                      </p:cBhvr>
                                      <p:to>
                                        <p:strVal val="visible"/>
                                      </p:to>
                                    </p:set>
                                    <p:animEffect transition="in" filter="fade">
                                      <p:cBhvr>
                                        <p:cTn id="253" dur="500"/>
                                        <p:tgtEl>
                                          <p:spTgt spid="217"/>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218"/>
                                        </p:tgtEl>
                                        <p:attrNameLst>
                                          <p:attrName>style.visibility</p:attrName>
                                        </p:attrNameLst>
                                      </p:cBhvr>
                                      <p:to>
                                        <p:strVal val="visible"/>
                                      </p:to>
                                    </p:set>
                                    <p:animEffect transition="in" filter="fade">
                                      <p:cBhvr>
                                        <p:cTn id="256" dur="500"/>
                                        <p:tgtEl>
                                          <p:spTgt spid="218"/>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219"/>
                                        </p:tgtEl>
                                        <p:attrNameLst>
                                          <p:attrName>style.visibility</p:attrName>
                                        </p:attrNameLst>
                                      </p:cBhvr>
                                      <p:to>
                                        <p:strVal val="visible"/>
                                      </p:to>
                                    </p:set>
                                    <p:animEffect transition="in" filter="fade">
                                      <p:cBhvr>
                                        <p:cTn id="259" dur="500"/>
                                        <p:tgtEl>
                                          <p:spTgt spid="219"/>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220"/>
                                        </p:tgtEl>
                                        <p:attrNameLst>
                                          <p:attrName>style.visibility</p:attrName>
                                        </p:attrNameLst>
                                      </p:cBhvr>
                                      <p:to>
                                        <p:strVal val="visible"/>
                                      </p:to>
                                    </p:set>
                                    <p:animEffect transition="in" filter="fade">
                                      <p:cBhvr>
                                        <p:cTn id="262" dur="500"/>
                                        <p:tgtEl>
                                          <p:spTgt spid="220"/>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221"/>
                                        </p:tgtEl>
                                        <p:attrNameLst>
                                          <p:attrName>style.visibility</p:attrName>
                                        </p:attrNameLst>
                                      </p:cBhvr>
                                      <p:to>
                                        <p:strVal val="visible"/>
                                      </p:to>
                                    </p:set>
                                    <p:animEffect transition="in" filter="fade">
                                      <p:cBhvr>
                                        <p:cTn id="265" dur="500"/>
                                        <p:tgtEl>
                                          <p:spTgt spid="221"/>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222"/>
                                        </p:tgtEl>
                                        <p:attrNameLst>
                                          <p:attrName>style.visibility</p:attrName>
                                        </p:attrNameLst>
                                      </p:cBhvr>
                                      <p:to>
                                        <p:strVal val="visible"/>
                                      </p:to>
                                    </p:set>
                                    <p:animEffect transition="in" filter="fade">
                                      <p:cBhvr>
                                        <p:cTn id="268" dur="500"/>
                                        <p:tgtEl>
                                          <p:spTgt spid="222"/>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224"/>
                                        </p:tgtEl>
                                        <p:attrNameLst>
                                          <p:attrName>style.visibility</p:attrName>
                                        </p:attrNameLst>
                                      </p:cBhvr>
                                      <p:to>
                                        <p:strVal val="visible"/>
                                      </p:to>
                                    </p:set>
                                    <p:animEffect transition="in" filter="fade">
                                      <p:cBhvr>
                                        <p:cTn id="271" dur="500"/>
                                        <p:tgtEl>
                                          <p:spTgt spid="224"/>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225"/>
                                        </p:tgtEl>
                                        <p:attrNameLst>
                                          <p:attrName>style.visibility</p:attrName>
                                        </p:attrNameLst>
                                      </p:cBhvr>
                                      <p:to>
                                        <p:strVal val="visible"/>
                                      </p:to>
                                    </p:set>
                                    <p:animEffect transition="in" filter="fade">
                                      <p:cBhvr>
                                        <p:cTn id="274" dur="500"/>
                                        <p:tgtEl>
                                          <p:spTgt spid="225"/>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226"/>
                                        </p:tgtEl>
                                        <p:attrNameLst>
                                          <p:attrName>style.visibility</p:attrName>
                                        </p:attrNameLst>
                                      </p:cBhvr>
                                      <p:to>
                                        <p:strVal val="visible"/>
                                      </p:to>
                                    </p:set>
                                    <p:animEffect transition="in" filter="fade">
                                      <p:cBhvr>
                                        <p:cTn id="277" dur="500"/>
                                        <p:tgtEl>
                                          <p:spTgt spid="226"/>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227"/>
                                        </p:tgtEl>
                                        <p:attrNameLst>
                                          <p:attrName>style.visibility</p:attrName>
                                        </p:attrNameLst>
                                      </p:cBhvr>
                                      <p:to>
                                        <p:strVal val="visible"/>
                                      </p:to>
                                    </p:set>
                                    <p:animEffect transition="in" filter="fade">
                                      <p:cBhvr>
                                        <p:cTn id="280" dur="500"/>
                                        <p:tgtEl>
                                          <p:spTgt spid="227"/>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228"/>
                                        </p:tgtEl>
                                        <p:attrNameLst>
                                          <p:attrName>style.visibility</p:attrName>
                                        </p:attrNameLst>
                                      </p:cBhvr>
                                      <p:to>
                                        <p:strVal val="visible"/>
                                      </p:to>
                                    </p:set>
                                    <p:animEffect transition="in" filter="fade">
                                      <p:cBhvr>
                                        <p:cTn id="283" dur="500"/>
                                        <p:tgtEl>
                                          <p:spTgt spid="228"/>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229"/>
                                        </p:tgtEl>
                                        <p:attrNameLst>
                                          <p:attrName>style.visibility</p:attrName>
                                        </p:attrNameLst>
                                      </p:cBhvr>
                                      <p:to>
                                        <p:strVal val="visible"/>
                                      </p:to>
                                    </p:set>
                                    <p:animEffect transition="in" filter="fade">
                                      <p:cBhvr>
                                        <p:cTn id="286" dur="500"/>
                                        <p:tgtEl>
                                          <p:spTgt spid="229"/>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230"/>
                                        </p:tgtEl>
                                        <p:attrNameLst>
                                          <p:attrName>style.visibility</p:attrName>
                                        </p:attrNameLst>
                                      </p:cBhvr>
                                      <p:to>
                                        <p:strVal val="visible"/>
                                      </p:to>
                                    </p:set>
                                    <p:animEffect transition="in" filter="fade">
                                      <p:cBhvr>
                                        <p:cTn id="289" dur="500"/>
                                        <p:tgtEl>
                                          <p:spTgt spid="230"/>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231"/>
                                        </p:tgtEl>
                                        <p:attrNameLst>
                                          <p:attrName>style.visibility</p:attrName>
                                        </p:attrNameLst>
                                      </p:cBhvr>
                                      <p:to>
                                        <p:strVal val="visible"/>
                                      </p:to>
                                    </p:set>
                                    <p:animEffect transition="in" filter="fade">
                                      <p:cBhvr>
                                        <p:cTn id="292" dur="500"/>
                                        <p:tgtEl>
                                          <p:spTgt spid="231"/>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232"/>
                                        </p:tgtEl>
                                        <p:attrNameLst>
                                          <p:attrName>style.visibility</p:attrName>
                                        </p:attrNameLst>
                                      </p:cBhvr>
                                      <p:to>
                                        <p:strVal val="visible"/>
                                      </p:to>
                                    </p:set>
                                    <p:animEffect transition="in" filter="fade">
                                      <p:cBhvr>
                                        <p:cTn id="295" dur="500"/>
                                        <p:tgtEl>
                                          <p:spTgt spid="232"/>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233"/>
                                        </p:tgtEl>
                                        <p:attrNameLst>
                                          <p:attrName>style.visibility</p:attrName>
                                        </p:attrNameLst>
                                      </p:cBhvr>
                                      <p:to>
                                        <p:strVal val="visible"/>
                                      </p:to>
                                    </p:set>
                                    <p:animEffect transition="in" filter="fade">
                                      <p:cBhvr>
                                        <p:cTn id="298" dur="500"/>
                                        <p:tgtEl>
                                          <p:spTgt spid="233"/>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234"/>
                                        </p:tgtEl>
                                        <p:attrNameLst>
                                          <p:attrName>style.visibility</p:attrName>
                                        </p:attrNameLst>
                                      </p:cBhvr>
                                      <p:to>
                                        <p:strVal val="visible"/>
                                      </p:to>
                                    </p:set>
                                    <p:animEffect transition="in" filter="fade">
                                      <p:cBhvr>
                                        <p:cTn id="301" dur="500"/>
                                        <p:tgtEl>
                                          <p:spTgt spid="234"/>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235"/>
                                        </p:tgtEl>
                                        <p:attrNameLst>
                                          <p:attrName>style.visibility</p:attrName>
                                        </p:attrNameLst>
                                      </p:cBhvr>
                                      <p:to>
                                        <p:strVal val="visible"/>
                                      </p:to>
                                    </p:set>
                                    <p:animEffect transition="in" filter="fade">
                                      <p:cBhvr>
                                        <p:cTn id="304" dur="500"/>
                                        <p:tgtEl>
                                          <p:spTgt spid="235"/>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236"/>
                                        </p:tgtEl>
                                        <p:attrNameLst>
                                          <p:attrName>style.visibility</p:attrName>
                                        </p:attrNameLst>
                                      </p:cBhvr>
                                      <p:to>
                                        <p:strVal val="visible"/>
                                      </p:to>
                                    </p:set>
                                    <p:animEffect transition="in" filter="fade">
                                      <p:cBhvr>
                                        <p:cTn id="307" dur="500"/>
                                        <p:tgtEl>
                                          <p:spTgt spid="236"/>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237"/>
                                        </p:tgtEl>
                                        <p:attrNameLst>
                                          <p:attrName>style.visibility</p:attrName>
                                        </p:attrNameLst>
                                      </p:cBhvr>
                                      <p:to>
                                        <p:strVal val="visible"/>
                                      </p:to>
                                    </p:set>
                                    <p:animEffect transition="in" filter="fade">
                                      <p:cBhvr>
                                        <p:cTn id="310" dur="500"/>
                                        <p:tgtEl>
                                          <p:spTgt spid="237"/>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238"/>
                                        </p:tgtEl>
                                        <p:attrNameLst>
                                          <p:attrName>style.visibility</p:attrName>
                                        </p:attrNameLst>
                                      </p:cBhvr>
                                      <p:to>
                                        <p:strVal val="visible"/>
                                      </p:to>
                                    </p:set>
                                    <p:animEffect transition="in" filter="fade">
                                      <p:cBhvr>
                                        <p:cTn id="313" dur="500"/>
                                        <p:tgtEl>
                                          <p:spTgt spid="238"/>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239"/>
                                        </p:tgtEl>
                                        <p:attrNameLst>
                                          <p:attrName>style.visibility</p:attrName>
                                        </p:attrNameLst>
                                      </p:cBhvr>
                                      <p:to>
                                        <p:strVal val="visible"/>
                                      </p:to>
                                    </p:set>
                                    <p:animEffect transition="in" filter="fade">
                                      <p:cBhvr>
                                        <p:cTn id="316" dur="500"/>
                                        <p:tgtEl>
                                          <p:spTgt spid="239"/>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240"/>
                                        </p:tgtEl>
                                        <p:attrNameLst>
                                          <p:attrName>style.visibility</p:attrName>
                                        </p:attrNameLst>
                                      </p:cBhvr>
                                      <p:to>
                                        <p:strVal val="visible"/>
                                      </p:to>
                                    </p:set>
                                    <p:animEffect transition="in" filter="fade">
                                      <p:cBhvr>
                                        <p:cTn id="319" dur="500"/>
                                        <p:tgtEl>
                                          <p:spTgt spid="240"/>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241"/>
                                        </p:tgtEl>
                                        <p:attrNameLst>
                                          <p:attrName>style.visibility</p:attrName>
                                        </p:attrNameLst>
                                      </p:cBhvr>
                                      <p:to>
                                        <p:strVal val="visible"/>
                                      </p:to>
                                    </p:set>
                                    <p:animEffect transition="in" filter="fade">
                                      <p:cBhvr>
                                        <p:cTn id="322" dur="500"/>
                                        <p:tgtEl>
                                          <p:spTgt spid="241"/>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242"/>
                                        </p:tgtEl>
                                        <p:attrNameLst>
                                          <p:attrName>style.visibility</p:attrName>
                                        </p:attrNameLst>
                                      </p:cBhvr>
                                      <p:to>
                                        <p:strVal val="visible"/>
                                      </p:to>
                                    </p:set>
                                    <p:animEffect transition="in" filter="fade">
                                      <p:cBhvr>
                                        <p:cTn id="325" dur="500"/>
                                        <p:tgtEl>
                                          <p:spTgt spid="242"/>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243"/>
                                        </p:tgtEl>
                                        <p:attrNameLst>
                                          <p:attrName>style.visibility</p:attrName>
                                        </p:attrNameLst>
                                      </p:cBhvr>
                                      <p:to>
                                        <p:strVal val="visible"/>
                                      </p:to>
                                    </p:set>
                                    <p:animEffect transition="in" filter="fade">
                                      <p:cBhvr>
                                        <p:cTn id="328" dur="500"/>
                                        <p:tgtEl>
                                          <p:spTgt spid="243"/>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244"/>
                                        </p:tgtEl>
                                        <p:attrNameLst>
                                          <p:attrName>style.visibility</p:attrName>
                                        </p:attrNameLst>
                                      </p:cBhvr>
                                      <p:to>
                                        <p:strVal val="visible"/>
                                      </p:to>
                                    </p:set>
                                    <p:animEffect transition="in" filter="fade">
                                      <p:cBhvr>
                                        <p:cTn id="331" dur="500"/>
                                        <p:tgtEl>
                                          <p:spTgt spid="244"/>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245"/>
                                        </p:tgtEl>
                                        <p:attrNameLst>
                                          <p:attrName>style.visibility</p:attrName>
                                        </p:attrNameLst>
                                      </p:cBhvr>
                                      <p:to>
                                        <p:strVal val="visible"/>
                                      </p:to>
                                    </p:set>
                                    <p:animEffect transition="in" filter="fade">
                                      <p:cBhvr>
                                        <p:cTn id="334" dur="500"/>
                                        <p:tgtEl>
                                          <p:spTgt spid="245"/>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246"/>
                                        </p:tgtEl>
                                        <p:attrNameLst>
                                          <p:attrName>style.visibility</p:attrName>
                                        </p:attrNameLst>
                                      </p:cBhvr>
                                      <p:to>
                                        <p:strVal val="visible"/>
                                      </p:to>
                                    </p:set>
                                    <p:animEffect transition="in" filter="fade">
                                      <p:cBhvr>
                                        <p:cTn id="337" dur="500"/>
                                        <p:tgtEl>
                                          <p:spTgt spid="246"/>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247"/>
                                        </p:tgtEl>
                                        <p:attrNameLst>
                                          <p:attrName>style.visibility</p:attrName>
                                        </p:attrNameLst>
                                      </p:cBhvr>
                                      <p:to>
                                        <p:strVal val="visible"/>
                                      </p:to>
                                    </p:set>
                                    <p:animEffect transition="in" filter="fade">
                                      <p:cBhvr>
                                        <p:cTn id="340" dur="500"/>
                                        <p:tgtEl>
                                          <p:spTgt spid="247"/>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248"/>
                                        </p:tgtEl>
                                        <p:attrNameLst>
                                          <p:attrName>style.visibility</p:attrName>
                                        </p:attrNameLst>
                                      </p:cBhvr>
                                      <p:to>
                                        <p:strVal val="visible"/>
                                      </p:to>
                                    </p:set>
                                    <p:animEffect transition="in" filter="fade">
                                      <p:cBhvr>
                                        <p:cTn id="343" dur="500"/>
                                        <p:tgtEl>
                                          <p:spTgt spid="248"/>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249"/>
                                        </p:tgtEl>
                                        <p:attrNameLst>
                                          <p:attrName>style.visibility</p:attrName>
                                        </p:attrNameLst>
                                      </p:cBhvr>
                                      <p:to>
                                        <p:strVal val="visible"/>
                                      </p:to>
                                    </p:set>
                                    <p:animEffect transition="in" filter="fade">
                                      <p:cBhvr>
                                        <p:cTn id="346" dur="500"/>
                                        <p:tgtEl>
                                          <p:spTgt spid="249"/>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250"/>
                                        </p:tgtEl>
                                        <p:attrNameLst>
                                          <p:attrName>style.visibility</p:attrName>
                                        </p:attrNameLst>
                                      </p:cBhvr>
                                      <p:to>
                                        <p:strVal val="visible"/>
                                      </p:to>
                                    </p:set>
                                    <p:animEffect transition="in" filter="fade">
                                      <p:cBhvr>
                                        <p:cTn id="349" dur="500"/>
                                        <p:tgtEl>
                                          <p:spTgt spid="250"/>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251"/>
                                        </p:tgtEl>
                                        <p:attrNameLst>
                                          <p:attrName>style.visibility</p:attrName>
                                        </p:attrNameLst>
                                      </p:cBhvr>
                                      <p:to>
                                        <p:strVal val="visible"/>
                                      </p:to>
                                    </p:set>
                                    <p:animEffect transition="in" filter="fade">
                                      <p:cBhvr>
                                        <p:cTn id="352" dur="500"/>
                                        <p:tgtEl>
                                          <p:spTgt spid="251"/>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252"/>
                                        </p:tgtEl>
                                        <p:attrNameLst>
                                          <p:attrName>style.visibility</p:attrName>
                                        </p:attrNameLst>
                                      </p:cBhvr>
                                      <p:to>
                                        <p:strVal val="visible"/>
                                      </p:to>
                                    </p:set>
                                    <p:animEffect transition="in" filter="fade">
                                      <p:cBhvr>
                                        <p:cTn id="355" dur="500"/>
                                        <p:tgtEl>
                                          <p:spTgt spid="252"/>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253"/>
                                        </p:tgtEl>
                                        <p:attrNameLst>
                                          <p:attrName>style.visibility</p:attrName>
                                        </p:attrNameLst>
                                      </p:cBhvr>
                                      <p:to>
                                        <p:strVal val="visible"/>
                                      </p:to>
                                    </p:set>
                                    <p:animEffect transition="in" filter="fade">
                                      <p:cBhvr>
                                        <p:cTn id="358" dur="500"/>
                                        <p:tgtEl>
                                          <p:spTgt spid="253"/>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254"/>
                                        </p:tgtEl>
                                        <p:attrNameLst>
                                          <p:attrName>style.visibility</p:attrName>
                                        </p:attrNameLst>
                                      </p:cBhvr>
                                      <p:to>
                                        <p:strVal val="visible"/>
                                      </p:to>
                                    </p:set>
                                    <p:animEffect transition="in" filter="fade">
                                      <p:cBhvr>
                                        <p:cTn id="361" dur="500"/>
                                        <p:tgtEl>
                                          <p:spTgt spid="254"/>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255"/>
                                        </p:tgtEl>
                                        <p:attrNameLst>
                                          <p:attrName>style.visibility</p:attrName>
                                        </p:attrNameLst>
                                      </p:cBhvr>
                                      <p:to>
                                        <p:strVal val="visible"/>
                                      </p:to>
                                    </p:set>
                                    <p:animEffect transition="in" filter="fade">
                                      <p:cBhvr>
                                        <p:cTn id="364" dur="500"/>
                                        <p:tgtEl>
                                          <p:spTgt spid="255"/>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56"/>
                                        </p:tgtEl>
                                        <p:attrNameLst>
                                          <p:attrName>style.visibility</p:attrName>
                                        </p:attrNameLst>
                                      </p:cBhvr>
                                      <p:to>
                                        <p:strVal val="visible"/>
                                      </p:to>
                                    </p:set>
                                    <p:animEffect transition="in" filter="fade">
                                      <p:cBhvr>
                                        <p:cTn id="367" dur="500"/>
                                        <p:tgtEl>
                                          <p:spTgt spid="256"/>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257"/>
                                        </p:tgtEl>
                                        <p:attrNameLst>
                                          <p:attrName>style.visibility</p:attrName>
                                        </p:attrNameLst>
                                      </p:cBhvr>
                                      <p:to>
                                        <p:strVal val="visible"/>
                                      </p:to>
                                    </p:set>
                                    <p:animEffect transition="in" filter="fade">
                                      <p:cBhvr>
                                        <p:cTn id="370" dur="500"/>
                                        <p:tgtEl>
                                          <p:spTgt spid="257"/>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258"/>
                                        </p:tgtEl>
                                        <p:attrNameLst>
                                          <p:attrName>style.visibility</p:attrName>
                                        </p:attrNameLst>
                                      </p:cBhvr>
                                      <p:to>
                                        <p:strVal val="visible"/>
                                      </p:to>
                                    </p:set>
                                    <p:animEffect transition="in" filter="fade">
                                      <p:cBhvr>
                                        <p:cTn id="373" dur="500"/>
                                        <p:tgtEl>
                                          <p:spTgt spid="258"/>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259"/>
                                        </p:tgtEl>
                                        <p:attrNameLst>
                                          <p:attrName>style.visibility</p:attrName>
                                        </p:attrNameLst>
                                      </p:cBhvr>
                                      <p:to>
                                        <p:strVal val="visible"/>
                                      </p:to>
                                    </p:set>
                                    <p:animEffect transition="in" filter="fade">
                                      <p:cBhvr>
                                        <p:cTn id="376" dur="500"/>
                                        <p:tgtEl>
                                          <p:spTgt spid="259"/>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260"/>
                                        </p:tgtEl>
                                        <p:attrNameLst>
                                          <p:attrName>style.visibility</p:attrName>
                                        </p:attrNameLst>
                                      </p:cBhvr>
                                      <p:to>
                                        <p:strVal val="visible"/>
                                      </p:to>
                                    </p:set>
                                    <p:animEffect transition="in" filter="fade">
                                      <p:cBhvr>
                                        <p:cTn id="379" dur="500"/>
                                        <p:tgtEl>
                                          <p:spTgt spid="260"/>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261"/>
                                        </p:tgtEl>
                                        <p:attrNameLst>
                                          <p:attrName>style.visibility</p:attrName>
                                        </p:attrNameLst>
                                      </p:cBhvr>
                                      <p:to>
                                        <p:strVal val="visible"/>
                                      </p:to>
                                    </p:set>
                                    <p:animEffect transition="in" filter="fade">
                                      <p:cBhvr>
                                        <p:cTn id="382" dur="500"/>
                                        <p:tgtEl>
                                          <p:spTgt spid="261"/>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262"/>
                                        </p:tgtEl>
                                        <p:attrNameLst>
                                          <p:attrName>style.visibility</p:attrName>
                                        </p:attrNameLst>
                                      </p:cBhvr>
                                      <p:to>
                                        <p:strVal val="visible"/>
                                      </p:to>
                                    </p:set>
                                    <p:animEffect transition="in" filter="fade">
                                      <p:cBhvr>
                                        <p:cTn id="385" dur="500"/>
                                        <p:tgtEl>
                                          <p:spTgt spid="262"/>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263"/>
                                        </p:tgtEl>
                                        <p:attrNameLst>
                                          <p:attrName>style.visibility</p:attrName>
                                        </p:attrNameLst>
                                      </p:cBhvr>
                                      <p:to>
                                        <p:strVal val="visible"/>
                                      </p:to>
                                    </p:set>
                                    <p:animEffect transition="in" filter="fade">
                                      <p:cBhvr>
                                        <p:cTn id="388" dur="500"/>
                                        <p:tgtEl>
                                          <p:spTgt spid="263"/>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264"/>
                                        </p:tgtEl>
                                        <p:attrNameLst>
                                          <p:attrName>style.visibility</p:attrName>
                                        </p:attrNameLst>
                                      </p:cBhvr>
                                      <p:to>
                                        <p:strVal val="visible"/>
                                      </p:to>
                                    </p:set>
                                    <p:animEffect transition="in" filter="fade">
                                      <p:cBhvr>
                                        <p:cTn id="391" dur="500"/>
                                        <p:tgtEl>
                                          <p:spTgt spid="264"/>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265"/>
                                        </p:tgtEl>
                                        <p:attrNameLst>
                                          <p:attrName>style.visibility</p:attrName>
                                        </p:attrNameLst>
                                      </p:cBhvr>
                                      <p:to>
                                        <p:strVal val="visible"/>
                                      </p:to>
                                    </p:set>
                                    <p:animEffect transition="in" filter="fade">
                                      <p:cBhvr>
                                        <p:cTn id="394" dur="500"/>
                                        <p:tgtEl>
                                          <p:spTgt spid="265"/>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266"/>
                                        </p:tgtEl>
                                        <p:attrNameLst>
                                          <p:attrName>style.visibility</p:attrName>
                                        </p:attrNameLst>
                                      </p:cBhvr>
                                      <p:to>
                                        <p:strVal val="visible"/>
                                      </p:to>
                                    </p:set>
                                    <p:animEffect transition="in" filter="fade">
                                      <p:cBhvr>
                                        <p:cTn id="397" dur="500"/>
                                        <p:tgtEl>
                                          <p:spTgt spid="266"/>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267"/>
                                        </p:tgtEl>
                                        <p:attrNameLst>
                                          <p:attrName>style.visibility</p:attrName>
                                        </p:attrNameLst>
                                      </p:cBhvr>
                                      <p:to>
                                        <p:strVal val="visible"/>
                                      </p:to>
                                    </p:set>
                                    <p:animEffect transition="in" filter="fade">
                                      <p:cBhvr>
                                        <p:cTn id="400" dur="500"/>
                                        <p:tgtEl>
                                          <p:spTgt spid="267"/>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268"/>
                                        </p:tgtEl>
                                        <p:attrNameLst>
                                          <p:attrName>style.visibility</p:attrName>
                                        </p:attrNameLst>
                                      </p:cBhvr>
                                      <p:to>
                                        <p:strVal val="visible"/>
                                      </p:to>
                                    </p:set>
                                    <p:animEffect transition="in" filter="fade">
                                      <p:cBhvr>
                                        <p:cTn id="403" dur="500"/>
                                        <p:tgtEl>
                                          <p:spTgt spid="268"/>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269"/>
                                        </p:tgtEl>
                                        <p:attrNameLst>
                                          <p:attrName>style.visibility</p:attrName>
                                        </p:attrNameLst>
                                      </p:cBhvr>
                                      <p:to>
                                        <p:strVal val="visible"/>
                                      </p:to>
                                    </p:set>
                                    <p:animEffect transition="in" filter="fade">
                                      <p:cBhvr>
                                        <p:cTn id="406" dur="500"/>
                                        <p:tgtEl>
                                          <p:spTgt spid="269"/>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270"/>
                                        </p:tgtEl>
                                        <p:attrNameLst>
                                          <p:attrName>style.visibility</p:attrName>
                                        </p:attrNameLst>
                                      </p:cBhvr>
                                      <p:to>
                                        <p:strVal val="visible"/>
                                      </p:to>
                                    </p:set>
                                    <p:animEffect transition="in" filter="fade">
                                      <p:cBhvr>
                                        <p:cTn id="409" dur="500"/>
                                        <p:tgtEl>
                                          <p:spTgt spid="270"/>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271"/>
                                        </p:tgtEl>
                                        <p:attrNameLst>
                                          <p:attrName>style.visibility</p:attrName>
                                        </p:attrNameLst>
                                      </p:cBhvr>
                                      <p:to>
                                        <p:strVal val="visible"/>
                                      </p:to>
                                    </p:set>
                                    <p:animEffect transition="in" filter="fade">
                                      <p:cBhvr>
                                        <p:cTn id="412" dur="500"/>
                                        <p:tgtEl>
                                          <p:spTgt spid="271"/>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272"/>
                                        </p:tgtEl>
                                        <p:attrNameLst>
                                          <p:attrName>style.visibility</p:attrName>
                                        </p:attrNameLst>
                                      </p:cBhvr>
                                      <p:to>
                                        <p:strVal val="visible"/>
                                      </p:to>
                                    </p:set>
                                    <p:animEffect transition="in" filter="fade">
                                      <p:cBhvr>
                                        <p:cTn id="415" dur="500"/>
                                        <p:tgtEl>
                                          <p:spTgt spid="272"/>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273"/>
                                        </p:tgtEl>
                                        <p:attrNameLst>
                                          <p:attrName>style.visibility</p:attrName>
                                        </p:attrNameLst>
                                      </p:cBhvr>
                                      <p:to>
                                        <p:strVal val="visible"/>
                                      </p:to>
                                    </p:set>
                                    <p:animEffect transition="in" filter="fade">
                                      <p:cBhvr>
                                        <p:cTn id="418" dur="500"/>
                                        <p:tgtEl>
                                          <p:spTgt spid="273"/>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274"/>
                                        </p:tgtEl>
                                        <p:attrNameLst>
                                          <p:attrName>style.visibility</p:attrName>
                                        </p:attrNameLst>
                                      </p:cBhvr>
                                      <p:to>
                                        <p:strVal val="visible"/>
                                      </p:to>
                                    </p:set>
                                    <p:animEffect transition="in" filter="fade">
                                      <p:cBhvr>
                                        <p:cTn id="421" dur="500"/>
                                        <p:tgtEl>
                                          <p:spTgt spid="274"/>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275"/>
                                        </p:tgtEl>
                                        <p:attrNameLst>
                                          <p:attrName>style.visibility</p:attrName>
                                        </p:attrNameLst>
                                      </p:cBhvr>
                                      <p:to>
                                        <p:strVal val="visible"/>
                                      </p:to>
                                    </p:set>
                                    <p:animEffect transition="in" filter="fade">
                                      <p:cBhvr>
                                        <p:cTn id="424" dur="500"/>
                                        <p:tgtEl>
                                          <p:spTgt spid="275"/>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276"/>
                                        </p:tgtEl>
                                        <p:attrNameLst>
                                          <p:attrName>style.visibility</p:attrName>
                                        </p:attrNameLst>
                                      </p:cBhvr>
                                      <p:to>
                                        <p:strVal val="visible"/>
                                      </p:to>
                                    </p:set>
                                    <p:animEffect transition="in" filter="fade">
                                      <p:cBhvr>
                                        <p:cTn id="427" dur="500"/>
                                        <p:tgtEl>
                                          <p:spTgt spid="276"/>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277"/>
                                        </p:tgtEl>
                                        <p:attrNameLst>
                                          <p:attrName>style.visibility</p:attrName>
                                        </p:attrNameLst>
                                      </p:cBhvr>
                                      <p:to>
                                        <p:strVal val="visible"/>
                                      </p:to>
                                    </p:set>
                                    <p:animEffect transition="in" filter="fade">
                                      <p:cBhvr>
                                        <p:cTn id="430" dur="500"/>
                                        <p:tgtEl>
                                          <p:spTgt spid="277"/>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278"/>
                                        </p:tgtEl>
                                        <p:attrNameLst>
                                          <p:attrName>style.visibility</p:attrName>
                                        </p:attrNameLst>
                                      </p:cBhvr>
                                      <p:to>
                                        <p:strVal val="visible"/>
                                      </p:to>
                                    </p:set>
                                    <p:animEffect transition="in" filter="fade">
                                      <p:cBhvr>
                                        <p:cTn id="433" dur="500"/>
                                        <p:tgtEl>
                                          <p:spTgt spid="278"/>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279"/>
                                        </p:tgtEl>
                                        <p:attrNameLst>
                                          <p:attrName>style.visibility</p:attrName>
                                        </p:attrNameLst>
                                      </p:cBhvr>
                                      <p:to>
                                        <p:strVal val="visible"/>
                                      </p:to>
                                    </p:set>
                                    <p:animEffect transition="in" filter="fade">
                                      <p:cBhvr>
                                        <p:cTn id="436" dur="500"/>
                                        <p:tgtEl>
                                          <p:spTgt spid="279"/>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280"/>
                                        </p:tgtEl>
                                        <p:attrNameLst>
                                          <p:attrName>style.visibility</p:attrName>
                                        </p:attrNameLst>
                                      </p:cBhvr>
                                      <p:to>
                                        <p:strVal val="visible"/>
                                      </p:to>
                                    </p:set>
                                    <p:animEffect transition="in" filter="fade">
                                      <p:cBhvr>
                                        <p:cTn id="439" dur="500"/>
                                        <p:tgtEl>
                                          <p:spTgt spid="280"/>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281"/>
                                        </p:tgtEl>
                                        <p:attrNameLst>
                                          <p:attrName>style.visibility</p:attrName>
                                        </p:attrNameLst>
                                      </p:cBhvr>
                                      <p:to>
                                        <p:strVal val="visible"/>
                                      </p:to>
                                    </p:set>
                                    <p:animEffect transition="in" filter="fade">
                                      <p:cBhvr>
                                        <p:cTn id="442" dur="500"/>
                                        <p:tgtEl>
                                          <p:spTgt spid="281"/>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282"/>
                                        </p:tgtEl>
                                        <p:attrNameLst>
                                          <p:attrName>style.visibility</p:attrName>
                                        </p:attrNameLst>
                                      </p:cBhvr>
                                      <p:to>
                                        <p:strVal val="visible"/>
                                      </p:to>
                                    </p:set>
                                    <p:animEffect transition="in" filter="fade">
                                      <p:cBhvr>
                                        <p:cTn id="445" dur="500"/>
                                        <p:tgtEl>
                                          <p:spTgt spid="282"/>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283"/>
                                        </p:tgtEl>
                                        <p:attrNameLst>
                                          <p:attrName>style.visibility</p:attrName>
                                        </p:attrNameLst>
                                      </p:cBhvr>
                                      <p:to>
                                        <p:strVal val="visible"/>
                                      </p:to>
                                    </p:set>
                                    <p:animEffect transition="in" filter="fade">
                                      <p:cBhvr>
                                        <p:cTn id="448" dur="500"/>
                                        <p:tgtEl>
                                          <p:spTgt spid="283"/>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284"/>
                                        </p:tgtEl>
                                        <p:attrNameLst>
                                          <p:attrName>style.visibility</p:attrName>
                                        </p:attrNameLst>
                                      </p:cBhvr>
                                      <p:to>
                                        <p:strVal val="visible"/>
                                      </p:to>
                                    </p:set>
                                    <p:animEffect transition="in" filter="fade">
                                      <p:cBhvr>
                                        <p:cTn id="451" dur="500"/>
                                        <p:tgtEl>
                                          <p:spTgt spid="284"/>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285"/>
                                        </p:tgtEl>
                                        <p:attrNameLst>
                                          <p:attrName>style.visibility</p:attrName>
                                        </p:attrNameLst>
                                      </p:cBhvr>
                                      <p:to>
                                        <p:strVal val="visible"/>
                                      </p:to>
                                    </p:set>
                                    <p:animEffect transition="in" filter="fade">
                                      <p:cBhvr>
                                        <p:cTn id="454" dur="500"/>
                                        <p:tgtEl>
                                          <p:spTgt spid="285"/>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286"/>
                                        </p:tgtEl>
                                        <p:attrNameLst>
                                          <p:attrName>style.visibility</p:attrName>
                                        </p:attrNameLst>
                                      </p:cBhvr>
                                      <p:to>
                                        <p:strVal val="visible"/>
                                      </p:to>
                                    </p:set>
                                    <p:animEffect transition="in" filter="fade">
                                      <p:cBhvr>
                                        <p:cTn id="457" dur="500"/>
                                        <p:tgtEl>
                                          <p:spTgt spid="286"/>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287"/>
                                        </p:tgtEl>
                                        <p:attrNameLst>
                                          <p:attrName>style.visibility</p:attrName>
                                        </p:attrNameLst>
                                      </p:cBhvr>
                                      <p:to>
                                        <p:strVal val="visible"/>
                                      </p:to>
                                    </p:set>
                                    <p:animEffect transition="in" filter="fade">
                                      <p:cBhvr>
                                        <p:cTn id="460" dur="500"/>
                                        <p:tgtEl>
                                          <p:spTgt spid="287"/>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288"/>
                                        </p:tgtEl>
                                        <p:attrNameLst>
                                          <p:attrName>style.visibility</p:attrName>
                                        </p:attrNameLst>
                                      </p:cBhvr>
                                      <p:to>
                                        <p:strVal val="visible"/>
                                      </p:to>
                                    </p:set>
                                    <p:animEffect transition="in" filter="fade">
                                      <p:cBhvr>
                                        <p:cTn id="463" dur="500"/>
                                        <p:tgtEl>
                                          <p:spTgt spid="288"/>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289"/>
                                        </p:tgtEl>
                                        <p:attrNameLst>
                                          <p:attrName>style.visibility</p:attrName>
                                        </p:attrNameLst>
                                      </p:cBhvr>
                                      <p:to>
                                        <p:strVal val="visible"/>
                                      </p:to>
                                    </p:set>
                                    <p:animEffect transition="in" filter="fade">
                                      <p:cBhvr>
                                        <p:cTn id="466" dur="500"/>
                                        <p:tgtEl>
                                          <p:spTgt spid="289"/>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290"/>
                                        </p:tgtEl>
                                        <p:attrNameLst>
                                          <p:attrName>style.visibility</p:attrName>
                                        </p:attrNameLst>
                                      </p:cBhvr>
                                      <p:to>
                                        <p:strVal val="visible"/>
                                      </p:to>
                                    </p:set>
                                    <p:animEffect transition="in" filter="fade">
                                      <p:cBhvr>
                                        <p:cTn id="469" dur="500"/>
                                        <p:tgtEl>
                                          <p:spTgt spid="290"/>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291"/>
                                        </p:tgtEl>
                                        <p:attrNameLst>
                                          <p:attrName>style.visibility</p:attrName>
                                        </p:attrNameLst>
                                      </p:cBhvr>
                                      <p:to>
                                        <p:strVal val="visible"/>
                                      </p:to>
                                    </p:set>
                                    <p:animEffect transition="in" filter="fade">
                                      <p:cBhvr>
                                        <p:cTn id="472" dur="500"/>
                                        <p:tgtEl>
                                          <p:spTgt spid="291"/>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292"/>
                                        </p:tgtEl>
                                        <p:attrNameLst>
                                          <p:attrName>style.visibility</p:attrName>
                                        </p:attrNameLst>
                                      </p:cBhvr>
                                      <p:to>
                                        <p:strVal val="visible"/>
                                      </p:to>
                                    </p:set>
                                    <p:animEffect transition="in" filter="fade">
                                      <p:cBhvr>
                                        <p:cTn id="475" dur="500"/>
                                        <p:tgtEl>
                                          <p:spTgt spid="292"/>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293"/>
                                        </p:tgtEl>
                                        <p:attrNameLst>
                                          <p:attrName>style.visibility</p:attrName>
                                        </p:attrNameLst>
                                      </p:cBhvr>
                                      <p:to>
                                        <p:strVal val="visible"/>
                                      </p:to>
                                    </p:set>
                                    <p:animEffect transition="in" filter="fade">
                                      <p:cBhvr>
                                        <p:cTn id="478" dur="500"/>
                                        <p:tgtEl>
                                          <p:spTgt spid="293"/>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294"/>
                                        </p:tgtEl>
                                        <p:attrNameLst>
                                          <p:attrName>style.visibility</p:attrName>
                                        </p:attrNameLst>
                                      </p:cBhvr>
                                      <p:to>
                                        <p:strVal val="visible"/>
                                      </p:to>
                                    </p:set>
                                    <p:animEffect transition="in" filter="fade">
                                      <p:cBhvr>
                                        <p:cTn id="481" dur="500"/>
                                        <p:tgtEl>
                                          <p:spTgt spid="294"/>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295"/>
                                        </p:tgtEl>
                                        <p:attrNameLst>
                                          <p:attrName>style.visibility</p:attrName>
                                        </p:attrNameLst>
                                      </p:cBhvr>
                                      <p:to>
                                        <p:strVal val="visible"/>
                                      </p:to>
                                    </p:set>
                                    <p:animEffect transition="in" filter="fade">
                                      <p:cBhvr>
                                        <p:cTn id="484" dur="500"/>
                                        <p:tgtEl>
                                          <p:spTgt spid="295"/>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296"/>
                                        </p:tgtEl>
                                        <p:attrNameLst>
                                          <p:attrName>style.visibility</p:attrName>
                                        </p:attrNameLst>
                                      </p:cBhvr>
                                      <p:to>
                                        <p:strVal val="visible"/>
                                      </p:to>
                                    </p:set>
                                    <p:animEffect transition="in" filter="fade">
                                      <p:cBhvr>
                                        <p:cTn id="487" dur="500"/>
                                        <p:tgtEl>
                                          <p:spTgt spid="296"/>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297"/>
                                        </p:tgtEl>
                                        <p:attrNameLst>
                                          <p:attrName>style.visibility</p:attrName>
                                        </p:attrNameLst>
                                      </p:cBhvr>
                                      <p:to>
                                        <p:strVal val="visible"/>
                                      </p:to>
                                    </p:set>
                                    <p:animEffect transition="in" filter="fade">
                                      <p:cBhvr>
                                        <p:cTn id="490" dur="500"/>
                                        <p:tgtEl>
                                          <p:spTgt spid="297"/>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298"/>
                                        </p:tgtEl>
                                        <p:attrNameLst>
                                          <p:attrName>style.visibility</p:attrName>
                                        </p:attrNameLst>
                                      </p:cBhvr>
                                      <p:to>
                                        <p:strVal val="visible"/>
                                      </p:to>
                                    </p:set>
                                    <p:animEffect transition="in" filter="fade">
                                      <p:cBhvr>
                                        <p:cTn id="493" dur="500"/>
                                        <p:tgtEl>
                                          <p:spTgt spid="298"/>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299"/>
                                        </p:tgtEl>
                                        <p:attrNameLst>
                                          <p:attrName>style.visibility</p:attrName>
                                        </p:attrNameLst>
                                      </p:cBhvr>
                                      <p:to>
                                        <p:strVal val="visible"/>
                                      </p:to>
                                    </p:set>
                                    <p:animEffect transition="in" filter="fade">
                                      <p:cBhvr>
                                        <p:cTn id="496" dur="500"/>
                                        <p:tgtEl>
                                          <p:spTgt spid="299"/>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300"/>
                                        </p:tgtEl>
                                        <p:attrNameLst>
                                          <p:attrName>style.visibility</p:attrName>
                                        </p:attrNameLst>
                                      </p:cBhvr>
                                      <p:to>
                                        <p:strVal val="visible"/>
                                      </p:to>
                                    </p:set>
                                    <p:animEffect transition="in" filter="fade">
                                      <p:cBhvr>
                                        <p:cTn id="499" dur="500"/>
                                        <p:tgtEl>
                                          <p:spTgt spid="300"/>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301"/>
                                        </p:tgtEl>
                                        <p:attrNameLst>
                                          <p:attrName>style.visibility</p:attrName>
                                        </p:attrNameLst>
                                      </p:cBhvr>
                                      <p:to>
                                        <p:strVal val="visible"/>
                                      </p:to>
                                    </p:set>
                                    <p:animEffect transition="in" filter="fade">
                                      <p:cBhvr>
                                        <p:cTn id="502" dur="500"/>
                                        <p:tgtEl>
                                          <p:spTgt spid="301"/>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302"/>
                                        </p:tgtEl>
                                        <p:attrNameLst>
                                          <p:attrName>style.visibility</p:attrName>
                                        </p:attrNameLst>
                                      </p:cBhvr>
                                      <p:to>
                                        <p:strVal val="visible"/>
                                      </p:to>
                                    </p:set>
                                    <p:animEffect transition="in" filter="fade">
                                      <p:cBhvr>
                                        <p:cTn id="505" dur="500"/>
                                        <p:tgtEl>
                                          <p:spTgt spid="302"/>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303"/>
                                        </p:tgtEl>
                                        <p:attrNameLst>
                                          <p:attrName>style.visibility</p:attrName>
                                        </p:attrNameLst>
                                      </p:cBhvr>
                                      <p:to>
                                        <p:strVal val="visible"/>
                                      </p:to>
                                    </p:set>
                                    <p:animEffect transition="in" filter="fade">
                                      <p:cBhvr>
                                        <p:cTn id="508" dur="500"/>
                                        <p:tgtEl>
                                          <p:spTgt spid="303"/>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304"/>
                                        </p:tgtEl>
                                        <p:attrNameLst>
                                          <p:attrName>style.visibility</p:attrName>
                                        </p:attrNameLst>
                                      </p:cBhvr>
                                      <p:to>
                                        <p:strVal val="visible"/>
                                      </p:to>
                                    </p:set>
                                    <p:animEffect transition="in" filter="fade">
                                      <p:cBhvr>
                                        <p:cTn id="511" dur="500"/>
                                        <p:tgtEl>
                                          <p:spTgt spid="304"/>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305"/>
                                        </p:tgtEl>
                                        <p:attrNameLst>
                                          <p:attrName>style.visibility</p:attrName>
                                        </p:attrNameLst>
                                      </p:cBhvr>
                                      <p:to>
                                        <p:strVal val="visible"/>
                                      </p:to>
                                    </p:set>
                                    <p:animEffect transition="in" filter="fade">
                                      <p:cBhvr>
                                        <p:cTn id="514" dur="500"/>
                                        <p:tgtEl>
                                          <p:spTgt spid="305"/>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306"/>
                                        </p:tgtEl>
                                        <p:attrNameLst>
                                          <p:attrName>style.visibility</p:attrName>
                                        </p:attrNameLst>
                                      </p:cBhvr>
                                      <p:to>
                                        <p:strVal val="visible"/>
                                      </p:to>
                                    </p:set>
                                    <p:animEffect transition="in" filter="fade">
                                      <p:cBhvr>
                                        <p:cTn id="517" dur="500"/>
                                        <p:tgtEl>
                                          <p:spTgt spid="306"/>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307"/>
                                        </p:tgtEl>
                                        <p:attrNameLst>
                                          <p:attrName>style.visibility</p:attrName>
                                        </p:attrNameLst>
                                      </p:cBhvr>
                                      <p:to>
                                        <p:strVal val="visible"/>
                                      </p:to>
                                    </p:set>
                                    <p:animEffect transition="in" filter="fade">
                                      <p:cBhvr>
                                        <p:cTn id="520" dur="500"/>
                                        <p:tgtEl>
                                          <p:spTgt spid="307"/>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308"/>
                                        </p:tgtEl>
                                        <p:attrNameLst>
                                          <p:attrName>style.visibility</p:attrName>
                                        </p:attrNameLst>
                                      </p:cBhvr>
                                      <p:to>
                                        <p:strVal val="visible"/>
                                      </p:to>
                                    </p:set>
                                    <p:animEffect transition="in" filter="fade">
                                      <p:cBhvr>
                                        <p:cTn id="523" dur="500"/>
                                        <p:tgtEl>
                                          <p:spTgt spid="308"/>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309"/>
                                        </p:tgtEl>
                                        <p:attrNameLst>
                                          <p:attrName>style.visibility</p:attrName>
                                        </p:attrNameLst>
                                      </p:cBhvr>
                                      <p:to>
                                        <p:strVal val="visible"/>
                                      </p:to>
                                    </p:set>
                                    <p:animEffect transition="in" filter="fade">
                                      <p:cBhvr>
                                        <p:cTn id="526" dur="500"/>
                                        <p:tgtEl>
                                          <p:spTgt spid="309"/>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310"/>
                                        </p:tgtEl>
                                        <p:attrNameLst>
                                          <p:attrName>style.visibility</p:attrName>
                                        </p:attrNameLst>
                                      </p:cBhvr>
                                      <p:to>
                                        <p:strVal val="visible"/>
                                      </p:to>
                                    </p:set>
                                    <p:animEffect transition="in" filter="fade">
                                      <p:cBhvr>
                                        <p:cTn id="529" dur="500"/>
                                        <p:tgtEl>
                                          <p:spTgt spid="310"/>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311"/>
                                        </p:tgtEl>
                                        <p:attrNameLst>
                                          <p:attrName>style.visibility</p:attrName>
                                        </p:attrNameLst>
                                      </p:cBhvr>
                                      <p:to>
                                        <p:strVal val="visible"/>
                                      </p:to>
                                    </p:set>
                                    <p:animEffect transition="in" filter="fade">
                                      <p:cBhvr>
                                        <p:cTn id="532" dur="500"/>
                                        <p:tgtEl>
                                          <p:spTgt spid="311"/>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312"/>
                                        </p:tgtEl>
                                        <p:attrNameLst>
                                          <p:attrName>style.visibility</p:attrName>
                                        </p:attrNameLst>
                                      </p:cBhvr>
                                      <p:to>
                                        <p:strVal val="visible"/>
                                      </p:to>
                                    </p:set>
                                    <p:animEffect transition="in" filter="fade">
                                      <p:cBhvr>
                                        <p:cTn id="535" dur="500"/>
                                        <p:tgtEl>
                                          <p:spTgt spid="312"/>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313"/>
                                        </p:tgtEl>
                                        <p:attrNameLst>
                                          <p:attrName>style.visibility</p:attrName>
                                        </p:attrNameLst>
                                      </p:cBhvr>
                                      <p:to>
                                        <p:strVal val="visible"/>
                                      </p:to>
                                    </p:set>
                                    <p:animEffect transition="in" filter="fade">
                                      <p:cBhvr>
                                        <p:cTn id="538" dur="500"/>
                                        <p:tgtEl>
                                          <p:spTgt spid="313"/>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314"/>
                                        </p:tgtEl>
                                        <p:attrNameLst>
                                          <p:attrName>style.visibility</p:attrName>
                                        </p:attrNameLst>
                                      </p:cBhvr>
                                      <p:to>
                                        <p:strVal val="visible"/>
                                      </p:to>
                                    </p:set>
                                    <p:animEffect transition="in" filter="fade">
                                      <p:cBhvr>
                                        <p:cTn id="541" dur="500"/>
                                        <p:tgtEl>
                                          <p:spTgt spid="314"/>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315"/>
                                        </p:tgtEl>
                                        <p:attrNameLst>
                                          <p:attrName>style.visibility</p:attrName>
                                        </p:attrNameLst>
                                      </p:cBhvr>
                                      <p:to>
                                        <p:strVal val="visible"/>
                                      </p:to>
                                    </p:set>
                                    <p:animEffect transition="in" filter="fade">
                                      <p:cBhvr>
                                        <p:cTn id="544" dur="500"/>
                                        <p:tgtEl>
                                          <p:spTgt spid="315"/>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316"/>
                                        </p:tgtEl>
                                        <p:attrNameLst>
                                          <p:attrName>style.visibility</p:attrName>
                                        </p:attrNameLst>
                                      </p:cBhvr>
                                      <p:to>
                                        <p:strVal val="visible"/>
                                      </p:to>
                                    </p:set>
                                    <p:animEffect transition="in" filter="fade">
                                      <p:cBhvr>
                                        <p:cTn id="547" dur="500"/>
                                        <p:tgtEl>
                                          <p:spTgt spid="316"/>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317"/>
                                        </p:tgtEl>
                                        <p:attrNameLst>
                                          <p:attrName>style.visibility</p:attrName>
                                        </p:attrNameLst>
                                      </p:cBhvr>
                                      <p:to>
                                        <p:strVal val="visible"/>
                                      </p:to>
                                    </p:set>
                                    <p:animEffect transition="in" filter="fade">
                                      <p:cBhvr>
                                        <p:cTn id="550" dur="500"/>
                                        <p:tgtEl>
                                          <p:spTgt spid="317"/>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318"/>
                                        </p:tgtEl>
                                        <p:attrNameLst>
                                          <p:attrName>style.visibility</p:attrName>
                                        </p:attrNameLst>
                                      </p:cBhvr>
                                      <p:to>
                                        <p:strVal val="visible"/>
                                      </p:to>
                                    </p:set>
                                    <p:animEffect transition="in" filter="fade">
                                      <p:cBhvr>
                                        <p:cTn id="553" dur="500"/>
                                        <p:tgtEl>
                                          <p:spTgt spid="318"/>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319"/>
                                        </p:tgtEl>
                                        <p:attrNameLst>
                                          <p:attrName>style.visibility</p:attrName>
                                        </p:attrNameLst>
                                      </p:cBhvr>
                                      <p:to>
                                        <p:strVal val="visible"/>
                                      </p:to>
                                    </p:set>
                                    <p:animEffect transition="in" filter="fade">
                                      <p:cBhvr>
                                        <p:cTn id="556" dur="500"/>
                                        <p:tgtEl>
                                          <p:spTgt spid="319"/>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320"/>
                                        </p:tgtEl>
                                        <p:attrNameLst>
                                          <p:attrName>style.visibility</p:attrName>
                                        </p:attrNameLst>
                                      </p:cBhvr>
                                      <p:to>
                                        <p:strVal val="visible"/>
                                      </p:to>
                                    </p:set>
                                    <p:animEffect transition="in" filter="fade">
                                      <p:cBhvr>
                                        <p:cTn id="559" dur="500"/>
                                        <p:tgtEl>
                                          <p:spTgt spid="320"/>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321"/>
                                        </p:tgtEl>
                                        <p:attrNameLst>
                                          <p:attrName>style.visibility</p:attrName>
                                        </p:attrNameLst>
                                      </p:cBhvr>
                                      <p:to>
                                        <p:strVal val="visible"/>
                                      </p:to>
                                    </p:set>
                                    <p:animEffect transition="in" filter="fade">
                                      <p:cBhvr>
                                        <p:cTn id="562" dur="500"/>
                                        <p:tgtEl>
                                          <p:spTgt spid="321"/>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322"/>
                                        </p:tgtEl>
                                        <p:attrNameLst>
                                          <p:attrName>style.visibility</p:attrName>
                                        </p:attrNameLst>
                                      </p:cBhvr>
                                      <p:to>
                                        <p:strVal val="visible"/>
                                      </p:to>
                                    </p:set>
                                    <p:animEffect transition="in" filter="fade">
                                      <p:cBhvr>
                                        <p:cTn id="565" dur="500"/>
                                        <p:tgtEl>
                                          <p:spTgt spid="322"/>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323"/>
                                        </p:tgtEl>
                                        <p:attrNameLst>
                                          <p:attrName>style.visibility</p:attrName>
                                        </p:attrNameLst>
                                      </p:cBhvr>
                                      <p:to>
                                        <p:strVal val="visible"/>
                                      </p:to>
                                    </p:set>
                                    <p:animEffect transition="in" filter="fade">
                                      <p:cBhvr>
                                        <p:cTn id="568" dur="500"/>
                                        <p:tgtEl>
                                          <p:spTgt spid="323"/>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324"/>
                                        </p:tgtEl>
                                        <p:attrNameLst>
                                          <p:attrName>style.visibility</p:attrName>
                                        </p:attrNameLst>
                                      </p:cBhvr>
                                      <p:to>
                                        <p:strVal val="visible"/>
                                      </p:to>
                                    </p:set>
                                    <p:animEffect transition="in" filter="fade">
                                      <p:cBhvr>
                                        <p:cTn id="571" dur="500"/>
                                        <p:tgtEl>
                                          <p:spTgt spid="324"/>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325"/>
                                        </p:tgtEl>
                                        <p:attrNameLst>
                                          <p:attrName>style.visibility</p:attrName>
                                        </p:attrNameLst>
                                      </p:cBhvr>
                                      <p:to>
                                        <p:strVal val="visible"/>
                                      </p:to>
                                    </p:set>
                                    <p:animEffect transition="in" filter="fade">
                                      <p:cBhvr>
                                        <p:cTn id="574" dur="500"/>
                                        <p:tgtEl>
                                          <p:spTgt spid="325"/>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326"/>
                                        </p:tgtEl>
                                        <p:attrNameLst>
                                          <p:attrName>style.visibility</p:attrName>
                                        </p:attrNameLst>
                                      </p:cBhvr>
                                      <p:to>
                                        <p:strVal val="visible"/>
                                      </p:to>
                                    </p:set>
                                    <p:animEffect transition="in" filter="fade">
                                      <p:cBhvr>
                                        <p:cTn id="577" dur="500"/>
                                        <p:tgtEl>
                                          <p:spTgt spid="326"/>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327"/>
                                        </p:tgtEl>
                                        <p:attrNameLst>
                                          <p:attrName>style.visibility</p:attrName>
                                        </p:attrNameLst>
                                      </p:cBhvr>
                                      <p:to>
                                        <p:strVal val="visible"/>
                                      </p:to>
                                    </p:set>
                                    <p:animEffect transition="in" filter="fade">
                                      <p:cBhvr>
                                        <p:cTn id="580" dur="500"/>
                                        <p:tgtEl>
                                          <p:spTgt spid="327"/>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328"/>
                                        </p:tgtEl>
                                        <p:attrNameLst>
                                          <p:attrName>style.visibility</p:attrName>
                                        </p:attrNameLst>
                                      </p:cBhvr>
                                      <p:to>
                                        <p:strVal val="visible"/>
                                      </p:to>
                                    </p:set>
                                    <p:animEffect transition="in" filter="fade">
                                      <p:cBhvr>
                                        <p:cTn id="583" dur="500"/>
                                        <p:tgtEl>
                                          <p:spTgt spid="328"/>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329"/>
                                        </p:tgtEl>
                                        <p:attrNameLst>
                                          <p:attrName>style.visibility</p:attrName>
                                        </p:attrNameLst>
                                      </p:cBhvr>
                                      <p:to>
                                        <p:strVal val="visible"/>
                                      </p:to>
                                    </p:set>
                                    <p:animEffect transition="in" filter="fade">
                                      <p:cBhvr>
                                        <p:cTn id="586" dur="500"/>
                                        <p:tgtEl>
                                          <p:spTgt spid="329"/>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330"/>
                                        </p:tgtEl>
                                        <p:attrNameLst>
                                          <p:attrName>style.visibility</p:attrName>
                                        </p:attrNameLst>
                                      </p:cBhvr>
                                      <p:to>
                                        <p:strVal val="visible"/>
                                      </p:to>
                                    </p:set>
                                    <p:animEffect transition="in" filter="fade">
                                      <p:cBhvr>
                                        <p:cTn id="589" dur="500"/>
                                        <p:tgtEl>
                                          <p:spTgt spid="330"/>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331"/>
                                        </p:tgtEl>
                                        <p:attrNameLst>
                                          <p:attrName>style.visibility</p:attrName>
                                        </p:attrNameLst>
                                      </p:cBhvr>
                                      <p:to>
                                        <p:strVal val="visible"/>
                                      </p:to>
                                    </p:set>
                                    <p:animEffect transition="in" filter="fade">
                                      <p:cBhvr>
                                        <p:cTn id="592" dur="500"/>
                                        <p:tgtEl>
                                          <p:spTgt spid="331"/>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332"/>
                                        </p:tgtEl>
                                        <p:attrNameLst>
                                          <p:attrName>style.visibility</p:attrName>
                                        </p:attrNameLst>
                                      </p:cBhvr>
                                      <p:to>
                                        <p:strVal val="visible"/>
                                      </p:to>
                                    </p:set>
                                    <p:animEffect transition="in" filter="fade">
                                      <p:cBhvr>
                                        <p:cTn id="595" dur="500"/>
                                        <p:tgtEl>
                                          <p:spTgt spid="332"/>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333"/>
                                        </p:tgtEl>
                                        <p:attrNameLst>
                                          <p:attrName>style.visibility</p:attrName>
                                        </p:attrNameLst>
                                      </p:cBhvr>
                                      <p:to>
                                        <p:strVal val="visible"/>
                                      </p:to>
                                    </p:set>
                                    <p:animEffect transition="in" filter="fade">
                                      <p:cBhvr>
                                        <p:cTn id="598" dur="500"/>
                                        <p:tgtEl>
                                          <p:spTgt spid="333"/>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334"/>
                                        </p:tgtEl>
                                        <p:attrNameLst>
                                          <p:attrName>style.visibility</p:attrName>
                                        </p:attrNameLst>
                                      </p:cBhvr>
                                      <p:to>
                                        <p:strVal val="visible"/>
                                      </p:to>
                                    </p:set>
                                    <p:animEffect transition="in" filter="fade">
                                      <p:cBhvr>
                                        <p:cTn id="601" dur="500"/>
                                        <p:tgtEl>
                                          <p:spTgt spid="334"/>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335"/>
                                        </p:tgtEl>
                                        <p:attrNameLst>
                                          <p:attrName>style.visibility</p:attrName>
                                        </p:attrNameLst>
                                      </p:cBhvr>
                                      <p:to>
                                        <p:strVal val="visible"/>
                                      </p:to>
                                    </p:set>
                                    <p:animEffect transition="in" filter="fade">
                                      <p:cBhvr>
                                        <p:cTn id="604" dur="500"/>
                                        <p:tgtEl>
                                          <p:spTgt spid="335"/>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336"/>
                                        </p:tgtEl>
                                        <p:attrNameLst>
                                          <p:attrName>style.visibility</p:attrName>
                                        </p:attrNameLst>
                                      </p:cBhvr>
                                      <p:to>
                                        <p:strVal val="visible"/>
                                      </p:to>
                                    </p:set>
                                    <p:animEffect transition="in" filter="fade">
                                      <p:cBhvr>
                                        <p:cTn id="607" dur="500"/>
                                        <p:tgtEl>
                                          <p:spTgt spid="336"/>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337"/>
                                        </p:tgtEl>
                                        <p:attrNameLst>
                                          <p:attrName>style.visibility</p:attrName>
                                        </p:attrNameLst>
                                      </p:cBhvr>
                                      <p:to>
                                        <p:strVal val="visible"/>
                                      </p:to>
                                    </p:set>
                                    <p:animEffect transition="in" filter="fade">
                                      <p:cBhvr>
                                        <p:cTn id="610" dur="500"/>
                                        <p:tgtEl>
                                          <p:spTgt spid="337"/>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338"/>
                                        </p:tgtEl>
                                        <p:attrNameLst>
                                          <p:attrName>style.visibility</p:attrName>
                                        </p:attrNameLst>
                                      </p:cBhvr>
                                      <p:to>
                                        <p:strVal val="visible"/>
                                      </p:to>
                                    </p:set>
                                    <p:animEffect transition="in" filter="fade">
                                      <p:cBhvr>
                                        <p:cTn id="613" dur="500"/>
                                        <p:tgtEl>
                                          <p:spTgt spid="338"/>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339"/>
                                        </p:tgtEl>
                                        <p:attrNameLst>
                                          <p:attrName>style.visibility</p:attrName>
                                        </p:attrNameLst>
                                      </p:cBhvr>
                                      <p:to>
                                        <p:strVal val="visible"/>
                                      </p:to>
                                    </p:set>
                                    <p:animEffect transition="in" filter="fade">
                                      <p:cBhvr>
                                        <p:cTn id="616" dur="500"/>
                                        <p:tgtEl>
                                          <p:spTgt spid="339"/>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340"/>
                                        </p:tgtEl>
                                        <p:attrNameLst>
                                          <p:attrName>style.visibility</p:attrName>
                                        </p:attrNameLst>
                                      </p:cBhvr>
                                      <p:to>
                                        <p:strVal val="visible"/>
                                      </p:to>
                                    </p:set>
                                    <p:animEffect transition="in" filter="fade">
                                      <p:cBhvr>
                                        <p:cTn id="619" dur="500"/>
                                        <p:tgtEl>
                                          <p:spTgt spid="340"/>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341"/>
                                        </p:tgtEl>
                                        <p:attrNameLst>
                                          <p:attrName>style.visibility</p:attrName>
                                        </p:attrNameLst>
                                      </p:cBhvr>
                                      <p:to>
                                        <p:strVal val="visible"/>
                                      </p:to>
                                    </p:set>
                                    <p:animEffect transition="in" filter="fade">
                                      <p:cBhvr>
                                        <p:cTn id="622" dur="500"/>
                                        <p:tgtEl>
                                          <p:spTgt spid="341"/>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342"/>
                                        </p:tgtEl>
                                        <p:attrNameLst>
                                          <p:attrName>style.visibility</p:attrName>
                                        </p:attrNameLst>
                                      </p:cBhvr>
                                      <p:to>
                                        <p:strVal val="visible"/>
                                      </p:to>
                                    </p:set>
                                    <p:animEffect transition="in" filter="fade">
                                      <p:cBhvr>
                                        <p:cTn id="625" dur="500"/>
                                        <p:tgtEl>
                                          <p:spTgt spid="342"/>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343"/>
                                        </p:tgtEl>
                                        <p:attrNameLst>
                                          <p:attrName>style.visibility</p:attrName>
                                        </p:attrNameLst>
                                      </p:cBhvr>
                                      <p:to>
                                        <p:strVal val="visible"/>
                                      </p:to>
                                    </p:set>
                                    <p:animEffect transition="in" filter="fade">
                                      <p:cBhvr>
                                        <p:cTn id="628" dur="500"/>
                                        <p:tgtEl>
                                          <p:spTgt spid="343"/>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344"/>
                                        </p:tgtEl>
                                        <p:attrNameLst>
                                          <p:attrName>style.visibility</p:attrName>
                                        </p:attrNameLst>
                                      </p:cBhvr>
                                      <p:to>
                                        <p:strVal val="visible"/>
                                      </p:to>
                                    </p:set>
                                    <p:animEffect transition="in" filter="fade">
                                      <p:cBhvr>
                                        <p:cTn id="631" dur="500"/>
                                        <p:tgtEl>
                                          <p:spTgt spid="344"/>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345"/>
                                        </p:tgtEl>
                                        <p:attrNameLst>
                                          <p:attrName>style.visibility</p:attrName>
                                        </p:attrNameLst>
                                      </p:cBhvr>
                                      <p:to>
                                        <p:strVal val="visible"/>
                                      </p:to>
                                    </p:set>
                                    <p:animEffect transition="in" filter="fade">
                                      <p:cBhvr>
                                        <p:cTn id="634" dur="500"/>
                                        <p:tgtEl>
                                          <p:spTgt spid="345"/>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346"/>
                                        </p:tgtEl>
                                        <p:attrNameLst>
                                          <p:attrName>style.visibility</p:attrName>
                                        </p:attrNameLst>
                                      </p:cBhvr>
                                      <p:to>
                                        <p:strVal val="visible"/>
                                      </p:to>
                                    </p:set>
                                    <p:animEffect transition="in" filter="fade">
                                      <p:cBhvr>
                                        <p:cTn id="637" dur="500"/>
                                        <p:tgtEl>
                                          <p:spTgt spid="346"/>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347"/>
                                        </p:tgtEl>
                                        <p:attrNameLst>
                                          <p:attrName>style.visibility</p:attrName>
                                        </p:attrNameLst>
                                      </p:cBhvr>
                                      <p:to>
                                        <p:strVal val="visible"/>
                                      </p:to>
                                    </p:set>
                                    <p:animEffect transition="in" filter="fade">
                                      <p:cBhvr>
                                        <p:cTn id="640" dur="500"/>
                                        <p:tgtEl>
                                          <p:spTgt spid="347"/>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348"/>
                                        </p:tgtEl>
                                        <p:attrNameLst>
                                          <p:attrName>style.visibility</p:attrName>
                                        </p:attrNameLst>
                                      </p:cBhvr>
                                      <p:to>
                                        <p:strVal val="visible"/>
                                      </p:to>
                                    </p:set>
                                    <p:animEffect transition="in" filter="fade">
                                      <p:cBhvr>
                                        <p:cTn id="643" dur="500"/>
                                        <p:tgtEl>
                                          <p:spTgt spid="348"/>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349"/>
                                        </p:tgtEl>
                                        <p:attrNameLst>
                                          <p:attrName>style.visibility</p:attrName>
                                        </p:attrNameLst>
                                      </p:cBhvr>
                                      <p:to>
                                        <p:strVal val="visible"/>
                                      </p:to>
                                    </p:set>
                                    <p:animEffect transition="in" filter="fade">
                                      <p:cBhvr>
                                        <p:cTn id="646" dur="500"/>
                                        <p:tgtEl>
                                          <p:spTgt spid="349"/>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350"/>
                                        </p:tgtEl>
                                        <p:attrNameLst>
                                          <p:attrName>style.visibility</p:attrName>
                                        </p:attrNameLst>
                                      </p:cBhvr>
                                      <p:to>
                                        <p:strVal val="visible"/>
                                      </p:to>
                                    </p:set>
                                    <p:animEffect transition="in" filter="fade">
                                      <p:cBhvr>
                                        <p:cTn id="649" dur="500"/>
                                        <p:tgtEl>
                                          <p:spTgt spid="350"/>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351"/>
                                        </p:tgtEl>
                                        <p:attrNameLst>
                                          <p:attrName>style.visibility</p:attrName>
                                        </p:attrNameLst>
                                      </p:cBhvr>
                                      <p:to>
                                        <p:strVal val="visible"/>
                                      </p:to>
                                    </p:set>
                                    <p:animEffect transition="in" filter="fade">
                                      <p:cBhvr>
                                        <p:cTn id="652" dur="500"/>
                                        <p:tgtEl>
                                          <p:spTgt spid="351"/>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352"/>
                                        </p:tgtEl>
                                        <p:attrNameLst>
                                          <p:attrName>style.visibility</p:attrName>
                                        </p:attrNameLst>
                                      </p:cBhvr>
                                      <p:to>
                                        <p:strVal val="visible"/>
                                      </p:to>
                                    </p:set>
                                    <p:animEffect transition="in" filter="fade">
                                      <p:cBhvr>
                                        <p:cTn id="655" dur="500"/>
                                        <p:tgtEl>
                                          <p:spTgt spid="352"/>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353"/>
                                        </p:tgtEl>
                                        <p:attrNameLst>
                                          <p:attrName>style.visibility</p:attrName>
                                        </p:attrNameLst>
                                      </p:cBhvr>
                                      <p:to>
                                        <p:strVal val="visible"/>
                                      </p:to>
                                    </p:set>
                                    <p:animEffect transition="in" filter="fade">
                                      <p:cBhvr>
                                        <p:cTn id="658" dur="500"/>
                                        <p:tgtEl>
                                          <p:spTgt spid="353"/>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354"/>
                                        </p:tgtEl>
                                        <p:attrNameLst>
                                          <p:attrName>style.visibility</p:attrName>
                                        </p:attrNameLst>
                                      </p:cBhvr>
                                      <p:to>
                                        <p:strVal val="visible"/>
                                      </p:to>
                                    </p:set>
                                    <p:animEffect transition="in" filter="fade">
                                      <p:cBhvr>
                                        <p:cTn id="661" dur="500"/>
                                        <p:tgtEl>
                                          <p:spTgt spid="354"/>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355"/>
                                        </p:tgtEl>
                                        <p:attrNameLst>
                                          <p:attrName>style.visibility</p:attrName>
                                        </p:attrNameLst>
                                      </p:cBhvr>
                                      <p:to>
                                        <p:strVal val="visible"/>
                                      </p:to>
                                    </p:set>
                                    <p:animEffect transition="in" filter="fade">
                                      <p:cBhvr>
                                        <p:cTn id="664" dur="500"/>
                                        <p:tgtEl>
                                          <p:spTgt spid="355"/>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356"/>
                                        </p:tgtEl>
                                        <p:attrNameLst>
                                          <p:attrName>style.visibility</p:attrName>
                                        </p:attrNameLst>
                                      </p:cBhvr>
                                      <p:to>
                                        <p:strVal val="visible"/>
                                      </p:to>
                                    </p:set>
                                    <p:animEffect transition="in" filter="fade">
                                      <p:cBhvr>
                                        <p:cTn id="667" dur="500"/>
                                        <p:tgtEl>
                                          <p:spTgt spid="356"/>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357"/>
                                        </p:tgtEl>
                                        <p:attrNameLst>
                                          <p:attrName>style.visibility</p:attrName>
                                        </p:attrNameLst>
                                      </p:cBhvr>
                                      <p:to>
                                        <p:strVal val="visible"/>
                                      </p:to>
                                    </p:set>
                                    <p:animEffect transition="in" filter="fade">
                                      <p:cBhvr>
                                        <p:cTn id="670" dur="500"/>
                                        <p:tgtEl>
                                          <p:spTgt spid="357"/>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358"/>
                                        </p:tgtEl>
                                        <p:attrNameLst>
                                          <p:attrName>style.visibility</p:attrName>
                                        </p:attrNameLst>
                                      </p:cBhvr>
                                      <p:to>
                                        <p:strVal val="visible"/>
                                      </p:to>
                                    </p:set>
                                    <p:animEffect transition="in" filter="fade">
                                      <p:cBhvr>
                                        <p:cTn id="673" dur="500"/>
                                        <p:tgtEl>
                                          <p:spTgt spid="358"/>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359"/>
                                        </p:tgtEl>
                                        <p:attrNameLst>
                                          <p:attrName>style.visibility</p:attrName>
                                        </p:attrNameLst>
                                      </p:cBhvr>
                                      <p:to>
                                        <p:strVal val="visible"/>
                                      </p:to>
                                    </p:set>
                                    <p:animEffect transition="in" filter="fade">
                                      <p:cBhvr>
                                        <p:cTn id="676" dur="500"/>
                                        <p:tgtEl>
                                          <p:spTgt spid="359"/>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360"/>
                                        </p:tgtEl>
                                        <p:attrNameLst>
                                          <p:attrName>style.visibility</p:attrName>
                                        </p:attrNameLst>
                                      </p:cBhvr>
                                      <p:to>
                                        <p:strVal val="visible"/>
                                      </p:to>
                                    </p:set>
                                    <p:animEffect transition="in" filter="fade">
                                      <p:cBhvr>
                                        <p:cTn id="679" dur="500"/>
                                        <p:tgtEl>
                                          <p:spTgt spid="360"/>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361"/>
                                        </p:tgtEl>
                                        <p:attrNameLst>
                                          <p:attrName>style.visibility</p:attrName>
                                        </p:attrNameLst>
                                      </p:cBhvr>
                                      <p:to>
                                        <p:strVal val="visible"/>
                                      </p:to>
                                    </p:set>
                                    <p:animEffect transition="in" filter="fade">
                                      <p:cBhvr>
                                        <p:cTn id="682" dur="500"/>
                                        <p:tgtEl>
                                          <p:spTgt spid="361"/>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362"/>
                                        </p:tgtEl>
                                        <p:attrNameLst>
                                          <p:attrName>style.visibility</p:attrName>
                                        </p:attrNameLst>
                                      </p:cBhvr>
                                      <p:to>
                                        <p:strVal val="visible"/>
                                      </p:to>
                                    </p:set>
                                    <p:animEffect transition="in" filter="fade">
                                      <p:cBhvr>
                                        <p:cTn id="685" dur="500"/>
                                        <p:tgtEl>
                                          <p:spTgt spid="362"/>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363"/>
                                        </p:tgtEl>
                                        <p:attrNameLst>
                                          <p:attrName>style.visibility</p:attrName>
                                        </p:attrNameLst>
                                      </p:cBhvr>
                                      <p:to>
                                        <p:strVal val="visible"/>
                                      </p:to>
                                    </p:set>
                                    <p:animEffect transition="in" filter="fade">
                                      <p:cBhvr>
                                        <p:cTn id="688" dur="500"/>
                                        <p:tgtEl>
                                          <p:spTgt spid="363"/>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364"/>
                                        </p:tgtEl>
                                        <p:attrNameLst>
                                          <p:attrName>style.visibility</p:attrName>
                                        </p:attrNameLst>
                                      </p:cBhvr>
                                      <p:to>
                                        <p:strVal val="visible"/>
                                      </p:to>
                                    </p:set>
                                    <p:animEffect transition="in" filter="fade">
                                      <p:cBhvr>
                                        <p:cTn id="691" dur="500"/>
                                        <p:tgtEl>
                                          <p:spTgt spid="364"/>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365"/>
                                        </p:tgtEl>
                                        <p:attrNameLst>
                                          <p:attrName>style.visibility</p:attrName>
                                        </p:attrNameLst>
                                      </p:cBhvr>
                                      <p:to>
                                        <p:strVal val="visible"/>
                                      </p:to>
                                    </p:set>
                                    <p:animEffect transition="in" filter="fade">
                                      <p:cBhvr>
                                        <p:cTn id="694" dur="500"/>
                                        <p:tgtEl>
                                          <p:spTgt spid="365"/>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366"/>
                                        </p:tgtEl>
                                        <p:attrNameLst>
                                          <p:attrName>style.visibility</p:attrName>
                                        </p:attrNameLst>
                                      </p:cBhvr>
                                      <p:to>
                                        <p:strVal val="visible"/>
                                      </p:to>
                                    </p:set>
                                    <p:animEffect transition="in" filter="fade">
                                      <p:cBhvr>
                                        <p:cTn id="697" dur="500"/>
                                        <p:tgtEl>
                                          <p:spTgt spid="366"/>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367"/>
                                        </p:tgtEl>
                                        <p:attrNameLst>
                                          <p:attrName>style.visibility</p:attrName>
                                        </p:attrNameLst>
                                      </p:cBhvr>
                                      <p:to>
                                        <p:strVal val="visible"/>
                                      </p:to>
                                    </p:set>
                                    <p:animEffect transition="in" filter="fade">
                                      <p:cBhvr>
                                        <p:cTn id="700" dur="500"/>
                                        <p:tgtEl>
                                          <p:spTgt spid="367"/>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368"/>
                                        </p:tgtEl>
                                        <p:attrNameLst>
                                          <p:attrName>style.visibility</p:attrName>
                                        </p:attrNameLst>
                                      </p:cBhvr>
                                      <p:to>
                                        <p:strVal val="visible"/>
                                      </p:to>
                                    </p:set>
                                    <p:animEffect transition="in" filter="fade">
                                      <p:cBhvr>
                                        <p:cTn id="703" dur="500"/>
                                        <p:tgtEl>
                                          <p:spTgt spid="368"/>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369"/>
                                        </p:tgtEl>
                                        <p:attrNameLst>
                                          <p:attrName>style.visibility</p:attrName>
                                        </p:attrNameLst>
                                      </p:cBhvr>
                                      <p:to>
                                        <p:strVal val="visible"/>
                                      </p:to>
                                    </p:set>
                                    <p:animEffect transition="in" filter="fade">
                                      <p:cBhvr>
                                        <p:cTn id="706" dur="500"/>
                                        <p:tgtEl>
                                          <p:spTgt spid="369"/>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370"/>
                                        </p:tgtEl>
                                        <p:attrNameLst>
                                          <p:attrName>style.visibility</p:attrName>
                                        </p:attrNameLst>
                                      </p:cBhvr>
                                      <p:to>
                                        <p:strVal val="visible"/>
                                      </p:to>
                                    </p:set>
                                    <p:animEffect transition="in" filter="fade">
                                      <p:cBhvr>
                                        <p:cTn id="709" dur="500"/>
                                        <p:tgtEl>
                                          <p:spTgt spid="370"/>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371"/>
                                        </p:tgtEl>
                                        <p:attrNameLst>
                                          <p:attrName>style.visibility</p:attrName>
                                        </p:attrNameLst>
                                      </p:cBhvr>
                                      <p:to>
                                        <p:strVal val="visible"/>
                                      </p:to>
                                    </p:set>
                                    <p:animEffect transition="in" filter="fade">
                                      <p:cBhvr>
                                        <p:cTn id="712" dur="500"/>
                                        <p:tgtEl>
                                          <p:spTgt spid="371"/>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372"/>
                                        </p:tgtEl>
                                        <p:attrNameLst>
                                          <p:attrName>style.visibility</p:attrName>
                                        </p:attrNameLst>
                                      </p:cBhvr>
                                      <p:to>
                                        <p:strVal val="visible"/>
                                      </p:to>
                                    </p:set>
                                    <p:animEffect transition="in" filter="fade">
                                      <p:cBhvr>
                                        <p:cTn id="715" dur="500"/>
                                        <p:tgtEl>
                                          <p:spTgt spid="372"/>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373"/>
                                        </p:tgtEl>
                                        <p:attrNameLst>
                                          <p:attrName>style.visibility</p:attrName>
                                        </p:attrNameLst>
                                      </p:cBhvr>
                                      <p:to>
                                        <p:strVal val="visible"/>
                                      </p:to>
                                    </p:set>
                                    <p:animEffect transition="in" filter="fade">
                                      <p:cBhvr>
                                        <p:cTn id="718" dur="500"/>
                                        <p:tgtEl>
                                          <p:spTgt spid="373"/>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374"/>
                                        </p:tgtEl>
                                        <p:attrNameLst>
                                          <p:attrName>style.visibility</p:attrName>
                                        </p:attrNameLst>
                                      </p:cBhvr>
                                      <p:to>
                                        <p:strVal val="visible"/>
                                      </p:to>
                                    </p:set>
                                    <p:animEffect transition="in" filter="fade">
                                      <p:cBhvr>
                                        <p:cTn id="721" dur="500"/>
                                        <p:tgtEl>
                                          <p:spTgt spid="374"/>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375"/>
                                        </p:tgtEl>
                                        <p:attrNameLst>
                                          <p:attrName>style.visibility</p:attrName>
                                        </p:attrNameLst>
                                      </p:cBhvr>
                                      <p:to>
                                        <p:strVal val="visible"/>
                                      </p:to>
                                    </p:set>
                                    <p:animEffect transition="in" filter="fade">
                                      <p:cBhvr>
                                        <p:cTn id="724" dur="500"/>
                                        <p:tgtEl>
                                          <p:spTgt spid="375"/>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376"/>
                                        </p:tgtEl>
                                        <p:attrNameLst>
                                          <p:attrName>style.visibility</p:attrName>
                                        </p:attrNameLst>
                                      </p:cBhvr>
                                      <p:to>
                                        <p:strVal val="visible"/>
                                      </p:to>
                                    </p:set>
                                    <p:animEffect transition="in" filter="fade">
                                      <p:cBhvr>
                                        <p:cTn id="727" dur="500"/>
                                        <p:tgtEl>
                                          <p:spTgt spid="376"/>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377"/>
                                        </p:tgtEl>
                                        <p:attrNameLst>
                                          <p:attrName>style.visibility</p:attrName>
                                        </p:attrNameLst>
                                      </p:cBhvr>
                                      <p:to>
                                        <p:strVal val="visible"/>
                                      </p:to>
                                    </p:set>
                                    <p:animEffect transition="in" filter="fade">
                                      <p:cBhvr>
                                        <p:cTn id="730" dur="500"/>
                                        <p:tgtEl>
                                          <p:spTgt spid="377"/>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378"/>
                                        </p:tgtEl>
                                        <p:attrNameLst>
                                          <p:attrName>style.visibility</p:attrName>
                                        </p:attrNameLst>
                                      </p:cBhvr>
                                      <p:to>
                                        <p:strVal val="visible"/>
                                      </p:to>
                                    </p:set>
                                    <p:animEffect transition="in" filter="fade">
                                      <p:cBhvr>
                                        <p:cTn id="733" dur="500"/>
                                        <p:tgtEl>
                                          <p:spTgt spid="378"/>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379"/>
                                        </p:tgtEl>
                                        <p:attrNameLst>
                                          <p:attrName>style.visibility</p:attrName>
                                        </p:attrNameLst>
                                      </p:cBhvr>
                                      <p:to>
                                        <p:strVal val="visible"/>
                                      </p:to>
                                    </p:set>
                                    <p:animEffect transition="in" filter="fade">
                                      <p:cBhvr>
                                        <p:cTn id="736" dur="500"/>
                                        <p:tgtEl>
                                          <p:spTgt spid="379"/>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380"/>
                                        </p:tgtEl>
                                        <p:attrNameLst>
                                          <p:attrName>style.visibility</p:attrName>
                                        </p:attrNameLst>
                                      </p:cBhvr>
                                      <p:to>
                                        <p:strVal val="visible"/>
                                      </p:to>
                                    </p:set>
                                    <p:animEffect transition="in" filter="fade">
                                      <p:cBhvr>
                                        <p:cTn id="739" dur="500"/>
                                        <p:tgtEl>
                                          <p:spTgt spid="380"/>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381"/>
                                        </p:tgtEl>
                                        <p:attrNameLst>
                                          <p:attrName>style.visibility</p:attrName>
                                        </p:attrNameLst>
                                      </p:cBhvr>
                                      <p:to>
                                        <p:strVal val="visible"/>
                                      </p:to>
                                    </p:set>
                                    <p:animEffect transition="in" filter="fade">
                                      <p:cBhvr>
                                        <p:cTn id="742" dur="500"/>
                                        <p:tgtEl>
                                          <p:spTgt spid="381"/>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382"/>
                                        </p:tgtEl>
                                        <p:attrNameLst>
                                          <p:attrName>style.visibility</p:attrName>
                                        </p:attrNameLst>
                                      </p:cBhvr>
                                      <p:to>
                                        <p:strVal val="visible"/>
                                      </p:to>
                                    </p:set>
                                    <p:animEffect transition="in" filter="fade">
                                      <p:cBhvr>
                                        <p:cTn id="745" dur="500"/>
                                        <p:tgtEl>
                                          <p:spTgt spid="382"/>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383"/>
                                        </p:tgtEl>
                                        <p:attrNameLst>
                                          <p:attrName>style.visibility</p:attrName>
                                        </p:attrNameLst>
                                      </p:cBhvr>
                                      <p:to>
                                        <p:strVal val="visible"/>
                                      </p:to>
                                    </p:set>
                                    <p:animEffect transition="in" filter="fade">
                                      <p:cBhvr>
                                        <p:cTn id="748" dur="500"/>
                                        <p:tgtEl>
                                          <p:spTgt spid="383"/>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384"/>
                                        </p:tgtEl>
                                        <p:attrNameLst>
                                          <p:attrName>style.visibility</p:attrName>
                                        </p:attrNameLst>
                                      </p:cBhvr>
                                      <p:to>
                                        <p:strVal val="visible"/>
                                      </p:to>
                                    </p:set>
                                    <p:animEffect transition="in" filter="fade">
                                      <p:cBhvr>
                                        <p:cTn id="751" dur="500"/>
                                        <p:tgtEl>
                                          <p:spTgt spid="384"/>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385"/>
                                        </p:tgtEl>
                                        <p:attrNameLst>
                                          <p:attrName>style.visibility</p:attrName>
                                        </p:attrNameLst>
                                      </p:cBhvr>
                                      <p:to>
                                        <p:strVal val="visible"/>
                                      </p:to>
                                    </p:set>
                                    <p:animEffect transition="in" filter="fade">
                                      <p:cBhvr>
                                        <p:cTn id="754" dur="500"/>
                                        <p:tgtEl>
                                          <p:spTgt spid="385"/>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386"/>
                                        </p:tgtEl>
                                        <p:attrNameLst>
                                          <p:attrName>style.visibility</p:attrName>
                                        </p:attrNameLst>
                                      </p:cBhvr>
                                      <p:to>
                                        <p:strVal val="visible"/>
                                      </p:to>
                                    </p:set>
                                    <p:animEffect transition="in" filter="fade">
                                      <p:cBhvr>
                                        <p:cTn id="757" dur="500"/>
                                        <p:tgtEl>
                                          <p:spTgt spid="386"/>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387"/>
                                        </p:tgtEl>
                                        <p:attrNameLst>
                                          <p:attrName>style.visibility</p:attrName>
                                        </p:attrNameLst>
                                      </p:cBhvr>
                                      <p:to>
                                        <p:strVal val="visible"/>
                                      </p:to>
                                    </p:set>
                                    <p:animEffect transition="in" filter="fade">
                                      <p:cBhvr>
                                        <p:cTn id="760" dur="500"/>
                                        <p:tgtEl>
                                          <p:spTgt spid="387"/>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388"/>
                                        </p:tgtEl>
                                        <p:attrNameLst>
                                          <p:attrName>style.visibility</p:attrName>
                                        </p:attrNameLst>
                                      </p:cBhvr>
                                      <p:to>
                                        <p:strVal val="visible"/>
                                      </p:to>
                                    </p:set>
                                    <p:animEffect transition="in" filter="fade">
                                      <p:cBhvr>
                                        <p:cTn id="763" dur="500"/>
                                        <p:tgtEl>
                                          <p:spTgt spid="388"/>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389"/>
                                        </p:tgtEl>
                                        <p:attrNameLst>
                                          <p:attrName>style.visibility</p:attrName>
                                        </p:attrNameLst>
                                      </p:cBhvr>
                                      <p:to>
                                        <p:strVal val="visible"/>
                                      </p:to>
                                    </p:set>
                                    <p:animEffect transition="in" filter="fade">
                                      <p:cBhvr>
                                        <p:cTn id="766" dur="500"/>
                                        <p:tgtEl>
                                          <p:spTgt spid="389"/>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390"/>
                                        </p:tgtEl>
                                        <p:attrNameLst>
                                          <p:attrName>style.visibility</p:attrName>
                                        </p:attrNameLst>
                                      </p:cBhvr>
                                      <p:to>
                                        <p:strVal val="visible"/>
                                      </p:to>
                                    </p:set>
                                    <p:animEffect transition="in" filter="fade">
                                      <p:cBhvr>
                                        <p:cTn id="769" dur="500"/>
                                        <p:tgtEl>
                                          <p:spTgt spid="390"/>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391"/>
                                        </p:tgtEl>
                                        <p:attrNameLst>
                                          <p:attrName>style.visibility</p:attrName>
                                        </p:attrNameLst>
                                      </p:cBhvr>
                                      <p:to>
                                        <p:strVal val="visible"/>
                                      </p:to>
                                    </p:set>
                                    <p:animEffect transition="in" filter="fade">
                                      <p:cBhvr>
                                        <p:cTn id="772" dur="500"/>
                                        <p:tgtEl>
                                          <p:spTgt spid="391"/>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392"/>
                                        </p:tgtEl>
                                        <p:attrNameLst>
                                          <p:attrName>style.visibility</p:attrName>
                                        </p:attrNameLst>
                                      </p:cBhvr>
                                      <p:to>
                                        <p:strVal val="visible"/>
                                      </p:to>
                                    </p:set>
                                    <p:animEffect transition="in" filter="fade">
                                      <p:cBhvr>
                                        <p:cTn id="775" dur="500"/>
                                        <p:tgtEl>
                                          <p:spTgt spid="392"/>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393"/>
                                        </p:tgtEl>
                                        <p:attrNameLst>
                                          <p:attrName>style.visibility</p:attrName>
                                        </p:attrNameLst>
                                      </p:cBhvr>
                                      <p:to>
                                        <p:strVal val="visible"/>
                                      </p:to>
                                    </p:set>
                                    <p:animEffect transition="in" filter="fade">
                                      <p:cBhvr>
                                        <p:cTn id="778" dur="500"/>
                                        <p:tgtEl>
                                          <p:spTgt spid="393"/>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394"/>
                                        </p:tgtEl>
                                        <p:attrNameLst>
                                          <p:attrName>style.visibility</p:attrName>
                                        </p:attrNameLst>
                                      </p:cBhvr>
                                      <p:to>
                                        <p:strVal val="visible"/>
                                      </p:to>
                                    </p:set>
                                    <p:animEffect transition="in" filter="fade">
                                      <p:cBhvr>
                                        <p:cTn id="781" dur="500"/>
                                        <p:tgtEl>
                                          <p:spTgt spid="394"/>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395"/>
                                        </p:tgtEl>
                                        <p:attrNameLst>
                                          <p:attrName>style.visibility</p:attrName>
                                        </p:attrNameLst>
                                      </p:cBhvr>
                                      <p:to>
                                        <p:strVal val="visible"/>
                                      </p:to>
                                    </p:set>
                                    <p:animEffect transition="in" filter="fade">
                                      <p:cBhvr>
                                        <p:cTn id="784" dur="500"/>
                                        <p:tgtEl>
                                          <p:spTgt spid="395"/>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396"/>
                                        </p:tgtEl>
                                        <p:attrNameLst>
                                          <p:attrName>style.visibility</p:attrName>
                                        </p:attrNameLst>
                                      </p:cBhvr>
                                      <p:to>
                                        <p:strVal val="visible"/>
                                      </p:to>
                                    </p:set>
                                    <p:animEffect transition="in" filter="fade">
                                      <p:cBhvr>
                                        <p:cTn id="787" dur="500"/>
                                        <p:tgtEl>
                                          <p:spTgt spid="396"/>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397"/>
                                        </p:tgtEl>
                                        <p:attrNameLst>
                                          <p:attrName>style.visibility</p:attrName>
                                        </p:attrNameLst>
                                      </p:cBhvr>
                                      <p:to>
                                        <p:strVal val="visible"/>
                                      </p:to>
                                    </p:set>
                                    <p:animEffect transition="in" filter="fade">
                                      <p:cBhvr>
                                        <p:cTn id="790" dur="500"/>
                                        <p:tgtEl>
                                          <p:spTgt spid="397"/>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398"/>
                                        </p:tgtEl>
                                        <p:attrNameLst>
                                          <p:attrName>style.visibility</p:attrName>
                                        </p:attrNameLst>
                                      </p:cBhvr>
                                      <p:to>
                                        <p:strVal val="visible"/>
                                      </p:to>
                                    </p:set>
                                    <p:animEffect transition="in" filter="fade">
                                      <p:cBhvr>
                                        <p:cTn id="793" dur="500"/>
                                        <p:tgtEl>
                                          <p:spTgt spid="398"/>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399"/>
                                        </p:tgtEl>
                                        <p:attrNameLst>
                                          <p:attrName>style.visibility</p:attrName>
                                        </p:attrNameLst>
                                      </p:cBhvr>
                                      <p:to>
                                        <p:strVal val="visible"/>
                                      </p:to>
                                    </p:set>
                                    <p:animEffect transition="in" filter="fade">
                                      <p:cBhvr>
                                        <p:cTn id="796" dur="500"/>
                                        <p:tgtEl>
                                          <p:spTgt spid="399"/>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400"/>
                                        </p:tgtEl>
                                        <p:attrNameLst>
                                          <p:attrName>style.visibility</p:attrName>
                                        </p:attrNameLst>
                                      </p:cBhvr>
                                      <p:to>
                                        <p:strVal val="visible"/>
                                      </p:to>
                                    </p:set>
                                    <p:animEffect transition="in" filter="fade">
                                      <p:cBhvr>
                                        <p:cTn id="799" dur="500"/>
                                        <p:tgtEl>
                                          <p:spTgt spid="400"/>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401"/>
                                        </p:tgtEl>
                                        <p:attrNameLst>
                                          <p:attrName>style.visibility</p:attrName>
                                        </p:attrNameLst>
                                      </p:cBhvr>
                                      <p:to>
                                        <p:strVal val="visible"/>
                                      </p:to>
                                    </p:set>
                                    <p:animEffect transition="in" filter="fade">
                                      <p:cBhvr>
                                        <p:cTn id="802" dur="500"/>
                                        <p:tgtEl>
                                          <p:spTgt spid="401"/>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402"/>
                                        </p:tgtEl>
                                        <p:attrNameLst>
                                          <p:attrName>style.visibility</p:attrName>
                                        </p:attrNameLst>
                                      </p:cBhvr>
                                      <p:to>
                                        <p:strVal val="visible"/>
                                      </p:to>
                                    </p:set>
                                    <p:animEffect transition="in" filter="fade">
                                      <p:cBhvr>
                                        <p:cTn id="805" dur="500"/>
                                        <p:tgtEl>
                                          <p:spTgt spid="402"/>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403"/>
                                        </p:tgtEl>
                                        <p:attrNameLst>
                                          <p:attrName>style.visibility</p:attrName>
                                        </p:attrNameLst>
                                      </p:cBhvr>
                                      <p:to>
                                        <p:strVal val="visible"/>
                                      </p:to>
                                    </p:set>
                                    <p:animEffect transition="in" filter="fade">
                                      <p:cBhvr>
                                        <p:cTn id="808" dur="500"/>
                                        <p:tgtEl>
                                          <p:spTgt spid="403"/>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404"/>
                                        </p:tgtEl>
                                        <p:attrNameLst>
                                          <p:attrName>style.visibility</p:attrName>
                                        </p:attrNameLst>
                                      </p:cBhvr>
                                      <p:to>
                                        <p:strVal val="visible"/>
                                      </p:to>
                                    </p:set>
                                    <p:animEffect transition="in" filter="fade">
                                      <p:cBhvr>
                                        <p:cTn id="811" dur="500"/>
                                        <p:tgtEl>
                                          <p:spTgt spid="404"/>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405"/>
                                        </p:tgtEl>
                                        <p:attrNameLst>
                                          <p:attrName>style.visibility</p:attrName>
                                        </p:attrNameLst>
                                      </p:cBhvr>
                                      <p:to>
                                        <p:strVal val="visible"/>
                                      </p:to>
                                    </p:set>
                                    <p:animEffect transition="in" filter="fade">
                                      <p:cBhvr>
                                        <p:cTn id="814" dur="500"/>
                                        <p:tgtEl>
                                          <p:spTgt spid="405"/>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406"/>
                                        </p:tgtEl>
                                        <p:attrNameLst>
                                          <p:attrName>style.visibility</p:attrName>
                                        </p:attrNameLst>
                                      </p:cBhvr>
                                      <p:to>
                                        <p:strVal val="visible"/>
                                      </p:to>
                                    </p:set>
                                    <p:animEffect transition="in" filter="fade">
                                      <p:cBhvr>
                                        <p:cTn id="817" dur="500"/>
                                        <p:tgtEl>
                                          <p:spTgt spid="406"/>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407"/>
                                        </p:tgtEl>
                                        <p:attrNameLst>
                                          <p:attrName>style.visibility</p:attrName>
                                        </p:attrNameLst>
                                      </p:cBhvr>
                                      <p:to>
                                        <p:strVal val="visible"/>
                                      </p:to>
                                    </p:set>
                                    <p:animEffect transition="in" filter="fade">
                                      <p:cBhvr>
                                        <p:cTn id="820" dur="500"/>
                                        <p:tgtEl>
                                          <p:spTgt spid="407"/>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408"/>
                                        </p:tgtEl>
                                        <p:attrNameLst>
                                          <p:attrName>style.visibility</p:attrName>
                                        </p:attrNameLst>
                                      </p:cBhvr>
                                      <p:to>
                                        <p:strVal val="visible"/>
                                      </p:to>
                                    </p:set>
                                    <p:animEffect transition="in" filter="fade">
                                      <p:cBhvr>
                                        <p:cTn id="823" dur="500"/>
                                        <p:tgtEl>
                                          <p:spTgt spid="408"/>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409"/>
                                        </p:tgtEl>
                                        <p:attrNameLst>
                                          <p:attrName>style.visibility</p:attrName>
                                        </p:attrNameLst>
                                      </p:cBhvr>
                                      <p:to>
                                        <p:strVal val="visible"/>
                                      </p:to>
                                    </p:set>
                                    <p:animEffect transition="in" filter="fade">
                                      <p:cBhvr>
                                        <p:cTn id="826" dur="500"/>
                                        <p:tgtEl>
                                          <p:spTgt spid="409"/>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410"/>
                                        </p:tgtEl>
                                        <p:attrNameLst>
                                          <p:attrName>style.visibility</p:attrName>
                                        </p:attrNameLst>
                                      </p:cBhvr>
                                      <p:to>
                                        <p:strVal val="visible"/>
                                      </p:to>
                                    </p:set>
                                    <p:animEffect transition="in" filter="fade">
                                      <p:cBhvr>
                                        <p:cTn id="829" dur="500"/>
                                        <p:tgtEl>
                                          <p:spTgt spid="410"/>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411"/>
                                        </p:tgtEl>
                                        <p:attrNameLst>
                                          <p:attrName>style.visibility</p:attrName>
                                        </p:attrNameLst>
                                      </p:cBhvr>
                                      <p:to>
                                        <p:strVal val="visible"/>
                                      </p:to>
                                    </p:set>
                                    <p:animEffect transition="in" filter="fade">
                                      <p:cBhvr>
                                        <p:cTn id="832" dur="500"/>
                                        <p:tgtEl>
                                          <p:spTgt spid="411"/>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412"/>
                                        </p:tgtEl>
                                        <p:attrNameLst>
                                          <p:attrName>style.visibility</p:attrName>
                                        </p:attrNameLst>
                                      </p:cBhvr>
                                      <p:to>
                                        <p:strVal val="visible"/>
                                      </p:to>
                                    </p:set>
                                    <p:animEffect transition="in" filter="fade">
                                      <p:cBhvr>
                                        <p:cTn id="835" dur="500"/>
                                        <p:tgtEl>
                                          <p:spTgt spid="412"/>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413"/>
                                        </p:tgtEl>
                                        <p:attrNameLst>
                                          <p:attrName>style.visibility</p:attrName>
                                        </p:attrNameLst>
                                      </p:cBhvr>
                                      <p:to>
                                        <p:strVal val="visible"/>
                                      </p:to>
                                    </p:set>
                                    <p:animEffect transition="in" filter="fade">
                                      <p:cBhvr>
                                        <p:cTn id="838" dur="500"/>
                                        <p:tgtEl>
                                          <p:spTgt spid="413"/>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414"/>
                                        </p:tgtEl>
                                        <p:attrNameLst>
                                          <p:attrName>style.visibility</p:attrName>
                                        </p:attrNameLst>
                                      </p:cBhvr>
                                      <p:to>
                                        <p:strVal val="visible"/>
                                      </p:to>
                                    </p:set>
                                    <p:animEffect transition="in" filter="fade">
                                      <p:cBhvr>
                                        <p:cTn id="841" dur="500"/>
                                        <p:tgtEl>
                                          <p:spTgt spid="414"/>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415"/>
                                        </p:tgtEl>
                                        <p:attrNameLst>
                                          <p:attrName>style.visibility</p:attrName>
                                        </p:attrNameLst>
                                      </p:cBhvr>
                                      <p:to>
                                        <p:strVal val="visible"/>
                                      </p:to>
                                    </p:set>
                                    <p:animEffect transition="in" filter="fade">
                                      <p:cBhvr>
                                        <p:cTn id="844" dur="500"/>
                                        <p:tgtEl>
                                          <p:spTgt spid="415"/>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416"/>
                                        </p:tgtEl>
                                        <p:attrNameLst>
                                          <p:attrName>style.visibility</p:attrName>
                                        </p:attrNameLst>
                                      </p:cBhvr>
                                      <p:to>
                                        <p:strVal val="visible"/>
                                      </p:to>
                                    </p:set>
                                    <p:animEffect transition="in" filter="fade">
                                      <p:cBhvr>
                                        <p:cTn id="847" dur="500"/>
                                        <p:tgtEl>
                                          <p:spTgt spid="416"/>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417"/>
                                        </p:tgtEl>
                                        <p:attrNameLst>
                                          <p:attrName>style.visibility</p:attrName>
                                        </p:attrNameLst>
                                      </p:cBhvr>
                                      <p:to>
                                        <p:strVal val="visible"/>
                                      </p:to>
                                    </p:set>
                                    <p:animEffect transition="in" filter="fade">
                                      <p:cBhvr>
                                        <p:cTn id="850" dur="500"/>
                                        <p:tgtEl>
                                          <p:spTgt spid="417"/>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418"/>
                                        </p:tgtEl>
                                        <p:attrNameLst>
                                          <p:attrName>style.visibility</p:attrName>
                                        </p:attrNameLst>
                                      </p:cBhvr>
                                      <p:to>
                                        <p:strVal val="visible"/>
                                      </p:to>
                                    </p:set>
                                    <p:animEffect transition="in" filter="fade">
                                      <p:cBhvr>
                                        <p:cTn id="853" dur="500"/>
                                        <p:tgtEl>
                                          <p:spTgt spid="418"/>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419"/>
                                        </p:tgtEl>
                                        <p:attrNameLst>
                                          <p:attrName>style.visibility</p:attrName>
                                        </p:attrNameLst>
                                      </p:cBhvr>
                                      <p:to>
                                        <p:strVal val="visible"/>
                                      </p:to>
                                    </p:set>
                                    <p:animEffect transition="in" filter="fade">
                                      <p:cBhvr>
                                        <p:cTn id="856" dur="500"/>
                                        <p:tgtEl>
                                          <p:spTgt spid="419"/>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420"/>
                                        </p:tgtEl>
                                        <p:attrNameLst>
                                          <p:attrName>style.visibility</p:attrName>
                                        </p:attrNameLst>
                                      </p:cBhvr>
                                      <p:to>
                                        <p:strVal val="visible"/>
                                      </p:to>
                                    </p:set>
                                    <p:animEffect transition="in" filter="fade">
                                      <p:cBhvr>
                                        <p:cTn id="859" dur="500"/>
                                        <p:tgtEl>
                                          <p:spTgt spid="420"/>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421"/>
                                        </p:tgtEl>
                                        <p:attrNameLst>
                                          <p:attrName>style.visibility</p:attrName>
                                        </p:attrNameLst>
                                      </p:cBhvr>
                                      <p:to>
                                        <p:strVal val="visible"/>
                                      </p:to>
                                    </p:set>
                                    <p:animEffect transition="in" filter="fade">
                                      <p:cBhvr>
                                        <p:cTn id="862" dur="500"/>
                                        <p:tgtEl>
                                          <p:spTgt spid="421"/>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422"/>
                                        </p:tgtEl>
                                        <p:attrNameLst>
                                          <p:attrName>style.visibility</p:attrName>
                                        </p:attrNameLst>
                                      </p:cBhvr>
                                      <p:to>
                                        <p:strVal val="visible"/>
                                      </p:to>
                                    </p:set>
                                    <p:animEffect transition="in" filter="fade">
                                      <p:cBhvr>
                                        <p:cTn id="865" dur="500"/>
                                        <p:tgtEl>
                                          <p:spTgt spid="422"/>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423"/>
                                        </p:tgtEl>
                                        <p:attrNameLst>
                                          <p:attrName>style.visibility</p:attrName>
                                        </p:attrNameLst>
                                      </p:cBhvr>
                                      <p:to>
                                        <p:strVal val="visible"/>
                                      </p:to>
                                    </p:set>
                                    <p:animEffect transition="in" filter="fade">
                                      <p:cBhvr>
                                        <p:cTn id="868" dur="500"/>
                                        <p:tgtEl>
                                          <p:spTgt spid="423"/>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424"/>
                                        </p:tgtEl>
                                        <p:attrNameLst>
                                          <p:attrName>style.visibility</p:attrName>
                                        </p:attrNameLst>
                                      </p:cBhvr>
                                      <p:to>
                                        <p:strVal val="visible"/>
                                      </p:to>
                                    </p:set>
                                    <p:animEffect transition="in" filter="fade">
                                      <p:cBhvr>
                                        <p:cTn id="871" dur="500"/>
                                        <p:tgtEl>
                                          <p:spTgt spid="424"/>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425"/>
                                        </p:tgtEl>
                                        <p:attrNameLst>
                                          <p:attrName>style.visibility</p:attrName>
                                        </p:attrNameLst>
                                      </p:cBhvr>
                                      <p:to>
                                        <p:strVal val="visible"/>
                                      </p:to>
                                    </p:set>
                                    <p:animEffect transition="in" filter="fade">
                                      <p:cBhvr>
                                        <p:cTn id="874" dur="500"/>
                                        <p:tgtEl>
                                          <p:spTgt spid="425"/>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426"/>
                                        </p:tgtEl>
                                        <p:attrNameLst>
                                          <p:attrName>style.visibility</p:attrName>
                                        </p:attrNameLst>
                                      </p:cBhvr>
                                      <p:to>
                                        <p:strVal val="visible"/>
                                      </p:to>
                                    </p:set>
                                    <p:animEffect transition="in" filter="fade">
                                      <p:cBhvr>
                                        <p:cTn id="877" dur="500"/>
                                        <p:tgtEl>
                                          <p:spTgt spid="426"/>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427"/>
                                        </p:tgtEl>
                                        <p:attrNameLst>
                                          <p:attrName>style.visibility</p:attrName>
                                        </p:attrNameLst>
                                      </p:cBhvr>
                                      <p:to>
                                        <p:strVal val="visible"/>
                                      </p:to>
                                    </p:set>
                                    <p:animEffect transition="in" filter="fade">
                                      <p:cBhvr>
                                        <p:cTn id="880" dur="500"/>
                                        <p:tgtEl>
                                          <p:spTgt spid="427"/>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428"/>
                                        </p:tgtEl>
                                        <p:attrNameLst>
                                          <p:attrName>style.visibility</p:attrName>
                                        </p:attrNameLst>
                                      </p:cBhvr>
                                      <p:to>
                                        <p:strVal val="visible"/>
                                      </p:to>
                                    </p:set>
                                    <p:animEffect transition="in" filter="fade">
                                      <p:cBhvr>
                                        <p:cTn id="883" dur="500"/>
                                        <p:tgtEl>
                                          <p:spTgt spid="428"/>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429"/>
                                        </p:tgtEl>
                                        <p:attrNameLst>
                                          <p:attrName>style.visibility</p:attrName>
                                        </p:attrNameLst>
                                      </p:cBhvr>
                                      <p:to>
                                        <p:strVal val="visible"/>
                                      </p:to>
                                    </p:set>
                                    <p:animEffect transition="in" filter="fade">
                                      <p:cBhvr>
                                        <p:cTn id="886" dur="500"/>
                                        <p:tgtEl>
                                          <p:spTgt spid="429"/>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430"/>
                                        </p:tgtEl>
                                        <p:attrNameLst>
                                          <p:attrName>style.visibility</p:attrName>
                                        </p:attrNameLst>
                                      </p:cBhvr>
                                      <p:to>
                                        <p:strVal val="visible"/>
                                      </p:to>
                                    </p:set>
                                    <p:animEffect transition="in" filter="fade">
                                      <p:cBhvr>
                                        <p:cTn id="889" dur="500"/>
                                        <p:tgtEl>
                                          <p:spTgt spid="430"/>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431"/>
                                        </p:tgtEl>
                                        <p:attrNameLst>
                                          <p:attrName>style.visibility</p:attrName>
                                        </p:attrNameLst>
                                      </p:cBhvr>
                                      <p:to>
                                        <p:strVal val="visible"/>
                                      </p:to>
                                    </p:set>
                                    <p:animEffect transition="in" filter="fade">
                                      <p:cBhvr>
                                        <p:cTn id="892" dur="500"/>
                                        <p:tgtEl>
                                          <p:spTgt spid="431"/>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432"/>
                                        </p:tgtEl>
                                        <p:attrNameLst>
                                          <p:attrName>style.visibility</p:attrName>
                                        </p:attrNameLst>
                                      </p:cBhvr>
                                      <p:to>
                                        <p:strVal val="visible"/>
                                      </p:to>
                                    </p:set>
                                    <p:animEffect transition="in" filter="fade">
                                      <p:cBhvr>
                                        <p:cTn id="895" dur="500"/>
                                        <p:tgtEl>
                                          <p:spTgt spid="432"/>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433"/>
                                        </p:tgtEl>
                                        <p:attrNameLst>
                                          <p:attrName>style.visibility</p:attrName>
                                        </p:attrNameLst>
                                      </p:cBhvr>
                                      <p:to>
                                        <p:strVal val="visible"/>
                                      </p:to>
                                    </p:set>
                                    <p:animEffect transition="in" filter="fade">
                                      <p:cBhvr>
                                        <p:cTn id="898" dur="500"/>
                                        <p:tgtEl>
                                          <p:spTgt spid="433"/>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434"/>
                                        </p:tgtEl>
                                        <p:attrNameLst>
                                          <p:attrName>style.visibility</p:attrName>
                                        </p:attrNameLst>
                                      </p:cBhvr>
                                      <p:to>
                                        <p:strVal val="visible"/>
                                      </p:to>
                                    </p:set>
                                    <p:animEffect transition="in" filter="fade">
                                      <p:cBhvr>
                                        <p:cTn id="901" dur="500"/>
                                        <p:tgtEl>
                                          <p:spTgt spid="434"/>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435"/>
                                        </p:tgtEl>
                                        <p:attrNameLst>
                                          <p:attrName>style.visibility</p:attrName>
                                        </p:attrNameLst>
                                      </p:cBhvr>
                                      <p:to>
                                        <p:strVal val="visible"/>
                                      </p:to>
                                    </p:set>
                                    <p:animEffect transition="in" filter="fade">
                                      <p:cBhvr>
                                        <p:cTn id="904" dur="500"/>
                                        <p:tgtEl>
                                          <p:spTgt spid="435"/>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436"/>
                                        </p:tgtEl>
                                        <p:attrNameLst>
                                          <p:attrName>style.visibility</p:attrName>
                                        </p:attrNameLst>
                                      </p:cBhvr>
                                      <p:to>
                                        <p:strVal val="visible"/>
                                      </p:to>
                                    </p:set>
                                    <p:animEffect transition="in" filter="fade">
                                      <p:cBhvr>
                                        <p:cTn id="907" dur="500"/>
                                        <p:tgtEl>
                                          <p:spTgt spid="436"/>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437"/>
                                        </p:tgtEl>
                                        <p:attrNameLst>
                                          <p:attrName>style.visibility</p:attrName>
                                        </p:attrNameLst>
                                      </p:cBhvr>
                                      <p:to>
                                        <p:strVal val="visible"/>
                                      </p:to>
                                    </p:set>
                                    <p:animEffect transition="in" filter="fade">
                                      <p:cBhvr>
                                        <p:cTn id="910" dur="500"/>
                                        <p:tgtEl>
                                          <p:spTgt spid="437"/>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438"/>
                                        </p:tgtEl>
                                        <p:attrNameLst>
                                          <p:attrName>style.visibility</p:attrName>
                                        </p:attrNameLst>
                                      </p:cBhvr>
                                      <p:to>
                                        <p:strVal val="visible"/>
                                      </p:to>
                                    </p:set>
                                    <p:animEffect transition="in" filter="fade">
                                      <p:cBhvr>
                                        <p:cTn id="913" dur="500"/>
                                        <p:tgtEl>
                                          <p:spTgt spid="438"/>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439"/>
                                        </p:tgtEl>
                                        <p:attrNameLst>
                                          <p:attrName>style.visibility</p:attrName>
                                        </p:attrNameLst>
                                      </p:cBhvr>
                                      <p:to>
                                        <p:strVal val="visible"/>
                                      </p:to>
                                    </p:set>
                                    <p:animEffect transition="in" filter="fade">
                                      <p:cBhvr>
                                        <p:cTn id="916" dur="500"/>
                                        <p:tgtEl>
                                          <p:spTgt spid="439"/>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440"/>
                                        </p:tgtEl>
                                        <p:attrNameLst>
                                          <p:attrName>style.visibility</p:attrName>
                                        </p:attrNameLst>
                                      </p:cBhvr>
                                      <p:to>
                                        <p:strVal val="visible"/>
                                      </p:to>
                                    </p:set>
                                    <p:animEffect transition="in" filter="fade">
                                      <p:cBhvr>
                                        <p:cTn id="919" dur="500"/>
                                        <p:tgtEl>
                                          <p:spTgt spid="440"/>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441"/>
                                        </p:tgtEl>
                                        <p:attrNameLst>
                                          <p:attrName>style.visibility</p:attrName>
                                        </p:attrNameLst>
                                      </p:cBhvr>
                                      <p:to>
                                        <p:strVal val="visible"/>
                                      </p:to>
                                    </p:set>
                                    <p:animEffect transition="in" filter="fade">
                                      <p:cBhvr>
                                        <p:cTn id="922" dur="500"/>
                                        <p:tgtEl>
                                          <p:spTgt spid="441"/>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442"/>
                                        </p:tgtEl>
                                        <p:attrNameLst>
                                          <p:attrName>style.visibility</p:attrName>
                                        </p:attrNameLst>
                                      </p:cBhvr>
                                      <p:to>
                                        <p:strVal val="visible"/>
                                      </p:to>
                                    </p:set>
                                    <p:animEffect transition="in" filter="fade">
                                      <p:cBhvr>
                                        <p:cTn id="925" dur="500"/>
                                        <p:tgtEl>
                                          <p:spTgt spid="442"/>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443"/>
                                        </p:tgtEl>
                                        <p:attrNameLst>
                                          <p:attrName>style.visibility</p:attrName>
                                        </p:attrNameLst>
                                      </p:cBhvr>
                                      <p:to>
                                        <p:strVal val="visible"/>
                                      </p:to>
                                    </p:set>
                                    <p:animEffect transition="in" filter="fade">
                                      <p:cBhvr>
                                        <p:cTn id="928" dur="500"/>
                                        <p:tgtEl>
                                          <p:spTgt spid="443"/>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444"/>
                                        </p:tgtEl>
                                        <p:attrNameLst>
                                          <p:attrName>style.visibility</p:attrName>
                                        </p:attrNameLst>
                                      </p:cBhvr>
                                      <p:to>
                                        <p:strVal val="visible"/>
                                      </p:to>
                                    </p:set>
                                    <p:animEffect transition="in" filter="fade">
                                      <p:cBhvr>
                                        <p:cTn id="931" dur="500"/>
                                        <p:tgtEl>
                                          <p:spTgt spid="444"/>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445"/>
                                        </p:tgtEl>
                                        <p:attrNameLst>
                                          <p:attrName>style.visibility</p:attrName>
                                        </p:attrNameLst>
                                      </p:cBhvr>
                                      <p:to>
                                        <p:strVal val="visible"/>
                                      </p:to>
                                    </p:set>
                                    <p:animEffect transition="in" filter="fade">
                                      <p:cBhvr>
                                        <p:cTn id="934" dur="500"/>
                                        <p:tgtEl>
                                          <p:spTgt spid="445"/>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446"/>
                                        </p:tgtEl>
                                        <p:attrNameLst>
                                          <p:attrName>style.visibility</p:attrName>
                                        </p:attrNameLst>
                                      </p:cBhvr>
                                      <p:to>
                                        <p:strVal val="visible"/>
                                      </p:to>
                                    </p:set>
                                    <p:animEffect transition="in" filter="fade">
                                      <p:cBhvr>
                                        <p:cTn id="937" dur="500"/>
                                        <p:tgtEl>
                                          <p:spTgt spid="446"/>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447"/>
                                        </p:tgtEl>
                                        <p:attrNameLst>
                                          <p:attrName>style.visibility</p:attrName>
                                        </p:attrNameLst>
                                      </p:cBhvr>
                                      <p:to>
                                        <p:strVal val="visible"/>
                                      </p:to>
                                    </p:set>
                                    <p:animEffect transition="in" filter="fade">
                                      <p:cBhvr>
                                        <p:cTn id="940" dur="500"/>
                                        <p:tgtEl>
                                          <p:spTgt spid="447"/>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448"/>
                                        </p:tgtEl>
                                        <p:attrNameLst>
                                          <p:attrName>style.visibility</p:attrName>
                                        </p:attrNameLst>
                                      </p:cBhvr>
                                      <p:to>
                                        <p:strVal val="visible"/>
                                      </p:to>
                                    </p:set>
                                    <p:animEffect transition="in" filter="fade">
                                      <p:cBhvr>
                                        <p:cTn id="943" dur="500"/>
                                        <p:tgtEl>
                                          <p:spTgt spid="448"/>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449"/>
                                        </p:tgtEl>
                                        <p:attrNameLst>
                                          <p:attrName>style.visibility</p:attrName>
                                        </p:attrNameLst>
                                      </p:cBhvr>
                                      <p:to>
                                        <p:strVal val="visible"/>
                                      </p:to>
                                    </p:set>
                                    <p:animEffect transition="in" filter="fade">
                                      <p:cBhvr>
                                        <p:cTn id="946" dur="500"/>
                                        <p:tgtEl>
                                          <p:spTgt spid="449"/>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450"/>
                                        </p:tgtEl>
                                        <p:attrNameLst>
                                          <p:attrName>style.visibility</p:attrName>
                                        </p:attrNameLst>
                                      </p:cBhvr>
                                      <p:to>
                                        <p:strVal val="visible"/>
                                      </p:to>
                                    </p:set>
                                    <p:animEffect transition="in" filter="fade">
                                      <p:cBhvr>
                                        <p:cTn id="949" dur="500"/>
                                        <p:tgtEl>
                                          <p:spTgt spid="450"/>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451"/>
                                        </p:tgtEl>
                                        <p:attrNameLst>
                                          <p:attrName>style.visibility</p:attrName>
                                        </p:attrNameLst>
                                      </p:cBhvr>
                                      <p:to>
                                        <p:strVal val="visible"/>
                                      </p:to>
                                    </p:set>
                                    <p:animEffect transition="in" filter="fade">
                                      <p:cBhvr>
                                        <p:cTn id="952" dur="500"/>
                                        <p:tgtEl>
                                          <p:spTgt spid="451"/>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452"/>
                                        </p:tgtEl>
                                        <p:attrNameLst>
                                          <p:attrName>style.visibility</p:attrName>
                                        </p:attrNameLst>
                                      </p:cBhvr>
                                      <p:to>
                                        <p:strVal val="visible"/>
                                      </p:to>
                                    </p:set>
                                    <p:animEffect transition="in" filter="fade">
                                      <p:cBhvr>
                                        <p:cTn id="955" dur="500"/>
                                        <p:tgtEl>
                                          <p:spTgt spid="452"/>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453"/>
                                        </p:tgtEl>
                                        <p:attrNameLst>
                                          <p:attrName>style.visibility</p:attrName>
                                        </p:attrNameLst>
                                      </p:cBhvr>
                                      <p:to>
                                        <p:strVal val="visible"/>
                                      </p:to>
                                    </p:set>
                                    <p:animEffect transition="in" filter="fade">
                                      <p:cBhvr>
                                        <p:cTn id="958" dur="500"/>
                                        <p:tgtEl>
                                          <p:spTgt spid="453"/>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454"/>
                                        </p:tgtEl>
                                        <p:attrNameLst>
                                          <p:attrName>style.visibility</p:attrName>
                                        </p:attrNameLst>
                                      </p:cBhvr>
                                      <p:to>
                                        <p:strVal val="visible"/>
                                      </p:to>
                                    </p:set>
                                    <p:animEffect transition="in" filter="fade">
                                      <p:cBhvr>
                                        <p:cTn id="961" dur="500"/>
                                        <p:tgtEl>
                                          <p:spTgt spid="454"/>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455"/>
                                        </p:tgtEl>
                                        <p:attrNameLst>
                                          <p:attrName>style.visibility</p:attrName>
                                        </p:attrNameLst>
                                      </p:cBhvr>
                                      <p:to>
                                        <p:strVal val="visible"/>
                                      </p:to>
                                    </p:set>
                                    <p:animEffect transition="in" filter="fade">
                                      <p:cBhvr>
                                        <p:cTn id="964" dur="500"/>
                                        <p:tgtEl>
                                          <p:spTgt spid="455"/>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456"/>
                                        </p:tgtEl>
                                        <p:attrNameLst>
                                          <p:attrName>style.visibility</p:attrName>
                                        </p:attrNameLst>
                                      </p:cBhvr>
                                      <p:to>
                                        <p:strVal val="visible"/>
                                      </p:to>
                                    </p:set>
                                    <p:animEffect transition="in" filter="fade">
                                      <p:cBhvr>
                                        <p:cTn id="967" dur="500"/>
                                        <p:tgtEl>
                                          <p:spTgt spid="456"/>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457"/>
                                        </p:tgtEl>
                                        <p:attrNameLst>
                                          <p:attrName>style.visibility</p:attrName>
                                        </p:attrNameLst>
                                      </p:cBhvr>
                                      <p:to>
                                        <p:strVal val="visible"/>
                                      </p:to>
                                    </p:set>
                                    <p:animEffect transition="in" filter="fade">
                                      <p:cBhvr>
                                        <p:cTn id="970" dur="500"/>
                                        <p:tgtEl>
                                          <p:spTgt spid="457"/>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458"/>
                                        </p:tgtEl>
                                        <p:attrNameLst>
                                          <p:attrName>style.visibility</p:attrName>
                                        </p:attrNameLst>
                                      </p:cBhvr>
                                      <p:to>
                                        <p:strVal val="visible"/>
                                      </p:to>
                                    </p:set>
                                    <p:animEffect transition="in" filter="fade">
                                      <p:cBhvr>
                                        <p:cTn id="973" dur="500"/>
                                        <p:tgtEl>
                                          <p:spTgt spid="458"/>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459"/>
                                        </p:tgtEl>
                                        <p:attrNameLst>
                                          <p:attrName>style.visibility</p:attrName>
                                        </p:attrNameLst>
                                      </p:cBhvr>
                                      <p:to>
                                        <p:strVal val="visible"/>
                                      </p:to>
                                    </p:set>
                                    <p:animEffect transition="in" filter="fade">
                                      <p:cBhvr>
                                        <p:cTn id="976" dur="500"/>
                                        <p:tgtEl>
                                          <p:spTgt spid="459"/>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460"/>
                                        </p:tgtEl>
                                        <p:attrNameLst>
                                          <p:attrName>style.visibility</p:attrName>
                                        </p:attrNameLst>
                                      </p:cBhvr>
                                      <p:to>
                                        <p:strVal val="visible"/>
                                      </p:to>
                                    </p:set>
                                    <p:animEffect transition="in" filter="fade">
                                      <p:cBhvr>
                                        <p:cTn id="979" dur="500"/>
                                        <p:tgtEl>
                                          <p:spTgt spid="460"/>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461"/>
                                        </p:tgtEl>
                                        <p:attrNameLst>
                                          <p:attrName>style.visibility</p:attrName>
                                        </p:attrNameLst>
                                      </p:cBhvr>
                                      <p:to>
                                        <p:strVal val="visible"/>
                                      </p:to>
                                    </p:set>
                                    <p:animEffect transition="in" filter="fade">
                                      <p:cBhvr>
                                        <p:cTn id="982" dur="500"/>
                                        <p:tgtEl>
                                          <p:spTgt spid="461"/>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462"/>
                                        </p:tgtEl>
                                        <p:attrNameLst>
                                          <p:attrName>style.visibility</p:attrName>
                                        </p:attrNameLst>
                                      </p:cBhvr>
                                      <p:to>
                                        <p:strVal val="visible"/>
                                      </p:to>
                                    </p:set>
                                    <p:animEffect transition="in" filter="fade">
                                      <p:cBhvr>
                                        <p:cTn id="985" dur="500"/>
                                        <p:tgtEl>
                                          <p:spTgt spid="462"/>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463"/>
                                        </p:tgtEl>
                                        <p:attrNameLst>
                                          <p:attrName>style.visibility</p:attrName>
                                        </p:attrNameLst>
                                      </p:cBhvr>
                                      <p:to>
                                        <p:strVal val="visible"/>
                                      </p:to>
                                    </p:set>
                                    <p:animEffect transition="in" filter="fade">
                                      <p:cBhvr>
                                        <p:cTn id="988" dur="500"/>
                                        <p:tgtEl>
                                          <p:spTgt spid="463"/>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464"/>
                                        </p:tgtEl>
                                        <p:attrNameLst>
                                          <p:attrName>style.visibility</p:attrName>
                                        </p:attrNameLst>
                                      </p:cBhvr>
                                      <p:to>
                                        <p:strVal val="visible"/>
                                      </p:to>
                                    </p:set>
                                    <p:animEffect transition="in" filter="fade">
                                      <p:cBhvr>
                                        <p:cTn id="991" dur="500"/>
                                        <p:tgtEl>
                                          <p:spTgt spid="464"/>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465"/>
                                        </p:tgtEl>
                                        <p:attrNameLst>
                                          <p:attrName>style.visibility</p:attrName>
                                        </p:attrNameLst>
                                      </p:cBhvr>
                                      <p:to>
                                        <p:strVal val="visible"/>
                                      </p:to>
                                    </p:set>
                                    <p:animEffect transition="in" filter="fade">
                                      <p:cBhvr>
                                        <p:cTn id="994" dur="500"/>
                                        <p:tgtEl>
                                          <p:spTgt spid="465"/>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466"/>
                                        </p:tgtEl>
                                        <p:attrNameLst>
                                          <p:attrName>style.visibility</p:attrName>
                                        </p:attrNameLst>
                                      </p:cBhvr>
                                      <p:to>
                                        <p:strVal val="visible"/>
                                      </p:to>
                                    </p:set>
                                    <p:animEffect transition="in" filter="fade">
                                      <p:cBhvr>
                                        <p:cTn id="997" dur="500"/>
                                        <p:tgtEl>
                                          <p:spTgt spid="466"/>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467"/>
                                        </p:tgtEl>
                                        <p:attrNameLst>
                                          <p:attrName>style.visibility</p:attrName>
                                        </p:attrNameLst>
                                      </p:cBhvr>
                                      <p:to>
                                        <p:strVal val="visible"/>
                                      </p:to>
                                    </p:set>
                                    <p:animEffect transition="in" filter="fade">
                                      <p:cBhvr>
                                        <p:cTn id="1000" dur="500"/>
                                        <p:tgtEl>
                                          <p:spTgt spid="467"/>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468"/>
                                        </p:tgtEl>
                                        <p:attrNameLst>
                                          <p:attrName>style.visibility</p:attrName>
                                        </p:attrNameLst>
                                      </p:cBhvr>
                                      <p:to>
                                        <p:strVal val="visible"/>
                                      </p:to>
                                    </p:set>
                                    <p:animEffect transition="in" filter="fade">
                                      <p:cBhvr>
                                        <p:cTn id="1003" dur="500"/>
                                        <p:tgtEl>
                                          <p:spTgt spid="468"/>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469"/>
                                        </p:tgtEl>
                                        <p:attrNameLst>
                                          <p:attrName>style.visibility</p:attrName>
                                        </p:attrNameLst>
                                      </p:cBhvr>
                                      <p:to>
                                        <p:strVal val="visible"/>
                                      </p:to>
                                    </p:set>
                                    <p:animEffect transition="in" filter="fade">
                                      <p:cBhvr>
                                        <p:cTn id="1006" dur="500"/>
                                        <p:tgtEl>
                                          <p:spTgt spid="469"/>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470"/>
                                        </p:tgtEl>
                                        <p:attrNameLst>
                                          <p:attrName>style.visibility</p:attrName>
                                        </p:attrNameLst>
                                      </p:cBhvr>
                                      <p:to>
                                        <p:strVal val="visible"/>
                                      </p:to>
                                    </p:set>
                                    <p:animEffect transition="in" filter="fade">
                                      <p:cBhvr>
                                        <p:cTn id="1009" dur="500"/>
                                        <p:tgtEl>
                                          <p:spTgt spid="470"/>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471"/>
                                        </p:tgtEl>
                                        <p:attrNameLst>
                                          <p:attrName>style.visibility</p:attrName>
                                        </p:attrNameLst>
                                      </p:cBhvr>
                                      <p:to>
                                        <p:strVal val="visible"/>
                                      </p:to>
                                    </p:set>
                                    <p:animEffect transition="in" filter="fade">
                                      <p:cBhvr>
                                        <p:cTn id="1012" dur="500"/>
                                        <p:tgtEl>
                                          <p:spTgt spid="471"/>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472"/>
                                        </p:tgtEl>
                                        <p:attrNameLst>
                                          <p:attrName>style.visibility</p:attrName>
                                        </p:attrNameLst>
                                      </p:cBhvr>
                                      <p:to>
                                        <p:strVal val="visible"/>
                                      </p:to>
                                    </p:set>
                                    <p:animEffect transition="in" filter="fade">
                                      <p:cBhvr>
                                        <p:cTn id="1015" dur="500"/>
                                        <p:tgtEl>
                                          <p:spTgt spid="472"/>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473"/>
                                        </p:tgtEl>
                                        <p:attrNameLst>
                                          <p:attrName>style.visibility</p:attrName>
                                        </p:attrNameLst>
                                      </p:cBhvr>
                                      <p:to>
                                        <p:strVal val="visible"/>
                                      </p:to>
                                    </p:set>
                                    <p:animEffect transition="in" filter="fade">
                                      <p:cBhvr>
                                        <p:cTn id="1018" dur="500"/>
                                        <p:tgtEl>
                                          <p:spTgt spid="473"/>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474"/>
                                        </p:tgtEl>
                                        <p:attrNameLst>
                                          <p:attrName>style.visibility</p:attrName>
                                        </p:attrNameLst>
                                      </p:cBhvr>
                                      <p:to>
                                        <p:strVal val="visible"/>
                                      </p:to>
                                    </p:set>
                                    <p:animEffect transition="in" filter="fade">
                                      <p:cBhvr>
                                        <p:cTn id="1021" dur="500"/>
                                        <p:tgtEl>
                                          <p:spTgt spid="474"/>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475"/>
                                        </p:tgtEl>
                                        <p:attrNameLst>
                                          <p:attrName>style.visibility</p:attrName>
                                        </p:attrNameLst>
                                      </p:cBhvr>
                                      <p:to>
                                        <p:strVal val="visible"/>
                                      </p:to>
                                    </p:set>
                                    <p:animEffect transition="in" filter="fade">
                                      <p:cBhvr>
                                        <p:cTn id="1024" dur="500"/>
                                        <p:tgtEl>
                                          <p:spTgt spid="475"/>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476"/>
                                        </p:tgtEl>
                                        <p:attrNameLst>
                                          <p:attrName>style.visibility</p:attrName>
                                        </p:attrNameLst>
                                      </p:cBhvr>
                                      <p:to>
                                        <p:strVal val="visible"/>
                                      </p:to>
                                    </p:set>
                                    <p:animEffect transition="in" filter="fade">
                                      <p:cBhvr>
                                        <p:cTn id="1027" dur="500"/>
                                        <p:tgtEl>
                                          <p:spTgt spid="476"/>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477"/>
                                        </p:tgtEl>
                                        <p:attrNameLst>
                                          <p:attrName>style.visibility</p:attrName>
                                        </p:attrNameLst>
                                      </p:cBhvr>
                                      <p:to>
                                        <p:strVal val="visible"/>
                                      </p:to>
                                    </p:set>
                                    <p:animEffect transition="in" filter="fade">
                                      <p:cBhvr>
                                        <p:cTn id="1030" dur="500"/>
                                        <p:tgtEl>
                                          <p:spTgt spid="477"/>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478"/>
                                        </p:tgtEl>
                                        <p:attrNameLst>
                                          <p:attrName>style.visibility</p:attrName>
                                        </p:attrNameLst>
                                      </p:cBhvr>
                                      <p:to>
                                        <p:strVal val="visible"/>
                                      </p:to>
                                    </p:set>
                                    <p:animEffect transition="in" filter="fade">
                                      <p:cBhvr>
                                        <p:cTn id="1033" dur="500"/>
                                        <p:tgtEl>
                                          <p:spTgt spid="478"/>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480"/>
                                        </p:tgtEl>
                                        <p:attrNameLst>
                                          <p:attrName>style.visibility</p:attrName>
                                        </p:attrNameLst>
                                      </p:cBhvr>
                                      <p:to>
                                        <p:strVal val="visible"/>
                                      </p:to>
                                    </p:set>
                                    <p:animEffect transition="in" filter="fade">
                                      <p:cBhvr>
                                        <p:cTn id="1036" dur="500"/>
                                        <p:tgtEl>
                                          <p:spTgt spid="480"/>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481"/>
                                        </p:tgtEl>
                                        <p:attrNameLst>
                                          <p:attrName>style.visibility</p:attrName>
                                        </p:attrNameLst>
                                      </p:cBhvr>
                                      <p:to>
                                        <p:strVal val="visible"/>
                                      </p:to>
                                    </p:set>
                                    <p:animEffect transition="in" filter="fade">
                                      <p:cBhvr>
                                        <p:cTn id="1039" dur="500"/>
                                        <p:tgtEl>
                                          <p:spTgt spid="481"/>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482"/>
                                        </p:tgtEl>
                                        <p:attrNameLst>
                                          <p:attrName>style.visibility</p:attrName>
                                        </p:attrNameLst>
                                      </p:cBhvr>
                                      <p:to>
                                        <p:strVal val="visible"/>
                                      </p:to>
                                    </p:set>
                                    <p:animEffect transition="in" filter="fade">
                                      <p:cBhvr>
                                        <p:cTn id="1042" dur="500"/>
                                        <p:tgtEl>
                                          <p:spTgt spid="482"/>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483"/>
                                        </p:tgtEl>
                                        <p:attrNameLst>
                                          <p:attrName>style.visibility</p:attrName>
                                        </p:attrNameLst>
                                      </p:cBhvr>
                                      <p:to>
                                        <p:strVal val="visible"/>
                                      </p:to>
                                    </p:set>
                                    <p:animEffect transition="in" filter="fade">
                                      <p:cBhvr>
                                        <p:cTn id="1045" dur="500"/>
                                        <p:tgtEl>
                                          <p:spTgt spid="483"/>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484"/>
                                        </p:tgtEl>
                                        <p:attrNameLst>
                                          <p:attrName>style.visibility</p:attrName>
                                        </p:attrNameLst>
                                      </p:cBhvr>
                                      <p:to>
                                        <p:strVal val="visible"/>
                                      </p:to>
                                    </p:set>
                                    <p:animEffect transition="in" filter="fade">
                                      <p:cBhvr>
                                        <p:cTn id="1048" dur="500"/>
                                        <p:tgtEl>
                                          <p:spTgt spid="484"/>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485"/>
                                        </p:tgtEl>
                                        <p:attrNameLst>
                                          <p:attrName>style.visibility</p:attrName>
                                        </p:attrNameLst>
                                      </p:cBhvr>
                                      <p:to>
                                        <p:strVal val="visible"/>
                                      </p:to>
                                    </p:set>
                                    <p:animEffect transition="in" filter="fade">
                                      <p:cBhvr>
                                        <p:cTn id="1051" dur="500"/>
                                        <p:tgtEl>
                                          <p:spTgt spid="485"/>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486"/>
                                        </p:tgtEl>
                                        <p:attrNameLst>
                                          <p:attrName>style.visibility</p:attrName>
                                        </p:attrNameLst>
                                      </p:cBhvr>
                                      <p:to>
                                        <p:strVal val="visible"/>
                                      </p:to>
                                    </p:set>
                                    <p:animEffect transition="in" filter="fade">
                                      <p:cBhvr>
                                        <p:cTn id="1054" dur="500"/>
                                        <p:tgtEl>
                                          <p:spTgt spid="486"/>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487"/>
                                        </p:tgtEl>
                                        <p:attrNameLst>
                                          <p:attrName>style.visibility</p:attrName>
                                        </p:attrNameLst>
                                      </p:cBhvr>
                                      <p:to>
                                        <p:strVal val="visible"/>
                                      </p:to>
                                    </p:set>
                                    <p:animEffect transition="in" filter="fade">
                                      <p:cBhvr>
                                        <p:cTn id="1057" dur="500"/>
                                        <p:tgtEl>
                                          <p:spTgt spid="487"/>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488"/>
                                        </p:tgtEl>
                                        <p:attrNameLst>
                                          <p:attrName>style.visibility</p:attrName>
                                        </p:attrNameLst>
                                      </p:cBhvr>
                                      <p:to>
                                        <p:strVal val="visible"/>
                                      </p:to>
                                    </p:set>
                                    <p:animEffect transition="in" filter="fade">
                                      <p:cBhvr>
                                        <p:cTn id="1060" dur="500"/>
                                        <p:tgtEl>
                                          <p:spTgt spid="488"/>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489"/>
                                        </p:tgtEl>
                                        <p:attrNameLst>
                                          <p:attrName>style.visibility</p:attrName>
                                        </p:attrNameLst>
                                      </p:cBhvr>
                                      <p:to>
                                        <p:strVal val="visible"/>
                                      </p:to>
                                    </p:set>
                                    <p:animEffect transition="in" filter="fade">
                                      <p:cBhvr>
                                        <p:cTn id="1063" dur="500"/>
                                        <p:tgtEl>
                                          <p:spTgt spid="489"/>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490"/>
                                        </p:tgtEl>
                                        <p:attrNameLst>
                                          <p:attrName>style.visibility</p:attrName>
                                        </p:attrNameLst>
                                      </p:cBhvr>
                                      <p:to>
                                        <p:strVal val="visible"/>
                                      </p:to>
                                    </p:set>
                                    <p:animEffect transition="in" filter="fade">
                                      <p:cBhvr>
                                        <p:cTn id="1066" dur="500"/>
                                        <p:tgtEl>
                                          <p:spTgt spid="490"/>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491"/>
                                        </p:tgtEl>
                                        <p:attrNameLst>
                                          <p:attrName>style.visibility</p:attrName>
                                        </p:attrNameLst>
                                      </p:cBhvr>
                                      <p:to>
                                        <p:strVal val="visible"/>
                                      </p:to>
                                    </p:set>
                                    <p:animEffect transition="in" filter="fade">
                                      <p:cBhvr>
                                        <p:cTn id="1069" dur="500"/>
                                        <p:tgtEl>
                                          <p:spTgt spid="491"/>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492"/>
                                        </p:tgtEl>
                                        <p:attrNameLst>
                                          <p:attrName>style.visibility</p:attrName>
                                        </p:attrNameLst>
                                      </p:cBhvr>
                                      <p:to>
                                        <p:strVal val="visible"/>
                                      </p:to>
                                    </p:set>
                                    <p:animEffect transition="in" filter="fade">
                                      <p:cBhvr>
                                        <p:cTn id="1072" dur="500"/>
                                        <p:tgtEl>
                                          <p:spTgt spid="492"/>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493"/>
                                        </p:tgtEl>
                                        <p:attrNameLst>
                                          <p:attrName>style.visibility</p:attrName>
                                        </p:attrNameLst>
                                      </p:cBhvr>
                                      <p:to>
                                        <p:strVal val="visible"/>
                                      </p:to>
                                    </p:set>
                                    <p:animEffect transition="in" filter="fade">
                                      <p:cBhvr>
                                        <p:cTn id="1075" dur="500"/>
                                        <p:tgtEl>
                                          <p:spTgt spid="493"/>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494"/>
                                        </p:tgtEl>
                                        <p:attrNameLst>
                                          <p:attrName>style.visibility</p:attrName>
                                        </p:attrNameLst>
                                      </p:cBhvr>
                                      <p:to>
                                        <p:strVal val="visible"/>
                                      </p:to>
                                    </p:set>
                                    <p:animEffect transition="in" filter="fade">
                                      <p:cBhvr>
                                        <p:cTn id="1078" dur="500"/>
                                        <p:tgtEl>
                                          <p:spTgt spid="494"/>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495"/>
                                        </p:tgtEl>
                                        <p:attrNameLst>
                                          <p:attrName>style.visibility</p:attrName>
                                        </p:attrNameLst>
                                      </p:cBhvr>
                                      <p:to>
                                        <p:strVal val="visible"/>
                                      </p:to>
                                    </p:set>
                                    <p:animEffect transition="in" filter="fade">
                                      <p:cBhvr>
                                        <p:cTn id="1081" dur="500"/>
                                        <p:tgtEl>
                                          <p:spTgt spid="495"/>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496"/>
                                        </p:tgtEl>
                                        <p:attrNameLst>
                                          <p:attrName>style.visibility</p:attrName>
                                        </p:attrNameLst>
                                      </p:cBhvr>
                                      <p:to>
                                        <p:strVal val="visible"/>
                                      </p:to>
                                    </p:set>
                                    <p:animEffect transition="in" filter="fade">
                                      <p:cBhvr>
                                        <p:cTn id="1084" dur="500"/>
                                        <p:tgtEl>
                                          <p:spTgt spid="496"/>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497"/>
                                        </p:tgtEl>
                                        <p:attrNameLst>
                                          <p:attrName>style.visibility</p:attrName>
                                        </p:attrNameLst>
                                      </p:cBhvr>
                                      <p:to>
                                        <p:strVal val="visible"/>
                                      </p:to>
                                    </p:set>
                                    <p:animEffect transition="in" filter="fade">
                                      <p:cBhvr>
                                        <p:cTn id="1087" dur="500"/>
                                        <p:tgtEl>
                                          <p:spTgt spid="497"/>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498"/>
                                        </p:tgtEl>
                                        <p:attrNameLst>
                                          <p:attrName>style.visibility</p:attrName>
                                        </p:attrNameLst>
                                      </p:cBhvr>
                                      <p:to>
                                        <p:strVal val="visible"/>
                                      </p:to>
                                    </p:set>
                                    <p:animEffect transition="in" filter="fade">
                                      <p:cBhvr>
                                        <p:cTn id="1090" dur="500"/>
                                        <p:tgtEl>
                                          <p:spTgt spid="498"/>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499"/>
                                        </p:tgtEl>
                                        <p:attrNameLst>
                                          <p:attrName>style.visibility</p:attrName>
                                        </p:attrNameLst>
                                      </p:cBhvr>
                                      <p:to>
                                        <p:strVal val="visible"/>
                                      </p:to>
                                    </p:set>
                                    <p:animEffect transition="in" filter="fade">
                                      <p:cBhvr>
                                        <p:cTn id="1093" dur="500"/>
                                        <p:tgtEl>
                                          <p:spTgt spid="499"/>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500"/>
                                        </p:tgtEl>
                                        <p:attrNameLst>
                                          <p:attrName>style.visibility</p:attrName>
                                        </p:attrNameLst>
                                      </p:cBhvr>
                                      <p:to>
                                        <p:strVal val="visible"/>
                                      </p:to>
                                    </p:set>
                                    <p:animEffect transition="in" filter="fade">
                                      <p:cBhvr>
                                        <p:cTn id="1096" dur="500"/>
                                        <p:tgtEl>
                                          <p:spTgt spid="500"/>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501"/>
                                        </p:tgtEl>
                                        <p:attrNameLst>
                                          <p:attrName>style.visibility</p:attrName>
                                        </p:attrNameLst>
                                      </p:cBhvr>
                                      <p:to>
                                        <p:strVal val="visible"/>
                                      </p:to>
                                    </p:set>
                                    <p:animEffect transition="in" filter="fade">
                                      <p:cBhvr>
                                        <p:cTn id="1099" dur="500"/>
                                        <p:tgtEl>
                                          <p:spTgt spid="501"/>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502"/>
                                        </p:tgtEl>
                                        <p:attrNameLst>
                                          <p:attrName>style.visibility</p:attrName>
                                        </p:attrNameLst>
                                      </p:cBhvr>
                                      <p:to>
                                        <p:strVal val="visible"/>
                                      </p:to>
                                    </p:set>
                                    <p:animEffect transition="in" filter="fade">
                                      <p:cBhvr>
                                        <p:cTn id="1102" dur="500"/>
                                        <p:tgtEl>
                                          <p:spTgt spid="502"/>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503"/>
                                        </p:tgtEl>
                                        <p:attrNameLst>
                                          <p:attrName>style.visibility</p:attrName>
                                        </p:attrNameLst>
                                      </p:cBhvr>
                                      <p:to>
                                        <p:strVal val="visible"/>
                                      </p:to>
                                    </p:set>
                                    <p:animEffect transition="in" filter="fade">
                                      <p:cBhvr>
                                        <p:cTn id="1105" dur="500"/>
                                        <p:tgtEl>
                                          <p:spTgt spid="503"/>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504"/>
                                        </p:tgtEl>
                                        <p:attrNameLst>
                                          <p:attrName>style.visibility</p:attrName>
                                        </p:attrNameLst>
                                      </p:cBhvr>
                                      <p:to>
                                        <p:strVal val="visible"/>
                                      </p:to>
                                    </p:set>
                                    <p:animEffect transition="in" filter="fade">
                                      <p:cBhvr>
                                        <p:cTn id="1108" dur="500"/>
                                        <p:tgtEl>
                                          <p:spTgt spid="504"/>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505"/>
                                        </p:tgtEl>
                                        <p:attrNameLst>
                                          <p:attrName>style.visibility</p:attrName>
                                        </p:attrNameLst>
                                      </p:cBhvr>
                                      <p:to>
                                        <p:strVal val="visible"/>
                                      </p:to>
                                    </p:set>
                                    <p:animEffect transition="in" filter="fade">
                                      <p:cBhvr>
                                        <p:cTn id="1111" dur="500"/>
                                        <p:tgtEl>
                                          <p:spTgt spid="505"/>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506"/>
                                        </p:tgtEl>
                                        <p:attrNameLst>
                                          <p:attrName>style.visibility</p:attrName>
                                        </p:attrNameLst>
                                      </p:cBhvr>
                                      <p:to>
                                        <p:strVal val="visible"/>
                                      </p:to>
                                    </p:set>
                                    <p:animEffect transition="in" filter="fade">
                                      <p:cBhvr>
                                        <p:cTn id="1114" dur="500"/>
                                        <p:tgtEl>
                                          <p:spTgt spid="506"/>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507"/>
                                        </p:tgtEl>
                                        <p:attrNameLst>
                                          <p:attrName>style.visibility</p:attrName>
                                        </p:attrNameLst>
                                      </p:cBhvr>
                                      <p:to>
                                        <p:strVal val="visible"/>
                                      </p:to>
                                    </p:set>
                                    <p:animEffect transition="in" filter="fade">
                                      <p:cBhvr>
                                        <p:cTn id="1117" dur="500"/>
                                        <p:tgtEl>
                                          <p:spTgt spid="507"/>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508"/>
                                        </p:tgtEl>
                                        <p:attrNameLst>
                                          <p:attrName>style.visibility</p:attrName>
                                        </p:attrNameLst>
                                      </p:cBhvr>
                                      <p:to>
                                        <p:strVal val="visible"/>
                                      </p:to>
                                    </p:set>
                                    <p:animEffect transition="in" filter="fade">
                                      <p:cBhvr>
                                        <p:cTn id="1120" dur="500"/>
                                        <p:tgtEl>
                                          <p:spTgt spid="508"/>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509"/>
                                        </p:tgtEl>
                                        <p:attrNameLst>
                                          <p:attrName>style.visibility</p:attrName>
                                        </p:attrNameLst>
                                      </p:cBhvr>
                                      <p:to>
                                        <p:strVal val="visible"/>
                                      </p:to>
                                    </p:set>
                                    <p:animEffect transition="in" filter="fade">
                                      <p:cBhvr>
                                        <p:cTn id="1123" dur="500"/>
                                        <p:tgtEl>
                                          <p:spTgt spid="509"/>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510"/>
                                        </p:tgtEl>
                                        <p:attrNameLst>
                                          <p:attrName>style.visibility</p:attrName>
                                        </p:attrNameLst>
                                      </p:cBhvr>
                                      <p:to>
                                        <p:strVal val="visible"/>
                                      </p:to>
                                    </p:set>
                                    <p:animEffect transition="in" filter="fade">
                                      <p:cBhvr>
                                        <p:cTn id="1126" dur="500"/>
                                        <p:tgtEl>
                                          <p:spTgt spid="510"/>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511"/>
                                        </p:tgtEl>
                                        <p:attrNameLst>
                                          <p:attrName>style.visibility</p:attrName>
                                        </p:attrNameLst>
                                      </p:cBhvr>
                                      <p:to>
                                        <p:strVal val="visible"/>
                                      </p:to>
                                    </p:set>
                                    <p:animEffect transition="in" filter="fade">
                                      <p:cBhvr>
                                        <p:cTn id="1129" dur="500"/>
                                        <p:tgtEl>
                                          <p:spTgt spid="511"/>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512"/>
                                        </p:tgtEl>
                                        <p:attrNameLst>
                                          <p:attrName>style.visibility</p:attrName>
                                        </p:attrNameLst>
                                      </p:cBhvr>
                                      <p:to>
                                        <p:strVal val="visible"/>
                                      </p:to>
                                    </p:set>
                                    <p:animEffect transition="in" filter="fade">
                                      <p:cBhvr>
                                        <p:cTn id="1132" dur="500"/>
                                        <p:tgtEl>
                                          <p:spTgt spid="512"/>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513"/>
                                        </p:tgtEl>
                                        <p:attrNameLst>
                                          <p:attrName>style.visibility</p:attrName>
                                        </p:attrNameLst>
                                      </p:cBhvr>
                                      <p:to>
                                        <p:strVal val="visible"/>
                                      </p:to>
                                    </p:set>
                                    <p:animEffect transition="in" filter="fade">
                                      <p:cBhvr>
                                        <p:cTn id="1135" dur="500"/>
                                        <p:tgtEl>
                                          <p:spTgt spid="513"/>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514"/>
                                        </p:tgtEl>
                                        <p:attrNameLst>
                                          <p:attrName>style.visibility</p:attrName>
                                        </p:attrNameLst>
                                      </p:cBhvr>
                                      <p:to>
                                        <p:strVal val="visible"/>
                                      </p:to>
                                    </p:set>
                                    <p:animEffect transition="in" filter="fade">
                                      <p:cBhvr>
                                        <p:cTn id="1138" dur="500"/>
                                        <p:tgtEl>
                                          <p:spTgt spid="514"/>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515"/>
                                        </p:tgtEl>
                                        <p:attrNameLst>
                                          <p:attrName>style.visibility</p:attrName>
                                        </p:attrNameLst>
                                      </p:cBhvr>
                                      <p:to>
                                        <p:strVal val="visible"/>
                                      </p:to>
                                    </p:set>
                                    <p:animEffect transition="in" filter="fade">
                                      <p:cBhvr>
                                        <p:cTn id="1141" dur="500"/>
                                        <p:tgtEl>
                                          <p:spTgt spid="515"/>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516"/>
                                        </p:tgtEl>
                                        <p:attrNameLst>
                                          <p:attrName>style.visibility</p:attrName>
                                        </p:attrNameLst>
                                      </p:cBhvr>
                                      <p:to>
                                        <p:strVal val="visible"/>
                                      </p:to>
                                    </p:set>
                                    <p:animEffect transition="in" filter="fade">
                                      <p:cBhvr>
                                        <p:cTn id="1144" dur="500"/>
                                        <p:tgtEl>
                                          <p:spTgt spid="516"/>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517"/>
                                        </p:tgtEl>
                                        <p:attrNameLst>
                                          <p:attrName>style.visibility</p:attrName>
                                        </p:attrNameLst>
                                      </p:cBhvr>
                                      <p:to>
                                        <p:strVal val="visible"/>
                                      </p:to>
                                    </p:set>
                                    <p:animEffect transition="in" filter="fade">
                                      <p:cBhvr>
                                        <p:cTn id="1147" dur="500"/>
                                        <p:tgtEl>
                                          <p:spTgt spid="517"/>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518"/>
                                        </p:tgtEl>
                                        <p:attrNameLst>
                                          <p:attrName>style.visibility</p:attrName>
                                        </p:attrNameLst>
                                      </p:cBhvr>
                                      <p:to>
                                        <p:strVal val="visible"/>
                                      </p:to>
                                    </p:set>
                                    <p:animEffect transition="in" filter="fade">
                                      <p:cBhvr>
                                        <p:cTn id="1150" dur="500"/>
                                        <p:tgtEl>
                                          <p:spTgt spid="518"/>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519"/>
                                        </p:tgtEl>
                                        <p:attrNameLst>
                                          <p:attrName>style.visibility</p:attrName>
                                        </p:attrNameLst>
                                      </p:cBhvr>
                                      <p:to>
                                        <p:strVal val="visible"/>
                                      </p:to>
                                    </p:set>
                                    <p:animEffect transition="in" filter="fade">
                                      <p:cBhvr>
                                        <p:cTn id="1153" dur="500"/>
                                        <p:tgtEl>
                                          <p:spTgt spid="519"/>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520"/>
                                        </p:tgtEl>
                                        <p:attrNameLst>
                                          <p:attrName>style.visibility</p:attrName>
                                        </p:attrNameLst>
                                      </p:cBhvr>
                                      <p:to>
                                        <p:strVal val="visible"/>
                                      </p:to>
                                    </p:set>
                                    <p:animEffect transition="in" filter="fade">
                                      <p:cBhvr>
                                        <p:cTn id="1156" dur="500"/>
                                        <p:tgtEl>
                                          <p:spTgt spid="520"/>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521"/>
                                        </p:tgtEl>
                                        <p:attrNameLst>
                                          <p:attrName>style.visibility</p:attrName>
                                        </p:attrNameLst>
                                      </p:cBhvr>
                                      <p:to>
                                        <p:strVal val="visible"/>
                                      </p:to>
                                    </p:set>
                                    <p:animEffect transition="in" filter="fade">
                                      <p:cBhvr>
                                        <p:cTn id="1159" dur="500"/>
                                        <p:tgtEl>
                                          <p:spTgt spid="521"/>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522"/>
                                        </p:tgtEl>
                                        <p:attrNameLst>
                                          <p:attrName>style.visibility</p:attrName>
                                        </p:attrNameLst>
                                      </p:cBhvr>
                                      <p:to>
                                        <p:strVal val="visible"/>
                                      </p:to>
                                    </p:set>
                                    <p:animEffect transition="in" filter="fade">
                                      <p:cBhvr>
                                        <p:cTn id="1162" dur="500"/>
                                        <p:tgtEl>
                                          <p:spTgt spid="522"/>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523"/>
                                        </p:tgtEl>
                                        <p:attrNameLst>
                                          <p:attrName>style.visibility</p:attrName>
                                        </p:attrNameLst>
                                      </p:cBhvr>
                                      <p:to>
                                        <p:strVal val="visible"/>
                                      </p:to>
                                    </p:set>
                                    <p:animEffect transition="in" filter="fade">
                                      <p:cBhvr>
                                        <p:cTn id="1165" dur="500"/>
                                        <p:tgtEl>
                                          <p:spTgt spid="523"/>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524"/>
                                        </p:tgtEl>
                                        <p:attrNameLst>
                                          <p:attrName>style.visibility</p:attrName>
                                        </p:attrNameLst>
                                      </p:cBhvr>
                                      <p:to>
                                        <p:strVal val="visible"/>
                                      </p:to>
                                    </p:set>
                                    <p:animEffect transition="in" filter="fade">
                                      <p:cBhvr>
                                        <p:cTn id="1168" dur="500"/>
                                        <p:tgtEl>
                                          <p:spTgt spid="524"/>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525"/>
                                        </p:tgtEl>
                                        <p:attrNameLst>
                                          <p:attrName>style.visibility</p:attrName>
                                        </p:attrNameLst>
                                      </p:cBhvr>
                                      <p:to>
                                        <p:strVal val="visible"/>
                                      </p:to>
                                    </p:set>
                                    <p:animEffect transition="in" filter="fade">
                                      <p:cBhvr>
                                        <p:cTn id="1171" dur="500"/>
                                        <p:tgtEl>
                                          <p:spTgt spid="525"/>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526"/>
                                        </p:tgtEl>
                                        <p:attrNameLst>
                                          <p:attrName>style.visibility</p:attrName>
                                        </p:attrNameLst>
                                      </p:cBhvr>
                                      <p:to>
                                        <p:strVal val="visible"/>
                                      </p:to>
                                    </p:set>
                                    <p:animEffect transition="in" filter="fade">
                                      <p:cBhvr>
                                        <p:cTn id="1174" dur="500"/>
                                        <p:tgtEl>
                                          <p:spTgt spid="526"/>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527"/>
                                        </p:tgtEl>
                                        <p:attrNameLst>
                                          <p:attrName>style.visibility</p:attrName>
                                        </p:attrNameLst>
                                      </p:cBhvr>
                                      <p:to>
                                        <p:strVal val="visible"/>
                                      </p:to>
                                    </p:set>
                                    <p:animEffect transition="in" filter="fade">
                                      <p:cBhvr>
                                        <p:cTn id="1177" dur="500"/>
                                        <p:tgtEl>
                                          <p:spTgt spid="527"/>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528"/>
                                        </p:tgtEl>
                                        <p:attrNameLst>
                                          <p:attrName>style.visibility</p:attrName>
                                        </p:attrNameLst>
                                      </p:cBhvr>
                                      <p:to>
                                        <p:strVal val="visible"/>
                                      </p:to>
                                    </p:set>
                                    <p:animEffect transition="in" filter="fade">
                                      <p:cBhvr>
                                        <p:cTn id="1180" dur="500"/>
                                        <p:tgtEl>
                                          <p:spTgt spid="528"/>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529"/>
                                        </p:tgtEl>
                                        <p:attrNameLst>
                                          <p:attrName>style.visibility</p:attrName>
                                        </p:attrNameLst>
                                      </p:cBhvr>
                                      <p:to>
                                        <p:strVal val="visible"/>
                                      </p:to>
                                    </p:set>
                                    <p:animEffect transition="in" filter="fade">
                                      <p:cBhvr>
                                        <p:cTn id="1183" dur="500"/>
                                        <p:tgtEl>
                                          <p:spTgt spid="529"/>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530"/>
                                        </p:tgtEl>
                                        <p:attrNameLst>
                                          <p:attrName>style.visibility</p:attrName>
                                        </p:attrNameLst>
                                      </p:cBhvr>
                                      <p:to>
                                        <p:strVal val="visible"/>
                                      </p:to>
                                    </p:set>
                                    <p:animEffect transition="in" filter="fade">
                                      <p:cBhvr>
                                        <p:cTn id="1186" dur="500"/>
                                        <p:tgtEl>
                                          <p:spTgt spid="530"/>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531"/>
                                        </p:tgtEl>
                                        <p:attrNameLst>
                                          <p:attrName>style.visibility</p:attrName>
                                        </p:attrNameLst>
                                      </p:cBhvr>
                                      <p:to>
                                        <p:strVal val="visible"/>
                                      </p:to>
                                    </p:set>
                                    <p:animEffect transition="in" filter="fade">
                                      <p:cBhvr>
                                        <p:cTn id="1189" dur="500"/>
                                        <p:tgtEl>
                                          <p:spTgt spid="531"/>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532"/>
                                        </p:tgtEl>
                                        <p:attrNameLst>
                                          <p:attrName>style.visibility</p:attrName>
                                        </p:attrNameLst>
                                      </p:cBhvr>
                                      <p:to>
                                        <p:strVal val="visible"/>
                                      </p:to>
                                    </p:set>
                                    <p:animEffect transition="in" filter="fade">
                                      <p:cBhvr>
                                        <p:cTn id="1192" dur="500"/>
                                        <p:tgtEl>
                                          <p:spTgt spid="532"/>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533"/>
                                        </p:tgtEl>
                                        <p:attrNameLst>
                                          <p:attrName>style.visibility</p:attrName>
                                        </p:attrNameLst>
                                      </p:cBhvr>
                                      <p:to>
                                        <p:strVal val="visible"/>
                                      </p:to>
                                    </p:set>
                                    <p:animEffect transition="in" filter="fade">
                                      <p:cBhvr>
                                        <p:cTn id="1195" dur="500"/>
                                        <p:tgtEl>
                                          <p:spTgt spid="533"/>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534"/>
                                        </p:tgtEl>
                                        <p:attrNameLst>
                                          <p:attrName>style.visibility</p:attrName>
                                        </p:attrNameLst>
                                      </p:cBhvr>
                                      <p:to>
                                        <p:strVal val="visible"/>
                                      </p:to>
                                    </p:set>
                                    <p:animEffect transition="in" filter="fade">
                                      <p:cBhvr>
                                        <p:cTn id="1198" dur="500"/>
                                        <p:tgtEl>
                                          <p:spTgt spid="534"/>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535"/>
                                        </p:tgtEl>
                                        <p:attrNameLst>
                                          <p:attrName>style.visibility</p:attrName>
                                        </p:attrNameLst>
                                      </p:cBhvr>
                                      <p:to>
                                        <p:strVal val="visible"/>
                                      </p:to>
                                    </p:set>
                                    <p:animEffect transition="in" filter="fade">
                                      <p:cBhvr>
                                        <p:cTn id="1201" dur="500"/>
                                        <p:tgtEl>
                                          <p:spTgt spid="535"/>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536"/>
                                        </p:tgtEl>
                                        <p:attrNameLst>
                                          <p:attrName>style.visibility</p:attrName>
                                        </p:attrNameLst>
                                      </p:cBhvr>
                                      <p:to>
                                        <p:strVal val="visible"/>
                                      </p:to>
                                    </p:set>
                                    <p:animEffect transition="in" filter="fade">
                                      <p:cBhvr>
                                        <p:cTn id="1204" dur="500"/>
                                        <p:tgtEl>
                                          <p:spTgt spid="536"/>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537"/>
                                        </p:tgtEl>
                                        <p:attrNameLst>
                                          <p:attrName>style.visibility</p:attrName>
                                        </p:attrNameLst>
                                      </p:cBhvr>
                                      <p:to>
                                        <p:strVal val="visible"/>
                                      </p:to>
                                    </p:set>
                                    <p:animEffect transition="in" filter="fade">
                                      <p:cBhvr>
                                        <p:cTn id="1207" dur="500"/>
                                        <p:tgtEl>
                                          <p:spTgt spid="537"/>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538"/>
                                        </p:tgtEl>
                                        <p:attrNameLst>
                                          <p:attrName>style.visibility</p:attrName>
                                        </p:attrNameLst>
                                      </p:cBhvr>
                                      <p:to>
                                        <p:strVal val="visible"/>
                                      </p:to>
                                    </p:set>
                                    <p:animEffect transition="in" filter="fade">
                                      <p:cBhvr>
                                        <p:cTn id="1210" dur="500"/>
                                        <p:tgtEl>
                                          <p:spTgt spid="538"/>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539"/>
                                        </p:tgtEl>
                                        <p:attrNameLst>
                                          <p:attrName>style.visibility</p:attrName>
                                        </p:attrNameLst>
                                      </p:cBhvr>
                                      <p:to>
                                        <p:strVal val="visible"/>
                                      </p:to>
                                    </p:set>
                                    <p:animEffect transition="in" filter="fade">
                                      <p:cBhvr>
                                        <p:cTn id="1213" dur="500"/>
                                        <p:tgtEl>
                                          <p:spTgt spid="539"/>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540"/>
                                        </p:tgtEl>
                                        <p:attrNameLst>
                                          <p:attrName>style.visibility</p:attrName>
                                        </p:attrNameLst>
                                      </p:cBhvr>
                                      <p:to>
                                        <p:strVal val="visible"/>
                                      </p:to>
                                    </p:set>
                                    <p:animEffect transition="in" filter="fade">
                                      <p:cBhvr>
                                        <p:cTn id="1216" dur="500"/>
                                        <p:tgtEl>
                                          <p:spTgt spid="540"/>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541"/>
                                        </p:tgtEl>
                                        <p:attrNameLst>
                                          <p:attrName>style.visibility</p:attrName>
                                        </p:attrNameLst>
                                      </p:cBhvr>
                                      <p:to>
                                        <p:strVal val="visible"/>
                                      </p:to>
                                    </p:set>
                                    <p:animEffect transition="in" filter="fade">
                                      <p:cBhvr>
                                        <p:cTn id="1219" dur="500"/>
                                        <p:tgtEl>
                                          <p:spTgt spid="541"/>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542"/>
                                        </p:tgtEl>
                                        <p:attrNameLst>
                                          <p:attrName>style.visibility</p:attrName>
                                        </p:attrNameLst>
                                      </p:cBhvr>
                                      <p:to>
                                        <p:strVal val="visible"/>
                                      </p:to>
                                    </p:set>
                                    <p:animEffect transition="in" filter="fade">
                                      <p:cBhvr>
                                        <p:cTn id="1222" dur="500"/>
                                        <p:tgtEl>
                                          <p:spTgt spid="542"/>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543"/>
                                        </p:tgtEl>
                                        <p:attrNameLst>
                                          <p:attrName>style.visibility</p:attrName>
                                        </p:attrNameLst>
                                      </p:cBhvr>
                                      <p:to>
                                        <p:strVal val="visible"/>
                                      </p:to>
                                    </p:set>
                                    <p:animEffect transition="in" filter="fade">
                                      <p:cBhvr>
                                        <p:cTn id="1225" dur="500"/>
                                        <p:tgtEl>
                                          <p:spTgt spid="543"/>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544"/>
                                        </p:tgtEl>
                                        <p:attrNameLst>
                                          <p:attrName>style.visibility</p:attrName>
                                        </p:attrNameLst>
                                      </p:cBhvr>
                                      <p:to>
                                        <p:strVal val="visible"/>
                                      </p:to>
                                    </p:set>
                                    <p:animEffect transition="in" filter="fade">
                                      <p:cBhvr>
                                        <p:cTn id="1228" dur="500"/>
                                        <p:tgtEl>
                                          <p:spTgt spid="544"/>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545"/>
                                        </p:tgtEl>
                                        <p:attrNameLst>
                                          <p:attrName>style.visibility</p:attrName>
                                        </p:attrNameLst>
                                      </p:cBhvr>
                                      <p:to>
                                        <p:strVal val="visible"/>
                                      </p:to>
                                    </p:set>
                                    <p:animEffect transition="in" filter="fade">
                                      <p:cBhvr>
                                        <p:cTn id="1231" dur="500"/>
                                        <p:tgtEl>
                                          <p:spTgt spid="545"/>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546"/>
                                        </p:tgtEl>
                                        <p:attrNameLst>
                                          <p:attrName>style.visibility</p:attrName>
                                        </p:attrNameLst>
                                      </p:cBhvr>
                                      <p:to>
                                        <p:strVal val="visible"/>
                                      </p:to>
                                    </p:set>
                                    <p:animEffect transition="in" filter="fade">
                                      <p:cBhvr>
                                        <p:cTn id="1234" dur="500"/>
                                        <p:tgtEl>
                                          <p:spTgt spid="546"/>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547"/>
                                        </p:tgtEl>
                                        <p:attrNameLst>
                                          <p:attrName>style.visibility</p:attrName>
                                        </p:attrNameLst>
                                      </p:cBhvr>
                                      <p:to>
                                        <p:strVal val="visible"/>
                                      </p:to>
                                    </p:set>
                                    <p:animEffect transition="in" filter="fade">
                                      <p:cBhvr>
                                        <p:cTn id="1237" dur="500"/>
                                        <p:tgtEl>
                                          <p:spTgt spid="547"/>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548"/>
                                        </p:tgtEl>
                                        <p:attrNameLst>
                                          <p:attrName>style.visibility</p:attrName>
                                        </p:attrNameLst>
                                      </p:cBhvr>
                                      <p:to>
                                        <p:strVal val="visible"/>
                                      </p:to>
                                    </p:set>
                                    <p:animEffect transition="in" filter="fade">
                                      <p:cBhvr>
                                        <p:cTn id="1240" dur="500"/>
                                        <p:tgtEl>
                                          <p:spTgt spid="548"/>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549"/>
                                        </p:tgtEl>
                                        <p:attrNameLst>
                                          <p:attrName>style.visibility</p:attrName>
                                        </p:attrNameLst>
                                      </p:cBhvr>
                                      <p:to>
                                        <p:strVal val="visible"/>
                                      </p:to>
                                    </p:set>
                                    <p:animEffect transition="in" filter="fade">
                                      <p:cBhvr>
                                        <p:cTn id="1243" dur="500"/>
                                        <p:tgtEl>
                                          <p:spTgt spid="549"/>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551"/>
                                        </p:tgtEl>
                                        <p:attrNameLst>
                                          <p:attrName>style.visibility</p:attrName>
                                        </p:attrNameLst>
                                      </p:cBhvr>
                                      <p:to>
                                        <p:strVal val="visible"/>
                                      </p:to>
                                    </p:set>
                                    <p:animEffect transition="in" filter="fade">
                                      <p:cBhvr>
                                        <p:cTn id="1246" dur="500"/>
                                        <p:tgtEl>
                                          <p:spTgt spid="551"/>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552"/>
                                        </p:tgtEl>
                                        <p:attrNameLst>
                                          <p:attrName>style.visibility</p:attrName>
                                        </p:attrNameLst>
                                      </p:cBhvr>
                                      <p:to>
                                        <p:strVal val="visible"/>
                                      </p:to>
                                    </p:set>
                                    <p:animEffect transition="in" filter="fade">
                                      <p:cBhvr>
                                        <p:cTn id="1249" dur="500"/>
                                        <p:tgtEl>
                                          <p:spTgt spid="552"/>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553"/>
                                        </p:tgtEl>
                                        <p:attrNameLst>
                                          <p:attrName>style.visibility</p:attrName>
                                        </p:attrNameLst>
                                      </p:cBhvr>
                                      <p:to>
                                        <p:strVal val="visible"/>
                                      </p:to>
                                    </p:set>
                                    <p:animEffect transition="in" filter="fade">
                                      <p:cBhvr>
                                        <p:cTn id="1252" dur="500"/>
                                        <p:tgtEl>
                                          <p:spTgt spid="553"/>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554"/>
                                        </p:tgtEl>
                                        <p:attrNameLst>
                                          <p:attrName>style.visibility</p:attrName>
                                        </p:attrNameLst>
                                      </p:cBhvr>
                                      <p:to>
                                        <p:strVal val="visible"/>
                                      </p:to>
                                    </p:set>
                                    <p:animEffect transition="in" filter="fade">
                                      <p:cBhvr>
                                        <p:cTn id="1255" dur="500"/>
                                        <p:tgtEl>
                                          <p:spTgt spid="554"/>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555"/>
                                        </p:tgtEl>
                                        <p:attrNameLst>
                                          <p:attrName>style.visibility</p:attrName>
                                        </p:attrNameLst>
                                      </p:cBhvr>
                                      <p:to>
                                        <p:strVal val="visible"/>
                                      </p:to>
                                    </p:set>
                                    <p:animEffect transition="in" filter="fade">
                                      <p:cBhvr>
                                        <p:cTn id="1258" dur="500"/>
                                        <p:tgtEl>
                                          <p:spTgt spid="555"/>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556"/>
                                        </p:tgtEl>
                                        <p:attrNameLst>
                                          <p:attrName>style.visibility</p:attrName>
                                        </p:attrNameLst>
                                      </p:cBhvr>
                                      <p:to>
                                        <p:strVal val="visible"/>
                                      </p:to>
                                    </p:set>
                                    <p:animEffect transition="in" filter="fade">
                                      <p:cBhvr>
                                        <p:cTn id="1261" dur="500"/>
                                        <p:tgtEl>
                                          <p:spTgt spid="556"/>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557"/>
                                        </p:tgtEl>
                                        <p:attrNameLst>
                                          <p:attrName>style.visibility</p:attrName>
                                        </p:attrNameLst>
                                      </p:cBhvr>
                                      <p:to>
                                        <p:strVal val="visible"/>
                                      </p:to>
                                    </p:set>
                                    <p:animEffect transition="in" filter="fade">
                                      <p:cBhvr>
                                        <p:cTn id="1264" dur="500"/>
                                        <p:tgtEl>
                                          <p:spTgt spid="557"/>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558"/>
                                        </p:tgtEl>
                                        <p:attrNameLst>
                                          <p:attrName>style.visibility</p:attrName>
                                        </p:attrNameLst>
                                      </p:cBhvr>
                                      <p:to>
                                        <p:strVal val="visible"/>
                                      </p:to>
                                    </p:set>
                                    <p:animEffect transition="in" filter="fade">
                                      <p:cBhvr>
                                        <p:cTn id="1267" dur="500"/>
                                        <p:tgtEl>
                                          <p:spTgt spid="558"/>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559"/>
                                        </p:tgtEl>
                                        <p:attrNameLst>
                                          <p:attrName>style.visibility</p:attrName>
                                        </p:attrNameLst>
                                      </p:cBhvr>
                                      <p:to>
                                        <p:strVal val="visible"/>
                                      </p:to>
                                    </p:set>
                                    <p:animEffect transition="in" filter="fade">
                                      <p:cBhvr>
                                        <p:cTn id="1270" dur="500"/>
                                        <p:tgtEl>
                                          <p:spTgt spid="559"/>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560"/>
                                        </p:tgtEl>
                                        <p:attrNameLst>
                                          <p:attrName>style.visibility</p:attrName>
                                        </p:attrNameLst>
                                      </p:cBhvr>
                                      <p:to>
                                        <p:strVal val="visible"/>
                                      </p:to>
                                    </p:set>
                                    <p:animEffect transition="in" filter="fade">
                                      <p:cBhvr>
                                        <p:cTn id="1273" dur="500"/>
                                        <p:tgtEl>
                                          <p:spTgt spid="560"/>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561"/>
                                        </p:tgtEl>
                                        <p:attrNameLst>
                                          <p:attrName>style.visibility</p:attrName>
                                        </p:attrNameLst>
                                      </p:cBhvr>
                                      <p:to>
                                        <p:strVal val="visible"/>
                                      </p:to>
                                    </p:set>
                                    <p:animEffect transition="in" filter="fade">
                                      <p:cBhvr>
                                        <p:cTn id="1276" dur="500"/>
                                        <p:tgtEl>
                                          <p:spTgt spid="561"/>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562"/>
                                        </p:tgtEl>
                                        <p:attrNameLst>
                                          <p:attrName>style.visibility</p:attrName>
                                        </p:attrNameLst>
                                      </p:cBhvr>
                                      <p:to>
                                        <p:strVal val="visible"/>
                                      </p:to>
                                    </p:set>
                                    <p:animEffect transition="in" filter="fade">
                                      <p:cBhvr>
                                        <p:cTn id="1279" dur="500"/>
                                        <p:tgtEl>
                                          <p:spTgt spid="562"/>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563"/>
                                        </p:tgtEl>
                                        <p:attrNameLst>
                                          <p:attrName>style.visibility</p:attrName>
                                        </p:attrNameLst>
                                      </p:cBhvr>
                                      <p:to>
                                        <p:strVal val="visible"/>
                                      </p:to>
                                    </p:set>
                                    <p:animEffect transition="in" filter="fade">
                                      <p:cBhvr>
                                        <p:cTn id="1282" dur="500"/>
                                        <p:tgtEl>
                                          <p:spTgt spid="563"/>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564"/>
                                        </p:tgtEl>
                                        <p:attrNameLst>
                                          <p:attrName>style.visibility</p:attrName>
                                        </p:attrNameLst>
                                      </p:cBhvr>
                                      <p:to>
                                        <p:strVal val="visible"/>
                                      </p:to>
                                    </p:set>
                                    <p:animEffect transition="in" filter="fade">
                                      <p:cBhvr>
                                        <p:cTn id="1285" dur="500"/>
                                        <p:tgtEl>
                                          <p:spTgt spid="564"/>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565"/>
                                        </p:tgtEl>
                                        <p:attrNameLst>
                                          <p:attrName>style.visibility</p:attrName>
                                        </p:attrNameLst>
                                      </p:cBhvr>
                                      <p:to>
                                        <p:strVal val="visible"/>
                                      </p:to>
                                    </p:set>
                                    <p:animEffect transition="in" filter="fade">
                                      <p:cBhvr>
                                        <p:cTn id="1288" dur="500"/>
                                        <p:tgtEl>
                                          <p:spTgt spid="565"/>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566"/>
                                        </p:tgtEl>
                                        <p:attrNameLst>
                                          <p:attrName>style.visibility</p:attrName>
                                        </p:attrNameLst>
                                      </p:cBhvr>
                                      <p:to>
                                        <p:strVal val="visible"/>
                                      </p:to>
                                    </p:set>
                                    <p:animEffect transition="in" filter="fade">
                                      <p:cBhvr>
                                        <p:cTn id="1291" dur="500"/>
                                        <p:tgtEl>
                                          <p:spTgt spid="566"/>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567"/>
                                        </p:tgtEl>
                                        <p:attrNameLst>
                                          <p:attrName>style.visibility</p:attrName>
                                        </p:attrNameLst>
                                      </p:cBhvr>
                                      <p:to>
                                        <p:strVal val="visible"/>
                                      </p:to>
                                    </p:set>
                                    <p:animEffect transition="in" filter="fade">
                                      <p:cBhvr>
                                        <p:cTn id="1294" dur="500"/>
                                        <p:tgtEl>
                                          <p:spTgt spid="567"/>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568"/>
                                        </p:tgtEl>
                                        <p:attrNameLst>
                                          <p:attrName>style.visibility</p:attrName>
                                        </p:attrNameLst>
                                      </p:cBhvr>
                                      <p:to>
                                        <p:strVal val="visible"/>
                                      </p:to>
                                    </p:set>
                                    <p:animEffect transition="in" filter="fade">
                                      <p:cBhvr>
                                        <p:cTn id="1297" dur="500"/>
                                        <p:tgtEl>
                                          <p:spTgt spid="568"/>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569"/>
                                        </p:tgtEl>
                                        <p:attrNameLst>
                                          <p:attrName>style.visibility</p:attrName>
                                        </p:attrNameLst>
                                      </p:cBhvr>
                                      <p:to>
                                        <p:strVal val="visible"/>
                                      </p:to>
                                    </p:set>
                                    <p:animEffect transition="in" filter="fade">
                                      <p:cBhvr>
                                        <p:cTn id="1300" dur="500"/>
                                        <p:tgtEl>
                                          <p:spTgt spid="569"/>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570"/>
                                        </p:tgtEl>
                                        <p:attrNameLst>
                                          <p:attrName>style.visibility</p:attrName>
                                        </p:attrNameLst>
                                      </p:cBhvr>
                                      <p:to>
                                        <p:strVal val="visible"/>
                                      </p:to>
                                    </p:set>
                                    <p:animEffect transition="in" filter="fade">
                                      <p:cBhvr>
                                        <p:cTn id="1303" dur="500"/>
                                        <p:tgtEl>
                                          <p:spTgt spid="570"/>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571"/>
                                        </p:tgtEl>
                                        <p:attrNameLst>
                                          <p:attrName>style.visibility</p:attrName>
                                        </p:attrNameLst>
                                      </p:cBhvr>
                                      <p:to>
                                        <p:strVal val="visible"/>
                                      </p:to>
                                    </p:set>
                                    <p:animEffect transition="in" filter="fade">
                                      <p:cBhvr>
                                        <p:cTn id="1306" dur="500"/>
                                        <p:tgtEl>
                                          <p:spTgt spid="571"/>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572"/>
                                        </p:tgtEl>
                                        <p:attrNameLst>
                                          <p:attrName>style.visibility</p:attrName>
                                        </p:attrNameLst>
                                      </p:cBhvr>
                                      <p:to>
                                        <p:strVal val="visible"/>
                                      </p:to>
                                    </p:set>
                                    <p:animEffect transition="in" filter="fade">
                                      <p:cBhvr>
                                        <p:cTn id="1309" dur="500"/>
                                        <p:tgtEl>
                                          <p:spTgt spid="572"/>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573"/>
                                        </p:tgtEl>
                                        <p:attrNameLst>
                                          <p:attrName>style.visibility</p:attrName>
                                        </p:attrNameLst>
                                      </p:cBhvr>
                                      <p:to>
                                        <p:strVal val="visible"/>
                                      </p:to>
                                    </p:set>
                                    <p:animEffect transition="in" filter="fade">
                                      <p:cBhvr>
                                        <p:cTn id="1312" dur="500"/>
                                        <p:tgtEl>
                                          <p:spTgt spid="573"/>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574"/>
                                        </p:tgtEl>
                                        <p:attrNameLst>
                                          <p:attrName>style.visibility</p:attrName>
                                        </p:attrNameLst>
                                      </p:cBhvr>
                                      <p:to>
                                        <p:strVal val="visible"/>
                                      </p:to>
                                    </p:set>
                                    <p:animEffect transition="in" filter="fade">
                                      <p:cBhvr>
                                        <p:cTn id="1315" dur="500"/>
                                        <p:tgtEl>
                                          <p:spTgt spid="574"/>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575"/>
                                        </p:tgtEl>
                                        <p:attrNameLst>
                                          <p:attrName>style.visibility</p:attrName>
                                        </p:attrNameLst>
                                      </p:cBhvr>
                                      <p:to>
                                        <p:strVal val="visible"/>
                                      </p:to>
                                    </p:set>
                                    <p:animEffect transition="in" filter="fade">
                                      <p:cBhvr>
                                        <p:cTn id="1318" dur="500"/>
                                        <p:tgtEl>
                                          <p:spTgt spid="575"/>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576"/>
                                        </p:tgtEl>
                                        <p:attrNameLst>
                                          <p:attrName>style.visibility</p:attrName>
                                        </p:attrNameLst>
                                      </p:cBhvr>
                                      <p:to>
                                        <p:strVal val="visible"/>
                                      </p:to>
                                    </p:set>
                                    <p:animEffect transition="in" filter="fade">
                                      <p:cBhvr>
                                        <p:cTn id="1321" dur="500"/>
                                        <p:tgtEl>
                                          <p:spTgt spid="576"/>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577"/>
                                        </p:tgtEl>
                                        <p:attrNameLst>
                                          <p:attrName>style.visibility</p:attrName>
                                        </p:attrNameLst>
                                      </p:cBhvr>
                                      <p:to>
                                        <p:strVal val="visible"/>
                                      </p:to>
                                    </p:set>
                                    <p:animEffect transition="in" filter="fade">
                                      <p:cBhvr>
                                        <p:cTn id="1324" dur="500"/>
                                        <p:tgtEl>
                                          <p:spTgt spid="577"/>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578"/>
                                        </p:tgtEl>
                                        <p:attrNameLst>
                                          <p:attrName>style.visibility</p:attrName>
                                        </p:attrNameLst>
                                      </p:cBhvr>
                                      <p:to>
                                        <p:strVal val="visible"/>
                                      </p:to>
                                    </p:set>
                                    <p:animEffect transition="in" filter="fade">
                                      <p:cBhvr>
                                        <p:cTn id="1327" dur="500"/>
                                        <p:tgtEl>
                                          <p:spTgt spid="578"/>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580"/>
                                        </p:tgtEl>
                                        <p:attrNameLst>
                                          <p:attrName>style.visibility</p:attrName>
                                        </p:attrNameLst>
                                      </p:cBhvr>
                                      <p:to>
                                        <p:strVal val="visible"/>
                                      </p:to>
                                    </p:set>
                                    <p:animEffect transition="in" filter="fade">
                                      <p:cBhvr>
                                        <p:cTn id="1330" dur="500"/>
                                        <p:tgtEl>
                                          <p:spTgt spid="580"/>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581"/>
                                        </p:tgtEl>
                                        <p:attrNameLst>
                                          <p:attrName>style.visibility</p:attrName>
                                        </p:attrNameLst>
                                      </p:cBhvr>
                                      <p:to>
                                        <p:strVal val="visible"/>
                                      </p:to>
                                    </p:set>
                                    <p:animEffect transition="in" filter="fade">
                                      <p:cBhvr>
                                        <p:cTn id="1333" dur="500"/>
                                        <p:tgtEl>
                                          <p:spTgt spid="581"/>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582"/>
                                        </p:tgtEl>
                                        <p:attrNameLst>
                                          <p:attrName>style.visibility</p:attrName>
                                        </p:attrNameLst>
                                      </p:cBhvr>
                                      <p:to>
                                        <p:strVal val="visible"/>
                                      </p:to>
                                    </p:set>
                                    <p:animEffect transition="in" filter="fade">
                                      <p:cBhvr>
                                        <p:cTn id="1336" dur="500"/>
                                        <p:tgtEl>
                                          <p:spTgt spid="582"/>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583"/>
                                        </p:tgtEl>
                                        <p:attrNameLst>
                                          <p:attrName>style.visibility</p:attrName>
                                        </p:attrNameLst>
                                      </p:cBhvr>
                                      <p:to>
                                        <p:strVal val="visible"/>
                                      </p:to>
                                    </p:set>
                                    <p:animEffect transition="in" filter="fade">
                                      <p:cBhvr>
                                        <p:cTn id="1339" dur="500"/>
                                        <p:tgtEl>
                                          <p:spTgt spid="583"/>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584"/>
                                        </p:tgtEl>
                                        <p:attrNameLst>
                                          <p:attrName>style.visibility</p:attrName>
                                        </p:attrNameLst>
                                      </p:cBhvr>
                                      <p:to>
                                        <p:strVal val="visible"/>
                                      </p:to>
                                    </p:set>
                                    <p:animEffect transition="in" filter="fade">
                                      <p:cBhvr>
                                        <p:cTn id="1342" dur="500"/>
                                        <p:tgtEl>
                                          <p:spTgt spid="584"/>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585"/>
                                        </p:tgtEl>
                                        <p:attrNameLst>
                                          <p:attrName>style.visibility</p:attrName>
                                        </p:attrNameLst>
                                      </p:cBhvr>
                                      <p:to>
                                        <p:strVal val="visible"/>
                                      </p:to>
                                    </p:set>
                                    <p:animEffect transition="in" filter="fade">
                                      <p:cBhvr>
                                        <p:cTn id="1345" dur="500"/>
                                        <p:tgtEl>
                                          <p:spTgt spid="585"/>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586"/>
                                        </p:tgtEl>
                                        <p:attrNameLst>
                                          <p:attrName>style.visibility</p:attrName>
                                        </p:attrNameLst>
                                      </p:cBhvr>
                                      <p:to>
                                        <p:strVal val="visible"/>
                                      </p:to>
                                    </p:set>
                                    <p:animEffect transition="in" filter="fade">
                                      <p:cBhvr>
                                        <p:cTn id="1348" dur="500"/>
                                        <p:tgtEl>
                                          <p:spTgt spid="586"/>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587"/>
                                        </p:tgtEl>
                                        <p:attrNameLst>
                                          <p:attrName>style.visibility</p:attrName>
                                        </p:attrNameLst>
                                      </p:cBhvr>
                                      <p:to>
                                        <p:strVal val="visible"/>
                                      </p:to>
                                    </p:set>
                                    <p:animEffect transition="in" filter="fade">
                                      <p:cBhvr>
                                        <p:cTn id="1351" dur="500"/>
                                        <p:tgtEl>
                                          <p:spTgt spid="587"/>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588"/>
                                        </p:tgtEl>
                                        <p:attrNameLst>
                                          <p:attrName>style.visibility</p:attrName>
                                        </p:attrNameLst>
                                      </p:cBhvr>
                                      <p:to>
                                        <p:strVal val="visible"/>
                                      </p:to>
                                    </p:set>
                                    <p:animEffect transition="in" filter="fade">
                                      <p:cBhvr>
                                        <p:cTn id="1354" dur="500"/>
                                        <p:tgtEl>
                                          <p:spTgt spid="588"/>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589"/>
                                        </p:tgtEl>
                                        <p:attrNameLst>
                                          <p:attrName>style.visibility</p:attrName>
                                        </p:attrNameLst>
                                      </p:cBhvr>
                                      <p:to>
                                        <p:strVal val="visible"/>
                                      </p:to>
                                    </p:set>
                                    <p:animEffect transition="in" filter="fade">
                                      <p:cBhvr>
                                        <p:cTn id="1357" dur="500"/>
                                        <p:tgtEl>
                                          <p:spTgt spid="589"/>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590"/>
                                        </p:tgtEl>
                                        <p:attrNameLst>
                                          <p:attrName>style.visibility</p:attrName>
                                        </p:attrNameLst>
                                      </p:cBhvr>
                                      <p:to>
                                        <p:strVal val="visible"/>
                                      </p:to>
                                    </p:set>
                                    <p:animEffect transition="in" filter="fade">
                                      <p:cBhvr>
                                        <p:cTn id="1360" dur="500"/>
                                        <p:tgtEl>
                                          <p:spTgt spid="590"/>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591"/>
                                        </p:tgtEl>
                                        <p:attrNameLst>
                                          <p:attrName>style.visibility</p:attrName>
                                        </p:attrNameLst>
                                      </p:cBhvr>
                                      <p:to>
                                        <p:strVal val="visible"/>
                                      </p:to>
                                    </p:set>
                                    <p:animEffect transition="in" filter="fade">
                                      <p:cBhvr>
                                        <p:cTn id="1363" dur="500"/>
                                        <p:tgtEl>
                                          <p:spTgt spid="591"/>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592"/>
                                        </p:tgtEl>
                                        <p:attrNameLst>
                                          <p:attrName>style.visibility</p:attrName>
                                        </p:attrNameLst>
                                      </p:cBhvr>
                                      <p:to>
                                        <p:strVal val="visible"/>
                                      </p:to>
                                    </p:set>
                                    <p:animEffect transition="in" filter="fade">
                                      <p:cBhvr>
                                        <p:cTn id="1366" dur="500"/>
                                        <p:tgtEl>
                                          <p:spTgt spid="592"/>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593"/>
                                        </p:tgtEl>
                                        <p:attrNameLst>
                                          <p:attrName>style.visibility</p:attrName>
                                        </p:attrNameLst>
                                      </p:cBhvr>
                                      <p:to>
                                        <p:strVal val="visible"/>
                                      </p:to>
                                    </p:set>
                                    <p:animEffect transition="in" filter="fade">
                                      <p:cBhvr>
                                        <p:cTn id="1369" dur="500"/>
                                        <p:tgtEl>
                                          <p:spTgt spid="593"/>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594"/>
                                        </p:tgtEl>
                                        <p:attrNameLst>
                                          <p:attrName>style.visibility</p:attrName>
                                        </p:attrNameLst>
                                      </p:cBhvr>
                                      <p:to>
                                        <p:strVal val="visible"/>
                                      </p:to>
                                    </p:set>
                                    <p:animEffect transition="in" filter="fade">
                                      <p:cBhvr>
                                        <p:cTn id="1372" dur="500"/>
                                        <p:tgtEl>
                                          <p:spTgt spid="594"/>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595"/>
                                        </p:tgtEl>
                                        <p:attrNameLst>
                                          <p:attrName>style.visibility</p:attrName>
                                        </p:attrNameLst>
                                      </p:cBhvr>
                                      <p:to>
                                        <p:strVal val="visible"/>
                                      </p:to>
                                    </p:set>
                                    <p:animEffect transition="in" filter="fade">
                                      <p:cBhvr>
                                        <p:cTn id="1375" dur="500"/>
                                        <p:tgtEl>
                                          <p:spTgt spid="595"/>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596"/>
                                        </p:tgtEl>
                                        <p:attrNameLst>
                                          <p:attrName>style.visibility</p:attrName>
                                        </p:attrNameLst>
                                      </p:cBhvr>
                                      <p:to>
                                        <p:strVal val="visible"/>
                                      </p:to>
                                    </p:set>
                                    <p:animEffect transition="in" filter="fade">
                                      <p:cBhvr>
                                        <p:cTn id="1378" dur="500"/>
                                        <p:tgtEl>
                                          <p:spTgt spid="596"/>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597"/>
                                        </p:tgtEl>
                                        <p:attrNameLst>
                                          <p:attrName>style.visibility</p:attrName>
                                        </p:attrNameLst>
                                      </p:cBhvr>
                                      <p:to>
                                        <p:strVal val="visible"/>
                                      </p:to>
                                    </p:set>
                                    <p:animEffect transition="in" filter="fade">
                                      <p:cBhvr>
                                        <p:cTn id="1381" dur="500"/>
                                        <p:tgtEl>
                                          <p:spTgt spid="597"/>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598"/>
                                        </p:tgtEl>
                                        <p:attrNameLst>
                                          <p:attrName>style.visibility</p:attrName>
                                        </p:attrNameLst>
                                      </p:cBhvr>
                                      <p:to>
                                        <p:strVal val="visible"/>
                                      </p:to>
                                    </p:set>
                                    <p:animEffect transition="in" filter="fade">
                                      <p:cBhvr>
                                        <p:cTn id="1384" dur="500"/>
                                        <p:tgtEl>
                                          <p:spTgt spid="598"/>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599"/>
                                        </p:tgtEl>
                                        <p:attrNameLst>
                                          <p:attrName>style.visibility</p:attrName>
                                        </p:attrNameLst>
                                      </p:cBhvr>
                                      <p:to>
                                        <p:strVal val="visible"/>
                                      </p:to>
                                    </p:set>
                                    <p:animEffect transition="in" filter="fade">
                                      <p:cBhvr>
                                        <p:cTn id="1387" dur="500"/>
                                        <p:tgtEl>
                                          <p:spTgt spid="599"/>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600"/>
                                        </p:tgtEl>
                                        <p:attrNameLst>
                                          <p:attrName>style.visibility</p:attrName>
                                        </p:attrNameLst>
                                      </p:cBhvr>
                                      <p:to>
                                        <p:strVal val="visible"/>
                                      </p:to>
                                    </p:set>
                                    <p:animEffect transition="in" filter="fade">
                                      <p:cBhvr>
                                        <p:cTn id="1390" dur="500"/>
                                        <p:tgtEl>
                                          <p:spTgt spid="600"/>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601"/>
                                        </p:tgtEl>
                                        <p:attrNameLst>
                                          <p:attrName>style.visibility</p:attrName>
                                        </p:attrNameLst>
                                      </p:cBhvr>
                                      <p:to>
                                        <p:strVal val="visible"/>
                                      </p:to>
                                    </p:set>
                                    <p:animEffect transition="in" filter="fade">
                                      <p:cBhvr>
                                        <p:cTn id="1393" dur="500"/>
                                        <p:tgtEl>
                                          <p:spTgt spid="601"/>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602"/>
                                        </p:tgtEl>
                                        <p:attrNameLst>
                                          <p:attrName>style.visibility</p:attrName>
                                        </p:attrNameLst>
                                      </p:cBhvr>
                                      <p:to>
                                        <p:strVal val="visible"/>
                                      </p:to>
                                    </p:set>
                                    <p:animEffect transition="in" filter="fade">
                                      <p:cBhvr>
                                        <p:cTn id="1396" dur="500"/>
                                        <p:tgtEl>
                                          <p:spTgt spid="602"/>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603"/>
                                        </p:tgtEl>
                                        <p:attrNameLst>
                                          <p:attrName>style.visibility</p:attrName>
                                        </p:attrNameLst>
                                      </p:cBhvr>
                                      <p:to>
                                        <p:strVal val="visible"/>
                                      </p:to>
                                    </p:set>
                                    <p:animEffect transition="in" filter="fade">
                                      <p:cBhvr>
                                        <p:cTn id="1399" dur="500"/>
                                        <p:tgtEl>
                                          <p:spTgt spid="603"/>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604"/>
                                        </p:tgtEl>
                                        <p:attrNameLst>
                                          <p:attrName>style.visibility</p:attrName>
                                        </p:attrNameLst>
                                      </p:cBhvr>
                                      <p:to>
                                        <p:strVal val="visible"/>
                                      </p:to>
                                    </p:set>
                                    <p:animEffect transition="in" filter="fade">
                                      <p:cBhvr>
                                        <p:cTn id="1402" dur="500"/>
                                        <p:tgtEl>
                                          <p:spTgt spid="604"/>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605"/>
                                        </p:tgtEl>
                                        <p:attrNameLst>
                                          <p:attrName>style.visibility</p:attrName>
                                        </p:attrNameLst>
                                      </p:cBhvr>
                                      <p:to>
                                        <p:strVal val="visible"/>
                                      </p:to>
                                    </p:set>
                                    <p:animEffect transition="in" filter="fade">
                                      <p:cBhvr>
                                        <p:cTn id="1405" dur="500"/>
                                        <p:tgtEl>
                                          <p:spTgt spid="605"/>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606"/>
                                        </p:tgtEl>
                                        <p:attrNameLst>
                                          <p:attrName>style.visibility</p:attrName>
                                        </p:attrNameLst>
                                      </p:cBhvr>
                                      <p:to>
                                        <p:strVal val="visible"/>
                                      </p:to>
                                    </p:set>
                                    <p:animEffect transition="in" filter="fade">
                                      <p:cBhvr>
                                        <p:cTn id="1408" dur="500"/>
                                        <p:tgtEl>
                                          <p:spTgt spid="606"/>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607"/>
                                        </p:tgtEl>
                                        <p:attrNameLst>
                                          <p:attrName>style.visibility</p:attrName>
                                        </p:attrNameLst>
                                      </p:cBhvr>
                                      <p:to>
                                        <p:strVal val="visible"/>
                                      </p:to>
                                    </p:set>
                                    <p:animEffect transition="in" filter="fade">
                                      <p:cBhvr>
                                        <p:cTn id="1411" dur="500"/>
                                        <p:tgtEl>
                                          <p:spTgt spid="607"/>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608"/>
                                        </p:tgtEl>
                                        <p:attrNameLst>
                                          <p:attrName>style.visibility</p:attrName>
                                        </p:attrNameLst>
                                      </p:cBhvr>
                                      <p:to>
                                        <p:strVal val="visible"/>
                                      </p:to>
                                    </p:set>
                                    <p:animEffect transition="in" filter="fade">
                                      <p:cBhvr>
                                        <p:cTn id="1414" dur="500"/>
                                        <p:tgtEl>
                                          <p:spTgt spid="608"/>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609"/>
                                        </p:tgtEl>
                                        <p:attrNameLst>
                                          <p:attrName>style.visibility</p:attrName>
                                        </p:attrNameLst>
                                      </p:cBhvr>
                                      <p:to>
                                        <p:strVal val="visible"/>
                                      </p:to>
                                    </p:set>
                                    <p:animEffect transition="in" filter="fade">
                                      <p:cBhvr>
                                        <p:cTn id="1417" dur="500"/>
                                        <p:tgtEl>
                                          <p:spTgt spid="609"/>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610"/>
                                        </p:tgtEl>
                                        <p:attrNameLst>
                                          <p:attrName>style.visibility</p:attrName>
                                        </p:attrNameLst>
                                      </p:cBhvr>
                                      <p:to>
                                        <p:strVal val="visible"/>
                                      </p:to>
                                    </p:set>
                                    <p:animEffect transition="in" filter="fade">
                                      <p:cBhvr>
                                        <p:cTn id="1420" dur="500"/>
                                        <p:tgtEl>
                                          <p:spTgt spid="610"/>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611"/>
                                        </p:tgtEl>
                                        <p:attrNameLst>
                                          <p:attrName>style.visibility</p:attrName>
                                        </p:attrNameLst>
                                      </p:cBhvr>
                                      <p:to>
                                        <p:strVal val="visible"/>
                                      </p:to>
                                    </p:set>
                                    <p:animEffect transition="in" filter="fade">
                                      <p:cBhvr>
                                        <p:cTn id="1423" dur="500"/>
                                        <p:tgtEl>
                                          <p:spTgt spid="611"/>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612"/>
                                        </p:tgtEl>
                                        <p:attrNameLst>
                                          <p:attrName>style.visibility</p:attrName>
                                        </p:attrNameLst>
                                      </p:cBhvr>
                                      <p:to>
                                        <p:strVal val="visible"/>
                                      </p:to>
                                    </p:set>
                                    <p:animEffect transition="in" filter="fade">
                                      <p:cBhvr>
                                        <p:cTn id="1426" dur="500"/>
                                        <p:tgtEl>
                                          <p:spTgt spid="612"/>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613"/>
                                        </p:tgtEl>
                                        <p:attrNameLst>
                                          <p:attrName>style.visibility</p:attrName>
                                        </p:attrNameLst>
                                      </p:cBhvr>
                                      <p:to>
                                        <p:strVal val="visible"/>
                                      </p:to>
                                    </p:set>
                                    <p:animEffect transition="in" filter="fade">
                                      <p:cBhvr>
                                        <p:cTn id="1429" dur="500"/>
                                        <p:tgtEl>
                                          <p:spTgt spid="613"/>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614"/>
                                        </p:tgtEl>
                                        <p:attrNameLst>
                                          <p:attrName>style.visibility</p:attrName>
                                        </p:attrNameLst>
                                      </p:cBhvr>
                                      <p:to>
                                        <p:strVal val="visible"/>
                                      </p:to>
                                    </p:set>
                                    <p:animEffect transition="in" filter="fade">
                                      <p:cBhvr>
                                        <p:cTn id="1432" dur="500"/>
                                        <p:tgtEl>
                                          <p:spTgt spid="614"/>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615"/>
                                        </p:tgtEl>
                                        <p:attrNameLst>
                                          <p:attrName>style.visibility</p:attrName>
                                        </p:attrNameLst>
                                      </p:cBhvr>
                                      <p:to>
                                        <p:strVal val="visible"/>
                                      </p:to>
                                    </p:set>
                                    <p:animEffect transition="in" filter="fade">
                                      <p:cBhvr>
                                        <p:cTn id="1435" dur="500"/>
                                        <p:tgtEl>
                                          <p:spTgt spid="615"/>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616"/>
                                        </p:tgtEl>
                                        <p:attrNameLst>
                                          <p:attrName>style.visibility</p:attrName>
                                        </p:attrNameLst>
                                      </p:cBhvr>
                                      <p:to>
                                        <p:strVal val="visible"/>
                                      </p:to>
                                    </p:set>
                                    <p:animEffect transition="in" filter="fade">
                                      <p:cBhvr>
                                        <p:cTn id="1438" dur="500"/>
                                        <p:tgtEl>
                                          <p:spTgt spid="616"/>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617"/>
                                        </p:tgtEl>
                                        <p:attrNameLst>
                                          <p:attrName>style.visibility</p:attrName>
                                        </p:attrNameLst>
                                      </p:cBhvr>
                                      <p:to>
                                        <p:strVal val="visible"/>
                                      </p:to>
                                    </p:set>
                                    <p:animEffect transition="in" filter="fade">
                                      <p:cBhvr>
                                        <p:cTn id="1441" dur="500"/>
                                        <p:tgtEl>
                                          <p:spTgt spid="617"/>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618"/>
                                        </p:tgtEl>
                                        <p:attrNameLst>
                                          <p:attrName>style.visibility</p:attrName>
                                        </p:attrNameLst>
                                      </p:cBhvr>
                                      <p:to>
                                        <p:strVal val="visible"/>
                                      </p:to>
                                    </p:set>
                                    <p:animEffect transition="in" filter="fade">
                                      <p:cBhvr>
                                        <p:cTn id="1444" dur="500"/>
                                        <p:tgtEl>
                                          <p:spTgt spid="618"/>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619"/>
                                        </p:tgtEl>
                                        <p:attrNameLst>
                                          <p:attrName>style.visibility</p:attrName>
                                        </p:attrNameLst>
                                      </p:cBhvr>
                                      <p:to>
                                        <p:strVal val="visible"/>
                                      </p:to>
                                    </p:set>
                                    <p:animEffect transition="in" filter="fade">
                                      <p:cBhvr>
                                        <p:cTn id="1447" dur="500"/>
                                        <p:tgtEl>
                                          <p:spTgt spid="619"/>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620"/>
                                        </p:tgtEl>
                                        <p:attrNameLst>
                                          <p:attrName>style.visibility</p:attrName>
                                        </p:attrNameLst>
                                      </p:cBhvr>
                                      <p:to>
                                        <p:strVal val="visible"/>
                                      </p:to>
                                    </p:set>
                                    <p:animEffect transition="in" filter="fade">
                                      <p:cBhvr>
                                        <p:cTn id="1450" dur="500"/>
                                        <p:tgtEl>
                                          <p:spTgt spid="620"/>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621"/>
                                        </p:tgtEl>
                                        <p:attrNameLst>
                                          <p:attrName>style.visibility</p:attrName>
                                        </p:attrNameLst>
                                      </p:cBhvr>
                                      <p:to>
                                        <p:strVal val="visible"/>
                                      </p:to>
                                    </p:set>
                                    <p:animEffect transition="in" filter="fade">
                                      <p:cBhvr>
                                        <p:cTn id="1453" dur="500"/>
                                        <p:tgtEl>
                                          <p:spTgt spid="621"/>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622"/>
                                        </p:tgtEl>
                                        <p:attrNameLst>
                                          <p:attrName>style.visibility</p:attrName>
                                        </p:attrNameLst>
                                      </p:cBhvr>
                                      <p:to>
                                        <p:strVal val="visible"/>
                                      </p:to>
                                    </p:set>
                                    <p:animEffect transition="in" filter="fade">
                                      <p:cBhvr>
                                        <p:cTn id="1456" dur="500"/>
                                        <p:tgtEl>
                                          <p:spTgt spid="622"/>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623"/>
                                        </p:tgtEl>
                                        <p:attrNameLst>
                                          <p:attrName>style.visibility</p:attrName>
                                        </p:attrNameLst>
                                      </p:cBhvr>
                                      <p:to>
                                        <p:strVal val="visible"/>
                                      </p:to>
                                    </p:set>
                                    <p:animEffect transition="in" filter="fade">
                                      <p:cBhvr>
                                        <p:cTn id="1459" dur="500"/>
                                        <p:tgtEl>
                                          <p:spTgt spid="623"/>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624"/>
                                        </p:tgtEl>
                                        <p:attrNameLst>
                                          <p:attrName>style.visibility</p:attrName>
                                        </p:attrNameLst>
                                      </p:cBhvr>
                                      <p:to>
                                        <p:strVal val="visible"/>
                                      </p:to>
                                    </p:set>
                                    <p:animEffect transition="in" filter="fade">
                                      <p:cBhvr>
                                        <p:cTn id="1462" dur="500"/>
                                        <p:tgtEl>
                                          <p:spTgt spid="624"/>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625"/>
                                        </p:tgtEl>
                                        <p:attrNameLst>
                                          <p:attrName>style.visibility</p:attrName>
                                        </p:attrNameLst>
                                      </p:cBhvr>
                                      <p:to>
                                        <p:strVal val="visible"/>
                                      </p:to>
                                    </p:set>
                                    <p:animEffect transition="in" filter="fade">
                                      <p:cBhvr>
                                        <p:cTn id="1465" dur="500"/>
                                        <p:tgtEl>
                                          <p:spTgt spid="625"/>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626"/>
                                        </p:tgtEl>
                                        <p:attrNameLst>
                                          <p:attrName>style.visibility</p:attrName>
                                        </p:attrNameLst>
                                      </p:cBhvr>
                                      <p:to>
                                        <p:strVal val="visible"/>
                                      </p:to>
                                    </p:set>
                                    <p:animEffect transition="in" filter="fade">
                                      <p:cBhvr>
                                        <p:cTn id="1468" dur="500"/>
                                        <p:tgtEl>
                                          <p:spTgt spid="626"/>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627"/>
                                        </p:tgtEl>
                                        <p:attrNameLst>
                                          <p:attrName>style.visibility</p:attrName>
                                        </p:attrNameLst>
                                      </p:cBhvr>
                                      <p:to>
                                        <p:strVal val="visible"/>
                                      </p:to>
                                    </p:set>
                                    <p:animEffect transition="in" filter="fade">
                                      <p:cBhvr>
                                        <p:cTn id="1471" dur="500"/>
                                        <p:tgtEl>
                                          <p:spTgt spid="627"/>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628"/>
                                        </p:tgtEl>
                                        <p:attrNameLst>
                                          <p:attrName>style.visibility</p:attrName>
                                        </p:attrNameLst>
                                      </p:cBhvr>
                                      <p:to>
                                        <p:strVal val="visible"/>
                                      </p:to>
                                    </p:set>
                                    <p:animEffect transition="in" filter="fade">
                                      <p:cBhvr>
                                        <p:cTn id="1474" dur="500"/>
                                        <p:tgtEl>
                                          <p:spTgt spid="628"/>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629"/>
                                        </p:tgtEl>
                                        <p:attrNameLst>
                                          <p:attrName>style.visibility</p:attrName>
                                        </p:attrNameLst>
                                      </p:cBhvr>
                                      <p:to>
                                        <p:strVal val="visible"/>
                                      </p:to>
                                    </p:set>
                                    <p:animEffect transition="in" filter="fade">
                                      <p:cBhvr>
                                        <p:cTn id="1477" dur="500"/>
                                        <p:tgtEl>
                                          <p:spTgt spid="629"/>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630"/>
                                        </p:tgtEl>
                                        <p:attrNameLst>
                                          <p:attrName>style.visibility</p:attrName>
                                        </p:attrNameLst>
                                      </p:cBhvr>
                                      <p:to>
                                        <p:strVal val="visible"/>
                                      </p:to>
                                    </p:set>
                                    <p:animEffect transition="in" filter="fade">
                                      <p:cBhvr>
                                        <p:cTn id="1480" dur="500"/>
                                        <p:tgtEl>
                                          <p:spTgt spid="630"/>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631"/>
                                        </p:tgtEl>
                                        <p:attrNameLst>
                                          <p:attrName>style.visibility</p:attrName>
                                        </p:attrNameLst>
                                      </p:cBhvr>
                                      <p:to>
                                        <p:strVal val="visible"/>
                                      </p:to>
                                    </p:set>
                                    <p:animEffect transition="in" filter="fade">
                                      <p:cBhvr>
                                        <p:cTn id="1483" dur="500"/>
                                        <p:tgtEl>
                                          <p:spTgt spid="631"/>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632"/>
                                        </p:tgtEl>
                                        <p:attrNameLst>
                                          <p:attrName>style.visibility</p:attrName>
                                        </p:attrNameLst>
                                      </p:cBhvr>
                                      <p:to>
                                        <p:strVal val="visible"/>
                                      </p:to>
                                    </p:set>
                                    <p:animEffect transition="in" filter="fade">
                                      <p:cBhvr>
                                        <p:cTn id="1486" dur="500"/>
                                        <p:tgtEl>
                                          <p:spTgt spid="632"/>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633"/>
                                        </p:tgtEl>
                                        <p:attrNameLst>
                                          <p:attrName>style.visibility</p:attrName>
                                        </p:attrNameLst>
                                      </p:cBhvr>
                                      <p:to>
                                        <p:strVal val="visible"/>
                                      </p:to>
                                    </p:set>
                                    <p:animEffect transition="in" filter="fade">
                                      <p:cBhvr>
                                        <p:cTn id="1489" dur="500"/>
                                        <p:tgtEl>
                                          <p:spTgt spid="633"/>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634"/>
                                        </p:tgtEl>
                                        <p:attrNameLst>
                                          <p:attrName>style.visibility</p:attrName>
                                        </p:attrNameLst>
                                      </p:cBhvr>
                                      <p:to>
                                        <p:strVal val="visible"/>
                                      </p:to>
                                    </p:set>
                                    <p:animEffect transition="in" filter="fade">
                                      <p:cBhvr>
                                        <p:cTn id="1492" dur="500"/>
                                        <p:tgtEl>
                                          <p:spTgt spid="634"/>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635"/>
                                        </p:tgtEl>
                                        <p:attrNameLst>
                                          <p:attrName>style.visibility</p:attrName>
                                        </p:attrNameLst>
                                      </p:cBhvr>
                                      <p:to>
                                        <p:strVal val="visible"/>
                                      </p:to>
                                    </p:set>
                                    <p:animEffect transition="in" filter="fade">
                                      <p:cBhvr>
                                        <p:cTn id="1495" dur="500"/>
                                        <p:tgtEl>
                                          <p:spTgt spid="635"/>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636"/>
                                        </p:tgtEl>
                                        <p:attrNameLst>
                                          <p:attrName>style.visibility</p:attrName>
                                        </p:attrNameLst>
                                      </p:cBhvr>
                                      <p:to>
                                        <p:strVal val="visible"/>
                                      </p:to>
                                    </p:set>
                                    <p:animEffect transition="in" filter="fade">
                                      <p:cBhvr>
                                        <p:cTn id="1498" dur="500"/>
                                        <p:tgtEl>
                                          <p:spTgt spid="636"/>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637"/>
                                        </p:tgtEl>
                                        <p:attrNameLst>
                                          <p:attrName>style.visibility</p:attrName>
                                        </p:attrNameLst>
                                      </p:cBhvr>
                                      <p:to>
                                        <p:strVal val="visible"/>
                                      </p:to>
                                    </p:set>
                                    <p:animEffect transition="in" filter="fade">
                                      <p:cBhvr>
                                        <p:cTn id="1501" dur="500"/>
                                        <p:tgtEl>
                                          <p:spTgt spid="637"/>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638"/>
                                        </p:tgtEl>
                                        <p:attrNameLst>
                                          <p:attrName>style.visibility</p:attrName>
                                        </p:attrNameLst>
                                      </p:cBhvr>
                                      <p:to>
                                        <p:strVal val="visible"/>
                                      </p:to>
                                    </p:set>
                                    <p:animEffect transition="in" filter="fade">
                                      <p:cBhvr>
                                        <p:cTn id="1504" dur="500"/>
                                        <p:tgtEl>
                                          <p:spTgt spid="638"/>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639"/>
                                        </p:tgtEl>
                                        <p:attrNameLst>
                                          <p:attrName>style.visibility</p:attrName>
                                        </p:attrNameLst>
                                      </p:cBhvr>
                                      <p:to>
                                        <p:strVal val="visible"/>
                                      </p:to>
                                    </p:set>
                                    <p:animEffect transition="in" filter="fade">
                                      <p:cBhvr>
                                        <p:cTn id="1507" dur="500"/>
                                        <p:tgtEl>
                                          <p:spTgt spid="639"/>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640"/>
                                        </p:tgtEl>
                                        <p:attrNameLst>
                                          <p:attrName>style.visibility</p:attrName>
                                        </p:attrNameLst>
                                      </p:cBhvr>
                                      <p:to>
                                        <p:strVal val="visible"/>
                                      </p:to>
                                    </p:set>
                                    <p:animEffect transition="in" filter="fade">
                                      <p:cBhvr>
                                        <p:cTn id="1510" dur="500"/>
                                        <p:tgtEl>
                                          <p:spTgt spid="640"/>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641"/>
                                        </p:tgtEl>
                                        <p:attrNameLst>
                                          <p:attrName>style.visibility</p:attrName>
                                        </p:attrNameLst>
                                      </p:cBhvr>
                                      <p:to>
                                        <p:strVal val="visible"/>
                                      </p:to>
                                    </p:set>
                                    <p:animEffect transition="in" filter="fade">
                                      <p:cBhvr>
                                        <p:cTn id="1513" dur="500"/>
                                        <p:tgtEl>
                                          <p:spTgt spid="641"/>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642"/>
                                        </p:tgtEl>
                                        <p:attrNameLst>
                                          <p:attrName>style.visibility</p:attrName>
                                        </p:attrNameLst>
                                      </p:cBhvr>
                                      <p:to>
                                        <p:strVal val="visible"/>
                                      </p:to>
                                    </p:set>
                                    <p:animEffect transition="in" filter="fade">
                                      <p:cBhvr>
                                        <p:cTn id="1516" dur="500"/>
                                        <p:tgtEl>
                                          <p:spTgt spid="642"/>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643"/>
                                        </p:tgtEl>
                                        <p:attrNameLst>
                                          <p:attrName>style.visibility</p:attrName>
                                        </p:attrNameLst>
                                      </p:cBhvr>
                                      <p:to>
                                        <p:strVal val="visible"/>
                                      </p:to>
                                    </p:set>
                                    <p:animEffect transition="in" filter="fade">
                                      <p:cBhvr>
                                        <p:cTn id="1519" dur="500"/>
                                        <p:tgtEl>
                                          <p:spTgt spid="643"/>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644"/>
                                        </p:tgtEl>
                                        <p:attrNameLst>
                                          <p:attrName>style.visibility</p:attrName>
                                        </p:attrNameLst>
                                      </p:cBhvr>
                                      <p:to>
                                        <p:strVal val="visible"/>
                                      </p:to>
                                    </p:set>
                                    <p:animEffect transition="in" filter="fade">
                                      <p:cBhvr>
                                        <p:cTn id="1522" dur="500"/>
                                        <p:tgtEl>
                                          <p:spTgt spid="644"/>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645"/>
                                        </p:tgtEl>
                                        <p:attrNameLst>
                                          <p:attrName>style.visibility</p:attrName>
                                        </p:attrNameLst>
                                      </p:cBhvr>
                                      <p:to>
                                        <p:strVal val="visible"/>
                                      </p:to>
                                    </p:set>
                                    <p:animEffect transition="in" filter="fade">
                                      <p:cBhvr>
                                        <p:cTn id="1525" dur="500"/>
                                        <p:tgtEl>
                                          <p:spTgt spid="645"/>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646"/>
                                        </p:tgtEl>
                                        <p:attrNameLst>
                                          <p:attrName>style.visibility</p:attrName>
                                        </p:attrNameLst>
                                      </p:cBhvr>
                                      <p:to>
                                        <p:strVal val="visible"/>
                                      </p:to>
                                    </p:set>
                                    <p:animEffect transition="in" filter="fade">
                                      <p:cBhvr>
                                        <p:cTn id="1528" dur="500"/>
                                        <p:tgtEl>
                                          <p:spTgt spid="646"/>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647"/>
                                        </p:tgtEl>
                                        <p:attrNameLst>
                                          <p:attrName>style.visibility</p:attrName>
                                        </p:attrNameLst>
                                      </p:cBhvr>
                                      <p:to>
                                        <p:strVal val="visible"/>
                                      </p:to>
                                    </p:set>
                                    <p:animEffect transition="in" filter="fade">
                                      <p:cBhvr>
                                        <p:cTn id="1531" dur="500"/>
                                        <p:tgtEl>
                                          <p:spTgt spid="647"/>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648"/>
                                        </p:tgtEl>
                                        <p:attrNameLst>
                                          <p:attrName>style.visibility</p:attrName>
                                        </p:attrNameLst>
                                      </p:cBhvr>
                                      <p:to>
                                        <p:strVal val="visible"/>
                                      </p:to>
                                    </p:set>
                                    <p:animEffect transition="in" filter="fade">
                                      <p:cBhvr>
                                        <p:cTn id="1534" dur="500"/>
                                        <p:tgtEl>
                                          <p:spTgt spid="648"/>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649"/>
                                        </p:tgtEl>
                                        <p:attrNameLst>
                                          <p:attrName>style.visibility</p:attrName>
                                        </p:attrNameLst>
                                      </p:cBhvr>
                                      <p:to>
                                        <p:strVal val="visible"/>
                                      </p:to>
                                    </p:set>
                                    <p:animEffect transition="in" filter="fade">
                                      <p:cBhvr>
                                        <p:cTn id="1537" dur="500"/>
                                        <p:tgtEl>
                                          <p:spTgt spid="649"/>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650"/>
                                        </p:tgtEl>
                                        <p:attrNameLst>
                                          <p:attrName>style.visibility</p:attrName>
                                        </p:attrNameLst>
                                      </p:cBhvr>
                                      <p:to>
                                        <p:strVal val="visible"/>
                                      </p:to>
                                    </p:set>
                                    <p:animEffect transition="in" filter="fade">
                                      <p:cBhvr>
                                        <p:cTn id="1540" dur="500"/>
                                        <p:tgtEl>
                                          <p:spTgt spid="650"/>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651"/>
                                        </p:tgtEl>
                                        <p:attrNameLst>
                                          <p:attrName>style.visibility</p:attrName>
                                        </p:attrNameLst>
                                      </p:cBhvr>
                                      <p:to>
                                        <p:strVal val="visible"/>
                                      </p:to>
                                    </p:set>
                                    <p:animEffect transition="in" filter="fade">
                                      <p:cBhvr>
                                        <p:cTn id="1543" dur="500"/>
                                        <p:tgtEl>
                                          <p:spTgt spid="651"/>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652"/>
                                        </p:tgtEl>
                                        <p:attrNameLst>
                                          <p:attrName>style.visibility</p:attrName>
                                        </p:attrNameLst>
                                      </p:cBhvr>
                                      <p:to>
                                        <p:strVal val="visible"/>
                                      </p:to>
                                    </p:set>
                                    <p:animEffect transition="in" filter="fade">
                                      <p:cBhvr>
                                        <p:cTn id="1546" dur="500"/>
                                        <p:tgtEl>
                                          <p:spTgt spid="652"/>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653"/>
                                        </p:tgtEl>
                                        <p:attrNameLst>
                                          <p:attrName>style.visibility</p:attrName>
                                        </p:attrNameLst>
                                      </p:cBhvr>
                                      <p:to>
                                        <p:strVal val="visible"/>
                                      </p:to>
                                    </p:set>
                                    <p:animEffect transition="in" filter="fade">
                                      <p:cBhvr>
                                        <p:cTn id="1549" dur="500"/>
                                        <p:tgtEl>
                                          <p:spTgt spid="653"/>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654"/>
                                        </p:tgtEl>
                                        <p:attrNameLst>
                                          <p:attrName>style.visibility</p:attrName>
                                        </p:attrNameLst>
                                      </p:cBhvr>
                                      <p:to>
                                        <p:strVal val="visible"/>
                                      </p:to>
                                    </p:set>
                                    <p:animEffect transition="in" filter="fade">
                                      <p:cBhvr>
                                        <p:cTn id="1552" dur="500"/>
                                        <p:tgtEl>
                                          <p:spTgt spid="654"/>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655"/>
                                        </p:tgtEl>
                                        <p:attrNameLst>
                                          <p:attrName>style.visibility</p:attrName>
                                        </p:attrNameLst>
                                      </p:cBhvr>
                                      <p:to>
                                        <p:strVal val="visible"/>
                                      </p:to>
                                    </p:set>
                                    <p:animEffect transition="in" filter="fade">
                                      <p:cBhvr>
                                        <p:cTn id="1555" dur="500"/>
                                        <p:tgtEl>
                                          <p:spTgt spid="655"/>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656"/>
                                        </p:tgtEl>
                                        <p:attrNameLst>
                                          <p:attrName>style.visibility</p:attrName>
                                        </p:attrNameLst>
                                      </p:cBhvr>
                                      <p:to>
                                        <p:strVal val="visible"/>
                                      </p:to>
                                    </p:set>
                                    <p:animEffect transition="in" filter="fade">
                                      <p:cBhvr>
                                        <p:cTn id="1558" dur="500"/>
                                        <p:tgtEl>
                                          <p:spTgt spid="656"/>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657"/>
                                        </p:tgtEl>
                                        <p:attrNameLst>
                                          <p:attrName>style.visibility</p:attrName>
                                        </p:attrNameLst>
                                      </p:cBhvr>
                                      <p:to>
                                        <p:strVal val="visible"/>
                                      </p:to>
                                    </p:set>
                                    <p:animEffect transition="in" filter="fade">
                                      <p:cBhvr>
                                        <p:cTn id="1561" dur="500"/>
                                        <p:tgtEl>
                                          <p:spTgt spid="657"/>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658"/>
                                        </p:tgtEl>
                                        <p:attrNameLst>
                                          <p:attrName>style.visibility</p:attrName>
                                        </p:attrNameLst>
                                      </p:cBhvr>
                                      <p:to>
                                        <p:strVal val="visible"/>
                                      </p:to>
                                    </p:set>
                                    <p:animEffect transition="in" filter="fade">
                                      <p:cBhvr>
                                        <p:cTn id="1564" dur="500"/>
                                        <p:tgtEl>
                                          <p:spTgt spid="658"/>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659"/>
                                        </p:tgtEl>
                                        <p:attrNameLst>
                                          <p:attrName>style.visibility</p:attrName>
                                        </p:attrNameLst>
                                      </p:cBhvr>
                                      <p:to>
                                        <p:strVal val="visible"/>
                                      </p:to>
                                    </p:set>
                                    <p:animEffect transition="in" filter="fade">
                                      <p:cBhvr>
                                        <p:cTn id="1567" dur="500"/>
                                        <p:tgtEl>
                                          <p:spTgt spid="659"/>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660"/>
                                        </p:tgtEl>
                                        <p:attrNameLst>
                                          <p:attrName>style.visibility</p:attrName>
                                        </p:attrNameLst>
                                      </p:cBhvr>
                                      <p:to>
                                        <p:strVal val="visible"/>
                                      </p:to>
                                    </p:set>
                                    <p:animEffect transition="in" filter="fade">
                                      <p:cBhvr>
                                        <p:cTn id="1570" dur="500"/>
                                        <p:tgtEl>
                                          <p:spTgt spid="660"/>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661"/>
                                        </p:tgtEl>
                                        <p:attrNameLst>
                                          <p:attrName>style.visibility</p:attrName>
                                        </p:attrNameLst>
                                      </p:cBhvr>
                                      <p:to>
                                        <p:strVal val="visible"/>
                                      </p:to>
                                    </p:set>
                                    <p:animEffect transition="in" filter="fade">
                                      <p:cBhvr>
                                        <p:cTn id="1573" dur="500"/>
                                        <p:tgtEl>
                                          <p:spTgt spid="661"/>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662"/>
                                        </p:tgtEl>
                                        <p:attrNameLst>
                                          <p:attrName>style.visibility</p:attrName>
                                        </p:attrNameLst>
                                      </p:cBhvr>
                                      <p:to>
                                        <p:strVal val="visible"/>
                                      </p:to>
                                    </p:set>
                                    <p:animEffect transition="in" filter="fade">
                                      <p:cBhvr>
                                        <p:cTn id="1576" dur="500"/>
                                        <p:tgtEl>
                                          <p:spTgt spid="662"/>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663"/>
                                        </p:tgtEl>
                                        <p:attrNameLst>
                                          <p:attrName>style.visibility</p:attrName>
                                        </p:attrNameLst>
                                      </p:cBhvr>
                                      <p:to>
                                        <p:strVal val="visible"/>
                                      </p:to>
                                    </p:set>
                                    <p:animEffect transition="in" filter="fade">
                                      <p:cBhvr>
                                        <p:cTn id="1579" dur="500"/>
                                        <p:tgtEl>
                                          <p:spTgt spid="663"/>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664"/>
                                        </p:tgtEl>
                                        <p:attrNameLst>
                                          <p:attrName>style.visibility</p:attrName>
                                        </p:attrNameLst>
                                      </p:cBhvr>
                                      <p:to>
                                        <p:strVal val="visible"/>
                                      </p:to>
                                    </p:set>
                                    <p:animEffect transition="in" filter="fade">
                                      <p:cBhvr>
                                        <p:cTn id="1582" dur="500"/>
                                        <p:tgtEl>
                                          <p:spTgt spid="664"/>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665"/>
                                        </p:tgtEl>
                                        <p:attrNameLst>
                                          <p:attrName>style.visibility</p:attrName>
                                        </p:attrNameLst>
                                      </p:cBhvr>
                                      <p:to>
                                        <p:strVal val="visible"/>
                                      </p:to>
                                    </p:set>
                                    <p:animEffect transition="in" filter="fade">
                                      <p:cBhvr>
                                        <p:cTn id="1585" dur="500"/>
                                        <p:tgtEl>
                                          <p:spTgt spid="665"/>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666"/>
                                        </p:tgtEl>
                                        <p:attrNameLst>
                                          <p:attrName>style.visibility</p:attrName>
                                        </p:attrNameLst>
                                      </p:cBhvr>
                                      <p:to>
                                        <p:strVal val="visible"/>
                                      </p:to>
                                    </p:set>
                                    <p:animEffect transition="in" filter="fade">
                                      <p:cBhvr>
                                        <p:cTn id="1588" dur="500"/>
                                        <p:tgtEl>
                                          <p:spTgt spid="666"/>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667"/>
                                        </p:tgtEl>
                                        <p:attrNameLst>
                                          <p:attrName>style.visibility</p:attrName>
                                        </p:attrNameLst>
                                      </p:cBhvr>
                                      <p:to>
                                        <p:strVal val="visible"/>
                                      </p:to>
                                    </p:set>
                                    <p:animEffect transition="in" filter="fade">
                                      <p:cBhvr>
                                        <p:cTn id="1591" dur="500"/>
                                        <p:tgtEl>
                                          <p:spTgt spid="667"/>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668"/>
                                        </p:tgtEl>
                                        <p:attrNameLst>
                                          <p:attrName>style.visibility</p:attrName>
                                        </p:attrNameLst>
                                      </p:cBhvr>
                                      <p:to>
                                        <p:strVal val="visible"/>
                                      </p:to>
                                    </p:set>
                                    <p:animEffect transition="in" filter="fade">
                                      <p:cBhvr>
                                        <p:cTn id="1594" dur="500"/>
                                        <p:tgtEl>
                                          <p:spTgt spid="668"/>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669"/>
                                        </p:tgtEl>
                                        <p:attrNameLst>
                                          <p:attrName>style.visibility</p:attrName>
                                        </p:attrNameLst>
                                      </p:cBhvr>
                                      <p:to>
                                        <p:strVal val="visible"/>
                                      </p:to>
                                    </p:set>
                                    <p:animEffect transition="in" filter="fade">
                                      <p:cBhvr>
                                        <p:cTn id="1597" dur="500"/>
                                        <p:tgtEl>
                                          <p:spTgt spid="669"/>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670"/>
                                        </p:tgtEl>
                                        <p:attrNameLst>
                                          <p:attrName>style.visibility</p:attrName>
                                        </p:attrNameLst>
                                      </p:cBhvr>
                                      <p:to>
                                        <p:strVal val="visible"/>
                                      </p:to>
                                    </p:set>
                                    <p:animEffect transition="in" filter="fade">
                                      <p:cBhvr>
                                        <p:cTn id="1600" dur="500"/>
                                        <p:tgtEl>
                                          <p:spTgt spid="670"/>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671"/>
                                        </p:tgtEl>
                                        <p:attrNameLst>
                                          <p:attrName>style.visibility</p:attrName>
                                        </p:attrNameLst>
                                      </p:cBhvr>
                                      <p:to>
                                        <p:strVal val="visible"/>
                                      </p:to>
                                    </p:set>
                                    <p:animEffect transition="in" filter="fade">
                                      <p:cBhvr>
                                        <p:cTn id="1603" dur="500"/>
                                        <p:tgtEl>
                                          <p:spTgt spid="671"/>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672"/>
                                        </p:tgtEl>
                                        <p:attrNameLst>
                                          <p:attrName>style.visibility</p:attrName>
                                        </p:attrNameLst>
                                      </p:cBhvr>
                                      <p:to>
                                        <p:strVal val="visible"/>
                                      </p:to>
                                    </p:set>
                                    <p:animEffect transition="in" filter="fade">
                                      <p:cBhvr>
                                        <p:cTn id="1606" dur="500"/>
                                        <p:tgtEl>
                                          <p:spTgt spid="672"/>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673"/>
                                        </p:tgtEl>
                                        <p:attrNameLst>
                                          <p:attrName>style.visibility</p:attrName>
                                        </p:attrNameLst>
                                      </p:cBhvr>
                                      <p:to>
                                        <p:strVal val="visible"/>
                                      </p:to>
                                    </p:set>
                                    <p:animEffect transition="in" filter="fade">
                                      <p:cBhvr>
                                        <p:cTn id="1609" dur="500"/>
                                        <p:tgtEl>
                                          <p:spTgt spid="673"/>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674"/>
                                        </p:tgtEl>
                                        <p:attrNameLst>
                                          <p:attrName>style.visibility</p:attrName>
                                        </p:attrNameLst>
                                      </p:cBhvr>
                                      <p:to>
                                        <p:strVal val="visible"/>
                                      </p:to>
                                    </p:set>
                                    <p:animEffect transition="in" filter="fade">
                                      <p:cBhvr>
                                        <p:cTn id="1612" dur="500"/>
                                        <p:tgtEl>
                                          <p:spTgt spid="674"/>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676"/>
                                        </p:tgtEl>
                                        <p:attrNameLst>
                                          <p:attrName>style.visibility</p:attrName>
                                        </p:attrNameLst>
                                      </p:cBhvr>
                                      <p:to>
                                        <p:strVal val="visible"/>
                                      </p:to>
                                    </p:set>
                                    <p:animEffect transition="in" filter="fade">
                                      <p:cBhvr>
                                        <p:cTn id="1615" dur="500"/>
                                        <p:tgtEl>
                                          <p:spTgt spid="676"/>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677"/>
                                        </p:tgtEl>
                                        <p:attrNameLst>
                                          <p:attrName>style.visibility</p:attrName>
                                        </p:attrNameLst>
                                      </p:cBhvr>
                                      <p:to>
                                        <p:strVal val="visible"/>
                                      </p:to>
                                    </p:set>
                                    <p:animEffect transition="in" filter="fade">
                                      <p:cBhvr>
                                        <p:cTn id="1618" dur="500"/>
                                        <p:tgtEl>
                                          <p:spTgt spid="677"/>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678"/>
                                        </p:tgtEl>
                                        <p:attrNameLst>
                                          <p:attrName>style.visibility</p:attrName>
                                        </p:attrNameLst>
                                      </p:cBhvr>
                                      <p:to>
                                        <p:strVal val="visible"/>
                                      </p:to>
                                    </p:set>
                                    <p:animEffect transition="in" filter="fade">
                                      <p:cBhvr>
                                        <p:cTn id="1621" dur="500"/>
                                        <p:tgtEl>
                                          <p:spTgt spid="678"/>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679"/>
                                        </p:tgtEl>
                                        <p:attrNameLst>
                                          <p:attrName>style.visibility</p:attrName>
                                        </p:attrNameLst>
                                      </p:cBhvr>
                                      <p:to>
                                        <p:strVal val="visible"/>
                                      </p:to>
                                    </p:set>
                                    <p:animEffect transition="in" filter="fade">
                                      <p:cBhvr>
                                        <p:cTn id="1624" dur="500"/>
                                        <p:tgtEl>
                                          <p:spTgt spid="679"/>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680"/>
                                        </p:tgtEl>
                                        <p:attrNameLst>
                                          <p:attrName>style.visibility</p:attrName>
                                        </p:attrNameLst>
                                      </p:cBhvr>
                                      <p:to>
                                        <p:strVal val="visible"/>
                                      </p:to>
                                    </p:set>
                                    <p:animEffect transition="in" filter="fade">
                                      <p:cBhvr>
                                        <p:cTn id="1627" dur="500"/>
                                        <p:tgtEl>
                                          <p:spTgt spid="680"/>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681"/>
                                        </p:tgtEl>
                                        <p:attrNameLst>
                                          <p:attrName>style.visibility</p:attrName>
                                        </p:attrNameLst>
                                      </p:cBhvr>
                                      <p:to>
                                        <p:strVal val="visible"/>
                                      </p:to>
                                    </p:set>
                                    <p:animEffect transition="in" filter="fade">
                                      <p:cBhvr>
                                        <p:cTn id="1630" dur="500"/>
                                        <p:tgtEl>
                                          <p:spTgt spid="681"/>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682"/>
                                        </p:tgtEl>
                                        <p:attrNameLst>
                                          <p:attrName>style.visibility</p:attrName>
                                        </p:attrNameLst>
                                      </p:cBhvr>
                                      <p:to>
                                        <p:strVal val="visible"/>
                                      </p:to>
                                    </p:set>
                                    <p:animEffect transition="in" filter="fade">
                                      <p:cBhvr>
                                        <p:cTn id="1633" dur="500"/>
                                        <p:tgtEl>
                                          <p:spTgt spid="682"/>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683"/>
                                        </p:tgtEl>
                                        <p:attrNameLst>
                                          <p:attrName>style.visibility</p:attrName>
                                        </p:attrNameLst>
                                      </p:cBhvr>
                                      <p:to>
                                        <p:strVal val="visible"/>
                                      </p:to>
                                    </p:set>
                                    <p:animEffect transition="in" filter="fade">
                                      <p:cBhvr>
                                        <p:cTn id="1636" dur="500"/>
                                        <p:tgtEl>
                                          <p:spTgt spid="683"/>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684"/>
                                        </p:tgtEl>
                                        <p:attrNameLst>
                                          <p:attrName>style.visibility</p:attrName>
                                        </p:attrNameLst>
                                      </p:cBhvr>
                                      <p:to>
                                        <p:strVal val="visible"/>
                                      </p:to>
                                    </p:set>
                                    <p:animEffect transition="in" filter="fade">
                                      <p:cBhvr>
                                        <p:cTn id="1639" dur="500"/>
                                        <p:tgtEl>
                                          <p:spTgt spid="684"/>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685"/>
                                        </p:tgtEl>
                                        <p:attrNameLst>
                                          <p:attrName>style.visibility</p:attrName>
                                        </p:attrNameLst>
                                      </p:cBhvr>
                                      <p:to>
                                        <p:strVal val="visible"/>
                                      </p:to>
                                    </p:set>
                                    <p:animEffect transition="in" filter="fade">
                                      <p:cBhvr>
                                        <p:cTn id="1642" dur="500"/>
                                        <p:tgtEl>
                                          <p:spTgt spid="685"/>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686"/>
                                        </p:tgtEl>
                                        <p:attrNameLst>
                                          <p:attrName>style.visibility</p:attrName>
                                        </p:attrNameLst>
                                      </p:cBhvr>
                                      <p:to>
                                        <p:strVal val="visible"/>
                                      </p:to>
                                    </p:set>
                                    <p:animEffect transition="in" filter="fade">
                                      <p:cBhvr>
                                        <p:cTn id="1645" dur="500"/>
                                        <p:tgtEl>
                                          <p:spTgt spid="686"/>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687"/>
                                        </p:tgtEl>
                                        <p:attrNameLst>
                                          <p:attrName>style.visibility</p:attrName>
                                        </p:attrNameLst>
                                      </p:cBhvr>
                                      <p:to>
                                        <p:strVal val="visible"/>
                                      </p:to>
                                    </p:set>
                                    <p:animEffect transition="in" filter="fade">
                                      <p:cBhvr>
                                        <p:cTn id="1648" dur="500"/>
                                        <p:tgtEl>
                                          <p:spTgt spid="687"/>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688"/>
                                        </p:tgtEl>
                                        <p:attrNameLst>
                                          <p:attrName>style.visibility</p:attrName>
                                        </p:attrNameLst>
                                      </p:cBhvr>
                                      <p:to>
                                        <p:strVal val="visible"/>
                                      </p:to>
                                    </p:set>
                                    <p:animEffect transition="in" filter="fade">
                                      <p:cBhvr>
                                        <p:cTn id="1651" dur="500"/>
                                        <p:tgtEl>
                                          <p:spTgt spid="688"/>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689"/>
                                        </p:tgtEl>
                                        <p:attrNameLst>
                                          <p:attrName>style.visibility</p:attrName>
                                        </p:attrNameLst>
                                      </p:cBhvr>
                                      <p:to>
                                        <p:strVal val="visible"/>
                                      </p:to>
                                    </p:set>
                                    <p:animEffect transition="in" filter="fade">
                                      <p:cBhvr>
                                        <p:cTn id="1654" dur="500"/>
                                        <p:tgtEl>
                                          <p:spTgt spid="689"/>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690"/>
                                        </p:tgtEl>
                                        <p:attrNameLst>
                                          <p:attrName>style.visibility</p:attrName>
                                        </p:attrNameLst>
                                      </p:cBhvr>
                                      <p:to>
                                        <p:strVal val="visible"/>
                                      </p:to>
                                    </p:set>
                                    <p:animEffect transition="in" filter="fade">
                                      <p:cBhvr>
                                        <p:cTn id="1657" dur="500"/>
                                        <p:tgtEl>
                                          <p:spTgt spid="690"/>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691"/>
                                        </p:tgtEl>
                                        <p:attrNameLst>
                                          <p:attrName>style.visibility</p:attrName>
                                        </p:attrNameLst>
                                      </p:cBhvr>
                                      <p:to>
                                        <p:strVal val="visible"/>
                                      </p:to>
                                    </p:set>
                                    <p:animEffect transition="in" filter="fade">
                                      <p:cBhvr>
                                        <p:cTn id="1660" dur="500"/>
                                        <p:tgtEl>
                                          <p:spTgt spid="691"/>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692"/>
                                        </p:tgtEl>
                                        <p:attrNameLst>
                                          <p:attrName>style.visibility</p:attrName>
                                        </p:attrNameLst>
                                      </p:cBhvr>
                                      <p:to>
                                        <p:strVal val="visible"/>
                                      </p:to>
                                    </p:set>
                                    <p:animEffect transition="in" filter="fade">
                                      <p:cBhvr>
                                        <p:cTn id="1663" dur="500"/>
                                        <p:tgtEl>
                                          <p:spTgt spid="692"/>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693"/>
                                        </p:tgtEl>
                                        <p:attrNameLst>
                                          <p:attrName>style.visibility</p:attrName>
                                        </p:attrNameLst>
                                      </p:cBhvr>
                                      <p:to>
                                        <p:strVal val="visible"/>
                                      </p:to>
                                    </p:set>
                                    <p:animEffect transition="in" filter="fade">
                                      <p:cBhvr>
                                        <p:cTn id="1666" dur="500"/>
                                        <p:tgtEl>
                                          <p:spTgt spid="693"/>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694"/>
                                        </p:tgtEl>
                                        <p:attrNameLst>
                                          <p:attrName>style.visibility</p:attrName>
                                        </p:attrNameLst>
                                      </p:cBhvr>
                                      <p:to>
                                        <p:strVal val="visible"/>
                                      </p:to>
                                    </p:set>
                                    <p:animEffect transition="in" filter="fade">
                                      <p:cBhvr>
                                        <p:cTn id="1669" dur="500"/>
                                        <p:tgtEl>
                                          <p:spTgt spid="694"/>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695"/>
                                        </p:tgtEl>
                                        <p:attrNameLst>
                                          <p:attrName>style.visibility</p:attrName>
                                        </p:attrNameLst>
                                      </p:cBhvr>
                                      <p:to>
                                        <p:strVal val="visible"/>
                                      </p:to>
                                    </p:set>
                                    <p:animEffect transition="in" filter="fade">
                                      <p:cBhvr>
                                        <p:cTn id="1672" dur="500"/>
                                        <p:tgtEl>
                                          <p:spTgt spid="695"/>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696"/>
                                        </p:tgtEl>
                                        <p:attrNameLst>
                                          <p:attrName>style.visibility</p:attrName>
                                        </p:attrNameLst>
                                      </p:cBhvr>
                                      <p:to>
                                        <p:strVal val="visible"/>
                                      </p:to>
                                    </p:set>
                                    <p:animEffect transition="in" filter="fade">
                                      <p:cBhvr>
                                        <p:cTn id="1675" dur="500"/>
                                        <p:tgtEl>
                                          <p:spTgt spid="696"/>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697"/>
                                        </p:tgtEl>
                                        <p:attrNameLst>
                                          <p:attrName>style.visibility</p:attrName>
                                        </p:attrNameLst>
                                      </p:cBhvr>
                                      <p:to>
                                        <p:strVal val="visible"/>
                                      </p:to>
                                    </p:set>
                                    <p:animEffect transition="in" filter="fade">
                                      <p:cBhvr>
                                        <p:cTn id="1678" dur="500"/>
                                        <p:tgtEl>
                                          <p:spTgt spid="697"/>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698"/>
                                        </p:tgtEl>
                                        <p:attrNameLst>
                                          <p:attrName>style.visibility</p:attrName>
                                        </p:attrNameLst>
                                      </p:cBhvr>
                                      <p:to>
                                        <p:strVal val="visible"/>
                                      </p:to>
                                    </p:set>
                                    <p:animEffect transition="in" filter="fade">
                                      <p:cBhvr>
                                        <p:cTn id="1681" dur="500"/>
                                        <p:tgtEl>
                                          <p:spTgt spid="698"/>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699"/>
                                        </p:tgtEl>
                                        <p:attrNameLst>
                                          <p:attrName>style.visibility</p:attrName>
                                        </p:attrNameLst>
                                      </p:cBhvr>
                                      <p:to>
                                        <p:strVal val="visible"/>
                                      </p:to>
                                    </p:set>
                                    <p:animEffect transition="in" filter="fade">
                                      <p:cBhvr>
                                        <p:cTn id="1684" dur="500"/>
                                        <p:tgtEl>
                                          <p:spTgt spid="699"/>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700"/>
                                        </p:tgtEl>
                                        <p:attrNameLst>
                                          <p:attrName>style.visibility</p:attrName>
                                        </p:attrNameLst>
                                      </p:cBhvr>
                                      <p:to>
                                        <p:strVal val="visible"/>
                                      </p:to>
                                    </p:set>
                                    <p:animEffect transition="in" filter="fade">
                                      <p:cBhvr>
                                        <p:cTn id="1687" dur="500"/>
                                        <p:tgtEl>
                                          <p:spTgt spid="700"/>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701"/>
                                        </p:tgtEl>
                                        <p:attrNameLst>
                                          <p:attrName>style.visibility</p:attrName>
                                        </p:attrNameLst>
                                      </p:cBhvr>
                                      <p:to>
                                        <p:strVal val="visible"/>
                                      </p:to>
                                    </p:set>
                                    <p:animEffect transition="in" filter="fade">
                                      <p:cBhvr>
                                        <p:cTn id="1690" dur="500"/>
                                        <p:tgtEl>
                                          <p:spTgt spid="701"/>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702"/>
                                        </p:tgtEl>
                                        <p:attrNameLst>
                                          <p:attrName>style.visibility</p:attrName>
                                        </p:attrNameLst>
                                      </p:cBhvr>
                                      <p:to>
                                        <p:strVal val="visible"/>
                                      </p:to>
                                    </p:set>
                                    <p:animEffect transition="in" filter="fade">
                                      <p:cBhvr>
                                        <p:cTn id="1693" dur="500"/>
                                        <p:tgtEl>
                                          <p:spTgt spid="702"/>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703"/>
                                        </p:tgtEl>
                                        <p:attrNameLst>
                                          <p:attrName>style.visibility</p:attrName>
                                        </p:attrNameLst>
                                      </p:cBhvr>
                                      <p:to>
                                        <p:strVal val="visible"/>
                                      </p:to>
                                    </p:set>
                                    <p:animEffect transition="in" filter="fade">
                                      <p:cBhvr>
                                        <p:cTn id="1696" dur="500"/>
                                        <p:tgtEl>
                                          <p:spTgt spid="703"/>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704"/>
                                        </p:tgtEl>
                                        <p:attrNameLst>
                                          <p:attrName>style.visibility</p:attrName>
                                        </p:attrNameLst>
                                      </p:cBhvr>
                                      <p:to>
                                        <p:strVal val="visible"/>
                                      </p:to>
                                    </p:set>
                                    <p:animEffect transition="in" filter="fade">
                                      <p:cBhvr>
                                        <p:cTn id="1699" dur="500"/>
                                        <p:tgtEl>
                                          <p:spTgt spid="704"/>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705"/>
                                        </p:tgtEl>
                                        <p:attrNameLst>
                                          <p:attrName>style.visibility</p:attrName>
                                        </p:attrNameLst>
                                      </p:cBhvr>
                                      <p:to>
                                        <p:strVal val="visible"/>
                                      </p:to>
                                    </p:set>
                                    <p:animEffect transition="in" filter="fade">
                                      <p:cBhvr>
                                        <p:cTn id="1702" dur="500"/>
                                        <p:tgtEl>
                                          <p:spTgt spid="705"/>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706"/>
                                        </p:tgtEl>
                                        <p:attrNameLst>
                                          <p:attrName>style.visibility</p:attrName>
                                        </p:attrNameLst>
                                      </p:cBhvr>
                                      <p:to>
                                        <p:strVal val="visible"/>
                                      </p:to>
                                    </p:set>
                                    <p:animEffect transition="in" filter="fade">
                                      <p:cBhvr>
                                        <p:cTn id="1705" dur="500"/>
                                        <p:tgtEl>
                                          <p:spTgt spid="706"/>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707"/>
                                        </p:tgtEl>
                                        <p:attrNameLst>
                                          <p:attrName>style.visibility</p:attrName>
                                        </p:attrNameLst>
                                      </p:cBhvr>
                                      <p:to>
                                        <p:strVal val="visible"/>
                                      </p:to>
                                    </p:set>
                                    <p:animEffect transition="in" filter="fade">
                                      <p:cBhvr>
                                        <p:cTn id="1708" dur="500"/>
                                        <p:tgtEl>
                                          <p:spTgt spid="707"/>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708"/>
                                        </p:tgtEl>
                                        <p:attrNameLst>
                                          <p:attrName>style.visibility</p:attrName>
                                        </p:attrNameLst>
                                      </p:cBhvr>
                                      <p:to>
                                        <p:strVal val="visible"/>
                                      </p:to>
                                    </p:set>
                                    <p:animEffect transition="in" filter="fade">
                                      <p:cBhvr>
                                        <p:cTn id="1711" dur="500"/>
                                        <p:tgtEl>
                                          <p:spTgt spid="708"/>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709"/>
                                        </p:tgtEl>
                                        <p:attrNameLst>
                                          <p:attrName>style.visibility</p:attrName>
                                        </p:attrNameLst>
                                      </p:cBhvr>
                                      <p:to>
                                        <p:strVal val="visible"/>
                                      </p:to>
                                    </p:set>
                                    <p:animEffect transition="in" filter="fade">
                                      <p:cBhvr>
                                        <p:cTn id="1714" dur="500"/>
                                        <p:tgtEl>
                                          <p:spTgt spid="709"/>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710"/>
                                        </p:tgtEl>
                                        <p:attrNameLst>
                                          <p:attrName>style.visibility</p:attrName>
                                        </p:attrNameLst>
                                      </p:cBhvr>
                                      <p:to>
                                        <p:strVal val="visible"/>
                                      </p:to>
                                    </p:set>
                                    <p:animEffect transition="in" filter="fade">
                                      <p:cBhvr>
                                        <p:cTn id="1717" dur="500"/>
                                        <p:tgtEl>
                                          <p:spTgt spid="710"/>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711"/>
                                        </p:tgtEl>
                                        <p:attrNameLst>
                                          <p:attrName>style.visibility</p:attrName>
                                        </p:attrNameLst>
                                      </p:cBhvr>
                                      <p:to>
                                        <p:strVal val="visible"/>
                                      </p:to>
                                    </p:set>
                                    <p:animEffect transition="in" filter="fade">
                                      <p:cBhvr>
                                        <p:cTn id="1720" dur="500"/>
                                        <p:tgtEl>
                                          <p:spTgt spid="711"/>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712"/>
                                        </p:tgtEl>
                                        <p:attrNameLst>
                                          <p:attrName>style.visibility</p:attrName>
                                        </p:attrNameLst>
                                      </p:cBhvr>
                                      <p:to>
                                        <p:strVal val="visible"/>
                                      </p:to>
                                    </p:set>
                                    <p:animEffect transition="in" filter="fade">
                                      <p:cBhvr>
                                        <p:cTn id="1723" dur="500"/>
                                        <p:tgtEl>
                                          <p:spTgt spid="712"/>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713"/>
                                        </p:tgtEl>
                                        <p:attrNameLst>
                                          <p:attrName>style.visibility</p:attrName>
                                        </p:attrNameLst>
                                      </p:cBhvr>
                                      <p:to>
                                        <p:strVal val="visible"/>
                                      </p:to>
                                    </p:set>
                                    <p:animEffect transition="in" filter="fade">
                                      <p:cBhvr>
                                        <p:cTn id="1726" dur="500"/>
                                        <p:tgtEl>
                                          <p:spTgt spid="713"/>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714"/>
                                        </p:tgtEl>
                                        <p:attrNameLst>
                                          <p:attrName>style.visibility</p:attrName>
                                        </p:attrNameLst>
                                      </p:cBhvr>
                                      <p:to>
                                        <p:strVal val="visible"/>
                                      </p:to>
                                    </p:set>
                                    <p:animEffect transition="in" filter="fade">
                                      <p:cBhvr>
                                        <p:cTn id="1729" dur="500"/>
                                        <p:tgtEl>
                                          <p:spTgt spid="714"/>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715"/>
                                        </p:tgtEl>
                                        <p:attrNameLst>
                                          <p:attrName>style.visibility</p:attrName>
                                        </p:attrNameLst>
                                      </p:cBhvr>
                                      <p:to>
                                        <p:strVal val="visible"/>
                                      </p:to>
                                    </p:set>
                                    <p:animEffect transition="in" filter="fade">
                                      <p:cBhvr>
                                        <p:cTn id="1732" dur="500"/>
                                        <p:tgtEl>
                                          <p:spTgt spid="715"/>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716"/>
                                        </p:tgtEl>
                                        <p:attrNameLst>
                                          <p:attrName>style.visibility</p:attrName>
                                        </p:attrNameLst>
                                      </p:cBhvr>
                                      <p:to>
                                        <p:strVal val="visible"/>
                                      </p:to>
                                    </p:set>
                                    <p:animEffect transition="in" filter="fade">
                                      <p:cBhvr>
                                        <p:cTn id="1735" dur="500"/>
                                        <p:tgtEl>
                                          <p:spTgt spid="716"/>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717"/>
                                        </p:tgtEl>
                                        <p:attrNameLst>
                                          <p:attrName>style.visibility</p:attrName>
                                        </p:attrNameLst>
                                      </p:cBhvr>
                                      <p:to>
                                        <p:strVal val="visible"/>
                                      </p:to>
                                    </p:set>
                                    <p:animEffect transition="in" filter="fade">
                                      <p:cBhvr>
                                        <p:cTn id="1738" dur="500"/>
                                        <p:tgtEl>
                                          <p:spTgt spid="717"/>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718"/>
                                        </p:tgtEl>
                                        <p:attrNameLst>
                                          <p:attrName>style.visibility</p:attrName>
                                        </p:attrNameLst>
                                      </p:cBhvr>
                                      <p:to>
                                        <p:strVal val="visible"/>
                                      </p:to>
                                    </p:set>
                                    <p:animEffect transition="in" filter="fade">
                                      <p:cBhvr>
                                        <p:cTn id="1741" dur="500"/>
                                        <p:tgtEl>
                                          <p:spTgt spid="718"/>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719"/>
                                        </p:tgtEl>
                                        <p:attrNameLst>
                                          <p:attrName>style.visibility</p:attrName>
                                        </p:attrNameLst>
                                      </p:cBhvr>
                                      <p:to>
                                        <p:strVal val="visible"/>
                                      </p:to>
                                    </p:set>
                                    <p:animEffect transition="in" filter="fade">
                                      <p:cBhvr>
                                        <p:cTn id="1744" dur="500"/>
                                        <p:tgtEl>
                                          <p:spTgt spid="719"/>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720"/>
                                        </p:tgtEl>
                                        <p:attrNameLst>
                                          <p:attrName>style.visibility</p:attrName>
                                        </p:attrNameLst>
                                      </p:cBhvr>
                                      <p:to>
                                        <p:strVal val="visible"/>
                                      </p:to>
                                    </p:set>
                                    <p:animEffect transition="in" filter="fade">
                                      <p:cBhvr>
                                        <p:cTn id="1747" dur="500"/>
                                        <p:tgtEl>
                                          <p:spTgt spid="720"/>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721"/>
                                        </p:tgtEl>
                                        <p:attrNameLst>
                                          <p:attrName>style.visibility</p:attrName>
                                        </p:attrNameLst>
                                      </p:cBhvr>
                                      <p:to>
                                        <p:strVal val="visible"/>
                                      </p:to>
                                    </p:set>
                                    <p:animEffect transition="in" filter="fade">
                                      <p:cBhvr>
                                        <p:cTn id="1750" dur="500"/>
                                        <p:tgtEl>
                                          <p:spTgt spid="721"/>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722"/>
                                        </p:tgtEl>
                                        <p:attrNameLst>
                                          <p:attrName>style.visibility</p:attrName>
                                        </p:attrNameLst>
                                      </p:cBhvr>
                                      <p:to>
                                        <p:strVal val="visible"/>
                                      </p:to>
                                    </p:set>
                                    <p:animEffect transition="in" filter="fade">
                                      <p:cBhvr>
                                        <p:cTn id="1753" dur="500"/>
                                        <p:tgtEl>
                                          <p:spTgt spid="722"/>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723"/>
                                        </p:tgtEl>
                                        <p:attrNameLst>
                                          <p:attrName>style.visibility</p:attrName>
                                        </p:attrNameLst>
                                      </p:cBhvr>
                                      <p:to>
                                        <p:strVal val="visible"/>
                                      </p:to>
                                    </p:set>
                                    <p:animEffect transition="in" filter="fade">
                                      <p:cBhvr>
                                        <p:cTn id="1756" dur="500"/>
                                        <p:tgtEl>
                                          <p:spTgt spid="723"/>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724"/>
                                        </p:tgtEl>
                                        <p:attrNameLst>
                                          <p:attrName>style.visibility</p:attrName>
                                        </p:attrNameLst>
                                      </p:cBhvr>
                                      <p:to>
                                        <p:strVal val="visible"/>
                                      </p:to>
                                    </p:set>
                                    <p:animEffect transition="in" filter="fade">
                                      <p:cBhvr>
                                        <p:cTn id="1759" dur="500"/>
                                        <p:tgtEl>
                                          <p:spTgt spid="724"/>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725"/>
                                        </p:tgtEl>
                                        <p:attrNameLst>
                                          <p:attrName>style.visibility</p:attrName>
                                        </p:attrNameLst>
                                      </p:cBhvr>
                                      <p:to>
                                        <p:strVal val="visible"/>
                                      </p:to>
                                    </p:set>
                                    <p:animEffect transition="in" filter="fade">
                                      <p:cBhvr>
                                        <p:cTn id="1762" dur="500"/>
                                        <p:tgtEl>
                                          <p:spTgt spid="725"/>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726"/>
                                        </p:tgtEl>
                                        <p:attrNameLst>
                                          <p:attrName>style.visibility</p:attrName>
                                        </p:attrNameLst>
                                      </p:cBhvr>
                                      <p:to>
                                        <p:strVal val="visible"/>
                                      </p:to>
                                    </p:set>
                                    <p:animEffect transition="in" filter="fade">
                                      <p:cBhvr>
                                        <p:cTn id="1765" dur="500"/>
                                        <p:tgtEl>
                                          <p:spTgt spid="726"/>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727"/>
                                        </p:tgtEl>
                                        <p:attrNameLst>
                                          <p:attrName>style.visibility</p:attrName>
                                        </p:attrNameLst>
                                      </p:cBhvr>
                                      <p:to>
                                        <p:strVal val="visible"/>
                                      </p:to>
                                    </p:set>
                                    <p:animEffect transition="in" filter="fade">
                                      <p:cBhvr>
                                        <p:cTn id="1768" dur="500"/>
                                        <p:tgtEl>
                                          <p:spTgt spid="727"/>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728"/>
                                        </p:tgtEl>
                                        <p:attrNameLst>
                                          <p:attrName>style.visibility</p:attrName>
                                        </p:attrNameLst>
                                      </p:cBhvr>
                                      <p:to>
                                        <p:strVal val="visible"/>
                                      </p:to>
                                    </p:set>
                                    <p:animEffect transition="in" filter="fade">
                                      <p:cBhvr>
                                        <p:cTn id="1771" dur="500"/>
                                        <p:tgtEl>
                                          <p:spTgt spid="728"/>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729"/>
                                        </p:tgtEl>
                                        <p:attrNameLst>
                                          <p:attrName>style.visibility</p:attrName>
                                        </p:attrNameLst>
                                      </p:cBhvr>
                                      <p:to>
                                        <p:strVal val="visible"/>
                                      </p:to>
                                    </p:set>
                                    <p:animEffect transition="in" filter="fade">
                                      <p:cBhvr>
                                        <p:cTn id="1774" dur="500"/>
                                        <p:tgtEl>
                                          <p:spTgt spid="729"/>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730"/>
                                        </p:tgtEl>
                                        <p:attrNameLst>
                                          <p:attrName>style.visibility</p:attrName>
                                        </p:attrNameLst>
                                      </p:cBhvr>
                                      <p:to>
                                        <p:strVal val="visible"/>
                                      </p:to>
                                    </p:set>
                                    <p:animEffect transition="in" filter="fade">
                                      <p:cBhvr>
                                        <p:cTn id="1777" dur="500"/>
                                        <p:tgtEl>
                                          <p:spTgt spid="730"/>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731"/>
                                        </p:tgtEl>
                                        <p:attrNameLst>
                                          <p:attrName>style.visibility</p:attrName>
                                        </p:attrNameLst>
                                      </p:cBhvr>
                                      <p:to>
                                        <p:strVal val="visible"/>
                                      </p:to>
                                    </p:set>
                                    <p:animEffect transition="in" filter="fade">
                                      <p:cBhvr>
                                        <p:cTn id="1780" dur="500"/>
                                        <p:tgtEl>
                                          <p:spTgt spid="731"/>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732"/>
                                        </p:tgtEl>
                                        <p:attrNameLst>
                                          <p:attrName>style.visibility</p:attrName>
                                        </p:attrNameLst>
                                      </p:cBhvr>
                                      <p:to>
                                        <p:strVal val="visible"/>
                                      </p:to>
                                    </p:set>
                                    <p:animEffect transition="in" filter="fade">
                                      <p:cBhvr>
                                        <p:cTn id="1783" dur="500"/>
                                        <p:tgtEl>
                                          <p:spTgt spid="732"/>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733"/>
                                        </p:tgtEl>
                                        <p:attrNameLst>
                                          <p:attrName>style.visibility</p:attrName>
                                        </p:attrNameLst>
                                      </p:cBhvr>
                                      <p:to>
                                        <p:strVal val="visible"/>
                                      </p:to>
                                    </p:set>
                                    <p:animEffect transition="in" filter="fade">
                                      <p:cBhvr>
                                        <p:cTn id="1786" dur="500"/>
                                        <p:tgtEl>
                                          <p:spTgt spid="733"/>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734"/>
                                        </p:tgtEl>
                                        <p:attrNameLst>
                                          <p:attrName>style.visibility</p:attrName>
                                        </p:attrNameLst>
                                      </p:cBhvr>
                                      <p:to>
                                        <p:strVal val="visible"/>
                                      </p:to>
                                    </p:set>
                                    <p:animEffect transition="in" filter="fade">
                                      <p:cBhvr>
                                        <p:cTn id="1789" dur="500"/>
                                        <p:tgtEl>
                                          <p:spTgt spid="734"/>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735"/>
                                        </p:tgtEl>
                                        <p:attrNameLst>
                                          <p:attrName>style.visibility</p:attrName>
                                        </p:attrNameLst>
                                      </p:cBhvr>
                                      <p:to>
                                        <p:strVal val="visible"/>
                                      </p:to>
                                    </p:set>
                                    <p:animEffect transition="in" filter="fade">
                                      <p:cBhvr>
                                        <p:cTn id="1792" dur="500"/>
                                        <p:tgtEl>
                                          <p:spTgt spid="735"/>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736"/>
                                        </p:tgtEl>
                                        <p:attrNameLst>
                                          <p:attrName>style.visibility</p:attrName>
                                        </p:attrNameLst>
                                      </p:cBhvr>
                                      <p:to>
                                        <p:strVal val="visible"/>
                                      </p:to>
                                    </p:set>
                                    <p:animEffect transition="in" filter="fade">
                                      <p:cBhvr>
                                        <p:cTn id="1795" dur="500"/>
                                        <p:tgtEl>
                                          <p:spTgt spid="736"/>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737"/>
                                        </p:tgtEl>
                                        <p:attrNameLst>
                                          <p:attrName>style.visibility</p:attrName>
                                        </p:attrNameLst>
                                      </p:cBhvr>
                                      <p:to>
                                        <p:strVal val="visible"/>
                                      </p:to>
                                    </p:set>
                                    <p:animEffect transition="in" filter="fade">
                                      <p:cBhvr>
                                        <p:cTn id="1798" dur="500"/>
                                        <p:tgtEl>
                                          <p:spTgt spid="737"/>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738"/>
                                        </p:tgtEl>
                                        <p:attrNameLst>
                                          <p:attrName>style.visibility</p:attrName>
                                        </p:attrNameLst>
                                      </p:cBhvr>
                                      <p:to>
                                        <p:strVal val="visible"/>
                                      </p:to>
                                    </p:set>
                                    <p:animEffect transition="in" filter="fade">
                                      <p:cBhvr>
                                        <p:cTn id="1801" dur="500"/>
                                        <p:tgtEl>
                                          <p:spTgt spid="738"/>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739"/>
                                        </p:tgtEl>
                                        <p:attrNameLst>
                                          <p:attrName>style.visibility</p:attrName>
                                        </p:attrNameLst>
                                      </p:cBhvr>
                                      <p:to>
                                        <p:strVal val="visible"/>
                                      </p:to>
                                    </p:set>
                                    <p:animEffect transition="in" filter="fade">
                                      <p:cBhvr>
                                        <p:cTn id="1804" dur="500"/>
                                        <p:tgtEl>
                                          <p:spTgt spid="739"/>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740"/>
                                        </p:tgtEl>
                                        <p:attrNameLst>
                                          <p:attrName>style.visibility</p:attrName>
                                        </p:attrNameLst>
                                      </p:cBhvr>
                                      <p:to>
                                        <p:strVal val="visible"/>
                                      </p:to>
                                    </p:set>
                                    <p:animEffect transition="in" filter="fade">
                                      <p:cBhvr>
                                        <p:cTn id="1807" dur="500"/>
                                        <p:tgtEl>
                                          <p:spTgt spid="740"/>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741"/>
                                        </p:tgtEl>
                                        <p:attrNameLst>
                                          <p:attrName>style.visibility</p:attrName>
                                        </p:attrNameLst>
                                      </p:cBhvr>
                                      <p:to>
                                        <p:strVal val="visible"/>
                                      </p:to>
                                    </p:set>
                                    <p:animEffect transition="in" filter="fade">
                                      <p:cBhvr>
                                        <p:cTn id="1810" dur="500"/>
                                        <p:tgtEl>
                                          <p:spTgt spid="741"/>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742"/>
                                        </p:tgtEl>
                                        <p:attrNameLst>
                                          <p:attrName>style.visibility</p:attrName>
                                        </p:attrNameLst>
                                      </p:cBhvr>
                                      <p:to>
                                        <p:strVal val="visible"/>
                                      </p:to>
                                    </p:set>
                                    <p:animEffect transition="in" filter="fade">
                                      <p:cBhvr>
                                        <p:cTn id="1813" dur="500"/>
                                        <p:tgtEl>
                                          <p:spTgt spid="742"/>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743"/>
                                        </p:tgtEl>
                                        <p:attrNameLst>
                                          <p:attrName>style.visibility</p:attrName>
                                        </p:attrNameLst>
                                      </p:cBhvr>
                                      <p:to>
                                        <p:strVal val="visible"/>
                                      </p:to>
                                    </p:set>
                                    <p:animEffect transition="in" filter="fade">
                                      <p:cBhvr>
                                        <p:cTn id="1816" dur="500"/>
                                        <p:tgtEl>
                                          <p:spTgt spid="743"/>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744"/>
                                        </p:tgtEl>
                                        <p:attrNameLst>
                                          <p:attrName>style.visibility</p:attrName>
                                        </p:attrNameLst>
                                      </p:cBhvr>
                                      <p:to>
                                        <p:strVal val="visible"/>
                                      </p:to>
                                    </p:set>
                                    <p:animEffect transition="in" filter="fade">
                                      <p:cBhvr>
                                        <p:cTn id="1819" dur="500"/>
                                        <p:tgtEl>
                                          <p:spTgt spid="744"/>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745"/>
                                        </p:tgtEl>
                                        <p:attrNameLst>
                                          <p:attrName>style.visibility</p:attrName>
                                        </p:attrNameLst>
                                      </p:cBhvr>
                                      <p:to>
                                        <p:strVal val="visible"/>
                                      </p:to>
                                    </p:set>
                                    <p:animEffect transition="in" filter="fade">
                                      <p:cBhvr>
                                        <p:cTn id="1822" dur="500"/>
                                        <p:tgtEl>
                                          <p:spTgt spid="745"/>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746"/>
                                        </p:tgtEl>
                                        <p:attrNameLst>
                                          <p:attrName>style.visibility</p:attrName>
                                        </p:attrNameLst>
                                      </p:cBhvr>
                                      <p:to>
                                        <p:strVal val="visible"/>
                                      </p:to>
                                    </p:set>
                                    <p:animEffect transition="in" filter="fade">
                                      <p:cBhvr>
                                        <p:cTn id="1825" dur="500"/>
                                        <p:tgtEl>
                                          <p:spTgt spid="746"/>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747"/>
                                        </p:tgtEl>
                                        <p:attrNameLst>
                                          <p:attrName>style.visibility</p:attrName>
                                        </p:attrNameLst>
                                      </p:cBhvr>
                                      <p:to>
                                        <p:strVal val="visible"/>
                                      </p:to>
                                    </p:set>
                                    <p:animEffect transition="in" filter="fade">
                                      <p:cBhvr>
                                        <p:cTn id="1828" dur="500"/>
                                        <p:tgtEl>
                                          <p:spTgt spid="747"/>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748"/>
                                        </p:tgtEl>
                                        <p:attrNameLst>
                                          <p:attrName>style.visibility</p:attrName>
                                        </p:attrNameLst>
                                      </p:cBhvr>
                                      <p:to>
                                        <p:strVal val="visible"/>
                                      </p:to>
                                    </p:set>
                                    <p:animEffect transition="in" filter="fade">
                                      <p:cBhvr>
                                        <p:cTn id="1831" dur="500"/>
                                        <p:tgtEl>
                                          <p:spTgt spid="748"/>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749"/>
                                        </p:tgtEl>
                                        <p:attrNameLst>
                                          <p:attrName>style.visibility</p:attrName>
                                        </p:attrNameLst>
                                      </p:cBhvr>
                                      <p:to>
                                        <p:strVal val="visible"/>
                                      </p:to>
                                    </p:set>
                                    <p:animEffect transition="in" filter="fade">
                                      <p:cBhvr>
                                        <p:cTn id="1834" dur="500"/>
                                        <p:tgtEl>
                                          <p:spTgt spid="749"/>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750"/>
                                        </p:tgtEl>
                                        <p:attrNameLst>
                                          <p:attrName>style.visibility</p:attrName>
                                        </p:attrNameLst>
                                      </p:cBhvr>
                                      <p:to>
                                        <p:strVal val="visible"/>
                                      </p:to>
                                    </p:set>
                                    <p:animEffect transition="in" filter="fade">
                                      <p:cBhvr>
                                        <p:cTn id="1837" dur="500"/>
                                        <p:tgtEl>
                                          <p:spTgt spid="750"/>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751"/>
                                        </p:tgtEl>
                                        <p:attrNameLst>
                                          <p:attrName>style.visibility</p:attrName>
                                        </p:attrNameLst>
                                      </p:cBhvr>
                                      <p:to>
                                        <p:strVal val="visible"/>
                                      </p:to>
                                    </p:set>
                                    <p:animEffect transition="in" filter="fade">
                                      <p:cBhvr>
                                        <p:cTn id="1840" dur="500"/>
                                        <p:tgtEl>
                                          <p:spTgt spid="751"/>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752"/>
                                        </p:tgtEl>
                                        <p:attrNameLst>
                                          <p:attrName>style.visibility</p:attrName>
                                        </p:attrNameLst>
                                      </p:cBhvr>
                                      <p:to>
                                        <p:strVal val="visible"/>
                                      </p:to>
                                    </p:set>
                                    <p:animEffect transition="in" filter="fade">
                                      <p:cBhvr>
                                        <p:cTn id="1843" dur="500"/>
                                        <p:tgtEl>
                                          <p:spTgt spid="752"/>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753"/>
                                        </p:tgtEl>
                                        <p:attrNameLst>
                                          <p:attrName>style.visibility</p:attrName>
                                        </p:attrNameLst>
                                      </p:cBhvr>
                                      <p:to>
                                        <p:strVal val="visible"/>
                                      </p:to>
                                    </p:set>
                                    <p:animEffect transition="in" filter="fade">
                                      <p:cBhvr>
                                        <p:cTn id="1846" dur="500"/>
                                        <p:tgtEl>
                                          <p:spTgt spid="753"/>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754"/>
                                        </p:tgtEl>
                                        <p:attrNameLst>
                                          <p:attrName>style.visibility</p:attrName>
                                        </p:attrNameLst>
                                      </p:cBhvr>
                                      <p:to>
                                        <p:strVal val="visible"/>
                                      </p:to>
                                    </p:set>
                                    <p:animEffect transition="in" filter="fade">
                                      <p:cBhvr>
                                        <p:cTn id="1849" dur="500"/>
                                        <p:tgtEl>
                                          <p:spTgt spid="754"/>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755"/>
                                        </p:tgtEl>
                                        <p:attrNameLst>
                                          <p:attrName>style.visibility</p:attrName>
                                        </p:attrNameLst>
                                      </p:cBhvr>
                                      <p:to>
                                        <p:strVal val="visible"/>
                                      </p:to>
                                    </p:set>
                                    <p:animEffect transition="in" filter="fade">
                                      <p:cBhvr>
                                        <p:cTn id="1852" dur="500"/>
                                        <p:tgtEl>
                                          <p:spTgt spid="755"/>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756"/>
                                        </p:tgtEl>
                                        <p:attrNameLst>
                                          <p:attrName>style.visibility</p:attrName>
                                        </p:attrNameLst>
                                      </p:cBhvr>
                                      <p:to>
                                        <p:strVal val="visible"/>
                                      </p:to>
                                    </p:set>
                                    <p:animEffect transition="in" filter="fade">
                                      <p:cBhvr>
                                        <p:cTn id="1855" dur="500"/>
                                        <p:tgtEl>
                                          <p:spTgt spid="756"/>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757"/>
                                        </p:tgtEl>
                                        <p:attrNameLst>
                                          <p:attrName>style.visibility</p:attrName>
                                        </p:attrNameLst>
                                      </p:cBhvr>
                                      <p:to>
                                        <p:strVal val="visible"/>
                                      </p:to>
                                    </p:set>
                                    <p:animEffect transition="in" filter="fade">
                                      <p:cBhvr>
                                        <p:cTn id="1858" dur="500"/>
                                        <p:tgtEl>
                                          <p:spTgt spid="757"/>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758"/>
                                        </p:tgtEl>
                                        <p:attrNameLst>
                                          <p:attrName>style.visibility</p:attrName>
                                        </p:attrNameLst>
                                      </p:cBhvr>
                                      <p:to>
                                        <p:strVal val="visible"/>
                                      </p:to>
                                    </p:set>
                                    <p:animEffect transition="in" filter="fade">
                                      <p:cBhvr>
                                        <p:cTn id="1861" dur="500"/>
                                        <p:tgtEl>
                                          <p:spTgt spid="758"/>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759"/>
                                        </p:tgtEl>
                                        <p:attrNameLst>
                                          <p:attrName>style.visibility</p:attrName>
                                        </p:attrNameLst>
                                      </p:cBhvr>
                                      <p:to>
                                        <p:strVal val="visible"/>
                                      </p:to>
                                    </p:set>
                                    <p:animEffect transition="in" filter="fade">
                                      <p:cBhvr>
                                        <p:cTn id="1864" dur="500"/>
                                        <p:tgtEl>
                                          <p:spTgt spid="759"/>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760"/>
                                        </p:tgtEl>
                                        <p:attrNameLst>
                                          <p:attrName>style.visibility</p:attrName>
                                        </p:attrNameLst>
                                      </p:cBhvr>
                                      <p:to>
                                        <p:strVal val="visible"/>
                                      </p:to>
                                    </p:set>
                                    <p:animEffect transition="in" filter="fade">
                                      <p:cBhvr>
                                        <p:cTn id="1867" dur="500"/>
                                        <p:tgtEl>
                                          <p:spTgt spid="760"/>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761"/>
                                        </p:tgtEl>
                                        <p:attrNameLst>
                                          <p:attrName>style.visibility</p:attrName>
                                        </p:attrNameLst>
                                      </p:cBhvr>
                                      <p:to>
                                        <p:strVal val="visible"/>
                                      </p:to>
                                    </p:set>
                                    <p:animEffect transition="in" filter="fade">
                                      <p:cBhvr>
                                        <p:cTn id="1870" dur="500"/>
                                        <p:tgtEl>
                                          <p:spTgt spid="761"/>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762"/>
                                        </p:tgtEl>
                                        <p:attrNameLst>
                                          <p:attrName>style.visibility</p:attrName>
                                        </p:attrNameLst>
                                      </p:cBhvr>
                                      <p:to>
                                        <p:strVal val="visible"/>
                                      </p:to>
                                    </p:set>
                                    <p:animEffect transition="in" filter="fade">
                                      <p:cBhvr>
                                        <p:cTn id="1873" dur="500"/>
                                        <p:tgtEl>
                                          <p:spTgt spid="762"/>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763"/>
                                        </p:tgtEl>
                                        <p:attrNameLst>
                                          <p:attrName>style.visibility</p:attrName>
                                        </p:attrNameLst>
                                      </p:cBhvr>
                                      <p:to>
                                        <p:strVal val="visible"/>
                                      </p:to>
                                    </p:set>
                                    <p:animEffect transition="in" filter="fade">
                                      <p:cBhvr>
                                        <p:cTn id="1876" dur="500"/>
                                        <p:tgtEl>
                                          <p:spTgt spid="763"/>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764"/>
                                        </p:tgtEl>
                                        <p:attrNameLst>
                                          <p:attrName>style.visibility</p:attrName>
                                        </p:attrNameLst>
                                      </p:cBhvr>
                                      <p:to>
                                        <p:strVal val="visible"/>
                                      </p:to>
                                    </p:set>
                                    <p:animEffect transition="in" filter="fade">
                                      <p:cBhvr>
                                        <p:cTn id="1879" dur="500"/>
                                        <p:tgtEl>
                                          <p:spTgt spid="764"/>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765"/>
                                        </p:tgtEl>
                                        <p:attrNameLst>
                                          <p:attrName>style.visibility</p:attrName>
                                        </p:attrNameLst>
                                      </p:cBhvr>
                                      <p:to>
                                        <p:strVal val="visible"/>
                                      </p:to>
                                    </p:set>
                                    <p:animEffect transition="in" filter="fade">
                                      <p:cBhvr>
                                        <p:cTn id="1882" dur="500"/>
                                        <p:tgtEl>
                                          <p:spTgt spid="765"/>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766"/>
                                        </p:tgtEl>
                                        <p:attrNameLst>
                                          <p:attrName>style.visibility</p:attrName>
                                        </p:attrNameLst>
                                      </p:cBhvr>
                                      <p:to>
                                        <p:strVal val="visible"/>
                                      </p:to>
                                    </p:set>
                                    <p:animEffect transition="in" filter="fade">
                                      <p:cBhvr>
                                        <p:cTn id="1885" dur="500"/>
                                        <p:tgtEl>
                                          <p:spTgt spid="766"/>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767"/>
                                        </p:tgtEl>
                                        <p:attrNameLst>
                                          <p:attrName>style.visibility</p:attrName>
                                        </p:attrNameLst>
                                      </p:cBhvr>
                                      <p:to>
                                        <p:strVal val="visible"/>
                                      </p:to>
                                    </p:set>
                                    <p:animEffect transition="in" filter="fade">
                                      <p:cBhvr>
                                        <p:cTn id="1888" dur="500"/>
                                        <p:tgtEl>
                                          <p:spTgt spid="767"/>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768"/>
                                        </p:tgtEl>
                                        <p:attrNameLst>
                                          <p:attrName>style.visibility</p:attrName>
                                        </p:attrNameLst>
                                      </p:cBhvr>
                                      <p:to>
                                        <p:strVal val="visible"/>
                                      </p:to>
                                    </p:set>
                                    <p:animEffect transition="in" filter="fade">
                                      <p:cBhvr>
                                        <p:cTn id="1891" dur="500"/>
                                        <p:tgtEl>
                                          <p:spTgt spid="768"/>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769"/>
                                        </p:tgtEl>
                                        <p:attrNameLst>
                                          <p:attrName>style.visibility</p:attrName>
                                        </p:attrNameLst>
                                      </p:cBhvr>
                                      <p:to>
                                        <p:strVal val="visible"/>
                                      </p:to>
                                    </p:set>
                                    <p:animEffect transition="in" filter="fade">
                                      <p:cBhvr>
                                        <p:cTn id="1894" dur="500"/>
                                        <p:tgtEl>
                                          <p:spTgt spid="769"/>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770"/>
                                        </p:tgtEl>
                                        <p:attrNameLst>
                                          <p:attrName>style.visibility</p:attrName>
                                        </p:attrNameLst>
                                      </p:cBhvr>
                                      <p:to>
                                        <p:strVal val="visible"/>
                                      </p:to>
                                    </p:set>
                                    <p:animEffect transition="in" filter="fade">
                                      <p:cBhvr>
                                        <p:cTn id="1897" dur="500"/>
                                        <p:tgtEl>
                                          <p:spTgt spid="770"/>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771"/>
                                        </p:tgtEl>
                                        <p:attrNameLst>
                                          <p:attrName>style.visibility</p:attrName>
                                        </p:attrNameLst>
                                      </p:cBhvr>
                                      <p:to>
                                        <p:strVal val="visible"/>
                                      </p:to>
                                    </p:set>
                                    <p:animEffect transition="in" filter="fade">
                                      <p:cBhvr>
                                        <p:cTn id="1900" dur="500"/>
                                        <p:tgtEl>
                                          <p:spTgt spid="771"/>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773"/>
                                        </p:tgtEl>
                                        <p:attrNameLst>
                                          <p:attrName>style.visibility</p:attrName>
                                        </p:attrNameLst>
                                      </p:cBhvr>
                                      <p:to>
                                        <p:strVal val="visible"/>
                                      </p:to>
                                    </p:set>
                                    <p:animEffect transition="in" filter="fade">
                                      <p:cBhvr>
                                        <p:cTn id="1903" dur="500"/>
                                        <p:tgtEl>
                                          <p:spTgt spid="773"/>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774"/>
                                        </p:tgtEl>
                                        <p:attrNameLst>
                                          <p:attrName>style.visibility</p:attrName>
                                        </p:attrNameLst>
                                      </p:cBhvr>
                                      <p:to>
                                        <p:strVal val="visible"/>
                                      </p:to>
                                    </p:set>
                                    <p:animEffect transition="in" filter="fade">
                                      <p:cBhvr>
                                        <p:cTn id="1906" dur="500"/>
                                        <p:tgtEl>
                                          <p:spTgt spid="774"/>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775"/>
                                        </p:tgtEl>
                                        <p:attrNameLst>
                                          <p:attrName>style.visibility</p:attrName>
                                        </p:attrNameLst>
                                      </p:cBhvr>
                                      <p:to>
                                        <p:strVal val="visible"/>
                                      </p:to>
                                    </p:set>
                                    <p:animEffect transition="in" filter="fade">
                                      <p:cBhvr>
                                        <p:cTn id="1909" dur="500"/>
                                        <p:tgtEl>
                                          <p:spTgt spid="775"/>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776"/>
                                        </p:tgtEl>
                                        <p:attrNameLst>
                                          <p:attrName>style.visibility</p:attrName>
                                        </p:attrNameLst>
                                      </p:cBhvr>
                                      <p:to>
                                        <p:strVal val="visible"/>
                                      </p:to>
                                    </p:set>
                                    <p:animEffect transition="in" filter="fade">
                                      <p:cBhvr>
                                        <p:cTn id="1912" dur="500"/>
                                        <p:tgtEl>
                                          <p:spTgt spid="776"/>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777"/>
                                        </p:tgtEl>
                                        <p:attrNameLst>
                                          <p:attrName>style.visibility</p:attrName>
                                        </p:attrNameLst>
                                      </p:cBhvr>
                                      <p:to>
                                        <p:strVal val="visible"/>
                                      </p:to>
                                    </p:set>
                                    <p:animEffect transition="in" filter="fade">
                                      <p:cBhvr>
                                        <p:cTn id="1915" dur="500"/>
                                        <p:tgtEl>
                                          <p:spTgt spid="777"/>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778"/>
                                        </p:tgtEl>
                                        <p:attrNameLst>
                                          <p:attrName>style.visibility</p:attrName>
                                        </p:attrNameLst>
                                      </p:cBhvr>
                                      <p:to>
                                        <p:strVal val="visible"/>
                                      </p:to>
                                    </p:set>
                                    <p:animEffect transition="in" filter="fade">
                                      <p:cBhvr>
                                        <p:cTn id="1918" dur="500"/>
                                        <p:tgtEl>
                                          <p:spTgt spid="778"/>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779"/>
                                        </p:tgtEl>
                                        <p:attrNameLst>
                                          <p:attrName>style.visibility</p:attrName>
                                        </p:attrNameLst>
                                      </p:cBhvr>
                                      <p:to>
                                        <p:strVal val="visible"/>
                                      </p:to>
                                    </p:set>
                                    <p:animEffect transition="in" filter="fade">
                                      <p:cBhvr>
                                        <p:cTn id="1921" dur="500"/>
                                        <p:tgtEl>
                                          <p:spTgt spid="779"/>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780"/>
                                        </p:tgtEl>
                                        <p:attrNameLst>
                                          <p:attrName>style.visibility</p:attrName>
                                        </p:attrNameLst>
                                      </p:cBhvr>
                                      <p:to>
                                        <p:strVal val="visible"/>
                                      </p:to>
                                    </p:set>
                                    <p:animEffect transition="in" filter="fade">
                                      <p:cBhvr>
                                        <p:cTn id="1924" dur="500"/>
                                        <p:tgtEl>
                                          <p:spTgt spid="780"/>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781"/>
                                        </p:tgtEl>
                                        <p:attrNameLst>
                                          <p:attrName>style.visibility</p:attrName>
                                        </p:attrNameLst>
                                      </p:cBhvr>
                                      <p:to>
                                        <p:strVal val="visible"/>
                                      </p:to>
                                    </p:set>
                                    <p:animEffect transition="in" filter="fade">
                                      <p:cBhvr>
                                        <p:cTn id="1927" dur="500"/>
                                        <p:tgtEl>
                                          <p:spTgt spid="781"/>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782"/>
                                        </p:tgtEl>
                                        <p:attrNameLst>
                                          <p:attrName>style.visibility</p:attrName>
                                        </p:attrNameLst>
                                      </p:cBhvr>
                                      <p:to>
                                        <p:strVal val="visible"/>
                                      </p:to>
                                    </p:set>
                                    <p:animEffect transition="in" filter="fade">
                                      <p:cBhvr>
                                        <p:cTn id="1930" dur="500"/>
                                        <p:tgtEl>
                                          <p:spTgt spid="782"/>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783"/>
                                        </p:tgtEl>
                                        <p:attrNameLst>
                                          <p:attrName>style.visibility</p:attrName>
                                        </p:attrNameLst>
                                      </p:cBhvr>
                                      <p:to>
                                        <p:strVal val="visible"/>
                                      </p:to>
                                    </p:set>
                                    <p:animEffect transition="in" filter="fade">
                                      <p:cBhvr>
                                        <p:cTn id="1933" dur="500"/>
                                        <p:tgtEl>
                                          <p:spTgt spid="783"/>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784"/>
                                        </p:tgtEl>
                                        <p:attrNameLst>
                                          <p:attrName>style.visibility</p:attrName>
                                        </p:attrNameLst>
                                      </p:cBhvr>
                                      <p:to>
                                        <p:strVal val="visible"/>
                                      </p:to>
                                    </p:set>
                                    <p:animEffect transition="in" filter="fade">
                                      <p:cBhvr>
                                        <p:cTn id="1936" dur="500"/>
                                        <p:tgtEl>
                                          <p:spTgt spid="784"/>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785"/>
                                        </p:tgtEl>
                                        <p:attrNameLst>
                                          <p:attrName>style.visibility</p:attrName>
                                        </p:attrNameLst>
                                      </p:cBhvr>
                                      <p:to>
                                        <p:strVal val="visible"/>
                                      </p:to>
                                    </p:set>
                                    <p:animEffect transition="in" filter="fade">
                                      <p:cBhvr>
                                        <p:cTn id="1939" dur="500"/>
                                        <p:tgtEl>
                                          <p:spTgt spid="785"/>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786"/>
                                        </p:tgtEl>
                                        <p:attrNameLst>
                                          <p:attrName>style.visibility</p:attrName>
                                        </p:attrNameLst>
                                      </p:cBhvr>
                                      <p:to>
                                        <p:strVal val="visible"/>
                                      </p:to>
                                    </p:set>
                                    <p:animEffect transition="in" filter="fade">
                                      <p:cBhvr>
                                        <p:cTn id="1942" dur="500"/>
                                        <p:tgtEl>
                                          <p:spTgt spid="786"/>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787"/>
                                        </p:tgtEl>
                                        <p:attrNameLst>
                                          <p:attrName>style.visibility</p:attrName>
                                        </p:attrNameLst>
                                      </p:cBhvr>
                                      <p:to>
                                        <p:strVal val="visible"/>
                                      </p:to>
                                    </p:set>
                                    <p:animEffect transition="in" filter="fade">
                                      <p:cBhvr>
                                        <p:cTn id="1945" dur="500"/>
                                        <p:tgtEl>
                                          <p:spTgt spid="787"/>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788"/>
                                        </p:tgtEl>
                                        <p:attrNameLst>
                                          <p:attrName>style.visibility</p:attrName>
                                        </p:attrNameLst>
                                      </p:cBhvr>
                                      <p:to>
                                        <p:strVal val="visible"/>
                                      </p:to>
                                    </p:set>
                                    <p:animEffect transition="in" filter="fade">
                                      <p:cBhvr>
                                        <p:cTn id="1948" dur="500"/>
                                        <p:tgtEl>
                                          <p:spTgt spid="788"/>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789"/>
                                        </p:tgtEl>
                                        <p:attrNameLst>
                                          <p:attrName>style.visibility</p:attrName>
                                        </p:attrNameLst>
                                      </p:cBhvr>
                                      <p:to>
                                        <p:strVal val="visible"/>
                                      </p:to>
                                    </p:set>
                                    <p:animEffect transition="in" filter="fade">
                                      <p:cBhvr>
                                        <p:cTn id="1951" dur="500"/>
                                        <p:tgtEl>
                                          <p:spTgt spid="789"/>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790"/>
                                        </p:tgtEl>
                                        <p:attrNameLst>
                                          <p:attrName>style.visibility</p:attrName>
                                        </p:attrNameLst>
                                      </p:cBhvr>
                                      <p:to>
                                        <p:strVal val="visible"/>
                                      </p:to>
                                    </p:set>
                                    <p:animEffect transition="in" filter="fade">
                                      <p:cBhvr>
                                        <p:cTn id="1954" dur="500"/>
                                        <p:tgtEl>
                                          <p:spTgt spid="790"/>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791"/>
                                        </p:tgtEl>
                                        <p:attrNameLst>
                                          <p:attrName>style.visibility</p:attrName>
                                        </p:attrNameLst>
                                      </p:cBhvr>
                                      <p:to>
                                        <p:strVal val="visible"/>
                                      </p:to>
                                    </p:set>
                                    <p:animEffect transition="in" filter="fade">
                                      <p:cBhvr>
                                        <p:cTn id="1957" dur="500"/>
                                        <p:tgtEl>
                                          <p:spTgt spid="791"/>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792"/>
                                        </p:tgtEl>
                                        <p:attrNameLst>
                                          <p:attrName>style.visibility</p:attrName>
                                        </p:attrNameLst>
                                      </p:cBhvr>
                                      <p:to>
                                        <p:strVal val="visible"/>
                                      </p:to>
                                    </p:set>
                                    <p:animEffect transition="in" filter="fade">
                                      <p:cBhvr>
                                        <p:cTn id="1960" dur="500"/>
                                        <p:tgtEl>
                                          <p:spTgt spid="792"/>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793"/>
                                        </p:tgtEl>
                                        <p:attrNameLst>
                                          <p:attrName>style.visibility</p:attrName>
                                        </p:attrNameLst>
                                      </p:cBhvr>
                                      <p:to>
                                        <p:strVal val="visible"/>
                                      </p:to>
                                    </p:set>
                                    <p:animEffect transition="in" filter="fade">
                                      <p:cBhvr>
                                        <p:cTn id="1963" dur="500"/>
                                        <p:tgtEl>
                                          <p:spTgt spid="793"/>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794"/>
                                        </p:tgtEl>
                                        <p:attrNameLst>
                                          <p:attrName>style.visibility</p:attrName>
                                        </p:attrNameLst>
                                      </p:cBhvr>
                                      <p:to>
                                        <p:strVal val="visible"/>
                                      </p:to>
                                    </p:set>
                                    <p:animEffect transition="in" filter="fade">
                                      <p:cBhvr>
                                        <p:cTn id="1966" dur="500"/>
                                        <p:tgtEl>
                                          <p:spTgt spid="794"/>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795"/>
                                        </p:tgtEl>
                                        <p:attrNameLst>
                                          <p:attrName>style.visibility</p:attrName>
                                        </p:attrNameLst>
                                      </p:cBhvr>
                                      <p:to>
                                        <p:strVal val="visible"/>
                                      </p:to>
                                    </p:set>
                                    <p:animEffect transition="in" filter="fade">
                                      <p:cBhvr>
                                        <p:cTn id="1969" dur="500"/>
                                        <p:tgtEl>
                                          <p:spTgt spid="795"/>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796"/>
                                        </p:tgtEl>
                                        <p:attrNameLst>
                                          <p:attrName>style.visibility</p:attrName>
                                        </p:attrNameLst>
                                      </p:cBhvr>
                                      <p:to>
                                        <p:strVal val="visible"/>
                                      </p:to>
                                    </p:set>
                                    <p:animEffect transition="in" filter="fade">
                                      <p:cBhvr>
                                        <p:cTn id="1972" dur="500"/>
                                        <p:tgtEl>
                                          <p:spTgt spid="796"/>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797"/>
                                        </p:tgtEl>
                                        <p:attrNameLst>
                                          <p:attrName>style.visibility</p:attrName>
                                        </p:attrNameLst>
                                      </p:cBhvr>
                                      <p:to>
                                        <p:strVal val="visible"/>
                                      </p:to>
                                    </p:set>
                                    <p:animEffect transition="in" filter="fade">
                                      <p:cBhvr>
                                        <p:cTn id="1975" dur="500"/>
                                        <p:tgtEl>
                                          <p:spTgt spid="797"/>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798"/>
                                        </p:tgtEl>
                                        <p:attrNameLst>
                                          <p:attrName>style.visibility</p:attrName>
                                        </p:attrNameLst>
                                      </p:cBhvr>
                                      <p:to>
                                        <p:strVal val="visible"/>
                                      </p:to>
                                    </p:set>
                                    <p:animEffect transition="in" filter="fade">
                                      <p:cBhvr>
                                        <p:cTn id="1978" dur="500"/>
                                        <p:tgtEl>
                                          <p:spTgt spid="798"/>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799"/>
                                        </p:tgtEl>
                                        <p:attrNameLst>
                                          <p:attrName>style.visibility</p:attrName>
                                        </p:attrNameLst>
                                      </p:cBhvr>
                                      <p:to>
                                        <p:strVal val="visible"/>
                                      </p:to>
                                    </p:set>
                                    <p:animEffect transition="in" filter="fade">
                                      <p:cBhvr>
                                        <p:cTn id="1981" dur="500"/>
                                        <p:tgtEl>
                                          <p:spTgt spid="799"/>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800"/>
                                        </p:tgtEl>
                                        <p:attrNameLst>
                                          <p:attrName>style.visibility</p:attrName>
                                        </p:attrNameLst>
                                      </p:cBhvr>
                                      <p:to>
                                        <p:strVal val="visible"/>
                                      </p:to>
                                    </p:set>
                                    <p:animEffect transition="in" filter="fade">
                                      <p:cBhvr>
                                        <p:cTn id="1984" dur="500"/>
                                        <p:tgtEl>
                                          <p:spTgt spid="800"/>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801"/>
                                        </p:tgtEl>
                                        <p:attrNameLst>
                                          <p:attrName>style.visibility</p:attrName>
                                        </p:attrNameLst>
                                      </p:cBhvr>
                                      <p:to>
                                        <p:strVal val="visible"/>
                                      </p:to>
                                    </p:set>
                                    <p:animEffect transition="in" filter="fade">
                                      <p:cBhvr>
                                        <p:cTn id="1987" dur="500"/>
                                        <p:tgtEl>
                                          <p:spTgt spid="801"/>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802"/>
                                        </p:tgtEl>
                                        <p:attrNameLst>
                                          <p:attrName>style.visibility</p:attrName>
                                        </p:attrNameLst>
                                      </p:cBhvr>
                                      <p:to>
                                        <p:strVal val="visible"/>
                                      </p:to>
                                    </p:set>
                                    <p:animEffect transition="in" filter="fade">
                                      <p:cBhvr>
                                        <p:cTn id="1990" dur="500"/>
                                        <p:tgtEl>
                                          <p:spTgt spid="802"/>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803"/>
                                        </p:tgtEl>
                                        <p:attrNameLst>
                                          <p:attrName>style.visibility</p:attrName>
                                        </p:attrNameLst>
                                      </p:cBhvr>
                                      <p:to>
                                        <p:strVal val="visible"/>
                                      </p:to>
                                    </p:set>
                                    <p:animEffect transition="in" filter="fade">
                                      <p:cBhvr>
                                        <p:cTn id="1993" dur="500"/>
                                        <p:tgtEl>
                                          <p:spTgt spid="803"/>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804"/>
                                        </p:tgtEl>
                                        <p:attrNameLst>
                                          <p:attrName>style.visibility</p:attrName>
                                        </p:attrNameLst>
                                      </p:cBhvr>
                                      <p:to>
                                        <p:strVal val="visible"/>
                                      </p:to>
                                    </p:set>
                                    <p:animEffect transition="in" filter="fade">
                                      <p:cBhvr>
                                        <p:cTn id="1996" dur="500"/>
                                        <p:tgtEl>
                                          <p:spTgt spid="804"/>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805"/>
                                        </p:tgtEl>
                                        <p:attrNameLst>
                                          <p:attrName>style.visibility</p:attrName>
                                        </p:attrNameLst>
                                      </p:cBhvr>
                                      <p:to>
                                        <p:strVal val="visible"/>
                                      </p:to>
                                    </p:set>
                                    <p:animEffect transition="in" filter="fade">
                                      <p:cBhvr>
                                        <p:cTn id="1999" dur="500"/>
                                        <p:tgtEl>
                                          <p:spTgt spid="805"/>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806"/>
                                        </p:tgtEl>
                                        <p:attrNameLst>
                                          <p:attrName>style.visibility</p:attrName>
                                        </p:attrNameLst>
                                      </p:cBhvr>
                                      <p:to>
                                        <p:strVal val="visible"/>
                                      </p:to>
                                    </p:set>
                                    <p:animEffect transition="in" filter="fade">
                                      <p:cBhvr>
                                        <p:cTn id="2002" dur="500"/>
                                        <p:tgtEl>
                                          <p:spTgt spid="806"/>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807"/>
                                        </p:tgtEl>
                                        <p:attrNameLst>
                                          <p:attrName>style.visibility</p:attrName>
                                        </p:attrNameLst>
                                      </p:cBhvr>
                                      <p:to>
                                        <p:strVal val="visible"/>
                                      </p:to>
                                    </p:set>
                                    <p:animEffect transition="in" filter="fade">
                                      <p:cBhvr>
                                        <p:cTn id="2005" dur="500"/>
                                        <p:tgtEl>
                                          <p:spTgt spid="807"/>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808"/>
                                        </p:tgtEl>
                                        <p:attrNameLst>
                                          <p:attrName>style.visibility</p:attrName>
                                        </p:attrNameLst>
                                      </p:cBhvr>
                                      <p:to>
                                        <p:strVal val="visible"/>
                                      </p:to>
                                    </p:set>
                                    <p:animEffect transition="in" filter="fade">
                                      <p:cBhvr>
                                        <p:cTn id="2008" dur="500"/>
                                        <p:tgtEl>
                                          <p:spTgt spid="808"/>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809"/>
                                        </p:tgtEl>
                                        <p:attrNameLst>
                                          <p:attrName>style.visibility</p:attrName>
                                        </p:attrNameLst>
                                      </p:cBhvr>
                                      <p:to>
                                        <p:strVal val="visible"/>
                                      </p:to>
                                    </p:set>
                                    <p:animEffect transition="in" filter="fade">
                                      <p:cBhvr>
                                        <p:cTn id="2011" dur="500"/>
                                        <p:tgtEl>
                                          <p:spTgt spid="809"/>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810"/>
                                        </p:tgtEl>
                                        <p:attrNameLst>
                                          <p:attrName>style.visibility</p:attrName>
                                        </p:attrNameLst>
                                      </p:cBhvr>
                                      <p:to>
                                        <p:strVal val="visible"/>
                                      </p:to>
                                    </p:set>
                                    <p:animEffect transition="in" filter="fade">
                                      <p:cBhvr>
                                        <p:cTn id="2014" dur="500"/>
                                        <p:tgtEl>
                                          <p:spTgt spid="810"/>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811"/>
                                        </p:tgtEl>
                                        <p:attrNameLst>
                                          <p:attrName>style.visibility</p:attrName>
                                        </p:attrNameLst>
                                      </p:cBhvr>
                                      <p:to>
                                        <p:strVal val="visible"/>
                                      </p:to>
                                    </p:set>
                                    <p:animEffect transition="in" filter="fade">
                                      <p:cBhvr>
                                        <p:cTn id="2017" dur="500"/>
                                        <p:tgtEl>
                                          <p:spTgt spid="811"/>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812"/>
                                        </p:tgtEl>
                                        <p:attrNameLst>
                                          <p:attrName>style.visibility</p:attrName>
                                        </p:attrNameLst>
                                      </p:cBhvr>
                                      <p:to>
                                        <p:strVal val="visible"/>
                                      </p:to>
                                    </p:set>
                                    <p:animEffect transition="in" filter="fade">
                                      <p:cBhvr>
                                        <p:cTn id="2020" dur="500"/>
                                        <p:tgtEl>
                                          <p:spTgt spid="812"/>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813"/>
                                        </p:tgtEl>
                                        <p:attrNameLst>
                                          <p:attrName>style.visibility</p:attrName>
                                        </p:attrNameLst>
                                      </p:cBhvr>
                                      <p:to>
                                        <p:strVal val="visible"/>
                                      </p:to>
                                    </p:set>
                                    <p:animEffect transition="in" filter="fade">
                                      <p:cBhvr>
                                        <p:cTn id="2023" dur="500"/>
                                        <p:tgtEl>
                                          <p:spTgt spid="813"/>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814"/>
                                        </p:tgtEl>
                                        <p:attrNameLst>
                                          <p:attrName>style.visibility</p:attrName>
                                        </p:attrNameLst>
                                      </p:cBhvr>
                                      <p:to>
                                        <p:strVal val="visible"/>
                                      </p:to>
                                    </p:set>
                                    <p:animEffect transition="in" filter="fade">
                                      <p:cBhvr>
                                        <p:cTn id="2026" dur="500"/>
                                        <p:tgtEl>
                                          <p:spTgt spid="814"/>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816"/>
                                        </p:tgtEl>
                                        <p:attrNameLst>
                                          <p:attrName>style.visibility</p:attrName>
                                        </p:attrNameLst>
                                      </p:cBhvr>
                                      <p:to>
                                        <p:strVal val="visible"/>
                                      </p:to>
                                    </p:set>
                                    <p:animEffect transition="in" filter="fade">
                                      <p:cBhvr>
                                        <p:cTn id="2029" dur="500"/>
                                        <p:tgtEl>
                                          <p:spTgt spid="816"/>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817"/>
                                        </p:tgtEl>
                                        <p:attrNameLst>
                                          <p:attrName>style.visibility</p:attrName>
                                        </p:attrNameLst>
                                      </p:cBhvr>
                                      <p:to>
                                        <p:strVal val="visible"/>
                                      </p:to>
                                    </p:set>
                                    <p:animEffect transition="in" filter="fade">
                                      <p:cBhvr>
                                        <p:cTn id="2032" dur="500"/>
                                        <p:tgtEl>
                                          <p:spTgt spid="817"/>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818"/>
                                        </p:tgtEl>
                                        <p:attrNameLst>
                                          <p:attrName>style.visibility</p:attrName>
                                        </p:attrNameLst>
                                      </p:cBhvr>
                                      <p:to>
                                        <p:strVal val="visible"/>
                                      </p:to>
                                    </p:set>
                                    <p:animEffect transition="in" filter="fade">
                                      <p:cBhvr>
                                        <p:cTn id="2035" dur="500"/>
                                        <p:tgtEl>
                                          <p:spTgt spid="818"/>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819"/>
                                        </p:tgtEl>
                                        <p:attrNameLst>
                                          <p:attrName>style.visibility</p:attrName>
                                        </p:attrNameLst>
                                      </p:cBhvr>
                                      <p:to>
                                        <p:strVal val="visible"/>
                                      </p:to>
                                    </p:set>
                                    <p:animEffect transition="in" filter="fade">
                                      <p:cBhvr>
                                        <p:cTn id="2038" dur="500"/>
                                        <p:tgtEl>
                                          <p:spTgt spid="819"/>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820"/>
                                        </p:tgtEl>
                                        <p:attrNameLst>
                                          <p:attrName>style.visibility</p:attrName>
                                        </p:attrNameLst>
                                      </p:cBhvr>
                                      <p:to>
                                        <p:strVal val="visible"/>
                                      </p:to>
                                    </p:set>
                                    <p:animEffect transition="in" filter="fade">
                                      <p:cBhvr>
                                        <p:cTn id="2041" dur="500"/>
                                        <p:tgtEl>
                                          <p:spTgt spid="820"/>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821"/>
                                        </p:tgtEl>
                                        <p:attrNameLst>
                                          <p:attrName>style.visibility</p:attrName>
                                        </p:attrNameLst>
                                      </p:cBhvr>
                                      <p:to>
                                        <p:strVal val="visible"/>
                                      </p:to>
                                    </p:set>
                                    <p:animEffect transition="in" filter="fade">
                                      <p:cBhvr>
                                        <p:cTn id="2044" dur="500"/>
                                        <p:tgtEl>
                                          <p:spTgt spid="821"/>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822"/>
                                        </p:tgtEl>
                                        <p:attrNameLst>
                                          <p:attrName>style.visibility</p:attrName>
                                        </p:attrNameLst>
                                      </p:cBhvr>
                                      <p:to>
                                        <p:strVal val="visible"/>
                                      </p:to>
                                    </p:set>
                                    <p:animEffect transition="in" filter="fade">
                                      <p:cBhvr>
                                        <p:cTn id="2047" dur="500"/>
                                        <p:tgtEl>
                                          <p:spTgt spid="822"/>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823"/>
                                        </p:tgtEl>
                                        <p:attrNameLst>
                                          <p:attrName>style.visibility</p:attrName>
                                        </p:attrNameLst>
                                      </p:cBhvr>
                                      <p:to>
                                        <p:strVal val="visible"/>
                                      </p:to>
                                    </p:set>
                                    <p:animEffect transition="in" filter="fade">
                                      <p:cBhvr>
                                        <p:cTn id="2050" dur="500"/>
                                        <p:tgtEl>
                                          <p:spTgt spid="823"/>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824"/>
                                        </p:tgtEl>
                                        <p:attrNameLst>
                                          <p:attrName>style.visibility</p:attrName>
                                        </p:attrNameLst>
                                      </p:cBhvr>
                                      <p:to>
                                        <p:strVal val="visible"/>
                                      </p:to>
                                    </p:set>
                                    <p:animEffect transition="in" filter="fade">
                                      <p:cBhvr>
                                        <p:cTn id="2053" dur="500"/>
                                        <p:tgtEl>
                                          <p:spTgt spid="824"/>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825"/>
                                        </p:tgtEl>
                                        <p:attrNameLst>
                                          <p:attrName>style.visibility</p:attrName>
                                        </p:attrNameLst>
                                      </p:cBhvr>
                                      <p:to>
                                        <p:strVal val="visible"/>
                                      </p:to>
                                    </p:set>
                                    <p:animEffect transition="in" filter="fade">
                                      <p:cBhvr>
                                        <p:cTn id="2056" dur="500"/>
                                        <p:tgtEl>
                                          <p:spTgt spid="825"/>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826"/>
                                        </p:tgtEl>
                                        <p:attrNameLst>
                                          <p:attrName>style.visibility</p:attrName>
                                        </p:attrNameLst>
                                      </p:cBhvr>
                                      <p:to>
                                        <p:strVal val="visible"/>
                                      </p:to>
                                    </p:set>
                                    <p:animEffect transition="in" filter="fade">
                                      <p:cBhvr>
                                        <p:cTn id="2059" dur="500"/>
                                        <p:tgtEl>
                                          <p:spTgt spid="826"/>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827"/>
                                        </p:tgtEl>
                                        <p:attrNameLst>
                                          <p:attrName>style.visibility</p:attrName>
                                        </p:attrNameLst>
                                      </p:cBhvr>
                                      <p:to>
                                        <p:strVal val="visible"/>
                                      </p:to>
                                    </p:set>
                                    <p:animEffect transition="in" filter="fade">
                                      <p:cBhvr>
                                        <p:cTn id="2062" dur="500"/>
                                        <p:tgtEl>
                                          <p:spTgt spid="827"/>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828"/>
                                        </p:tgtEl>
                                        <p:attrNameLst>
                                          <p:attrName>style.visibility</p:attrName>
                                        </p:attrNameLst>
                                      </p:cBhvr>
                                      <p:to>
                                        <p:strVal val="visible"/>
                                      </p:to>
                                    </p:set>
                                    <p:animEffect transition="in" filter="fade">
                                      <p:cBhvr>
                                        <p:cTn id="2065" dur="500"/>
                                        <p:tgtEl>
                                          <p:spTgt spid="828"/>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829"/>
                                        </p:tgtEl>
                                        <p:attrNameLst>
                                          <p:attrName>style.visibility</p:attrName>
                                        </p:attrNameLst>
                                      </p:cBhvr>
                                      <p:to>
                                        <p:strVal val="visible"/>
                                      </p:to>
                                    </p:set>
                                    <p:animEffect transition="in" filter="fade">
                                      <p:cBhvr>
                                        <p:cTn id="2068" dur="500"/>
                                        <p:tgtEl>
                                          <p:spTgt spid="829"/>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830"/>
                                        </p:tgtEl>
                                        <p:attrNameLst>
                                          <p:attrName>style.visibility</p:attrName>
                                        </p:attrNameLst>
                                      </p:cBhvr>
                                      <p:to>
                                        <p:strVal val="visible"/>
                                      </p:to>
                                    </p:set>
                                    <p:animEffect transition="in" filter="fade">
                                      <p:cBhvr>
                                        <p:cTn id="2071" dur="500"/>
                                        <p:tgtEl>
                                          <p:spTgt spid="830"/>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831"/>
                                        </p:tgtEl>
                                        <p:attrNameLst>
                                          <p:attrName>style.visibility</p:attrName>
                                        </p:attrNameLst>
                                      </p:cBhvr>
                                      <p:to>
                                        <p:strVal val="visible"/>
                                      </p:to>
                                    </p:set>
                                    <p:animEffect transition="in" filter="fade">
                                      <p:cBhvr>
                                        <p:cTn id="2074" dur="500"/>
                                        <p:tgtEl>
                                          <p:spTgt spid="831"/>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832"/>
                                        </p:tgtEl>
                                        <p:attrNameLst>
                                          <p:attrName>style.visibility</p:attrName>
                                        </p:attrNameLst>
                                      </p:cBhvr>
                                      <p:to>
                                        <p:strVal val="visible"/>
                                      </p:to>
                                    </p:set>
                                    <p:animEffect transition="in" filter="fade">
                                      <p:cBhvr>
                                        <p:cTn id="2077" dur="500"/>
                                        <p:tgtEl>
                                          <p:spTgt spid="832"/>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833"/>
                                        </p:tgtEl>
                                        <p:attrNameLst>
                                          <p:attrName>style.visibility</p:attrName>
                                        </p:attrNameLst>
                                      </p:cBhvr>
                                      <p:to>
                                        <p:strVal val="visible"/>
                                      </p:to>
                                    </p:set>
                                    <p:animEffect transition="in" filter="fade">
                                      <p:cBhvr>
                                        <p:cTn id="2080" dur="500"/>
                                        <p:tgtEl>
                                          <p:spTgt spid="833"/>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834"/>
                                        </p:tgtEl>
                                        <p:attrNameLst>
                                          <p:attrName>style.visibility</p:attrName>
                                        </p:attrNameLst>
                                      </p:cBhvr>
                                      <p:to>
                                        <p:strVal val="visible"/>
                                      </p:to>
                                    </p:set>
                                    <p:animEffect transition="in" filter="fade">
                                      <p:cBhvr>
                                        <p:cTn id="2083" dur="500"/>
                                        <p:tgtEl>
                                          <p:spTgt spid="834"/>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835"/>
                                        </p:tgtEl>
                                        <p:attrNameLst>
                                          <p:attrName>style.visibility</p:attrName>
                                        </p:attrNameLst>
                                      </p:cBhvr>
                                      <p:to>
                                        <p:strVal val="visible"/>
                                      </p:to>
                                    </p:set>
                                    <p:animEffect transition="in" filter="fade">
                                      <p:cBhvr>
                                        <p:cTn id="2086" dur="500"/>
                                        <p:tgtEl>
                                          <p:spTgt spid="835"/>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836"/>
                                        </p:tgtEl>
                                        <p:attrNameLst>
                                          <p:attrName>style.visibility</p:attrName>
                                        </p:attrNameLst>
                                      </p:cBhvr>
                                      <p:to>
                                        <p:strVal val="visible"/>
                                      </p:to>
                                    </p:set>
                                    <p:animEffect transition="in" filter="fade">
                                      <p:cBhvr>
                                        <p:cTn id="2089" dur="500"/>
                                        <p:tgtEl>
                                          <p:spTgt spid="836"/>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837"/>
                                        </p:tgtEl>
                                        <p:attrNameLst>
                                          <p:attrName>style.visibility</p:attrName>
                                        </p:attrNameLst>
                                      </p:cBhvr>
                                      <p:to>
                                        <p:strVal val="visible"/>
                                      </p:to>
                                    </p:set>
                                    <p:animEffect transition="in" filter="fade">
                                      <p:cBhvr>
                                        <p:cTn id="2092" dur="500"/>
                                        <p:tgtEl>
                                          <p:spTgt spid="837"/>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838"/>
                                        </p:tgtEl>
                                        <p:attrNameLst>
                                          <p:attrName>style.visibility</p:attrName>
                                        </p:attrNameLst>
                                      </p:cBhvr>
                                      <p:to>
                                        <p:strVal val="visible"/>
                                      </p:to>
                                    </p:set>
                                    <p:animEffect transition="in" filter="fade">
                                      <p:cBhvr>
                                        <p:cTn id="2095" dur="500"/>
                                        <p:tgtEl>
                                          <p:spTgt spid="838"/>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839"/>
                                        </p:tgtEl>
                                        <p:attrNameLst>
                                          <p:attrName>style.visibility</p:attrName>
                                        </p:attrNameLst>
                                      </p:cBhvr>
                                      <p:to>
                                        <p:strVal val="visible"/>
                                      </p:to>
                                    </p:set>
                                    <p:animEffect transition="in" filter="fade">
                                      <p:cBhvr>
                                        <p:cTn id="2098" dur="500"/>
                                        <p:tgtEl>
                                          <p:spTgt spid="839"/>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840"/>
                                        </p:tgtEl>
                                        <p:attrNameLst>
                                          <p:attrName>style.visibility</p:attrName>
                                        </p:attrNameLst>
                                      </p:cBhvr>
                                      <p:to>
                                        <p:strVal val="visible"/>
                                      </p:to>
                                    </p:set>
                                    <p:animEffect transition="in" filter="fade">
                                      <p:cBhvr>
                                        <p:cTn id="2101" dur="500"/>
                                        <p:tgtEl>
                                          <p:spTgt spid="840"/>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841"/>
                                        </p:tgtEl>
                                        <p:attrNameLst>
                                          <p:attrName>style.visibility</p:attrName>
                                        </p:attrNameLst>
                                      </p:cBhvr>
                                      <p:to>
                                        <p:strVal val="visible"/>
                                      </p:to>
                                    </p:set>
                                    <p:animEffect transition="in" filter="fade">
                                      <p:cBhvr>
                                        <p:cTn id="2104" dur="500"/>
                                        <p:tgtEl>
                                          <p:spTgt spid="841"/>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842"/>
                                        </p:tgtEl>
                                        <p:attrNameLst>
                                          <p:attrName>style.visibility</p:attrName>
                                        </p:attrNameLst>
                                      </p:cBhvr>
                                      <p:to>
                                        <p:strVal val="visible"/>
                                      </p:to>
                                    </p:set>
                                    <p:animEffect transition="in" filter="fade">
                                      <p:cBhvr>
                                        <p:cTn id="2107" dur="500"/>
                                        <p:tgtEl>
                                          <p:spTgt spid="842"/>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843"/>
                                        </p:tgtEl>
                                        <p:attrNameLst>
                                          <p:attrName>style.visibility</p:attrName>
                                        </p:attrNameLst>
                                      </p:cBhvr>
                                      <p:to>
                                        <p:strVal val="visible"/>
                                      </p:to>
                                    </p:set>
                                    <p:animEffect transition="in" filter="fade">
                                      <p:cBhvr>
                                        <p:cTn id="2110" dur="500"/>
                                        <p:tgtEl>
                                          <p:spTgt spid="843"/>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844"/>
                                        </p:tgtEl>
                                        <p:attrNameLst>
                                          <p:attrName>style.visibility</p:attrName>
                                        </p:attrNameLst>
                                      </p:cBhvr>
                                      <p:to>
                                        <p:strVal val="visible"/>
                                      </p:to>
                                    </p:set>
                                    <p:animEffect transition="in" filter="fade">
                                      <p:cBhvr>
                                        <p:cTn id="2113" dur="500"/>
                                        <p:tgtEl>
                                          <p:spTgt spid="844"/>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845"/>
                                        </p:tgtEl>
                                        <p:attrNameLst>
                                          <p:attrName>style.visibility</p:attrName>
                                        </p:attrNameLst>
                                      </p:cBhvr>
                                      <p:to>
                                        <p:strVal val="visible"/>
                                      </p:to>
                                    </p:set>
                                    <p:animEffect transition="in" filter="fade">
                                      <p:cBhvr>
                                        <p:cTn id="2116" dur="500"/>
                                        <p:tgtEl>
                                          <p:spTgt spid="845"/>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846"/>
                                        </p:tgtEl>
                                        <p:attrNameLst>
                                          <p:attrName>style.visibility</p:attrName>
                                        </p:attrNameLst>
                                      </p:cBhvr>
                                      <p:to>
                                        <p:strVal val="visible"/>
                                      </p:to>
                                    </p:set>
                                    <p:animEffect transition="in" filter="fade">
                                      <p:cBhvr>
                                        <p:cTn id="2119" dur="500"/>
                                        <p:tgtEl>
                                          <p:spTgt spid="846"/>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847"/>
                                        </p:tgtEl>
                                        <p:attrNameLst>
                                          <p:attrName>style.visibility</p:attrName>
                                        </p:attrNameLst>
                                      </p:cBhvr>
                                      <p:to>
                                        <p:strVal val="visible"/>
                                      </p:to>
                                    </p:set>
                                    <p:animEffect transition="in" filter="fade">
                                      <p:cBhvr>
                                        <p:cTn id="2122" dur="500"/>
                                        <p:tgtEl>
                                          <p:spTgt spid="847"/>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848"/>
                                        </p:tgtEl>
                                        <p:attrNameLst>
                                          <p:attrName>style.visibility</p:attrName>
                                        </p:attrNameLst>
                                      </p:cBhvr>
                                      <p:to>
                                        <p:strVal val="visible"/>
                                      </p:to>
                                    </p:set>
                                    <p:animEffect transition="in" filter="fade">
                                      <p:cBhvr>
                                        <p:cTn id="2125" dur="500"/>
                                        <p:tgtEl>
                                          <p:spTgt spid="848"/>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849"/>
                                        </p:tgtEl>
                                        <p:attrNameLst>
                                          <p:attrName>style.visibility</p:attrName>
                                        </p:attrNameLst>
                                      </p:cBhvr>
                                      <p:to>
                                        <p:strVal val="visible"/>
                                      </p:to>
                                    </p:set>
                                    <p:animEffect transition="in" filter="fade">
                                      <p:cBhvr>
                                        <p:cTn id="2128" dur="500"/>
                                        <p:tgtEl>
                                          <p:spTgt spid="849"/>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851"/>
                                        </p:tgtEl>
                                        <p:attrNameLst>
                                          <p:attrName>style.visibility</p:attrName>
                                        </p:attrNameLst>
                                      </p:cBhvr>
                                      <p:to>
                                        <p:strVal val="visible"/>
                                      </p:to>
                                    </p:set>
                                    <p:animEffect transition="in" filter="fade">
                                      <p:cBhvr>
                                        <p:cTn id="2131" dur="500"/>
                                        <p:tgtEl>
                                          <p:spTgt spid="851"/>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852"/>
                                        </p:tgtEl>
                                        <p:attrNameLst>
                                          <p:attrName>style.visibility</p:attrName>
                                        </p:attrNameLst>
                                      </p:cBhvr>
                                      <p:to>
                                        <p:strVal val="visible"/>
                                      </p:to>
                                    </p:set>
                                    <p:animEffect transition="in" filter="fade">
                                      <p:cBhvr>
                                        <p:cTn id="2134" dur="500"/>
                                        <p:tgtEl>
                                          <p:spTgt spid="852"/>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853"/>
                                        </p:tgtEl>
                                        <p:attrNameLst>
                                          <p:attrName>style.visibility</p:attrName>
                                        </p:attrNameLst>
                                      </p:cBhvr>
                                      <p:to>
                                        <p:strVal val="visible"/>
                                      </p:to>
                                    </p:set>
                                    <p:animEffect transition="in" filter="fade">
                                      <p:cBhvr>
                                        <p:cTn id="2137" dur="500"/>
                                        <p:tgtEl>
                                          <p:spTgt spid="853"/>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854"/>
                                        </p:tgtEl>
                                        <p:attrNameLst>
                                          <p:attrName>style.visibility</p:attrName>
                                        </p:attrNameLst>
                                      </p:cBhvr>
                                      <p:to>
                                        <p:strVal val="visible"/>
                                      </p:to>
                                    </p:set>
                                    <p:animEffect transition="in" filter="fade">
                                      <p:cBhvr>
                                        <p:cTn id="2140" dur="500"/>
                                        <p:tgtEl>
                                          <p:spTgt spid="854"/>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855"/>
                                        </p:tgtEl>
                                        <p:attrNameLst>
                                          <p:attrName>style.visibility</p:attrName>
                                        </p:attrNameLst>
                                      </p:cBhvr>
                                      <p:to>
                                        <p:strVal val="visible"/>
                                      </p:to>
                                    </p:set>
                                    <p:animEffect transition="in" filter="fade">
                                      <p:cBhvr>
                                        <p:cTn id="2143" dur="500"/>
                                        <p:tgtEl>
                                          <p:spTgt spid="855"/>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856"/>
                                        </p:tgtEl>
                                        <p:attrNameLst>
                                          <p:attrName>style.visibility</p:attrName>
                                        </p:attrNameLst>
                                      </p:cBhvr>
                                      <p:to>
                                        <p:strVal val="visible"/>
                                      </p:to>
                                    </p:set>
                                    <p:animEffect transition="in" filter="fade">
                                      <p:cBhvr>
                                        <p:cTn id="2146" dur="500"/>
                                        <p:tgtEl>
                                          <p:spTgt spid="856"/>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857"/>
                                        </p:tgtEl>
                                        <p:attrNameLst>
                                          <p:attrName>style.visibility</p:attrName>
                                        </p:attrNameLst>
                                      </p:cBhvr>
                                      <p:to>
                                        <p:strVal val="visible"/>
                                      </p:to>
                                    </p:set>
                                    <p:animEffect transition="in" filter="fade">
                                      <p:cBhvr>
                                        <p:cTn id="2149" dur="500"/>
                                        <p:tgtEl>
                                          <p:spTgt spid="857"/>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858"/>
                                        </p:tgtEl>
                                        <p:attrNameLst>
                                          <p:attrName>style.visibility</p:attrName>
                                        </p:attrNameLst>
                                      </p:cBhvr>
                                      <p:to>
                                        <p:strVal val="visible"/>
                                      </p:to>
                                    </p:set>
                                    <p:animEffect transition="in" filter="fade">
                                      <p:cBhvr>
                                        <p:cTn id="2152" dur="500"/>
                                        <p:tgtEl>
                                          <p:spTgt spid="858"/>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859"/>
                                        </p:tgtEl>
                                        <p:attrNameLst>
                                          <p:attrName>style.visibility</p:attrName>
                                        </p:attrNameLst>
                                      </p:cBhvr>
                                      <p:to>
                                        <p:strVal val="visible"/>
                                      </p:to>
                                    </p:set>
                                    <p:animEffect transition="in" filter="fade">
                                      <p:cBhvr>
                                        <p:cTn id="2155" dur="500"/>
                                        <p:tgtEl>
                                          <p:spTgt spid="859"/>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860"/>
                                        </p:tgtEl>
                                        <p:attrNameLst>
                                          <p:attrName>style.visibility</p:attrName>
                                        </p:attrNameLst>
                                      </p:cBhvr>
                                      <p:to>
                                        <p:strVal val="visible"/>
                                      </p:to>
                                    </p:set>
                                    <p:animEffect transition="in" filter="fade">
                                      <p:cBhvr>
                                        <p:cTn id="2158" dur="500"/>
                                        <p:tgtEl>
                                          <p:spTgt spid="860"/>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861"/>
                                        </p:tgtEl>
                                        <p:attrNameLst>
                                          <p:attrName>style.visibility</p:attrName>
                                        </p:attrNameLst>
                                      </p:cBhvr>
                                      <p:to>
                                        <p:strVal val="visible"/>
                                      </p:to>
                                    </p:set>
                                    <p:animEffect transition="in" filter="fade">
                                      <p:cBhvr>
                                        <p:cTn id="2161" dur="500"/>
                                        <p:tgtEl>
                                          <p:spTgt spid="861"/>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862"/>
                                        </p:tgtEl>
                                        <p:attrNameLst>
                                          <p:attrName>style.visibility</p:attrName>
                                        </p:attrNameLst>
                                      </p:cBhvr>
                                      <p:to>
                                        <p:strVal val="visible"/>
                                      </p:to>
                                    </p:set>
                                    <p:animEffect transition="in" filter="fade">
                                      <p:cBhvr>
                                        <p:cTn id="2164" dur="500"/>
                                        <p:tgtEl>
                                          <p:spTgt spid="862"/>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863"/>
                                        </p:tgtEl>
                                        <p:attrNameLst>
                                          <p:attrName>style.visibility</p:attrName>
                                        </p:attrNameLst>
                                      </p:cBhvr>
                                      <p:to>
                                        <p:strVal val="visible"/>
                                      </p:to>
                                    </p:set>
                                    <p:animEffect transition="in" filter="fade">
                                      <p:cBhvr>
                                        <p:cTn id="2167" dur="500"/>
                                        <p:tgtEl>
                                          <p:spTgt spid="863"/>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864"/>
                                        </p:tgtEl>
                                        <p:attrNameLst>
                                          <p:attrName>style.visibility</p:attrName>
                                        </p:attrNameLst>
                                      </p:cBhvr>
                                      <p:to>
                                        <p:strVal val="visible"/>
                                      </p:to>
                                    </p:set>
                                    <p:animEffect transition="in" filter="fade">
                                      <p:cBhvr>
                                        <p:cTn id="2170" dur="500"/>
                                        <p:tgtEl>
                                          <p:spTgt spid="864"/>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865"/>
                                        </p:tgtEl>
                                        <p:attrNameLst>
                                          <p:attrName>style.visibility</p:attrName>
                                        </p:attrNameLst>
                                      </p:cBhvr>
                                      <p:to>
                                        <p:strVal val="visible"/>
                                      </p:to>
                                    </p:set>
                                    <p:animEffect transition="in" filter="fade">
                                      <p:cBhvr>
                                        <p:cTn id="2173" dur="500"/>
                                        <p:tgtEl>
                                          <p:spTgt spid="865"/>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866"/>
                                        </p:tgtEl>
                                        <p:attrNameLst>
                                          <p:attrName>style.visibility</p:attrName>
                                        </p:attrNameLst>
                                      </p:cBhvr>
                                      <p:to>
                                        <p:strVal val="visible"/>
                                      </p:to>
                                    </p:set>
                                    <p:animEffect transition="in" filter="fade">
                                      <p:cBhvr>
                                        <p:cTn id="2176" dur="500"/>
                                        <p:tgtEl>
                                          <p:spTgt spid="866"/>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867"/>
                                        </p:tgtEl>
                                        <p:attrNameLst>
                                          <p:attrName>style.visibility</p:attrName>
                                        </p:attrNameLst>
                                      </p:cBhvr>
                                      <p:to>
                                        <p:strVal val="visible"/>
                                      </p:to>
                                    </p:set>
                                    <p:animEffect transition="in" filter="fade">
                                      <p:cBhvr>
                                        <p:cTn id="2179" dur="500"/>
                                        <p:tgtEl>
                                          <p:spTgt spid="867"/>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868"/>
                                        </p:tgtEl>
                                        <p:attrNameLst>
                                          <p:attrName>style.visibility</p:attrName>
                                        </p:attrNameLst>
                                      </p:cBhvr>
                                      <p:to>
                                        <p:strVal val="visible"/>
                                      </p:to>
                                    </p:set>
                                    <p:animEffect transition="in" filter="fade">
                                      <p:cBhvr>
                                        <p:cTn id="2182" dur="500"/>
                                        <p:tgtEl>
                                          <p:spTgt spid="868"/>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869"/>
                                        </p:tgtEl>
                                        <p:attrNameLst>
                                          <p:attrName>style.visibility</p:attrName>
                                        </p:attrNameLst>
                                      </p:cBhvr>
                                      <p:to>
                                        <p:strVal val="visible"/>
                                      </p:to>
                                    </p:set>
                                    <p:animEffect transition="in" filter="fade">
                                      <p:cBhvr>
                                        <p:cTn id="2185" dur="500"/>
                                        <p:tgtEl>
                                          <p:spTgt spid="869"/>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870"/>
                                        </p:tgtEl>
                                        <p:attrNameLst>
                                          <p:attrName>style.visibility</p:attrName>
                                        </p:attrNameLst>
                                      </p:cBhvr>
                                      <p:to>
                                        <p:strVal val="visible"/>
                                      </p:to>
                                    </p:set>
                                    <p:animEffect transition="in" filter="fade">
                                      <p:cBhvr>
                                        <p:cTn id="2188" dur="500"/>
                                        <p:tgtEl>
                                          <p:spTgt spid="870"/>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871"/>
                                        </p:tgtEl>
                                        <p:attrNameLst>
                                          <p:attrName>style.visibility</p:attrName>
                                        </p:attrNameLst>
                                      </p:cBhvr>
                                      <p:to>
                                        <p:strVal val="visible"/>
                                      </p:to>
                                    </p:set>
                                    <p:animEffect transition="in" filter="fade">
                                      <p:cBhvr>
                                        <p:cTn id="2191" dur="500"/>
                                        <p:tgtEl>
                                          <p:spTgt spid="871"/>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872"/>
                                        </p:tgtEl>
                                        <p:attrNameLst>
                                          <p:attrName>style.visibility</p:attrName>
                                        </p:attrNameLst>
                                      </p:cBhvr>
                                      <p:to>
                                        <p:strVal val="visible"/>
                                      </p:to>
                                    </p:set>
                                    <p:animEffect transition="in" filter="fade">
                                      <p:cBhvr>
                                        <p:cTn id="2194" dur="500"/>
                                        <p:tgtEl>
                                          <p:spTgt spid="872"/>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873"/>
                                        </p:tgtEl>
                                        <p:attrNameLst>
                                          <p:attrName>style.visibility</p:attrName>
                                        </p:attrNameLst>
                                      </p:cBhvr>
                                      <p:to>
                                        <p:strVal val="visible"/>
                                      </p:to>
                                    </p:set>
                                    <p:animEffect transition="in" filter="fade">
                                      <p:cBhvr>
                                        <p:cTn id="2197" dur="500"/>
                                        <p:tgtEl>
                                          <p:spTgt spid="873"/>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874"/>
                                        </p:tgtEl>
                                        <p:attrNameLst>
                                          <p:attrName>style.visibility</p:attrName>
                                        </p:attrNameLst>
                                      </p:cBhvr>
                                      <p:to>
                                        <p:strVal val="visible"/>
                                      </p:to>
                                    </p:set>
                                    <p:animEffect transition="in" filter="fade">
                                      <p:cBhvr>
                                        <p:cTn id="2200" dur="500"/>
                                        <p:tgtEl>
                                          <p:spTgt spid="874"/>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875"/>
                                        </p:tgtEl>
                                        <p:attrNameLst>
                                          <p:attrName>style.visibility</p:attrName>
                                        </p:attrNameLst>
                                      </p:cBhvr>
                                      <p:to>
                                        <p:strVal val="visible"/>
                                      </p:to>
                                    </p:set>
                                    <p:animEffect transition="in" filter="fade">
                                      <p:cBhvr>
                                        <p:cTn id="2203" dur="500"/>
                                        <p:tgtEl>
                                          <p:spTgt spid="875"/>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876"/>
                                        </p:tgtEl>
                                        <p:attrNameLst>
                                          <p:attrName>style.visibility</p:attrName>
                                        </p:attrNameLst>
                                      </p:cBhvr>
                                      <p:to>
                                        <p:strVal val="visible"/>
                                      </p:to>
                                    </p:set>
                                    <p:animEffect transition="in" filter="fade">
                                      <p:cBhvr>
                                        <p:cTn id="2206" dur="500"/>
                                        <p:tgtEl>
                                          <p:spTgt spid="876"/>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877"/>
                                        </p:tgtEl>
                                        <p:attrNameLst>
                                          <p:attrName>style.visibility</p:attrName>
                                        </p:attrNameLst>
                                      </p:cBhvr>
                                      <p:to>
                                        <p:strVal val="visible"/>
                                      </p:to>
                                    </p:set>
                                    <p:animEffect transition="in" filter="fade">
                                      <p:cBhvr>
                                        <p:cTn id="2209" dur="500"/>
                                        <p:tgtEl>
                                          <p:spTgt spid="877"/>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878"/>
                                        </p:tgtEl>
                                        <p:attrNameLst>
                                          <p:attrName>style.visibility</p:attrName>
                                        </p:attrNameLst>
                                      </p:cBhvr>
                                      <p:to>
                                        <p:strVal val="visible"/>
                                      </p:to>
                                    </p:set>
                                    <p:animEffect transition="in" filter="fade">
                                      <p:cBhvr>
                                        <p:cTn id="2212" dur="500"/>
                                        <p:tgtEl>
                                          <p:spTgt spid="878"/>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879"/>
                                        </p:tgtEl>
                                        <p:attrNameLst>
                                          <p:attrName>style.visibility</p:attrName>
                                        </p:attrNameLst>
                                      </p:cBhvr>
                                      <p:to>
                                        <p:strVal val="visible"/>
                                      </p:to>
                                    </p:set>
                                    <p:animEffect transition="in" filter="fade">
                                      <p:cBhvr>
                                        <p:cTn id="2215" dur="500"/>
                                        <p:tgtEl>
                                          <p:spTgt spid="879"/>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880"/>
                                        </p:tgtEl>
                                        <p:attrNameLst>
                                          <p:attrName>style.visibility</p:attrName>
                                        </p:attrNameLst>
                                      </p:cBhvr>
                                      <p:to>
                                        <p:strVal val="visible"/>
                                      </p:to>
                                    </p:set>
                                    <p:animEffect transition="in" filter="fade">
                                      <p:cBhvr>
                                        <p:cTn id="2218" dur="500"/>
                                        <p:tgtEl>
                                          <p:spTgt spid="880"/>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881"/>
                                        </p:tgtEl>
                                        <p:attrNameLst>
                                          <p:attrName>style.visibility</p:attrName>
                                        </p:attrNameLst>
                                      </p:cBhvr>
                                      <p:to>
                                        <p:strVal val="visible"/>
                                      </p:to>
                                    </p:set>
                                    <p:animEffect transition="in" filter="fade">
                                      <p:cBhvr>
                                        <p:cTn id="2221" dur="500"/>
                                        <p:tgtEl>
                                          <p:spTgt spid="881"/>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882"/>
                                        </p:tgtEl>
                                        <p:attrNameLst>
                                          <p:attrName>style.visibility</p:attrName>
                                        </p:attrNameLst>
                                      </p:cBhvr>
                                      <p:to>
                                        <p:strVal val="visible"/>
                                      </p:to>
                                    </p:set>
                                    <p:animEffect transition="in" filter="fade">
                                      <p:cBhvr>
                                        <p:cTn id="2224" dur="500"/>
                                        <p:tgtEl>
                                          <p:spTgt spid="882"/>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883"/>
                                        </p:tgtEl>
                                        <p:attrNameLst>
                                          <p:attrName>style.visibility</p:attrName>
                                        </p:attrNameLst>
                                      </p:cBhvr>
                                      <p:to>
                                        <p:strVal val="visible"/>
                                      </p:to>
                                    </p:set>
                                    <p:animEffect transition="in" filter="fade">
                                      <p:cBhvr>
                                        <p:cTn id="2227" dur="500"/>
                                        <p:tgtEl>
                                          <p:spTgt spid="883"/>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884"/>
                                        </p:tgtEl>
                                        <p:attrNameLst>
                                          <p:attrName>style.visibility</p:attrName>
                                        </p:attrNameLst>
                                      </p:cBhvr>
                                      <p:to>
                                        <p:strVal val="visible"/>
                                      </p:to>
                                    </p:set>
                                    <p:animEffect transition="in" filter="fade">
                                      <p:cBhvr>
                                        <p:cTn id="2230" dur="500"/>
                                        <p:tgtEl>
                                          <p:spTgt spid="884"/>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885"/>
                                        </p:tgtEl>
                                        <p:attrNameLst>
                                          <p:attrName>style.visibility</p:attrName>
                                        </p:attrNameLst>
                                      </p:cBhvr>
                                      <p:to>
                                        <p:strVal val="visible"/>
                                      </p:to>
                                    </p:set>
                                    <p:animEffect transition="in" filter="fade">
                                      <p:cBhvr>
                                        <p:cTn id="2233" dur="500"/>
                                        <p:tgtEl>
                                          <p:spTgt spid="885"/>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886"/>
                                        </p:tgtEl>
                                        <p:attrNameLst>
                                          <p:attrName>style.visibility</p:attrName>
                                        </p:attrNameLst>
                                      </p:cBhvr>
                                      <p:to>
                                        <p:strVal val="visible"/>
                                      </p:to>
                                    </p:set>
                                    <p:animEffect transition="in" filter="fade">
                                      <p:cBhvr>
                                        <p:cTn id="2236" dur="500"/>
                                        <p:tgtEl>
                                          <p:spTgt spid="886"/>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887"/>
                                        </p:tgtEl>
                                        <p:attrNameLst>
                                          <p:attrName>style.visibility</p:attrName>
                                        </p:attrNameLst>
                                      </p:cBhvr>
                                      <p:to>
                                        <p:strVal val="visible"/>
                                      </p:to>
                                    </p:set>
                                    <p:animEffect transition="in" filter="fade">
                                      <p:cBhvr>
                                        <p:cTn id="2239" dur="500"/>
                                        <p:tgtEl>
                                          <p:spTgt spid="887"/>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888"/>
                                        </p:tgtEl>
                                        <p:attrNameLst>
                                          <p:attrName>style.visibility</p:attrName>
                                        </p:attrNameLst>
                                      </p:cBhvr>
                                      <p:to>
                                        <p:strVal val="visible"/>
                                      </p:to>
                                    </p:set>
                                    <p:animEffect transition="in" filter="fade">
                                      <p:cBhvr>
                                        <p:cTn id="2242" dur="500"/>
                                        <p:tgtEl>
                                          <p:spTgt spid="888"/>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889"/>
                                        </p:tgtEl>
                                        <p:attrNameLst>
                                          <p:attrName>style.visibility</p:attrName>
                                        </p:attrNameLst>
                                      </p:cBhvr>
                                      <p:to>
                                        <p:strVal val="visible"/>
                                      </p:to>
                                    </p:set>
                                    <p:animEffect transition="in" filter="fade">
                                      <p:cBhvr>
                                        <p:cTn id="2245" dur="500"/>
                                        <p:tgtEl>
                                          <p:spTgt spid="889"/>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890"/>
                                        </p:tgtEl>
                                        <p:attrNameLst>
                                          <p:attrName>style.visibility</p:attrName>
                                        </p:attrNameLst>
                                      </p:cBhvr>
                                      <p:to>
                                        <p:strVal val="visible"/>
                                      </p:to>
                                    </p:set>
                                    <p:animEffect transition="in" filter="fade">
                                      <p:cBhvr>
                                        <p:cTn id="2248" dur="500"/>
                                        <p:tgtEl>
                                          <p:spTgt spid="890"/>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891"/>
                                        </p:tgtEl>
                                        <p:attrNameLst>
                                          <p:attrName>style.visibility</p:attrName>
                                        </p:attrNameLst>
                                      </p:cBhvr>
                                      <p:to>
                                        <p:strVal val="visible"/>
                                      </p:to>
                                    </p:set>
                                    <p:animEffect transition="in" filter="fade">
                                      <p:cBhvr>
                                        <p:cTn id="2251" dur="500"/>
                                        <p:tgtEl>
                                          <p:spTgt spid="891"/>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892"/>
                                        </p:tgtEl>
                                        <p:attrNameLst>
                                          <p:attrName>style.visibility</p:attrName>
                                        </p:attrNameLst>
                                      </p:cBhvr>
                                      <p:to>
                                        <p:strVal val="visible"/>
                                      </p:to>
                                    </p:set>
                                    <p:animEffect transition="in" filter="fade">
                                      <p:cBhvr>
                                        <p:cTn id="2254" dur="500"/>
                                        <p:tgtEl>
                                          <p:spTgt spid="892"/>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893"/>
                                        </p:tgtEl>
                                        <p:attrNameLst>
                                          <p:attrName>style.visibility</p:attrName>
                                        </p:attrNameLst>
                                      </p:cBhvr>
                                      <p:to>
                                        <p:strVal val="visible"/>
                                      </p:to>
                                    </p:set>
                                    <p:animEffect transition="in" filter="fade">
                                      <p:cBhvr>
                                        <p:cTn id="2257" dur="500"/>
                                        <p:tgtEl>
                                          <p:spTgt spid="893"/>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894"/>
                                        </p:tgtEl>
                                        <p:attrNameLst>
                                          <p:attrName>style.visibility</p:attrName>
                                        </p:attrNameLst>
                                      </p:cBhvr>
                                      <p:to>
                                        <p:strVal val="visible"/>
                                      </p:to>
                                    </p:set>
                                    <p:animEffect transition="in" filter="fade">
                                      <p:cBhvr>
                                        <p:cTn id="2260" dur="500"/>
                                        <p:tgtEl>
                                          <p:spTgt spid="894"/>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895"/>
                                        </p:tgtEl>
                                        <p:attrNameLst>
                                          <p:attrName>style.visibility</p:attrName>
                                        </p:attrNameLst>
                                      </p:cBhvr>
                                      <p:to>
                                        <p:strVal val="visible"/>
                                      </p:to>
                                    </p:set>
                                    <p:animEffect transition="in" filter="fade">
                                      <p:cBhvr>
                                        <p:cTn id="2263" dur="500"/>
                                        <p:tgtEl>
                                          <p:spTgt spid="895"/>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896"/>
                                        </p:tgtEl>
                                        <p:attrNameLst>
                                          <p:attrName>style.visibility</p:attrName>
                                        </p:attrNameLst>
                                      </p:cBhvr>
                                      <p:to>
                                        <p:strVal val="visible"/>
                                      </p:to>
                                    </p:set>
                                    <p:animEffect transition="in" filter="fade">
                                      <p:cBhvr>
                                        <p:cTn id="2266" dur="500"/>
                                        <p:tgtEl>
                                          <p:spTgt spid="896"/>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897"/>
                                        </p:tgtEl>
                                        <p:attrNameLst>
                                          <p:attrName>style.visibility</p:attrName>
                                        </p:attrNameLst>
                                      </p:cBhvr>
                                      <p:to>
                                        <p:strVal val="visible"/>
                                      </p:to>
                                    </p:set>
                                    <p:animEffect transition="in" filter="fade">
                                      <p:cBhvr>
                                        <p:cTn id="2269" dur="500"/>
                                        <p:tgtEl>
                                          <p:spTgt spid="897"/>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898"/>
                                        </p:tgtEl>
                                        <p:attrNameLst>
                                          <p:attrName>style.visibility</p:attrName>
                                        </p:attrNameLst>
                                      </p:cBhvr>
                                      <p:to>
                                        <p:strVal val="visible"/>
                                      </p:to>
                                    </p:set>
                                    <p:animEffect transition="in" filter="fade">
                                      <p:cBhvr>
                                        <p:cTn id="2272" dur="500"/>
                                        <p:tgtEl>
                                          <p:spTgt spid="898"/>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899"/>
                                        </p:tgtEl>
                                        <p:attrNameLst>
                                          <p:attrName>style.visibility</p:attrName>
                                        </p:attrNameLst>
                                      </p:cBhvr>
                                      <p:to>
                                        <p:strVal val="visible"/>
                                      </p:to>
                                    </p:set>
                                    <p:animEffect transition="in" filter="fade">
                                      <p:cBhvr>
                                        <p:cTn id="2275" dur="500"/>
                                        <p:tgtEl>
                                          <p:spTgt spid="899"/>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900"/>
                                        </p:tgtEl>
                                        <p:attrNameLst>
                                          <p:attrName>style.visibility</p:attrName>
                                        </p:attrNameLst>
                                      </p:cBhvr>
                                      <p:to>
                                        <p:strVal val="visible"/>
                                      </p:to>
                                    </p:set>
                                    <p:animEffect transition="in" filter="fade">
                                      <p:cBhvr>
                                        <p:cTn id="2278" dur="500"/>
                                        <p:tgtEl>
                                          <p:spTgt spid="900"/>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901"/>
                                        </p:tgtEl>
                                        <p:attrNameLst>
                                          <p:attrName>style.visibility</p:attrName>
                                        </p:attrNameLst>
                                      </p:cBhvr>
                                      <p:to>
                                        <p:strVal val="visible"/>
                                      </p:to>
                                    </p:set>
                                    <p:animEffect transition="in" filter="fade">
                                      <p:cBhvr>
                                        <p:cTn id="2281" dur="500"/>
                                        <p:tgtEl>
                                          <p:spTgt spid="901"/>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902"/>
                                        </p:tgtEl>
                                        <p:attrNameLst>
                                          <p:attrName>style.visibility</p:attrName>
                                        </p:attrNameLst>
                                      </p:cBhvr>
                                      <p:to>
                                        <p:strVal val="visible"/>
                                      </p:to>
                                    </p:set>
                                    <p:animEffect transition="in" filter="fade">
                                      <p:cBhvr>
                                        <p:cTn id="2284" dur="500"/>
                                        <p:tgtEl>
                                          <p:spTgt spid="902"/>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903"/>
                                        </p:tgtEl>
                                        <p:attrNameLst>
                                          <p:attrName>style.visibility</p:attrName>
                                        </p:attrNameLst>
                                      </p:cBhvr>
                                      <p:to>
                                        <p:strVal val="visible"/>
                                      </p:to>
                                    </p:set>
                                    <p:animEffect transition="in" filter="fade">
                                      <p:cBhvr>
                                        <p:cTn id="2287" dur="500"/>
                                        <p:tgtEl>
                                          <p:spTgt spid="903"/>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904"/>
                                        </p:tgtEl>
                                        <p:attrNameLst>
                                          <p:attrName>style.visibility</p:attrName>
                                        </p:attrNameLst>
                                      </p:cBhvr>
                                      <p:to>
                                        <p:strVal val="visible"/>
                                      </p:to>
                                    </p:set>
                                    <p:animEffect transition="in" filter="fade">
                                      <p:cBhvr>
                                        <p:cTn id="2290" dur="500"/>
                                        <p:tgtEl>
                                          <p:spTgt spid="904"/>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905"/>
                                        </p:tgtEl>
                                        <p:attrNameLst>
                                          <p:attrName>style.visibility</p:attrName>
                                        </p:attrNameLst>
                                      </p:cBhvr>
                                      <p:to>
                                        <p:strVal val="visible"/>
                                      </p:to>
                                    </p:set>
                                    <p:animEffect transition="in" filter="fade">
                                      <p:cBhvr>
                                        <p:cTn id="2293" dur="500"/>
                                        <p:tgtEl>
                                          <p:spTgt spid="905"/>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906"/>
                                        </p:tgtEl>
                                        <p:attrNameLst>
                                          <p:attrName>style.visibility</p:attrName>
                                        </p:attrNameLst>
                                      </p:cBhvr>
                                      <p:to>
                                        <p:strVal val="visible"/>
                                      </p:to>
                                    </p:set>
                                    <p:animEffect transition="in" filter="fade">
                                      <p:cBhvr>
                                        <p:cTn id="2296" dur="500"/>
                                        <p:tgtEl>
                                          <p:spTgt spid="906"/>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907"/>
                                        </p:tgtEl>
                                        <p:attrNameLst>
                                          <p:attrName>style.visibility</p:attrName>
                                        </p:attrNameLst>
                                      </p:cBhvr>
                                      <p:to>
                                        <p:strVal val="visible"/>
                                      </p:to>
                                    </p:set>
                                    <p:animEffect transition="in" filter="fade">
                                      <p:cBhvr>
                                        <p:cTn id="2299" dur="500"/>
                                        <p:tgtEl>
                                          <p:spTgt spid="907"/>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908"/>
                                        </p:tgtEl>
                                        <p:attrNameLst>
                                          <p:attrName>style.visibility</p:attrName>
                                        </p:attrNameLst>
                                      </p:cBhvr>
                                      <p:to>
                                        <p:strVal val="visible"/>
                                      </p:to>
                                    </p:set>
                                    <p:animEffect transition="in" filter="fade">
                                      <p:cBhvr>
                                        <p:cTn id="2302" dur="500"/>
                                        <p:tgtEl>
                                          <p:spTgt spid="908"/>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909"/>
                                        </p:tgtEl>
                                        <p:attrNameLst>
                                          <p:attrName>style.visibility</p:attrName>
                                        </p:attrNameLst>
                                      </p:cBhvr>
                                      <p:to>
                                        <p:strVal val="visible"/>
                                      </p:to>
                                    </p:set>
                                    <p:animEffect transition="in" filter="fade">
                                      <p:cBhvr>
                                        <p:cTn id="2305" dur="500"/>
                                        <p:tgtEl>
                                          <p:spTgt spid="909"/>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910"/>
                                        </p:tgtEl>
                                        <p:attrNameLst>
                                          <p:attrName>style.visibility</p:attrName>
                                        </p:attrNameLst>
                                      </p:cBhvr>
                                      <p:to>
                                        <p:strVal val="visible"/>
                                      </p:to>
                                    </p:set>
                                    <p:animEffect transition="in" filter="fade">
                                      <p:cBhvr>
                                        <p:cTn id="2308" dur="500"/>
                                        <p:tgtEl>
                                          <p:spTgt spid="910"/>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911"/>
                                        </p:tgtEl>
                                        <p:attrNameLst>
                                          <p:attrName>style.visibility</p:attrName>
                                        </p:attrNameLst>
                                      </p:cBhvr>
                                      <p:to>
                                        <p:strVal val="visible"/>
                                      </p:to>
                                    </p:set>
                                    <p:animEffect transition="in" filter="fade">
                                      <p:cBhvr>
                                        <p:cTn id="2311" dur="500"/>
                                        <p:tgtEl>
                                          <p:spTgt spid="911"/>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912"/>
                                        </p:tgtEl>
                                        <p:attrNameLst>
                                          <p:attrName>style.visibility</p:attrName>
                                        </p:attrNameLst>
                                      </p:cBhvr>
                                      <p:to>
                                        <p:strVal val="visible"/>
                                      </p:to>
                                    </p:set>
                                    <p:animEffect transition="in" filter="fade">
                                      <p:cBhvr>
                                        <p:cTn id="2314" dur="500"/>
                                        <p:tgtEl>
                                          <p:spTgt spid="912"/>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913"/>
                                        </p:tgtEl>
                                        <p:attrNameLst>
                                          <p:attrName>style.visibility</p:attrName>
                                        </p:attrNameLst>
                                      </p:cBhvr>
                                      <p:to>
                                        <p:strVal val="visible"/>
                                      </p:to>
                                    </p:set>
                                    <p:animEffect transition="in" filter="fade">
                                      <p:cBhvr>
                                        <p:cTn id="2317" dur="500"/>
                                        <p:tgtEl>
                                          <p:spTgt spid="913"/>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914"/>
                                        </p:tgtEl>
                                        <p:attrNameLst>
                                          <p:attrName>style.visibility</p:attrName>
                                        </p:attrNameLst>
                                      </p:cBhvr>
                                      <p:to>
                                        <p:strVal val="visible"/>
                                      </p:to>
                                    </p:set>
                                    <p:animEffect transition="in" filter="fade">
                                      <p:cBhvr>
                                        <p:cTn id="2320" dur="500"/>
                                        <p:tgtEl>
                                          <p:spTgt spid="914"/>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915"/>
                                        </p:tgtEl>
                                        <p:attrNameLst>
                                          <p:attrName>style.visibility</p:attrName>
                                        </p:attrNameLst>
                                      </p:cBhvr>
                                      <p:to>
                                        <p:strVal val="visible"/>
                                      </p:to>
                                    </p:set>
                                    <p:animEffect transition="in" filter="fade">
                                      <p:cBhvr>
                                        <p:cTn id="2323" dur="500"/>
                                        <p:tgtEl>
                                          <p:spTgt spid="915"/>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916"/>
                                        </p:tgtEl>
                                        <p:attrNameLst>
                                          <p:attrName>style.visibility</p:attrName>
                                        </p:attrNameLst>
                                      </p:cBhvr>
                                      <p:to>
                                        <p:strVal val="visible"/>
                                      </p:to>
                                    </p:set>
                                    <p:animEffect transition="in" filter="fade">
                                      <p:cBhvr>
                                        <p:cTn id="2326" dur="500"/>
                                        <p:tgtEl>
                                          <p:spTgt spid="916"/>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917"/>
                                        </p:tgtEl>
                                        <p:attrNameLst>
                                          <p:attrName>style.visibility</p:attrName>
                                        </p:attrNameLst>
                                      </p:cBhvr>
                                      <p:to>
                                        <p:strVal val="visible"/>
                                      </p:to>
                                    </p:set>
                                    <p:animEffect transition="in" filter="fade">
                                      <p:cBhvr>
                                        <p:cTn id="2329" dur="500"/>
                                        <p:tgtEl>
                                          <p:spTgt spid="917"/>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919"/>
                                        </p:tgtEl>
                                        <p:attrNameLst>
                                          <p:attrName>style.visibility</p:attrName>
                                        </p:attrNameLst>
                                      </p:cBhvr>
                                      <p:to>
                                        <p:strVal val="visible"/>
                                      </p:to>
                                    </p:set>
                                    <p:animEffect transition="in" filter="fade">
                                      <p:cBhvr>
                                        <p:cTn id="2332" dur="500"/>
                                        <p:tgtEl>
                                          <p:spTgt spid="919"/>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920"/>
                                        </p:tgtEl>
                                        <p:attrNameLst>
                                          <p:attrName>style.visibility</p:attrName>
                                        </p:attrNameLst>
                                      </p:cBhvr>
                                      <p:to>
                                        <p:strVal val="visible"/>
                                      </p:to>
                                    </p:set>
                                    <p:animEffect transition="in" filter="fade">
                                      <p:cBhvr>
                                        <p:cTn id="2335" dur="500"/>
                                        <p:tgtEl>
                                          <p:spTgt spid="920"/>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921"/>
                                        </p:tgtEl>
                                        <p:attrNameLst>
                                          <p:attrName>style.visibility</p:attrName>
                                        </p:attrNameLst>
                                      </p:cBhvr>
                                      <p:to>
                                        <p:strVal val="visible"/>
                                      </p:to>
                                    </p:set>
                                    <p:animEffect transition="in" filter="fade">
                                      <p:cBhvr>
                                        <p:cTn id="2338" dur="500"/>
                                        <p:tgtEl>
                                          <p:spTgt spid="921"/>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922"/>
                                        </p:tgtEl>
                                        <p:attrNameLst>
                                          <p:attrName>style.visibility</p:attrName>
                                        </p:attrNameLst>
                                      </p:cBhvr>
                                      <p:to>
                                        <p:strVal val="visible"/>
                                      </p:to>
                                    </p:set>
                                    <p:animEffect transition="in" filter="fade">
                                      <p:cBhvr>
                                        <p:cTn id="2341" dur="500"/>
                                        <p:tgtEl>
                                          <p:spTgt spid="922"/>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923"/>
                                        </p:tgtEl>
                                        <p:attrNameLst>
                                          <p:attrName>style.visibility</p:attrName>
                                        </p:attrNameLst>
                                      </p:cBhvr>
                                      <p:to>
                                        <p:strVal val="visible"/>
                                      </p:to>
                                    </p:set>
                                    <p:animEffect transition="in" filter="fade">
                                      <p:cBhvr>
                                        <p:cTn id="2344" dur="500"/>
                                        <p:tgtEl>
                                          <p:spTgt spid="923"/>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924"/>
                                        </p:tgtEl>
                                        <p:attrNameLst>
                                          <p:attrName>style.visibility</p:attrName>
                                        </p:attrNameLst>
                                      </p:cBhvr>
                                      <p:to>
                                        <p:strVal val="visible"/>
                                      </p:to>
                                    </p:set>
                                    <p:animEffect transition="in" filter="fade">
                                      <p:cBhvr>
                                        <p:cTn id="2347" dur="500"/>
                                        <p:tgtEl>
                                          <p:spTgt spid="924"/>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925"/>
                                        </p:tgtEl>
                                        <p:attrNameLst>
                                          <p:attrName>style.visibility</p:attrName>
                                        </p:attrNameLst>
                                      </p:cBhvr>
                                      <p:to>
                                        <p:strVal val="visible"/>
                                      </p:to>
                                    </p:set>
                                    <p:animEffect transition="in" filter="fade">
                                      <p:cBhvr>
                                        <p:cTn id="2350" dur="500"/>
                                        <p:tgtEl>
                                          <p:spTgt spid="925"/>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926"/>
                                        </p:tgtEl>
                                        <p:attrNameLst>
                                          <p:attrName>style.visibility</p:attrName>
                                        </p:attrNameLst>
                                      </p:cBhvr>
                                      <p:to>
                                        <p:strVal val="visible"/>
                                      </p:to>
                                    </p:set>
                                    <p:animEffect transition="in" filter="fade">
                                      <p:cBhvr>
                                        <p:cTn id="2353" dur="500"/>
                                        <p:tgtEl>
                                          <p:spTgt spid="926"/>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927"/>
                                        </p:tgtEl>
                                        <p:attrNameLst>
                                          <p:attrName>style.visibility</p:attrName>
                                        </p:attrNameLst>
                                      </p:cBhvr>
                                      <p:to>
                                        <p:strVal val="visible"/>
                                      </p:to>
                                    </p:set>
                                    <p:animEffect transition="in" filter="fade">
                                      <p:cBhvr>
                                        <p:cTn id="2356" dur="500"/>
                                        <p:tgtEl>
                                          <p:spTgt spid="927"/>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928"/>
                                        </p:tgtEl>
                                        <p:attrNameLst>
                                          <p:attrName>style.visibility</p:attrName>
                                        </p:attrNameLst>
                                      </p:cBhvr>
                                      <p:to>
                                        <p:strVal val="visible"/>
                                      </p:to>
                                    </p:set>
                                    <p:animEffect transition="in" filter="fade">
                                      <p:cBhvr>
                                        <p:cTn id="2359" dur="500"/>
                                        <p:tgtEl>
                                          <p:spTgt spid="928"/>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929"/>
                                        </p:tgtEl>
                                        <p:attrNameLst>
                                          <p:attrName>style.visibility</p:attrName>
                                        </p:attrNameLst>
                                      </p:cBhvr>
                                      <p:to>
                                        <p:strVal val="visible"/>
                                      </p:to>
                                    </p:set>
                                    <p:animEffect transition="in" filter="fade">
                                      <p:cBhvr>
                                        <p:cTn id="2362" dur="500"/>
                                        <p:tgtEl>
                                          <p:spTgt spid="929"/>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930"/>
                                        </p:tgtEl>
                                        <p:attrNameLst>
                                          <p:attrName>style.visibility</p:attrName>
                                        </p:attrNameLst>
                                      </p:cBhvr>
                                      <p:to>
                                        <p:strVal val="visible"/>
                                      </p:to>
                                    </p:set>
                                    <p:animEffect transition="in" filter="fade">
                                      <p:cBhvr>
                                        <p:cTn id="2365" dur="500"/>
                                        <p:tgtEl>
                                          <p:spTgt spid="930"/>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931"/>
                                        </p:tgtEl>
                                        <p:attrNameLst>
                                          <p:attrName>style.visibility</p:attrName>
                                        </p:attrNameLst>
                                      </p:cBhvr>
                                      <p:to>
                                        <p:strVal val="visible"/>
                                      </p:to>
                                    </p:set>
                                    <p:animEffect transition="in" filter="fade">
                                      <p:cBhvr>
                                        <p:cTn id="2368" dur="500"/>
                                        <p:tgtEl>
                                          <p:spTgt spid="931"/>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932"/>
                                        </p:tgtEl>
                                        <p:attrNameLst>
                                          <p:attrName>style.visibility</p:attrName>
                                        </p:attrNameLst>
                                      </p:cBhvr>
                                      <p:to>
                                        <p:strVal val="visible"/>
                                      </p:to>
                                    </p:set>
                                    <p:animEffect transition="in" filter="fade">
                                      <p:cBhvr>
                                        <p:cTn id="2371" dur="500"/>
                                        <p:tgtEl>
                                          <p:spTgt spid="932"/>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933"/>
                                        </p:tgtEl>
                                        <p:attrNameLst>
                                          <p:attrName>style.visibility</p:attrName>
                                        </p:attrNameLst>
                                      </p:cBhvr>
                                      <p:to>
                                        <p:strVal val="visible"/>
                                      </p:to>
                                    </p:set>
                                    <p:animEffect transition="in" filter="fade">
                                      <p:cBhvr>
                                        <p:cTn id="2374" dur="500"/>
                                        <p:tgtEl>
                                          <p:spTgt spid="933"/>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934"/>
                                        </p:tgtEl>
                                        <p:attrNameLst>
                                          <p:attrName>style.visibility</p:attrName>
                                        </p:attrNameLst>
                                      </p:cBhvr>
                                      <p:to>
                                        <p:strVal val="visible"/>
                                      </p:to>
                                    </p:set>
                                    <p:animEffect transition="in" filter="fade">
                                      <p:cBhvr>
                                        <p:cTn id="2377" dur="500"/>
                                        <p:tgtEl>
                                          <p:spTgt spid="934"/>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935"/>
                                        </p:tgtEl>
                                        <p:attrNameLst>
                                          <p:attrName>style.visibility</p:attrName>
                                        </p:attrNameLst>
                                      </p:cBhvr>
                                      <p:to>
                                        <p:strVal val="visible"/>
                                      </p:to>
                                    </p:set>
                                    <p:animEffect transition="in" filter="fade">
                                      <p:cBhvr>
                                        <p:cTn id="2380" dur="500"/>
                                        <p:tgtEl>
                                          <p:spTgt spid="935"/>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936"/>
                                        </p:tgtEl>
                                        <p:attrNameLst>
                                          <p:attrName>style.visibility</p:attrName>
                                        </p:attrNameLst>
                                      </p:cBhvr>
                                      <p:to>
                                        <p:strVal val="visible"/>
                                      </p:to>
                                    </p:set>
                                    <p:animEffect transition="in" filter="fade">
                                      <p:cBhvr>
                                        <p:cTn id="2383" dur="500"/>
                                        <p:tgtEl>
                                          <p:spTgt spid="936"/>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937"/>
                                        </p:tgtEl>
                                        <p:attrNameLst>
                                          <p:attrName>style.visibility</p:attrName>
                                        </p:attrNameLst>
                                      </p:cBhvr>
                                      <p:to>
                                        <p:strVal val="visible"/>
                                      </p:to>
                                    </p:set>
                                    <p:animEffect transition="in" filter="fade">
                                      <p:cBhvr>
                                        <p:cTn id="2386" dur="500"/>
                                        <p:tgtEl>
                                          <p:spTgt spid="937"/>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938"/>
                                        </p:tgtEl>
                                        <p:attrNameLst>
                                          <p:attrName>style.visibility</p:attrName>
                                        </p:attrNameLst>
                                      </p:cBhvr>
                                      <p:to>
                                        <p:strVal val="visible"/>
                                      </p:to>
                                    </p:set>
                                    <p:animEffect transition="in" filter="fade">
                                      <p:cBhvr>
                                        <p:cTn id="2389" dur="500"/>
                                        <p:tgtEl>
                                          <p:spTgt spid="938"/>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939"/>
                                        </p:tgtEl>
                                        <p:attrNameLst>
                                          <p:attrName>style.visibility</p:attrName>
                                        </p:attrNameLst>
                                      </p:cBhvr>
                                      <p:to>
                                        <p:strVal val="visible"/>
                                      </p:to>
                                    </p:set>
                                    <p:animEffect transition="in" filter="fade">
                                      <p:cBhvr>
                                        <p:cTn id="2392" dur="500"/>
                                        <p:tgtEl>
                                          <p:spTgt spid="939"/>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940"/>
                                        </p:tgtEl>
                                        <p:attrNameLst>
                                          <p:attrName>style.visibility</p:attrName>
                                        </p:attrNameLst>
                                      </p:cBhvr>
                                      <p:to>
                                        <p:strVal val="visible"/>
                                      </p:to>
                                    </p:set>
                                    <p:animEffect transition="in" filter="fade">
                                      <p:cBhvr>
                                        <p:cTn id="2395" dur="500"/>
                                        <p:tgtEl>
                                          <p:spTgt spid="940"/>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942"/>
                                        </p:tgtEl>
                                        <p:attrNameLst>
                                          <p:attrName>style.visibility</p:attrName>
                                        </p:attrNameLst>
                                      </p:cBhvr>
                                      <p:to>
                                        <p:strVal val="visible"/>
                                      </p:to>
                                    </p:set>
                                    <p:animEffect transition="in" filter="fade">
                                      <p:cBhvr>
                                        <p:cTn id="2398" dur="500"/>
                                        <p:tgtEl>
                                          <p:spTgt spid="942"/>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943"/>
                                        </p:tgtEl>
                                        <p:attrNameLst>
                                          <p:attrName>style.visibility</p:attrName>
                                        </p:attrNameLst>
                                      </p:cBhvr>
                                      <p:to>
                                        <p:strVal val="visible"/>
                                      </p:to>
                                    </p:set>
                                    <p:animEffect transition="in" filter="fade">
                                      <p:cBhvr>
                                        <p:cTn id="2401" dur="500"/>
                                        <p:tgtEl>
                                          <p:spTgt spid="943"/>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944"/>
                                        </p:tgtEl>
                                        <p:attrNameLst>
                                          <p:attrName>style.visibility</p:attrName>
                                        </p:attrNameLst>
                                      </p:cBhvr>
                                      <p:to>
                                        <p:strVal val="visible"/>
                                      </p:to>
                                    </p:set>
                                    <p:animEffect transition="in" filter="fade">
                                      <p:cBhvr>
                                        <p:cTn id="2404" dur="500"/>
                                        <p:tgtEl>
                                          <p:spTgt spid="944"/>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945"/>
                                        </p:tgtEl>
                                        <p:attrNameLst>
                                          <p:attrName>style.visibility</p:attrName>
                                        </p:attrNameLst>
                                      </p:cBhvr>
                                      <p:to>
                                        <p:strVal val="visible"/>
                                      </p:to>
                                    </p:set>
                                    <p:animEffect transition="in" filter="fade">
                                      <p:cBhvr>
                                        <p:cTn id="2407" dur="500"/>
                                        <p:tgtEl>
                                          <p:spTgt spid="945"/>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946"/>
                                        </p:tgtEl>
                                        <p:attrNameLst>
                                          <p:attrName>style.visibility</p:attrName>
                                        </p:attrNameLst>
                                      </p:cBhvr>
                                      <p:to>
                                        <p:strVal val="visible"/>
                                      </p:to>
                                    </p:set>
                                    <p:animEffect transition="in" filter="fade">
                                      <p:cBhvr>
                                        <p:cTn id="2410" dur="500"/>
                                        <p:tgtEl>
                                          <p:spTgt spid="946"/>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947"/>
                                        </p:tgtEl>
                                        <p:attrNameLst>
                                          <p:attrName>style.visibility</p:attrName>
                                        </p:attrNameLst>
                                      </p:cBhvr>
                                      <p:to>
                                        <p:strVal val="visible"/>
                                      </p:to>
                                    </p:set>
                                    <p:animEffect transition="in" filter="fade">
                                      <p:cBhvr>
                                        <p:cTn id="2413" dur="500"/>
                                        <p:tgtEl>
                                          <p:spTgt spid="947"/>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948"/>
                                        </p:tgtEl>
                                        <p:attrNameLst>
                                          <p:attrName>style.visibility</p:attrName>
                                        </p:attrNameLst>
                                      </p:cBhvr>
                                      <p:to>
                                        <p:strVal val="visible"/>
                                      </p:to>
                                    </p:set>
                                    <p:animEffect transition="in" filter="fade">
                                      <p:cBhvr>
                                        <p:cTn id="2416" dur="500"/>
                                        <p:tgtEl>
                                          <p:spTgt spid="948"/>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949"/>
                                        </p:tgtEl>
                                        <p:attrNameLst>
                                          <p:attrName>style.visibility</p:attrName>
                                        </p:attrNameLst>
                                      </p:cBhvr>
                                      <p:to>
                                        <p:strVal val="visible"/>
                                      </p:to>
                                    </p:set>
                                    <p:animEffect transition="in" filter="fade">
                                      <p:cBhvr>
                                        <p:cTn id="2419" dur="500"/>
                                        <p:tgtEl>
                                          <p:spTgt spid="949"/>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950"/>
                                        </p:tgtEl>
                                        <p:attrNameLst>
                                          <p:attrName>style.visibility</p:attrName>
                                        </p:attrNameLst>
                                      </p:cBhvr>
                                      <p:to>
                                        <p:strVal val="visible"/>
                                      </p:to>
                                    </p:set>
                                    <p:animEffect transition="in" filter="fade">
                                      <p:cBhvr>
                                        <p:cTn id="2422" dur="500"/>
                                        <p:tgtEl>
                                          <p:spTgt spid="950"/>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951"/>
                                        </p:tgtEl>
                                        <p:attrNameLst>
                                          <p:attrName>style.visibility</p:attrName>
                                        </p:attrNameLst>
                                      </p:cBhvr>
                                      <p:to>
                                        <p:strVal val="visible"/>
                                      </p:to>
                                    </p:set>
                                    <p:animEffect transition="in" filter="fade">
                                      <p:cBhvr>
                                        <p:cTn id="2425" dur="500"/>
                                        <p:tgtEl>
                                          <p:spTgt spid="951"/>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952"/>
                                        </p:tgtEl>
                                        <p:attrNameLst>
                                          <p:attrName>style.visibility</p:attrName>
                                        </p:attrNameLst>
                                      </p:cBhvr>
                                      <p:to>
                                        <p:strVal val="visible"/>
                                      </p:to>
                                    </p:set>
                                    <p:animEffect transition="in" filter="fade">
                                      <p:cBhvr>
                                        <p:cTn id="2428" dur="500"/>
                                        <p:tgtEl>
                                          <p:spTgt spid="952"/>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953"/>
                                        </p:tgtEl>
                                        <p:attrNameLst>
                                          <p:attrName>style.visibility</p:attrName>
                                        </p:attrNameLst>
                                      </p:cBhvr>
                                      <p:to>
                                        <p:strVal val="visible"/>
                                      </p:to>
                                    </p:set>
                                    <p:animEffect transition="in" filter="fade">
                                      <p:cBhvr>
                                        <p:cTn id="2431" dur="500"/>
                                        <p:tgtEl>
                                          <p:spTgt spid="953"/>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954"/>
                                        </p:tgtEl>
                                        <p:attrNameLst>
                                          <p:attrName>style.visibility</p:attrName>
                                        </p:attrNameLst>
                                      </p:cBhvr>
                                      <p:to>
                                        <p:strVal val="visible"/>
                                      </p:to>
                                    </p:set>
                                    <p:animEffect transition="in" filter="fade">
                                      <p:cBhvr>
                                        <p:cTn id="2434" dur="500"/>
                                        <p:tgtEl>
                                          <p:spTgt spid="954"/>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955"/>
                                        </p:tgtEl>
                                        <p:attrNameLst>
                                          <p:attrName>style.visibility</p:attrName>
                                        </p:attrNameLst>
                                      </p:cBhvr>
                                      <p:to>
                                        <p:strVal val="visible"/>
                                      </p:to>
                                    </p:set>
                                    <p:animEffect transition="in" filter="fade">
                                      <p:cBhvr>
                                        <p:cTn id="2437" dur="500"/>
                                        <p:tgtEl>
                                          <p:spTgt spid="955"/>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956"/>
                                        </p:tgtEl>
                                        <p:attrNameLst>
                                          <p:attrName>style.visibility</p:attrName>
                                        </p:attrNameLst>
                                      </p:cBhvr>
                                      <p:to>
                                        <p:strVal val="visible"/>
                                      </p:to>
                                    </p:set>
                                    <p:animEffect transition="in" filter="fade">
                                      <p:cBhvr>
                                        <p:cTn id="2440" dur="500"/>
                                        <p:tgtEl>
                                          <p:spTgt spid="956"/>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957"/>
                                        </p:tgtEl>
                                        <p:attrNameLst>
                                          <p:attrName>style.visibility</p:attrName>
                                        </p:attrNameLst>
                                      </p:cBhvr>
                                      <p:to>
                                        <p:strVal val="visible"/>
                                      </p:to>
                                    </p:set>
                                    <p:animEffect transition="in" filter="fade">
                                      <p:cBhvr>
                                        <p:cTn id="2443" dur="500"/>
                                        <p:tgtEl>
                                          <p:spTgt spid="957"/>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958"/>
                                        </p:tgtEl>
                                        <p:attrNameLst>
                                          <p:attrName>style.visibility</p:attrName>
                                        </p:attrNameLst>
                                      </p:cBhvr>
                                      <p:to>
                                        <p:strVal val="visible"/>
                                      </p:to>
                                    </p:set>
                                    <p:animEffect transition="in" filter="fade">
                                      <p:cBhvr>
                                        <p:cTn id="2446" dur="500"/>
                                        <p:tgtEl>
                                          <p:spTgt spid="958"/>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959"/>
                                        </p:tgtEl>
                                        <p:attrNameLst>
                                          <p:attrName>style.visibility</p:attrName>
                                        </p:attrNameLst>
                                      </p:cBhvr>
                                      <p:to>
                                        <p:strVal val="visible"/>
                                      </p:to>
                                    </p:set>
                                    <p:animEffect transition="in" filter="fade">
                                      <p:cBhvr>
                                        <p:cTn id="2449" dur="500"/>
                                        <p:tgtEl>
                                          <p:spTgt spid="959"/>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960"/>
                                        </p:tgtEl>
                                        <p:attrNameLst>
                                          <p:attrName>style.visibility</p:attrName>
                                        </p:attrNameLst>
                                      </p:cBhvr>
                                      <p:to>
                                        <p:strVal val="visible"/>
                                      </p:to>
                                    </p:set>
                                    <p:animEffect transition="in" filter="fade">
                                      <p:cBhvr>
                                        <p:cTn id="2452" dur="500"/>
                                        <p:tgtEl>
                                          <p:spTgt spid="960"/>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961"/>
                                        </p:tgtEl>
                                        <p:attrNameLst>
                                          <p:attrName>style.visibility</p:attrName>
                                        </p:attrNameLst>
                                      </p:cBhvr>
                                      <p:to>
                                        <p:strVal val="visible"/>
                                      </p:to>
                                    </p:set>
                                    <p:animEffect transition="in" filter="fade">
                                      <p:cBhvr>
                                        <p:cTn id="2455" dur="500"/>
                                        <p:tgtEl>
                                          <p:spTgt spid="961"/>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962"/>
                                        </p:tgtEl>
                                        <p:attrNameLst>
                                          <p:attrName>style.visibility</p:attrName>
                                        </p:attrNameLst>
                                      </p:cBhvr>
                                      <p:to>
                                        <p:strVal val="visible"/>
                                      </p:to>
                                    </p:set>
                                    <p:animEffect transition="in" filter="fade">
                                      <p:cBhvr>
                                        <p:cTn id="2458" dur="500"/>
                                        <p:tgtEl>
                                          <p:spTgt spid="962"/>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963"/>
                                        </p:tgtEl>
                                        <p:attrNameLst>
                                          <p:attrName>style.visibility</p:attrName>
                                        </p:attrNameLst>
                                      </p:cBhvr>
                                      <p:to>
                                        <p:strVal val="visible"/>
                                      </p:to>
                                    </p:set>
                                    <p:animEffect transition="in" filter="fade">
                                      <p:cBhvr>
                                        <p:cTn id="2461" dur="500"/>
                                        <p:tgtEl>
                                          <p:spTgt spid="963"/>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964"/>
                                        </p:tgtEl>
                                        <p:attrNameLst>
                                          <p:attrName>style.visibility</p:attrName>
                                        </p:attrNameLst>
                                      </p:cBhvr>
                                      <p:to>
                                        <p:strVal val="visible"/>
                                      </p:to>
                                    </p:set>
                                    <p:animEffect transition="in" filter="fade">
                                      <p:cBhvr>
                                        <p:cTn id="2464" dur="500"/>
                                        <p:tgtEl>
                                          <p:spTgt spid="964"/>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965"/>
                                        </p:tgtEl>
                                        <p:attrNameLst>
                                          <p:attrName>style.visibility</p:attrName>
                                        </p:attrNameLst>
                                      </p:cBhvr>
                                      <p:to>
                                        <p:strVal val="visible"/>
                                      </p:to>
                                    </p:set>
                                    <p:animEffect transition="in" filter="fade">
                                      <p:cBhvr>
                                        <p:cTn id="2467" dur="500"/>
                                        <p:tgtEl>
                                          <p:spTgt spid="965"/>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966"/>
                                        </p:tgtEl>
                                        <p:attrNameLst>
                                          <p:attrName>style.visibility</p:attrName>
                                        </p:attrNameLst>
                                      </p:cBhvr>
                                      <p:to>
                                        <p:strVal val="visible"/>
                                      </p:to>
                                    </p:set>
                                    <p:animEffect transition="in" filter="fade">
                                      <p:cBhvr>
                                        <p:cTn id="2470" dur="500"/>
                                        <p:tgtEl>
                                          <p:spTgt spid="966"/>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967"/>
                                        </p:tgtEl>
                                        <p:attrNameLst>
                                          <p:attrName>style.visibility</p:attrName>
                                        </p:attrNameLst>
                                      </p:cBhvr>
                                      <p:to>
                                        <p:strVal val="visible"/>
                                      </p:to>
                                    </p:set>
                                    <p:animEffect transition="in" filter="fade">
                                      <p:cBhvr>
                                        <p:cTn id="2473" dur="500"/>
                                        <p:tgtEl>
                                          <p:spTgt spid="967"/>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968"/>
                                        </p:tgtEl>
                                        <p:attrNameLst>
                                          <p:attrName>style.visibility</p:attrName>
                                        </p:attrNameLst>
                                      </p:cBhvr>
                                      <p:to>
                                        <p:strVal val="visible"/>
                                      </p:to>
                                    </p:set>
                                    <p:animEffect transition="in" filter="fade">
                                      <p:cBhvr>
                                        <p:cTn id="2476" dur="500"/>
                                        <p:tgtEl>
                                          <p:spTgt spid="968"/>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970"/>
                                        </p:tgtEl>
                                        <p:attrNameLst>
                                          <p:attrName>style.visibility</p:attrName>
                                        </p:attrNameLst>
                                      </p:cBhvr>
                                      <p:to>
                                        <p:strVal val="visible"/>
                                      </p:to>
                                    </p:set>
                                    <p:animEffect transition="in" filter="fade">
                                      <p:cBhvr>
                                        <p:cTn id="2479" dur="500"/>
                                        <p:tgtEl>
                                          <p:spTgt spid="970"/>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971"/>
                                        </p:tgtEl>
                                        <p:attrNameLst>
                                          <p:attrName>style.visibility</p:attrName>
                                        </p:attrNameLst>
                                      </p:cBhvr>
                                      <p:to>
                                        <p:strVal val="visible"/>
                                      </p:to>
                                    </p:set>
                                    <p:animEffect transition="in" filter="fade">
                                      <p:cBhvr>
                                        <p:cTn id="2482" dur="500"/>
                                        <p:tgtEl>
                                          <p:spTgt spid="971"/>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973"/>
                                        </p:tgtEl>
                                        <p:attrNameLst>
                                          <p:attrName>style.visibility</p:attrName>
                                        </p:attrNameLst>
                                      </p:cBhvr>
                                      <p:to>
                                        <p:strVal val="visible"/>
                                      </p:to>
                                    </p:set>
                                    <p:animEffect transition="in" filter="fade">
                                      <p:cBhvr>
                                        <p:cTn id="2485" dur="500"/>
                                        <p:tgtEl>
                                          <p:spTgt spid="973"/>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974"/>
                                        </p:tgtEl>
                                        <p:attrNameLst>
                                          <p:attrName>style.visibility</p:attrName>
                                        </p:attrNameLst>
                                      </p:cBhvr>
                                      <p:to>
                                        <p:strVal val="visible"/>
                                      </p:to>
                                    </p:set>
                                    <p:animEffect transition="in" filter="fade">
                                      <p:cBhvr>
                                        <p:cTn id="2488" dur="500"/>
                                        <p:tgtEl>
                                          <p:spTgt spid="974"/>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975"/>
                                        </p:tgtEl>
                                        <p:attrNameLst>
                                          <p:attrName>style.visibility</p:attrName>
                                        </p:attrNameLst>
                                      </p:cBhvr>
                                      <p:to>
                                        <p:strVal val="visible"/>
                                      </p:to>
                                    </p:set>
                                    <p:animEffect transition="in" filter="fade">
                                      <p:cBhvr>
                                        <p:cTn id="2491" dur="500"/>
                                        <p:tgtEl>
                                          <p:spTgt spid="975"/>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976"/>
                                        </p:tgtEl>
                                        <p:attrNameLst>
                                          <p:attrName>style.visibility</p:attrName>
                                        </p:attrNameLst>
                                      </p:cBhvr>
                                      <p:to>
                                        <p:strVal val="visible"/>
                                      </p:to>
                                    </p:set>
                                    <p:animEffect transition="in" filter="fade">
                                      <p:cBhvr>
                                        <p:cTn id="2494" dur="500"/>
                                        <p:tgtEl>
                                          <p:spTgt spid="976"/>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977"/>
                                        </p:tgtEl>
                                        <p:attrNameLst>
                                          <p:attrName>style.visibility</p:attrName>
                                        </p:attrNameLst>
                                      </p:cBhvr>
                                      <p:to>
                                        <p:strVal val="visible"/>
                                      </p:to>
                                    </p:set>
                                    <p:animEffect transition="in" filter="fade">
                                      <p:cBhvr>
                                        <p:cTn id="2497" dur="500"/>
                                        <p:tgtEl>
                                          <p:spTgt spid="977"/>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978"/>
                                        </p:tgtEl>
                                        <p:attrNameLst>
                                          <p:attrName>style.visibility</p:attrName>
                                        </p:attrNameLst>
                                      </p:cBhvr>
                                      <p:to>
                                        <p:strVal val="visible"/>
                                      </p:to>
                                    </p:set>
                                    <p:animEffect transition="in" filter="fade">
                                      <p:cBhvr>
                                        <p:cTn id="2500" dur="500"/>
                                        <p:tgtEl>
                                          <p:spTgt spid="978"/>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979"/>
                                        </p:tgtEl>
                                        <p:attrNameLst>
                                          <p:attrName>style.visibility</p:attrName>
                                        </p:attrNameLst>
                                      </p:cBhvr>
                                      <p:to>
                                        <p:strVal val="visible"/>
                                      </p:to>
                                    </p:set>
                                    <p:animEffect transition="in" filter="fade">
                                      <p:cBhvr>
                                        <p:cTn id="2503" dur="500"/>
                                        <p:tgtEl>
                                          <p:spTgt spid="979"/>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980"/>
                                        </p:tgtEl>
                                        <p:attrNameLst>
                                          <p:attrName>style.visibility</p:attrName>
                                        </p:attrNameLst>
                                      </p:cBhvr>
                                      <p:to>
                                        <p:strVal val="visible"/>
                                      </p:to>
                                    </p:set>
                                    <p:animEffect transition="in" filter="fade">
                                      <p:cBhvr>
                                        <p:cTn id="2506" dur="500"/>
                                        <p:tgtEl>
                                          <p:spTgt spid="980"/>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981"/>
                                        </p:tgtEl>
                                        <p:attrNameLst>
                                          <p:attrName>style.visibility</p:attrName>
                                        </p:attrNameLst>
                                      </p:cBhvr>
                                      <p:to>
                                        <p:strVal val="visible"/>
                                      </p:to>
                                    </p:set>
                                    <p:animEffect transition="in" filter="fade">
                                      <p:cBhvr>
                                        <p:cTn id="2509" dur="500"/>
                                        <p:tgtEl>
                                          <p:spTgt spid="981"/>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982"/>
                                        </p:tgtEl>
                                        <p:attrNameLst>
                                          <p:attrName>style.visibility</p:attrName>
                                        </p:attrNameLst>
                                      </p:cBhvr>
                                      <p:to>
                                        <p:strVal val="visible"/>
                                      </p:to>
                                    </p:set>
                                    <p:animEffect transition="in" filter="fade">
                                      <p:cBhvr>
                                        <p:cTn id="2512" dur="500"/>
                                        <p:tgtEl>
                                          <p:spTgt spid="982"/>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983"/>
                                        </p:tgtEl>
                                        <p:attrNameLst>
                                          <p:attrName>style.visibility</p:attrName>
                                        </p:attrNameLst>
                                      </p:cBhvr>
                                      <p:to>
                                        <p:strVal val="visible"/>
                                      </p:to>
                                    </p:set>
                                    <p:animEffect transition="in" filter="fade">
                                      <p:cBhvr>
                                        <p:cTn id="2515" dur="500"/>
                                        <p:tgtEl>
                                          <p:spTgt spid="983"/>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984"/>
                                        </p:tgtEl>
                                        <p:attrNameLst>
                                          <p:attrName>style.visibility</p:attrName>
                                        </p:attrNameLst>
                                      </p:cBhvr>
                                      <p:to>
                                        <p:strVal val="visible"/>
                                      </p:to>
                                    </p:set>
                                    <p:animEffect transition="in" filter="fade">
                                      <p:cBhvr>
                                        <p:cTn id="2518" dur="500"/>
                                        <p:tgtEl>
                                          <p:spTgt spid="984"/>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985"/>
                                        </p:tgtEl>
                                        <p:attrNameLst>
                                          <p:attrName>style.visibility</p:attrName>
                                        </p:attrNameLst>
                                      </p:cBhvr>
                                      <p:to>
                                        <p:strVal val="visible"/>
                                      </p:to>
                                    </p:set>
                                    <p:animEffect transition="in" filter="fade">
                                      <p:cBhvr>
                                        <p:cTn id="2521" dur="500"/>
                                        <p:tgtEl>
                                          <p:spTgt spid="985"/>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986"/>
                                        </p:tgtEl>
                                        <p:attrNameLst>
                                          <p:attrName>style.visibility</p:attrName>
                                        </p:attrNameLst>
                                      </p:cBhvr>
                                      <p:to>
                                        <p:strVal val="visible"/>
                                      </p:to>
                                    </p:set>
                                    <p:animEffect transition="in" filter="fade">
                                      <p:cBhvr>
                                        <p:cTn id="2524" dur="500"/>
                                        <p:tgtEl>
                                          <p:spTgt spid="986"/>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987"/>
                                        </p:tgtEl>
                                        <p:attrNameLst>
                                          <p:attrName>style.visibility</p:attrName>
                                        </p:attrNameLst>
                                      </p:cBhvr>
                                      <p:to>
                                        <p:strVal val="visible"/>
                                      </p:to>
                                    </p:set>
                                    <p:animEffect transition="in" filter="fade">
                                      <p:cBhvr>
                                        <p:cTn id="2527" dur="500"/>
                                        <p:tgtEl>
                                          <p:spTgt spid="987"/>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988"/>
                                        </p:tgtEl>
                                        <p:attrNameLst>
                                          <p:attrName>style.visibility</p:attrName>
                                        </p:attrNameLst>
                                      </p:cBhvr>
                                      <p:to>
                                        <p:strVal val="visible"/>
                                      </p:to>
                                    </p:set>
                                    <p:animEffect transition="in" filter="fade">
                                      <p:cBhvr>
                                        <p:cTn id="2530" dur="500"/>
                                        <p:tgtEl>
                                          <p:spTgt spid="988"/>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989"/>
                                        </p:tgtEl>
                                        <p:attrNameLst>
                                          <p:attrName>style.visibility</p:attrName>
                                        </p:attrNameLst>
                                      </p:cBhvr>
                                      <p:to>
                                        <p:strVal val="visible"/>
                                      </p:to>
                                    </p:set>
                                    <p:animEffect transition="in" filter="fade">
                                      <p:cBhvr>
                                        <p:cTn id="2533" dur="500"/>
                                        <p:tgtEl>
                                          <p:spTgt spid="989"/>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990"/>
                                        </p:tgtEl>
                                        <p:attrNameLst>
                                          <p:attrName>style.visibility</p:attrName>
                                        </p:attrNameLst>
                                      </p:cBhvr>
                                      <p:to>
                                        <p:strVal val="visible"/>
                                      </p:to>
                                    </p:set>
                                    <p:animEffect transition="in" filter="fade">
                                      <p:cBhvr>
                                        <p:cTn id="2536" dur="500"/>
                                        <p:tgtEl>
                                          <p:spTgt spid="990"/>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991"/>
                                        </p:tgtEl>
                                        <p:attrNameLst>
                                          <p:attrName>style.visibility</p:attrName>
                                        </p:attrNameLst>
                                      </p:cBhvr>
                                      <p:to>
                                        <p:strVal val="visible"/>
                                      </p:to>
                                    </p:set>
                                    <p:animEffect transition="in" filter="fade">
                                      <p:cBhvr>
                                        <p:cTn id="2539" dur="500"/>
                                        <p:tgtEl>
                                          <p:spTgt spid="991"/>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992"/>
                                        </p:tgtEl>
                                        <p:attrNameLst>
                                          <p:attrName>style.visibility</p:attrName>
                                        </p:attrNameLst>
                                      </p:cBhvr>
                                      <p:to>
                                        <p:strVal val="visible"/>
                                      </p:to>
                                    </p:set>
                                    <p:animEffect transition="in" filter="fade">
                                      <p:cBhvr>
                                        <p:cTn id="2542" dur="500"/>
                                        <p:tgtEl>
                                          <p:spTgt spid="992"/>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993"/>
                                        </p:tgtEl>
                                        <p:attrNameLst>
                                          <p:attrName>style.visibility</p:attrName>
                                        </p:attrNameLst>
                                      </p:cBhvr>
                                      <p:to>
                                        <p:strVal val="visible"/>
                                      </p:to>
                                    </p:set>
                                    <p:animEffect transition="in" filter="fade">
                                      <p:cBhvr>
                                        <p:cTn id="2545" dur="500"/>
                                        <p:tgtEl>
                                          <p:spTgt spid="993"/>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994"/>
                                        </p:tgtEl>
                                        <p:attrNameLst>
                                          <p:attrName>style.visibility</p:attrName>
                                        </p:attrNameLst>
                                      </p:cBhvr>
                                      <p:to>
                                        <p:strVal val="visible"/>
                                      </p:to>
                                    </p:set>
                                    <p:animEffect transition="in" filter="fade">
                                      <p:cBhvr>
                                        <p:cTn id="2548" dur="500"/>
                                        <p:tgtEl>
                                          <p:spTgt spid="994"/>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995"/>
                                        </p:tgtEl>
                                        <p:attrNameLst>
                                          <p:attrName>style.visibility</p:attrName>
                                        </p:attrNameLst>
                                      </p:cBhvr>
                                      <p:to>
                                        <p:strVal val="visible"/>
                                      </p:to>
                                    </p:set>
                                    <p:animEffect transition="in" filter="fade">
                                      <p:cBhvr>
                                        <p:cTn id="2551" dur="500"/>
                                        <p:tgtEl>
                                          <p:spTgt spid="995"/>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996"/>
                                        </p:tgtEl>
                                        <p:attrNameLst>
                                          <p:attrName>style.visibility</p:attrName>
                                        </p:attrNameLst>
                                      </p:cBhvr>
                                      <p:to>
                                        <p:strVal val="visible"/>
                                      </p:to>
                                    </p:set>
                                    <p:animEffect transition="in" filter="fade">
                                      <p:cBhvr>
                                        <p:cTn id="2554" dur="500"/>
                                        <p:tgtEl>
                                          <p:spTgt spid="996"/>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997"/>
                                        </p:tgtEl>
                                        <p:attrNameLst>
                                          <p:attrName>style.visibility</p:attrName>
                                        </p:attrNameLst>
                                      </p:cBhvr>
                                      <p:to>
                                        <p:strVal val="visible"/>
                                      </p:to>
                                    </p:set>
                                    <p:animEffect transition="in" filter="fade">
                                      <p:cBhvr>
                                        <p:cTn id="2557" dur="500"/>
                                        <p:tgtEl>
                                          <p:spTgt spid="997"/>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998"/>
                                        </p:tgtEl>
                                        <p:attrNameLst>
                                          <p:attrName>style.visibility</p:attrName>
                                        </p:attrNameLst>
                                      </p:cBhvr>
                                      <p:to>
                                        <p:strVal val="visible"/>
                                      </p:to>
                                    </p:set>
                                    <p:animEffect transition="in" filter="fade">
                                      <p:cBhvr>
                                        <p:cTn id="2560" dur="500"/>
                                        <p:tgtEl>
                                          <p:spTgt spid="998"/>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999"/>
                                        </p:tgtEl>
                                        <p:attrNameLst>
                                          <p:attrName>style.visibility</p:attrName>
                                        </p:attrNameLst>
                                      </p:cBhvr>
                                      <p:to>
                                        <p:strVal val="visible"/>
                                      </p:to>
                                    </p:set>
                                    <p:animEffect transition="in" filter="fade">
                                      <p:cBhvr>
                                        <p:cTn id="2563" dur="500"/>
                                        <p:tgtEl>
                                          <p:spTgt spid="999"/>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001"/>
                                        </p:tgtEl>
                                        <p:attrNameLst>
                                          <p:attrName>style.visibility</p:attrName>
                                        </p:attrNameLst>
                                      </p:cBhvr>
                                      <p:to>
                                        <p:strVal val="visible"/>
                                      </p:to>
                                    </p:set>
                                    <p:animEffect transition="in" filter="fade">
                                      <p:cBhvr>
                                        <p:cTn id="2566" dur="500"/>
                                        <p:tgtEl>
                                          <p:spTgt spid="1001"/>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002"/>
                                        </p:tgtEl>
                                        <p:attrNameLst>
                                          <p:attrName>style.visibility</p:attrName>
                                        </p:attrNameLst>
                                      </p:cBhvr>
                                      <p:to>
                                        <p:strVal val="visible"/>
                                      </p:to>
                                    </p:set>
                                    <p:animEffect transition="in" filter="fade">
                                      <p:cBhvr>
                                        <p:cTn id="2569" dur="500"/>
                                        <p:tgtEl>
                                          <p:spTgt spid="1002"/>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003"/>
                                        </p:tgtEl>
                                        <p:attrNameLst>
                                          <p:attrName>style.visibility</p:attrName>
                                        </p:attrNameLst>
                                      </p:cBhvr>
                                      <p:to>
                                        <p:strVal val="visible"/>
                                      </p:to>
                                    </p:set>
                                    <p:animEffect transition="in" filter="fade">
                                      <p:cBhvr>
                                        <p:cTn id="2572" dur="500"/>
                                        <p:tgtEl>
                                          <p:spTgt spid="1003"/>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004"/>
                                        </p:tgtEl>
                                        <p:attrNameLst>
                                          <p:attrName>style.visibility</p:attrName>
                                        </p:attrNameLst>
                                      </p:cBhvr>
                                      <p:to>
                                        <p:strVal val="visible"/>
                                      </p:to>
                                    </p:set>
                                    <p:animEffect transition="in" filter="fade">
                                      <p:cBhvr>
                                        <p:cTn id="2575" dur="500"/>
                                        <p:tgtEl>
                                          <p:spTgt spid="1004"/>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005"/>
                                        </p:tgtEl>
                                        <p:attrNameLst>
                                          <p:attrName>style.visibility</p:attrName>
                                        </p:attrNameLst>
                                      </p:cBhvr>
                                      <p:to>
                                        <p:strVal val="visible"/>
                                      </p:to>
                                    </p:set>
                                    <p:animEffect transition="in" filter="fade">
                                      <p:cBhvr>
                                        <p:cTn id="2578" dur="500"/>
                                        <p:tgtEl>
                                          <p:spTgt spid="1005"/>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006"/>
                                        </p:tgtEl>
                                        <p:attrNameLst>
                                          <p:attrName>style.visibility</p:attrName>
                                        </p:attrNameLst>
                                      </p:cBhvr>
                                      <p:to>
                                        <p:strVal val="visible"/>
                                      </p:to>
                                    </p:set>
                                    <p:animEffect transition="in" filter="fade">
                                      <p:cBhvr>
                                        <p:cTn id="2581" dur="500"/>
                                        <p:tgtEl>
                                          <p:spTgt spid="1006"/>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007"/>
                                        </p:tgtEl>
                                        <p:attrNameLst>
                                          <p:attrName>style.visibility</p:attrName>
                                        </p:attrNameLst>
                                      </p:cBhvr>
                                      <p:to>
                                        <p:strVal val="visible"/>
                                      </p:to>
                                    </p:set>
                                    <p:animEffect transition="in" filter="fade">
                                      <p:cBhvr>
                                        <p:cTn id="2584" dur="500"/>
                                        <p:tgtEl>
                                          <p:spTgt spid="1007"/>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008"/>
                                        </p:tgtEl>
                                        <p:attrNameLst>
                                          <p:attrName>style.visibility</p:attrName>
                                        </p:attrNameLst>
                                      </p:cBhvr>
                                      <p:to>
                                        <p:strVal val="visible"/>
                                      </p:to>
                                    </p:set>
                                    <p:animEffect transition="in" filter="fade">
                                      <p:cBhvr>
                                        <p:cTn id="2587" dur="500"/>
                                        <p:tgtEl>
                                          <p:spTgt spid="1008"/>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009"/>
                                        </p:tgtEl>
                                        <p:attrNameLst>
                                          <p:attrName>style.visibility</p:attrName>
                                        </p:attrNameLst>
                                      </p:cBhvr>
                                      <p:to>
                                        <p:strVal val="visible"/>
                                      </p:to>
                                    </p:set>
                                    <p:animEffect transition="in" filter="fade">
                                      <p:cBhvr>
                                        <p:cTn id="2590" dur="500"/>
                                        <p:tgtEl>
                                          <p:spTgt spid="1009"/>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010"/>
                                        </p:tgtEl>
                                        <p:attrNameLst>
                                          <p:attrName>style.visibility</p:attrName>
                                        </p:attrNameLst>
                                      </p:cBhvr>
                                      <p:to>
                                        <p:strVal val="visible"/>
                                      </p:to>
                                    </p:set>
                                    <p:animEffect transition="in" filter="fade">
                                      <p:cBhvr>
                                        <p:cTn id="2593" dur="500"/>
                                        <p:tgtEl>
                                          <p:spTgt spid="1010"/>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011"/>
                                        </p:tgtEl>
                                        <p:attrNameLst>
                                          <p:attrName>style.visibility</p:attrName>
                                        </p:attrNameLst>
                                      </p:cBhvr>
                                      <p:to>
                                        <p:strVal val="visible"/>
                                      </p:to>
                                    </p:set>
                                    <p:animEffect transition="in" filter="fade">
                                      <p:cBhvr>
                                        <p:cTn id="2596" dur="500"/>
                                        <p:tgtEl>
                                          <p:spTgt spid="1011"/>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012"/>
                                        </p:tgtEl>
                                        <p:attrNameLst>
                                          <p:attrName>style.visibility</p:attrName>
                                        </p:attrNameLst>
                                      </p:cBhvr>
                                      <p:to>
                                        <p:strVal val="visible"/>
                                      </p:to>
                                    </p:set>
                                    <p:animEffect transition="in" filter="fade">
                                      <p:cBhvr>
                                        <p:cTn id="2599" dur="500"/>
                                        <p:tgtEl>
                                          <p:spTgt spid="1012"/>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013"/>
                                        </p:tgtEl>
                                        <p:attrNameLst>
                                          <p:attrName>style.visibility</p:attrName>
                                        </p:attrNameLst>
                                      </p:cBhvr>
                                      <p:to>
                                        <p:strVal val="visible"/>
                                      </p:to>
                                    </p:set>
                                    <p:animEffect transition="in" filter="fade">
                                      <p:cBhvr>
                                        <p:cTn id="2602" dur="500"/>
                                        <p:tgtEl>
                                          <p:spTgt spid="1013"/>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014"/>
                                        </p:tgtEl>
                                        <p:attrNameLst>
                                          <p:attrName>style.visibility</p:attrName>
                                        </p:attrNameLst>
                                      </p:cBhvr>
                                      <p:to>
                                        <p:strVal val="visible"/>
                                      </p:to>
                                    </p:set>
                                    <p:animEffect transition="in" filter="fade">
                                      <p:cBhvr>
                                        <p:cTn id="2605" dur="500"/>
                                        <p:tgtEl>
                                          <p:spTgt spid="1014"/>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015"/>
                                        </p:tgtEl>
                                        <p:attrNameLst>
                                          <p:attrName>style.visibility</p:attrName>
                                        </p:attrNameLst>
                                      </p:cBhvr>
                                      <p:to>
                                        <p:strVal val="visible"/>
                                      </p:to>
                                    </p:set>
                                    <p:animEffect transition="in" filter="fade">
                                      <p:cBhvr>
                                        <p:cTn id="2608" dur="500"/>
                                        <p:tgtEl>
                                          <p:spTgt spid="1015"/>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016"/>
                                        </p:tgtEl>
                                        <p:attrNameLst>
                                          <p:attrName>style.visibility</p:attrName>
                                        </p:attrNameLst>
                                      </p:cBhvr>
                                      <p:to>
                                        <p:strVal val="visible"/>
                                      </p:to>
                                    </p:set>
                                    <p:animEffect transition="in" filter="fade">
                                      <p:cBhvr>
                                        <p:cTn id="2611" dur="500"/>
                                        <p:tgtEl>
                                          <p:spTgt spid="1016"/>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017"/>
                                        </p:tgtEl>
                                        <p:attrNameLst>
                                          <p:attrName>style.visibility</p:attrName>
                                        </p:attrNameLst>
                                      </p:cBhvr>
                                      <p:to>
                                        <p:strVal val="visible"/>
                                      </p:to>
                                    </p:set>
                                    <p:animEffect transition="in" filter="fade">
                                      <p:cBhvr>
                                        <p:cTn id="2614" dur="500"/>
                                        <p:tgtEl>
                                          <p:spTgt spid="1017"/>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018"/>
                                        </p:tgtEl>
                                        <p:attrNameLst>
                                          <p:attrName>style.visibility</p:attrName>
                                        </p:attrNameLst>
                                      </p:cBhvr>
                                      <p:to>
                                        <p:strVal val="visible"/>
                                      </p:to>
                                    </p:set>
                                    <p:animEffect transition="in" filter="fade">
                                      <p:cBhvr>
                                        <p:cTn id="2617" dur="500"/>
                                        <p:tgtEl>
                                          <p:spTgt spid="1018"/>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019"/>
                                        </p:tgtEl>
                                        <p:attrNameLst>
                                          <p:attrName>style.visibility</p:attrName>
                                        </p:attrNameLst>
                                      </p:cBhvr>
                                      <p:to>
                                        <p:strVal val="visible"/>
                                      </p:to>
                                    </p:set>
                                    <p:animEffect transition="in" filter="fade">
                                      <p:cBhvr>
                                        <p:cTn id="2620" dur="500"/>
                                        <p:tgtEl>
                                          <p:spTgt spid="1019"/>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020"/>
                                        </p:tgtEl>
                                        <p:attrNameLst>
                                          <p:attrName>style.visibility</p:attrName>
                                        </p:attrNameLst>
                                      </p:cBhvr>
                                      <p:to>
                                        <p:strVal val="visible"/>
                                      </p:to>
                                    </p:set>
                                    <p:animEffect transition="in" filter="fade">
                                      <p:cBhvr>
                                        <p:cTn id="2623" dur="500"/>
                                        <p:tgtEl>
                                          <p:spTgt spid="1020"/>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021"/>
                                        </p:tgtEl>
                                        <p:attrNameLst>
                                          <p:attrName>style.visibility</p:attrName>
                                        </p:attrNameLst>
                                      </p:cBhvr>
                                      <p:to>
                                        <p:strVal val="visible"/>
                                      </p:to>
                                    </p:set>
                                    <p:animEffect transition="in" filter="fade">
                                      <p:cBhvr>
                                        <p:cTn id="2626" dur="500"/>
                                        <p:tgtEl>
                                          <p:spTgt spid="1021"/>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022"/>
                                        </p:tgtEl>
                                        <p:attrNameLst>
                                          <p:attrName>style.visibility</p:attrName>
                                        </p:attrNameLst>
                                      </p:cBhvr>
                                      <p:to>
                                        <p:strVal val="visible"/>
                                      </p:to>
                                    </p:set>
                                    <p:animEffect transition="in" filter="fade">
                                      <p:cBhvr>
                                        <p:cTn id="2629" dur="500"/>
                                        <p:tgtEl>
                                          <p:spTgt spid="1022"/>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023"/>
                                        </p:tgtEl>
                                        <p:attrNameLst>
                                          <p:attrName>style.visibility</p:attrName>
                                        </p:attrNameLst>
                                      </p:cBhvr>
                                      <p:to>
                                        <p:strVal val="visible"/>
                                      </p:to>
                                    </p:set>
                                    <p:animEffect transition="in" filter="fade">
                                      <p:cBhvr>
                                        <p:cTn id="2632" dur="500"/>
                                        <p:tgtEl>
                                          <p:spTgt spid="1023"/>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024"/>
                                        </p:tgtEl>
                                        <p:attrNameLst>
                                          <p:attrName>style.visibility</p:attrName>
                                        </p:attrNameLst>
                                      </p:cBhvr>
                                      <p:to>
                                        <p:strVal val="visible"/>
                                      </p:to>
                                    </p:set>
                                    <p:animEffect transition="in" filter="fade">
                                      <p:cBhvr>
                                        <p:cTn id="2635" dur="500"/>
                                        <p:tgtEl>
                                          <p:spTgt spid="1024"/>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025"/>
                                        </p:tgtEl>
                                        <p:attrNameLst>
                                          <p:attrName>style.visibility</p:attrName>
                                        </p:attrNameLst>
                                      </p:cBhvr>
                                      <p:to>
                                        <p:strVal val="visible"/>
                                      </p:to>
                                    </p:set>
                                    <p:animEffect transition="in" filter="fade">
                                      <p:cBhvr>
                                        <p:cTn id="2638" dur="500"/>
                                        <p:tgtEl>
                                          <p:spTgt spid="1025"/>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026"/>
                                        </p:tgtEl>
                                        <p:attrNameLst>
                                          <p:attrName>style.visibility</p:attrName>
                                        </p:attrNameLst>
                                      </p:cBhvr>
                                      <p:to>
                                        <p:strVal val="visible"/>
                                      </p:to>
                                    </p:set>
                                    <p:animEffect transition="in" filter="fade">
                                      <p:cBhvr>
                                        <p:cTn id="2641" dur="500"/>
                                        <p:tgtEl>
                                          <p:spTgt spid="1026"/>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028"/>
                                        </p:tgtEl>
                                        <p:attrNameLst>
                                          <p:attrName>style.visibility</p:attrName>
                                        </p:attrNameLst>
                                      </p:cBhvr>
                                      <p:to>
                                        <p:strVal val="visible"/>
                                      </p:to>
                                    </p:set>
                                    <p:animEffect transition="in" filter="fade">
                                      <p:cBhvr>
                                        <p:cTn id="2644" dur="500"/>
                                        <p:tgtEl>
                                          <p:spTgt spid="1028"/>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029"/>
                                        </p:tgtEl>
                                        <p:attrNameLst>
                                          <p:attrName>style.visibility</p:attrName>
                                        </p:attrNameLst>
                                      </p:cBhvr>
                                      <p:to>
                                        <p:strVal val="visible"/>
                                      </p:to>
                                    </p:set>
                                    <p:animEffect transition="in" filter="fade">
                                      <p:cBhvr>
                                        <p:cTn id="2647" dur="500"/>
                                        <p:tgtEl>
                                          <p:spTgt spid="1029"/>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030"/>
                                        </p:tgtEl>
                                        <p:attrNameLst>
                                          <p:attrName>style.visibility</p:attrName>
                                        </p:attrNameLst>
                                      </p:cBhvr>
                                      <p:to>
                                        <p:strVal val="visible"/>
                                      </p:to>
                                    </p:set>
                                    <p:animEffect transition="in" filter="fade">
                                      <p:cBhvr>
                                        <p:cTn id="2650" dur="500"/>
                                        <p:tgtEl>
                                          <p:spTgt spid="1030"/>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032"/>
                                        </p:tgtEl>
                                        <p:attrNameLst>
                                          <p:attrName>style.visibility</p:attrName>
                                        </p:attrNameLst>
                                      </p:cBhvr>
                                      <p:to>
                                        <p:strVal val="visible"/>
                                      </p:to>
                                    </p:set>
                                    <p:animEffect transition="in" filter="fade">
                                      <p:cBhvr>
                                        <p:cTn id="2653" dur="500"/>
                                        <p:tgtEl>
                                          <p:spTgt spid="1032"/>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14"/>
                                        </p:tgtEl>
                                        <p:attrNameLst>
                                          <p:attrName>style.visibility</p:attrName>
                                        </p:attrNameLst>
                                      </p:cBhvr>
                                      <p:to>
                                        <p:strVal val="visible"/>
                                      </p:to>
                                    </p:set>
                                    <p:animEffect transition="in" filter="fade">
                                      <p:cBhvr>
                                        <p:cTn id="2656" dur="500"/>
                                        <p:tgtEl>
                                          <p:spTgt spid="1214"/>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15"/>
                                        </p:tgtEl>
                                        <p:attrNameLst>
                                          <p:attrName>style.visibility</p:attrName>
                                        </p:attrNameLst>
                                      </p:cBhvr>
                                      <p:to>
                                        <p:strVal val="visible"/>
                                      </p:to>
                                    </p:set>
                                    <p:animEffect transition="in" filter="fade">
                                      <p:cBhvr>
                                        <p:cTn id="2659" dur="500"/>
                                        <p:tgtEl>
                                          <p:spTgt spid="1215"/>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16"/>
                                        </p:tgtEl>
                                        <p:attrNameLst>
                                          <p:attrName>style.visibility</p:attrName>
                                        </p:attrNameLst>
                                      </p:cBhvr>
                                      <p:to>
                                        <p:strVal val="visible"/>
                                      </p:to>
                                    </p:set>
                                    <p:animEffect transition="in" filter="fade">
                                      <p:cBhvr>
                                        <p:cTn id="2662" dur="500"/>
                                        <p:tgtEl>
                                          <p:spTgt spid="1216"/>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17"/>
                                        </p:tgtEl>
                                        <p:attrNameLst>
                                          <p:attrName>style.visibility</p:attrName>
                                        </p:attrNameLst>
                                      </p:cBhvr>
                                      <p:to>
                                        <p:strVal val="visible"/>
                                      </p:to>
                                    </p:set>
                                    <p:animEffect transition="in" filter="fade">
                                      <p:cBhvr>
                                        <p:cTn id="2665" dur="500"/>
                                        <p:tgtEl>
                                          <p:spTgt spid="1217"/>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18"/>
                                        </p:tgtEl>
                                        <p:attrNameLst>
                                          <p:attrName>style.visibility</p:attrName>
                                        </p:attrNameLst>
                                      </p:cBhvr>
                                      <p:to>
                                        <p:strVal val="visible"/>
                                      </p:to>
                                    </p:set>
                                    <p:animEffect transition="in" filter="fade">
                                      <p:cBhvr>
                                        <p:cTn id="2668" dur="500"/>
                                        <p:tgtEl>
                                          <p:spTgt spid="1218"/>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19"/>
                                        </p:tgtEl>
                                        <p:attrNameLst>
                                          <p:attrName>style.visibility</p:attrName>
                                        </p:attrNameLst>
                                      </p:cBhvr>
                                      <p:to>
                                        <p:strVal val="visible"/>
                                      </p:to>
                                    </p:set>
                                    <p:animEffect transition="in" filter="fade">
                                      <p:cBhvr>
                                        <p:cTn id="2671" dur="500"/>
                                        <p:tgtEl>
                                          <p:spTgt spid="1219"/>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20"/>
                                        </p:tgtEl>
                                        <p:attrNameLst>
                                          <p:attrName>style.visibility</p:attrName>
                                        </p:attrNameLst>
                                      </p:cBhvr>
                                      <p:to>
                                        <p:strVal val="visible"/>
                                      </p:to>
                                    </p:set>
                                    <p:animEffect transition="in" filter="fade">
                                      <p:cBhvr>
                                        <p:cTn id="2674" dur="500"/>
                                        <p:tgtEl>
                                          <p:spTgt spid="1220"/>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21"/>
                                        </p:tgtEl>
                                        <p:attrNameLst>
                                          <p:attrName>style.visibility</p:attrName>
                                        </p:attrNameLst>
                                      </p:cBhvr>
                                      <p:to>
                                        <p:strVal val="visible"/>
                                      </p:to>
                                    </p:set>
                                    <p:animEffect transition="in" filter="fade">
                                      <p:cBhvr>
                                        <p:cTn id="2677" dur="500"/>
                                        <p:tgtEl>
                                          <p:spTgt spid="1221"/>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22"/>
                                        </p:tgtEl>
                                        <p:attrNameLst>
                                          <p:attrName>style.visibility</p:attrName>
                                        </p:attrNameLst>
                                      </p:cBhvr>
                                      <p:to>
                                        <p:strVal val="visible"/>
                                      </p:to>
                                    </p:set>
                                    <p:animEffect transition="in" filter="fade">
                                      <p:cBhvr>
                                        <p:cTn id="2680" dur="500"/>
                                        <p:tgtEl>
                                          <p:spTgt spid="1222"/>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23"/>
                                        </p:tgtEl>
                                        <p:attrNameLst>
                                          <p:attrName>style.visibility</p:attrName>
                                        </p:attrNameLst>
                                      </p:cBhvr>
                                      <p:to>
                                        <p:strVal val="visible"/>
                                      </p:to>
                                    </p:set>
                                    <p:animEffect transition="in" filter="fade">
                                      <p:cBhvr>
                                        <p:cTn id="2683" dur="500"/>
                                        <p:tgtEl>
                                          <p:spTgt spid="1223"/>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24"/>
                                        </p:tgtEl>
                                        <p:attrNameLst>
                                          <p:attrName>style.visibility</p:attrName>
                                        </p:attrNameLst>
                                      </p:cBhvr>
                                      <p:to>
                                        <p:strVal val="visible"/>
                                      </p:to>
                                    </p:set>
                                    <p:animEffect transition="in" filter="fade">
                                      <p:cBhvr>
                                        <p:cTn id="2686" dur="500"/>
                                        <p:tgtEl>
                                          <p:spTgt spid="1224"/>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25"/>
                                        </p:tgtEl>
                                        <p:attrNameLst>
                                          <p:attrName>style.visibility</p:attrName>
                                        </p:attrNameLst>
                                      </p:cBhvr>
                                      <p:to>
                                        <p:strVal val="visible"/>
                                      </p:to>
                                    </p:set>
                                    <p:animEffect transition="in" filter="fade">
                                      <p:cBhvr>
                                        <p:cTn id="2689" dur="500"/>
                                        <p:tgtEl>
                                          <p:spTgt spid="1225"/>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26"/>
                                        </p:tgtEl>
                                        <p:attrNameLst>
                                          <p:attrName>style.visibility</p:attrName>
                                        </p:attrNameLst>
                                      </p:cBhvr>
                                      <p:to>
                                        <p:strVal val="visible"/>
                                      </p:to>
                                    </p:set>
                                    <p:animEffect transition="in" filter="fade">
                                      <p:cBhvr>
                                        <p:cTn id="2692" dur="500"/>
                                        <p:tgtEl>
                                          <p:spTgt spid="1226"/>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27"/>
                                        </p:tgtEl>
                                        <p:attrNameLst>
                                          <p:attrName>style.visibility</p:attrName>
                                        </p:attrNameLst>
                                      </p:cBhvr>
                                      <p:to>
                                        <p:strVal val="visible"/>
                                      </p:to>
                                    </p:set>
                                    <p:animEffect transition="in" filter="fade">
                                      <p:cBhvr>
                                        <p:cTn id="2695" dur="500"/>
                                        <p:tgtEl>
                                          <p:spTgt spid="1227"/>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28"/>
                                        </p:tgtEl>
                                        <p:attrNameLst>
                                          <p:attrName>style.visibility</p:attrName>
                                        </p:attrNameLst>
                                      </p:cBhvr>
                                      <p:to>
                                        <p:strVal val="visible"/>
                                      </p:to>
                                    </p:set>
                                    <p:animEffect transition="in" filter="fade">
                                      <p:cBhvr>
                                        <p:cTn id="2698" dur="500"/>
                                        <p:tgtEl>
                                          <p:spTgt spid="1228"/>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29"/>
                                        </p:tgtEl>
                                        <p:attrNameLst>
                                          <p:attrName>style.visibility</p:attrName>
                                        </p:attrNameLst>
                                      </p:cBhvr>
                                      <p:to>
                                        <p:strVal val="visible"/>
                                      </p:to>
                                    </p:set>
                                    <p:animEffect transition="in" filter="fade">
                                      <p:cBhvr>
                                        <p:cTn id="2701" dur="500"/>
                                        <p:tgtEl>
                                          <p:spTgt spid="1229"/>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0"/>
                                        </p:tgtEl>
                                        <p:attrNameLst>
                                          <p:attrName>style.visibility</p:attrName>
                                        </p:attrNameLst>
                                      </p:cBhvr>
                                      <p:to>
                                        <p:strVal val="visible"/>
                                      </p:to>
                                    </p:set>
                                    <p:animEffect transition="in" filter="fade">
                                      <p:cBhvr>
                                        <p:cTn id="2704" dur="500"/>
                                        <p:tgtEl>
                                          <p:spTgt spid="1230"/>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1"/>
                                        </p:tgtEl>
                                        <p:attrNameLst>
                                          <p:attrName>style.visibility</p:attrName>
                                        </p:attrNameLst>
                                      </p:cBhvr>
                                      <p:to>
                                        <p:strVal val="visible"/>
                                      </p:to>
                                    </p:set>
                                    <p:animEffect transition="in" filter="fade">
                                      <p:cBhvr>
                                        <p:cTn id="2707" dur="500"/>
                                        <p:tgtEl>
                                          <p:spTgt spid="1231"/>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2"/>
                                        </p:tgtEl>
                                        <p:attrNameLst>
                                          <p:attrName>style.visibility</p:attrName>
                                        </p:attrNameLst>
                                      </p:cBhvr>
                                      <p:to>
                                        <p:strVal val="visible"/>
                                      </p:to>
                                    </p:set>
                                    <p:animEffect transition="in" filter="fade">
                                      <p:cBhvr>
                                        <p:cTn id="2710" dur="500"/>
                                        <p:tgtEl>
                                          <p:spTgt spid="1232"/>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3"/>
                                        </p:tgtEl>
                                        <p:attrNameLst>
                                          <p:attrName>style.visibility</p:attrName>
                                        </p:attrNameLst>
                                      </p:cBhvr>
                                      <p:to>
                                        <p:strVal val="visible"/>
                                      </p:to>
                                    </p:set>
                                    <p:animEffect transition="in" filter="fade">
                                      <p:cBhvr>
                                        <p:cTn id="2713" dur="500"/>
                                        <p:tgtEl>
                                          <p:spTgt spid="1233"/>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4"/>
                                        </p:tgtEl>
                                        <p:attrNameLst>
                                          <p:attrName>style.visibility</p:attrName>
                                        </p:attrNameLst>
                                      </p:cBhvr>
                                      <p:to>
                                        <p:strVal val="visible"/>
                                      </p:to>
                                    </p:set>
                                    <p:animEffect transition="in" filter="fade">
                                      <p:cBhvr>
                                        <p:cTn id="2716" dur="500"/>
                                        <p:tgtEl>
                                          <p:spTgt spid="1234"/>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5"/>
                                        </p:tgtEl>
                                        <p:attrNameLst>
                                          <p:attrName>style.visibility</p:attrName>
                                        </p:attrNameLst>
                                      </p:cBhvr>
                                      <p:to>
                                        <p:strVal val="visible"/>
                                      </p:to>
                                    </p:set>
                                    <p:animEffect transition="in" filter="fade">
                                      <p:cBhvr>
                                        <p:cTn id="2719" dur="500"/>
                                        <p:tgtEl>
                                          <p:spTgt spid="1235"/>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6"/>
                                        </p:tgtEl>
                                        <p:attrNameLst>
                                          <p:attrName>style.visibility</p:attrName>
                                        </p:attrNameLst>
                                      </p:cBhvr>
                                      <p:to>
                                        <p:strVal val="visible"/>
                                      </p:to>
                                    </p:set>
                                    <p:animEffect transition="in" filter="fade">
                                      <p:cBhvr>
                                        <p:cTn id="2722" dur="500"/>
                                        <p:tgtEl>
                                          <p:spTgt spid="1236"/>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7"/>
                                        </p:tgtEl>
                                        <p:attrNameLst>
                                          <p:attrName>style.visibility</p:attrName>
                                        </p:attrNameLst>
                                      </p:cBhvr>
                                      <p:to>
                                        <p:strVal val="visible"/>
                                      </p:to>
                                    </p:set>
                                    <p:animEffect transition="in" filter="fade">
                                      <p:cBhvr>
                                        <p:cTn id="2725" dur="500"/>
                                        <p:tgtEl>
                                          <p:spTgt spid="1237"/>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8"/>
                                        </p:tgtEl>
                                        <p:attrNameLst>
                                          <p:attrName>style.visibility</p:attrName>
                                        </p:attrNameLst>
                                      </p:cBhvr>
                                      <p:to>
                                        <p:strVal val="visible"/>
                                      </p:to>
                                    </p:set>
                                    <p:animEffect transition="in" filter="fade">
                                      <p:cBhvr>
                                        <p:cTn id="2728" dur="500"/>
                                        <p:tgtEl>
                                          <p:spTgt spid="1238"/>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
                                        </p:tgtEl>
                                        <p:attrNameLst>
                                          <p:attrName>style.visibility</p:attrName>
                                        </p:attrNameLst>
                                      </p:cBhvr>
                                      <p:to>
                                        <p:strVal val="visible"/>
                                      </p:to>
                                    </p:set>
                                    <p:animEffect transition="in" filter="fade">
                                      <p:cBhvr>
                                        <p:cTn id="2731" dur="500"/>
                                        <p:tgtEl>
                                          <p:spTgt spid="1239"/>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41"/>
                                        </p:tgtEl>
                                        <p:attrNameLst>
                                          <p:attrName>style.visibility</p:attrName>
                                        </p:attrNameLst>
                                      </p:cBhvr>
                                      <p:to>
                                        <p:strVal val="visible"/>
                                      </p:to>
                                    </p:set>
                                    <p:animEffect transition="in" filter="fade">
                                      <p:cBhvr>
                                        <p:cTn id="2734" dur="500"/>
                                        <p:tgtEl>
                                          <p:spTgt spid="1241"/>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42"/>
                                        </p:tgtEl>
                                        <p:attrNameLst>
                                          <p:attrName>style.visibility</p:attrName>
                                        </p:attrNameLst>
                                      </p:cBhvr>
                                      <p:to>
                                        <p:strVal val="visible"/>
                                      </p:to>
                                    </p:set>
                                    <p:animEffect transition="in" filter="fade">
                                      <p:cBhvr>
                                        <p:cTn id="2737" dur="500"/>
                                        <p:tgtEl>
                                          <p:spTgt spid="1242"/>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43"/>
                                        </p:tgtEl>
                                        <p:attrNameLst>
                                          <p:attrName>style.visibility</p:attrName>
                                        </p:attrNameLst>
                                      </p:cBhvr>
                                      <p:to>
                                        <p:strVal val="visible"/>
                                      </p:to>
                                    </p:set>
                                    <p:animEffect transition="in" filter="fade">
                                      <p:cBhvr>
                                        <p:cTn id="2740" dur="500"/>
                                        <p:tgtEl>
                                          <p:spTgt spid="1243"/>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44"/>
                                        </p:tgtEl>
                                        <p:attrNameLst>
                                          <p:attrName>style.visibility</p:attrName>
                                        </p:attrNameLst>
                                      </p:cBhvr>
                                      <p:to>
                                        <p:strVal val="visible"/>
                                      </p:to>
                                    </p:set>
                                    <p:animEffect transition="in" filter="fade">
                                      <p:cBhvr>
                                        <p:cTn id="2743" dur="500"/>
                                        <p:tgtEl>
                                          <p:spTgt spid="1244"/>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45"/>
                                        </p:tgtEl>
                                        <p:attrNameLst>
                                          <p:attrName>style.visibility</p:attrName>
                                        </p:attrNameLst>
                                      </p:cBhvr>
                                      <p:to>
                                        <p:strVal val="visible"/>
                                      </p:to>
                                    </p:set>
                                    <p:animEffect transition="in" filter="fade">
                                      <p:cBhvr>
                                        <p:cTn id="2746" dur="500"/>
                                        <p:tgtEl>
                                          <p:spTgt spid="1245"/>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46"/>
                                        </p:tgtEl>
                                        <p:attrNameLst>
                                          <p:attrName>style.visibility</p:attrName>
                                        </p:attrNameLst>
                                      </p:cBhvr>
                                      <p:to>
                                        <p:strVal val="visible"/>
                                      </p:to>
                                    </p:set>
                                    <p:animEffect transition="in" filter="fade">
                                      <p:cBhvr>
                                        <p:cTn id="2749" dur="500"/>
                                        <p:tgtEl>
                                          <p:spTgt spid="1246"/>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47"/>
                                        </p:tgtEl>
                                        <p:attrNameLst>
                                          <p:attrName>style.visibility</p:attrName>
                                        </p:attrNameLst>
                                      </p:cBhvr>
                                      <p:to>
                                        <p:strVal val="visible"/>
                                      </p:to>
                                    </p:set>
                                    <p:animEffect transition="in" filter="fade">
                                      <p:cBhvr>
                                        <p:cTn id="2752" dur="500"/>
                                        <p:tgtEl>
                                          <p:spTgt spid="1247"/>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48"/>
                                        </p:tgtEl>
                                        <p:attrNameLst>
                                          <p:attrName>style.visibility</p:attrName>
                                        </p:attrNameLst>
                                      </p:cBhvr>
                                      <p:to>
                                        <p:strVal val="visible"/>
                                      </p:to>
                                    </p:set>
                                    <p:animEffect transition="in" filter="fade">
                                      <p:cBhvr>
                                        <p:cTn id="2755" dur="500"/>
                                        <p:tgtEl>
                                          <p:spTgt spid="1248"/>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49"/>
                                        </p:tgtEl>
                                        <p:attrNameLst>
                                          <p:attrName>style.visibility</p:attrName>
                                        </p:attrNameLst>
                                      </p:cBhvr>
                                      <p:to>
                                        <p:strVal val="visible"/>
                                      </p:to>
                                    </p:set>
                                    <p:animEffect transition="in" filter="fade">
                                      <p:cBhvr>
                                        <p:cTn id="2758" dur="500"/>
                                        <p:tgtEl>
                                          <p:spTgt spid="1249"/>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50"/>
                                        </p:tgtEl>
                                        <p:attrNameLst>
                                          <p:attrName>style.visibility</p:attrName>
                                        </p:attrNameLst>
                                      </p:cBhvr>
                                      <p:to>
                                        <p:strVal val="visible"/>
                                      </p:to>
                                    </p:set>
                                    <p:animEffect transition="in" filter="fade">
                                      <p:cBhvr>
                                        <p:cTn id="2761" dur="500"/>
                                        <p:tgtEl>
                                          <p:spTgt spid="1250"/>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51"/>
                                        </p:tgtEl>
                                        <p:attrNameLst>
                                          <p:attrName>style.visibility</p:attrName>
                                        </p:attrNameLst>
                                      </p:cBhvr>
                                      <p:to>
                                        <p:strVal val="visible"/>
                                      </p:to>
                                    </p:set>
                                    <p:animEffect transition="in" filter="fade">
                                      <p:cBhvr>
                                        <p:cTn id="2764" dur="500"/>
                                        <p:tgtEl>
                                          <p:spTgt spid="1251"/>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52"/>
                                        </p:tgtEl>
                                        <p:attrNameLst>
                                          <p:attrName>style.visibility</p:attrName>
                                        </p:attrNameLst>
                                      </p:cBhvr>
                                      <p:to>
                                        <p:strVal val="visible"/>
                                      </p:to>
                                    </p:set>
                                    <p:animEffect transition="in" filter="fade">
                                      <p:cBhvr>
                                        <p:cTn id="2767" dur="500"/>
                                        <p:tgtEl>
                                          <p:spTgt spid="1252"/>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53"/>
                                        </p:tgtEl>
                                        <p:attrNameLst>
                                          <p:attrName>style.visibility</p:attrName>
                                        </p:attrNameLst>
                                      </p:cBhvr>
                                      <p:to>
                                        <p:strVal val="visible"/>
                                      </p:to>
                                    </p:set>
                                    <p:animEffect transition="in" filter="fade">
                                      <p:cBhvr>
                                        <p:cTn id="2770" dur="500"/>
                                        <p:tgtEl>
                                          <p:spTgt spid="1253"/>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54"/>
                                        </p:tgtEl>
                                        <p:attrNameLst>
                                          <p:attrName>style.visibility</p:attrName>
                                        </p:attrNameLst>
                                      </p:cBhvr>
                                      <p:to>
                                        <p:strVal val="visible"/>
                                      </p:to>
                                    </p:set>
                                    <p:animEffect transition="in" filter="fade">
                                      <p:cBhvr>
                                        <p:cTn id="2773" dur="500"/>
                                        <p:tgtEl>
                                          <p:spTgt spid="1254"/>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55"/>
                                        </p:tgtEl>
                                        <p:attrNameLst>
                                          <p:attrName>style.visibility</p:attrName>
                                        </p:attrNameLst>
                                      </p:cBhvr>
                                      <p:to>
                                        <p:strVal val="visible"/>
                                      </p:to>
                                    </p:set>
                                    <p:animEffect transition="in" filter="fade">
                                      <p:cBhvr>
                                        <p:cTn id="2776" dur="500"/>
                                        <p:tgtEl>
                                          <p:spTgt spid="1255"/>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56"/>
                                        </p:tgtEl>
                                        <p:attrNameLst>
                                          <p:attrName>style.visibility</p:attrName>
                                        </p:attrNameLst>
                                      </p:cBhvr>
                                      <p:to>
                                        <p:strVal val="visible"/>
                                      </p:to>
                                    </p:set>
                                    <p:animEffect transition="in" filter="fade">
                                      <p:cBhvr>
                                        <p:cTn id="2779" dur="500"/>
                                        <p:tgtEl>
                                          <p:spTgt spid="1256"/>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57"/>
                                        </p:tgtEl>
                                        <p:attrNameLst>
                                          <p:attrName>style.visibility</p:attrName>
                                        </p:attrNameLst>
                                      </p:cBhvr>
                                      <p:to>
                                        <p:strVal val="visible"/>
                                      </p:to>
                                    </p:set>
                                    <p:animEffect transition="in" filter="fade">
                                      <p:cBhvr>
                                        <p:cTn id="2782" dur="500"/>
                                        <p:tgtEl>
                                          <p:spTgt spid="1257"/>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58"/>
                                        </p:tgtEl>
                                        <p:attrNameLst>
                                          <p:attrName>style.visibility</p:attrName>
                                        </p:attrNameLst>
                                      </p:cBhvr>
                                      <p:to>
                                        <p:strVal val="visible"/>
                                      </p:to>
                                    </p:set>
                                    <p:animEffect transition="in" filter="fade">
                                      <p:cBhvr>
                                        <p:cTn id="2785" dur="500"/>
                                        <p:tgtEl>
                                          <p:spTgt spid="1258"/>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59"/>
                                        </p:tgtEl>
                                        <p:attrNameLst>
                                          <p:attrName>style.visibility</p:attrName>
                                        </p:attrNameLst>
                                      </p:cBhvr>
                                      <p:to>
                                        <p:strVal val="visible"/>
                                      </p:to>
                                    </p:set>
                                    <p:animEffect transition="in" filter="fade">
                                      <p:cBhvr>
                                        <p:cTn id="2788" dur="500"/>
                                        <p:tgtEl>
                                          <p:spTgt spid="1259"/>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60"/>
                                        </p:tgtEl>
                                        <p:attrNameLst>
                                          <p:attrName>style.visibility</p:attrName>
                                        </p:attrNameLst>
                                      </p:cBhvr>
                                      <p:to>
                                        <p:strVal val="visible"/>
                                      </p:to>
                                    </p:set>
                                    <p:animEffect transition="in" filter="fade">
                                      <p:cBhvr>
                                        <p:cTn id="2791" dur="500"/>
                                        <p:tgtEl>
                                          <p:spTgt spid="1260"/>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61"/>
                                        </p:tgtEl>
                                        <p:attrNameLst>
                                          <p:attrName>style.visibility</p:attrName>
                                        </p:attrNameLst>
                                      </p:cBhvr>
                                      <p:to>
                                        <p:strVal val="visible"/>
                                      </p:to>
                                    </p:set>
                                    <p:animEffect transition="in" filter="fade">
                                      <p:cBhvr>
                                        <p:cTn id="2794" dur="500"/>
                                        <p:tgtEl>
                                          <p:spTgt spid="1261"/>
                                        </p:tgtEl>
                                      </p:cBhvr>
                                    </p:animEffect>
                                  </p:childTnLst>
                                </p:cTn>
                              </p:par>
                            </p:childTnLst>
                          </p:cTn>
                        </p:par>
                      </p:childTnLst>
                    </p:cTn>
                  </p:par>
                  <p:par>
                    <p:cTn id="2795" fill="hold">
                      <p:stCondLst>
                        <p:cond delay="indefinite"/>
                      </p:stCondLst>
                      <p:childTnLst>
                        <p:par>
                          <p:cTn id="2796" fill="hold">
                            <p:stCondLst>
                              <p:cond delay="0"/>
                            </p:stCondLst>
                            <p:childTnLst>
                              <p:par>
                                <p:cTn id="2797" presetID="10" presetClass="entr" presetSubtype="0" fill="hold" nodeType="clickEffect">
                                  <p:stCondLst>
                                    <p:cond delay="0"/>
                                  </p:stCondLst>
                                  <p:childTnLst>
                                    <p:set>
                                      <p:cBhvr>
                                        <p:cTn id="2798" dur="1" fill="hold">
                                          <p:stCondLst>
                                            <p:cond delay="0"/>
                                          </p:stCondLst>
                                        </p:cTn>
                                        <p:tgtEl>
                                          <p:spTgt spid="1040"/>
                                        </p:tgtEl>
                                        <p:attrNameLst>
                                          <p:attrName>style.visibility</p:attrName>
                                        </p:attrNameLst>
                                      </p:cBhvr>
                                      <p:to>
                                        <p:strVal val="visible"/>
                                      </p:to>
                                    </p:set>
                                    <p:animEffect transition="in" filter="fade">
                                      <p:cBhvr>
                                        <p:cTn id="2799" dur="500"/>
                                        <p:tgtEl>
                                          <p:spTgt spid="1040"/>
                                        </p:tgtEl>
                                      </p:cBhvr>
                                    </p:animEffect>
                                  </p:childTnLst>
                                </p:cTn>
                              </p:par>
                            </p:childTnLst>
                          </p:cTn>
                        </p:par>
                      </p:childTnLst>
                    </p:cTn>
                  </p:par>
                  <p:par>
                    <p:cTn id="2800" fill="hold">
                      <p:stCondLst>
                        <p:cond delay="indefinite"/>
                      </p:stCondLst>
                      <p:childTnLst>
                        <p:par>
                          <p:cTn id="2801" fill="hold">
                            <p:stCondLst>
                              <p:cond delay="0"/>
                            </p:stCondLst>
                            <p:childTnLst>
                              <p:par>
                                <p:cTn id="2802" presetID="10" presetClass="entr" presetSubtype="0" fill="hold" grpId="0" nodeType="clickEffect">
                                  <p:stCondLst>
                                    <p:cond delay="0"/>
                                  </p:stCondLst>
                                  <p:childTnLst>
                                    <p:set>
                                      <p:cBhvr>
                                        <p:cTn id="2803" dur="1" fill="hold">
                                          <p:stCondLst>
                                            <p:cond delay="0"/>
                                          </p:stCondLst>
                                        </p:cTn>
                                        <p:tgtEl>
                                          <p:spTgt spid="2"/>
                                        </p:tgtEl>
                                        <p:attrNameLst>
                                          <p:attrName>style.visibility</p:attrName>
                                        </p:attrNameLst>
                                      </p:cBhvr>
                                      <p:to>
                                        <p:strVal val="visible"/>
                                      </p:to>
                                    </p:set>
                                    <p:animEffect transition="in" filter="fade">
                                      <p:cBhvr>
                                        <p:cTn id="2804" dur="500"/>
                                        <p:tgtEl>
                                          <p:spTgt spid="2"/>
                                        </p:tgtEl>
                                      </p:cBhvr>
                                    </p:animEffect>
                                  </p:childTnLst>
                                </p:cTn>
                              </p:par>
                            </p:childTnLst>
                          </p:cTn>
                        </p:par>
                      </p:childTnLst>
                    </p:cTn>
                  </p:par>
                  <p:par>
                    <p:cTn id="2805" fill="hold">
                      <p:stCondLst>
                        <p:cond delay="indefinite"/>
                      </p:stCondLst>
                      <p:childTnLst>
                        <p:par>
                          <p:cTn id="2806" fill="hold">
                            <p:stCondLst>
                              <p:cond delay="0"/>
                            </p:stCondLst>
                            <p:childTnLst>
                              <p:par>
                                <p:cTn id="2807" presetID="10" presetClass="entr" presetSubtype="0" fill="hold" grpId="0" nodeType="clickEffect">
                                  <p:stCondLst>
                                    <p:cond delay="0"/>
                                  </p:stCondLst>
                                  <p:childTnLst>
                                    <p:set>
                                      <p:cBhvr>
                                        <p:cTn id="2808" dur="1" fill="hold">
                                          <p:stCondLst>
                                            <p:cond delay="0"/>
                                          </p:stCondLst>
                                        </p:cTn>
                                        <p:tgtEl>
                                          <p:spTgt spid="1268"/>
                                        </p:tgtEl>
                                        <p:attrNameLst>
                                          <p:attrName>style.visibility</p:attrName>
                                        </p:attrNameLst>
                                      </p:cBhvr>
                                      <p:to>
                                        <p:strVal val="visible"/>
                                      </p:to>
                                    </p:set>
                                    <p:animEffect transition="in" filter="fade">
                                      <p:cBhvr>
                                        <p:cTn id="2809" dur="500"/>
                                        <p:tgtEl>
                                          <p:spTgt spid="1268"/>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74"/>
                                        </p:tgtEl>
                                        <p:attrNameLst>
                                          <p:attrName>style.visibility</p:attrName>
                                        </p:attrNameLst>
                                      </p:cBhvr>
                                      <p:to>
                                        <p:strVal val="visible"/>
                                      </p:to>
                                    </p:set>
                                    <p:animEffect transition="in" filter="fade">
                                      <p:cBhvr>
                                        <p:cTn id="2812" dur="500"/>
                                        <p:tgtEl>
                                          <p:spTgt spid="1274"/>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80"/>
                                        </p:tgtEl>
                                        <p:attrNameLst>
                                          <p:attrName>style.visibility</p:attrName>
                                        </p:attrNameLst>
                                      </p:cBhvr>
                                      <p:to>
                                        <p:strVal val="visible"/>
                                      </p:to>
                                    </p:set>
                                    <p:animEffect transition="in" filter="fade">
                                      <p:cBhvr>
                                        <p:cTn id="2815" dur="500"/>
                                        <p:tgtEl>
                                          <p:spTgt spid="1280"/>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81"/>
                                        </p:tgtEl>
                                        <p:attrNameLst>
                                          <p:attrName>style.visibility</p:attrName>
                                        </p:attrNameLst>
                                      </p:cBhvr>
                                      <p:to>
                                        <p:strVal val="visible"/>
                                      </p:to>
                                    </p:set>
                                    <p:animEffect transition="in" filter="fade">
                                      <p:cBhvr>
                                        <p:cTn id="2818" dur="500"/>
                                        <p:tgtEl>
                                          <p:spTgt spid="1281"/>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86"/>
                                        </p:tgtEl>
                                        <p:attrNameLst>
                                          <p:attrName>style.visibility</p:attrName>
                                        </p:attrNameLst>
                                      </p:cBhvr>
                                      <p:to>
                                        <p:strVal val="visible"/>
                                      </p:to>
                                    </p:set>
                                    <p:animEffect transition="in" filter="fade">
                                      <p:cBhvr>
                                        <p:cTn id="2821" dur="500"/>
                                        <p:tgtEl>
                                          <p:spTgt spid="1286"/>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87"/>
                                        </p:tgtEl>
                                        <p:attrNameLst>
                                          <p:attrName>style.visibility</p:attrName>
                                        </p:attrNameLst>
                                      </p:cBhvr>
                                      <p:to>
                                        <p:strVal val="visible"/>
                                      </p:to>
                                    </p:set>
                                    <p:animEffect transition="in" filter="fade">
                                      <p:cBhvr>
                                        <p:cTn id="2824" dur="500"/>
                                        <p:tgtEl>
                                          <p:spTgt spid="1287"/>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92"/>
                                        </p:tgtEl>
                                        <p:attrNameLst>
                                          <p:attrName>style.visibility</p:attrName>
                                        </p:attrNameLst>
                                      </p:cBhvr>
                                      <p:to>
                                        <p:strVal val="visible"/>
                                      </p:to>
                                    </p:set>
                                    <p:animEffect transition="in" filter="fade">
                                      <p:cBhvr>
                                        <p:cTn id="2827" dur="500"/>
                                        <p:tgtEl>
                                          <p:spTgt spid="1292"/>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93"/>
                                        </p:tgtEl>
                                        <p:attrNameLst>
                                          <p:attrName>style.visibility</p:attrName>
                                        </p:attrNameLst>
                                      </p:cBhvr>
                                      <p:to>
                                        <p:strVal val="visible"/>
                                      </p:to>
                                    </p:set>
                                    <p:animEffect transition="in" filter="fade">
                                      <p:cBhvr>
                                        <p:cTn id="2830" dur="500"/>
                                        <p:tgtEl>
                                          <p:spTgt spid="1293"/>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94"/>
                                        </p:tgtEl>
                                        <p:attrNameLst>
                                          <p:attrName>style.visibility</p:attrName>
                                        </p:attrNameLst>
                                      </p:cBhvr>
                                      <p:to>
                                        <p:strVal val="visible"/>
                                      </p:to>
                                    </p:set>
                                    <p:animEffect transition="in" filter="fade">
                                      <p:cBhvr>
                                        <p:cTn id="2833" dur="500"/>
                                        <p:tgtEl>
                                          <p:spTgt spid="1294"/>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98"/>
                                        </p:tgtEl>
                                        <p:attrNameLst>
                                          <p:attrName>style.visibility</p:attrName>
                                        </p:attrNameLst>
                                      </p:cBhvr>
                                      <p:to>
                                        <p:strVal val="visible"/>
                                      </p:to>
                                    </p:set>
                                    <p:animEffect transition="in" filter="fade">
                                      <p:cBhvr>
                                        <p:cTn id="2836" dur="500"/>
                                        <p:tgtEl>
                                          <p:spTgt spid="1298"/>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99"/>
                                        </p:tgtEl>
                                        <p:attrNameLst>
                                          <p:attrName>style.visibility</p:attrName>
                                        </p:attrNameLst>
                                      </p:cBhvr>
                                      <p:to>
                                        <p:strVal val="visible"/>
                                      </p:to>
                                    </p:set>
                                    <p:animEffect transition="in" filter="fade">
                                      <p:cBhvr>
                                        <p:cTn id="2839" dur="500"/>
                                        <p:tgtEl>
                                          <p:spTgt spid="1299"/>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300"/>
                                        </p:tgtEl>
                                        <p:attrNameLst>
                                          <p:attrName>style.visibility</p:attrName>
                                        </p:attrNameLst>
                                      </p:cBhvr>
                                      <p:to>
                                        <p:strVal val="visible"/>
                                      </p:to>
                                    </p:set>
                                    <p:animEffect transition="in" filter="fade">
                                      <p:cBhvr>
                                        <p:cTn id="2842" dur="500"/>
                                        <p:tgtEl>
                                          <p:spTgt spid="1300"/>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304"/>
                                        </p:tgtEl>
                                        <p:attrNameLst>
                                          <p:attrName>style.visibility</p:attrName>
                                        </p:attrNameLst>
                                      </p:cBhvr>
                                      <p:to>
                                        <p:strVal val="visible"/>
                                      </p:to>
                                    </p:set>
                                    <p:animEffect transition="in" filter="fade">
                                      <p:cBhvr>
                                        <p:cTn id="2845" dur="500"/>
                                        <p:tgtEl>
                                          <p:spTgt spid="1304"/>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305"/>
                                        </p:tgtEl>
                                        <p:attrNameLst>
                                          <p:attrName>style.visibility</p:attrName>
                                        </p:attrNameLst>
                                      </p:cBhvr>
                                      <p:to>
                                        <p:strVal val="visible"/>
                                      </p:to>
                                    </p:set>
                                    <p:animEffect transition="in" filter="fade">
                                      <p:cBhvr>
                                        <p:cTn id="2848" dur="500"/>
                                        <p:tgtEl>
                                          <p:spTgt spid="1305"/>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306"/>
                                        </p:tgtEl>
                                        <p:attrNameLst>
                                          <p:attrName>style.visibility</p:attrName>
                                        </p:attrNameLst>
                                      </p:cBhvr>
                                      <p:to>
                                        <p:strVal val="visible"/>
                                      </p:to>
                                    </p:set>
                                    <p:animEffect transition="in" filter="fade">
                                      <p:cBhvr>
                                        <p:cTn id="2851" dur="500"/>
                                        <p:tgtEl>
                                          <p:spTgt spid="1306"/>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309"/>
                                        </p:tgtEl>
                                        <p:attrNameLst>
                                          <p:attrName>style.visibility</p:attrName>
                                        </p:attrNameLst>
                                      </p:cBhvr>
                                      <p:to>
                                        <p:strVal val="visible"/>
                                      </p:to>
                                    </p:set>
                                    <p:animEffect transition="in" filter="fade">
                                      <p:cBhvr>
                                        <p:cTn id="2854" dur="500"/>
                                        <p:tgtEl>
                                          <p:spTgt spid="1309"/>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310"/>
                                        </p:tgtEl>
                                        <p:attrNameLst>
                                          <p:attrName>style.visibility</p:attrName>
                                        </p:attrNameLst>
                                      </p:cBhvr>
                                      <p:to>
                                        <p:strVal val="visible"/>
                                      </p:to>
                                    </p:set>
                                    <p:animEffect transition="in" filter="fade">
                                      <p:cBhvr>
                                        <p:cTn id="2857" dur="500"/>
                                        <p:tgtEl>
                                          <p:spTgt spid="1310"/>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311"/>
                                        </p:tgtEl>
                                        <p:attrNameLst>
                                          <p:attrName>style.visibility</p:attrName>
                                        </p:attrNameLst>
                                      </p:cBhvr>
                                      <p:to>
                                        <p:strVal val="visible"/>
                                      </p:to>
                                    </p:set>
                                    <p:animEffect transition="in" filter="fade">
                                      <p:cBhvr>
                                        <p:cTn id="2860" dur="500"/>
                                        <p:tgtEl>
                                          <p:spTgt spid="1311"/>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312"/>
                                        </p:tgtEl>
                                        <p:attrNameLst>
                                          <p:attrName>style.visibility</p:attrName>
                                        </p:attrNameLst>
                                      </p:cBhvr>
                                      <p:to>
                                        <p:strVal val="visible"/>
                                      </p:to>
                                    </p:set>
                                    <p:animEffect transition="in" filter="fade">
                                      <p:cBhvr>
                                        <p:cTn id="2863" dur="500"/>
                                        <p:tgtEl>
                                          <p:spTgt spid="1312"/>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315"/>
                                        </p:tgtEl>
                                        <p:attrNameLst>
                                          <p:attrName>style.visibility</p:attrName>
                                        </p:attrNameLst>
                                      </p:cBhvr>
                                      <p:to>
                                        <p:strVal val="visible"/>
                                      </p:to>
                                    </p:set>
                                    <p:animEffect transition="in" filter="fade">
                                      <p:cBhvr>
                                        <p:cTn id="2866" dur="500"/>
                                        <p:tgtEl>
                                          <p:spTgt spid="1315"/>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316"/>
                                        </p:tgtEl>
                                        <p:attrNameLst>
                                          <p:attrName>style.visibility</p:attrName>
                                        </p:attrNameLst>
                                      </p:cBhvr>
                                      <p:to>
                                        <p:strVal val="visible"/>
                                      </p:to>
                                    </p:set>
                                    <p:animEffect transition="in" filter="fade">
                                      <p:cBhvr>
                                        <p:cTn id="2869" dur="500"/>
                                        <p:tgtEl>
                                          <p:spTgt spid="1316"/>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317"/>
                                        </p:tgtEl>
                                        <p:attrNameLst>
                                          <p:attrName>style.visibility</p:attrName>
                                        </p:attrNameLst>
                                      </p:cBhvr>
                                      <p:to>
                                        <p:strVal val="visible"/>
                                      </p:to>
                                    </p:set>
                                    <p:animEffect transition="in" filter="fade">
                                      <p:cBhvr>
                                        <p:cTn id="2872" dur="500"/>
                                        <p:tgtEl>
                                          <p:spTgt spid="1317"/>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318"/>
                                        </p:tgtEl>
                                        <p:attrNameLst>
                                          <p:attrName>style.visibility</p:attrName>
                                        </p:attrNameLst>
                                      </p:cBhvr>
                                      <p:to>
                                        <p:strVal val="visible"/>
                                      </p:to>
                                    </p:set>
                                    <p:animEffect transition="in" filter="fade">
                                      <p:cBhvr>
                                        <p:cTn id="2875" dur="500"/>
                                        <p:tgtEl>
                                          <p:spTgt spid="1318"/>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319"/>
                                        </p:tgtEl>
                                        <p:attrNameLst>
                                          <p:attrName>style.visibility</p:attrName>
                                        </p:attrNameLst>
                                      </p:cBhvr>
                                      <p:to>
                                        <p:strVal val="visible"/>
                                      </p:to>
                                    </p:set>
                                    <p:animEffect transition="in" filter="fade">
                                      <p:cBhvr>
                                        <p:cTn id="2878" dur="500"/>
                                        <p:tgtEl>
                                          <p:spTgt spid="1319"/>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321"/>
                                        </p:tgtEl>
                                        <p:attrNameLst>
                                          <p:attrName>style.visibility</p:attrName>
                                        </p:attrNameLst>
                                      </p:cBhvr>
                                      <p:to>
                                        <p:strVal val="visible"/>
                                      </p:to>
                                    </p:set>
                                    <p:animEffect transition="in" filter="fade">
                                      <p:cBhvr>
                                        <p:cTn id="2881" dur="500"/>
                                        <p:tgtEl>
                                          <p:spTgt spid="1321"/>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322"/>
                                        </p:tgtEl>
                                        <p:attrNameLst>
                                          <p:attrName>style.visibility</p:attrName>
                                        </p:attrNameLst>
                                      </p:cBhvr>
                                      <p:to>
                                        <p:strVal val="visible"/>
                                      </p:to>
                                    </p:set>
                                    <p:animEffect transition="in" filter="fade">
                                      <p:cBhvr>
                                        <p:cTn id="2884" dur="500"/>
                                        <p:tgtEl>
                                          <p:spTgt spid="1322"/>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323"/>
                                        </p:tgtEl>
                                        <p:attrNameLst>
                                          <p:attrName>style.visibility</p:attrName>
                                        </p:attrNameLst>
                                      </p:cBhvr>
                                      <p:to>
                                        <p:strVal val="visible"/>
                                      </p:to>
                                    </p:set>
                                    <p:animEffect transition="in" filter="fade">
                                      <p:cBhvr>
                                        <p:cTn id="2887" dur="500"/>
                                        <p:tgtEl>
                                          <p:spTgt spid="1323"/>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324"/>
                                        </p:tgtEl>
                                        <p:attrNameLst>
                                          <p:attrName>style.visibility</p:attrName>
                                        </p:attrNameLst>
                                      </p:cBhvr>
                                      <p:to>
                                        <p:strVal val="visible"/>
                                      </p:to>
                                    </p:set>
                                    <p:animEffect transition="in" filter="fade">
                                      <p:cBhvr>
                                        <p:cTn id="2890" dur="500"/>
                                        <p:tgtEl>
                                          <p:spTgt spid="1324"/>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326"/>
                                        </p:tgtEl>
                                        <p:attrNameLst>
                                          <p:attrName>style.visibility</p:attrName>
                                        </p:attrNameLst>
                                      </p:cBhvr>
                                      <p:to>
                                        <p:strVal val="visible"/>
                                      </p:to>
                                    </p:set>
                                    <p:animEffect transition="in" filter="fade">
                                      <p:cBhvr>
                                        <p:cTn id="2893" dur="500"/>
                                        <p:tgtEl>
                                          <p:spTgt spid="1326"/>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327"/>
                                        </p:tgtEl>
                                        <p:attrNameLst>
                                          <p:attrName>style.visibility</p:attrName>
                                        </p:attrNameLst>
                                      </p:cBhvr>
                                      <p:to>
                                        <p:strVal val="visible"/>
                                      </p:to>
                                    </p:set>
                                    <p:animEffect transition="in" filter="fade">
                                      <p:cBhvr>
                                        <p:cTn id="2896" dur="500"/>
                                        <p:tgtEl>
                                          <p:spTgt spid="1327"/>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328"/>
                                        </p:tgtEl>
                                        <p:attrNameLst>
                                          <p:attrName>style.visibility</p:attrName>
                                        </p:attrNameLst>
                                      </p:cBhvr>
                                      <p:to>
                                        <p:strVal val="visible"/>
                                      </p:to>
                                    </p:set>
                                    <p:animEffect transition="in" filter="fade">
                                      <p:cBhvr>
                                        <p:cTn id="2899" dur="500"/>
                                        <p:tgtEl>
                                          <p:spTgt spid="1328"/>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329"/>
                                        </p:tgtEl>
                                        <p:attrNameLst>
                                          <p:attrName>style.visibility</p:attrName>
                                        </p:attrNameLst>
                                      </p:cBhvr>
                                      <p:to>
                                        <p:strVal val="visible"/>
                                      </p:to>
                                    </p:set>
                                    <p:animEffect transition="in" filter="fade">
                                      <p:cBhvr>
                                        <p:cTn id="2902" dur="500"/>
                                        <p:tgtEl>
                                          <p:spTgt spid="1329"/>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330"/>
                                        </p:tgtEl>
                                        <p:attrNameLst>
                                          <p:attrName>style.visibility</p:attrName>
                                        </p:attrNameLst>
                                      </p:cBhvr>
                                      <p:to>
                                        <p:strVal val="visible"/>
                                      </p:to>
                                    </p:set>
                                    <p:animEffect transition="in" filter="fade">
                                      <p:cBhvr>
                                        <p:cTn id="2905" dur="500"/>
                                        <p:tgtEl>
                                          <p:spTgt spid="1330"/>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331"/>
                                        </p:tgtEl>
                                        <p:attrNameLst>
                                          <p:attrName>style.visibility</p:attrName>
                                        </p:attrNameLst>
                                      </p:cBhvr>
                                      <p:to>
                                        <p:strVal val="visible"/>
                                      </p:to>
                                    </p:set>
                                    <p:animEffect transition="in" filter="fade">
                                      <p:cBhvr>
                                        <p:cTn id="2908" dur="500"/>
                                        <p:tgtEl>
                                          <p:spTgt spid="1331"/>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332"/>
                                        </p:tgtEl>
                                        <p:attrNameLst>
                                          <p:attrName>style.visibility</p:attrName>
                                        </p:attrNameLst>
                                      </p:cBhvr>
                                      <p:to>
                                        <p:strVal val="visible"/>
                                      </p:to>
                                    </p:set>
                                    <p:animEffect transition="in" filter="fade">
                                      <p:cBhvr>
                                        <p:cTn id="2911" dur="500"/>
                                        <p:tgtEl>
                                          <p:spTgt spid="1332"/>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333"/>
                                        </p:tgtEl>
                                        <p:attrNameLst>
                                          <p:attrName>style.visibility</p:attrName>
                                        </p:attrNameLst>
                                      </p:cBhvr>
                                      <p:to>
                                        <p:strVal val="visible"/>
                                      </p:to>
                                    </p:set>
                                    <p:animEffect transition="in" filter="fade">
                                      <p:cBhvr>
                                        <p:cTn id="2914" dur="500"/>
                                        <p:tgtEl>
                                          <p:spTgt spid="1333"/>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334"/>
                                        </p:tgtEl>
                                        <p:attrNameLst>
                                          <p:attrName>style.visibility</p:attrName>
                                        </p:attrNameLst>
                                      </p:cBhvr>
                                      <p:to>
                                        <p:strVal val="visible"/>
                                      </p:to>
                                    </p:set>
                                    <p:animEffect transition="in" filter="fade">
                                      <p:cBhvr>
                                        <p:cTn id="2917" dur="500"/>
                                        <p:tgtEl>
                                          <p:spTgt spid="1334"/>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335"/>
                                        </p:tgtEl>
                                        <p:attrNameLst>
                                          <p:attrName>style.visibility</p:attrName>
                                        </p:attrNameLst>
                                      </p:cBhvr>
                                      <p:to>
                                        <p:strVal val="visible"/>
                                      </p:to>
                                    </p:set>
                                    <p:animEffect transition="in" filter="fade">
                                      <p:cBhvr>
                                        <p:cTn id="2920" dur="500"/>
                                        <p:tgtEl>
                                          <p:spTgt spid="1335"/>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336"/>
                                        </p:tgtEl>
                                        <p:attrNameLst>
                                          <p:attrName>style.visibility</p:attrName>
                                        </p:attrNameLst>
                                      </p:cBhvr>
                                      <p:to>
                                        <p:strVal val="visible"/>
                                      </p:to>
                                    </p:set>
                                    <p:animEffect transition="in" filter="fade">
                                      <p:cBhvr>
                                        <p:cTn id="2923" dur="500"/>
                                        <p:tgtEl>
                                          <p:spTgt spid="1336"/>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337"/>
                                        </p:tgtEl>
                                        <p:attrNameLst>
                                          <p:attrName>style.visibility</p:attrName>
                                        </p:attrNameLst>
                                      </p:cBhvr>
                                      <p:to>
                                        <p:strVal val="visible"/>
                                      </p:to>
                                    </p:set>
                                    <p:animEffect transition="in" filter="fade">
                                      <p:cBhvr>
                                        <p:cTn id="2926" dur="500"/>
                                        <p:tgtEl>
                                          <p:spTgt spid="1337"/>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338"/>
                                        </p:tgtEl>
                                        <p:attrNameLst>
                                          <p:attrName>style.visibility</p:attrName>
                                        </p:attrNameLst>
                                      </p:cBhvr>
                                      <p:to>
                                        <p:strVal val="visible"/>
                                      </p:to>
                                    </p:set>
                                    <p:animEffect transition="in" filter="fade">
                                      <p:cBhvr>
                                        <p:cTn id="2929" dur="500"/>
                                        <p:tgtEl>
                                          <p:spTgt spid="1338"/>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339"/>
                                        </p:tgtEl>
                                        <p:attrNameLst>
                                          <p:attrName>style.visibility</p:attrName>
                                        </p:attrNameLst>
                                      </p:cBhvr>
                                      <p:to>
                                        <p:strVal val="visible"/>
                                      </p:to>
                                    </p:set>
                                    <p:animEffect transition="in" filter="fade">
                                      <p:cBhvr>
                                        <p:cTn id="2932" dur="500"/>
                                        <p:tgtEl>
                                          <p:spTgt spid="1339"/>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340"/>
                                        </p:tgtEl>
                                        <p:attrNameLst>
                                          <p:attrName>style.visibility</p:attrName>
                                        </p:attrNameLst>
                                      </p:cBhvr>
                                      <p:to>
                                        <p:strVal val="visible"/>
                                      </p:to>
                                    </p:set>
                                    <p:animEffect transition="in" filter="fade">
                                      <p:cBhvr>
                                        <p:cTn id="2935" dur="500"/>
                                        <p:tgtEl>
                                          <p:spTgt spid="1340"/>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341"/>
                                        </p:tgtEl>
                                        <p:attrNameLst>
                                          <p:attrName>style.visibility</p:attrName>
                                        </p:attrNameLst>
                                      </p:cBhvr>
                                      <p:to>
                                        <p:strVal val="visible"/>
                                      </p:to>
                                    </p:set>
                                    <p:animEffect transition="in" filter="fade">
                                      <p:cBhvr>
                                        <p:cTn id="2938" dur="500"/>
                                        <p:tgtEl>
                                          <p:spTgt spid="1341"/>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342"/>
                                        </p:tgtEl>
                                        <p:attrNameLst>
                                          <p:attrName>style.visibility</p:attrName>
                                        </p:attrNameLst>
                                      </p:cBhvr>
                                      <p:to>
                                        <p:strVal val="visible"/>
                                      </p:to>
                                    </p:set>
                                    <p:animEffect transition="in" filter="fade">
                                      <p:cBhvr>
                                        <p:cTn id="2941" dur="500"/>
                                        <p:tgtEl>
                                          <p:spTgt spid="1342"/>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343"/>
                                        </p:tgtEl>
                                        <p:attrNameLst>
                                          <p:attrName>style.visibility</p:attrName>
                                        </p:attrNameLst>
                                      </p:cBhvr>
                                      <p:to>
                                        <p:strVal val="visible"/>
                                      </p:to>
                                    </p:set>
                                    <p:animEffect transition="in" filter="fade">
                                      <p:cBhvr>
                                        <p:cTn id="2944" dur="500"/>
                                        <p:tgtEl>
                                          <p:spTgt spid="1343"/>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344"/>
                                        </p:tgtEl>
                                        <p:attrNameLst>
                                          <p:attrName>style.visibility</p:attrName>
                                        </p:attrNameLst>
                                      </p:cBhvr>
                                      <p:to>
                                        <p:strVal val="visible"/>
                                      </p:to>
                                    </p:set>
                                    <p:animEffect transition="in" filter="fade">
                                      <p:cBhvr>
                                        <p:cTn id="2947" dur="500"/>
                                        <p:tgtEl>
                                          <p:spTgt spid="1344"/>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345"/>
                                        </p:tgtEl>
                                        <p:attrNameLst>
                                          <p:attrName>style.visibility</p:attrName>
                                        </p:attrNameLst>
                                      </p:cBhvr>
                                      <p:to>
                                        <p:strVal val="visible"/>
                                      </p:to>
                                    </p:set>
                                    <p:animEffect transition="in" filter="fade">
                                      <p:cBhvr>
                                        <p:cTn id="2950" dur="500"/>
                                        <p:tgtEl>
                                          <p:spTgt spid="1345"/>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346"/>
                                        </p:tgtEl>
                                        <p:attrNameLst>
                                          <p:attrName>style.visibility</p:attrName>
                                        </p:attrNameLst>
                                      </p:cBhvr>
                                      <p:to>
                                        <p:strVal val="visible"/>
                                      </p:to>
                                    </p:set>
                                    <p:animEffect transition="in" filter="fade">
                                      <p:cBhvr>
                                        <p:cTn id="2953" dur="500"/>
                                        <p:tgtEl>
                                          <p:spTgt spid="1346"/>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347"/>
                                        </p:tgtEl>
                                        <p:attrNameLst>
                                          <p:attrName>style.visibility</p:attrName>
                                        </p:attrNameLst>
                                      </p:cBhvr>
                                      <p:to>
                                        <p:strVal val="visible"/>
                                      </p:to>
                                    </p:set>
                                    <p:animEffect transition="in" filter="fade">
                                      <p:cBhvr>
                                        <p:cTn id="2956" dur="500"/>
                                        <p:tgtEl>
                                          <p:spTgt spid="1347"/>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348"/>
                                        </p:tgtEl>
                                        <p:attrNameLst>
                                          <p:attrName>style.visibility</p:attrName>
                                        </p:attrNameLst>
                                      </p:cBhvr>
                                      <p:to>
                                        <p:strVal val="visible"/>
                                      </p:to>
                                    </p:set>
                                    <p:animEffect transition="in" filter="fade">
                                      <p:cBhvr>
                                        <p:cTn id="2959" dur="500"/>
                                        <p:tgtEl>
                                          <p:spTgt spid="1348"/>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349"/>
                                        </p:tgtEl>
                                        <p:attrNameLst>
                                          <p:attrName>style.visibility</p:attrName>
                                        </p:attrNameLst>
                                      </p:cBhvr>
                                      <p:to>
                                        <p:strVal val="visible"/>
                                      </p:to>
                                    </p:set>
                                    <p:animEffect transition="in" filter="fade">
                                      <p:cBhvr>
                                        <p:cTn id="2962" dur="500"/>
                                        <p:tgtEl>
                                          <p:spTgt spid="1349"/>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350"/>
                                        </p:tgtEl>
                                        <p:attrNameLst>
                                          <p:attrName>style.visibility</p:attrName>
                                        </p:attrNameLst>
                                      </p:cBhvr>
                                      <p:to>
                                        <p:strVal val="visible"/>
                                      </p:to>
                                    </p:set>
                                    <p:animEffect transition="in" filter="fade">
                                      <p:cBhvr>
                                        <p:cTn id="2965" dur="500"/>
                                        <p:tgtEl>
                                          <p:spTgt spid="1350"/>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351"/>
                                        </p:tgtEl>
                                        <p:attrNameLst>
                                          <p:attrName>style.visibility</p:attrName>
                                        </p:attrNameLst>
                                      </p:cBhvr>
                                      <p:to>
                                        <p:strVal val="visible"/>
                                      </p:to>
                                    </p:set>
                                    <p:animEffect transition="in" filter="fade">
                                      <p:cBhvr>
                                        <p:cTn id="2968" dur="500"/>
                                        <p:tgtEl>
                                          <p:spTgt spid="1351"/>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352"/>
                                        </p:tgtEl>
                                        <p:attrNameLst>
                                          <p:attrName>style.visibility</p:attrName>
                                        </p:attrNameLst>
                                      </p:cBhvr>
                                      <p:to>
                                        <p:strVal val="visible"/>
                                      </p:to>
                                    </p:set>
                                    <p:animEffect transition="in" filter="fade">
                                      <p:cBhvr>
                                        <p:cTn id="2971" dur="500"/>
                                        <p:tgtEl>
                                          <p:spTgt spid="1352"/>
                                        </p:tgtEl>
                                      </p:cBhvr>
                                    </p:animEffect>
                                  </p:childTnLst>
                                </p:cTn>
                              </p:par>
                            </p:childTnLst>
                          </p:cTn>
                        </p:par>
                      </p:childTnLst>
                    </p:cTn>
                  </p:par>
                  <p:par>
                    <p:cTn id="2972" fill="hold">
                      <p:stCondLst>
                        <p:cond delay="indefinite"/>
                      </p:stCondLst>
                      <p:childTnLst>
                        <p:par>
                          <p:cTn id="2973" fill="hold">
                            <p:stCondLst>
                              <p:cond delay="0"/>
                            </p:stCondLst>
                            <p:childTnLst>
                              <p:par>
                                <p:cTn id="2974" presetID="10" presetClass="entr" presetSubtype="0" fill="hold" nodeType="clickEffect">
                                  <p:stCondLst>
                                    <p:cond delay="0"/>
                                  </p:stCondLst>
                                  <p:childTnLst>
                                    <p:set>
                                      <p:cBhvr>
                                        <p:cTn id="2975" dur="1" fill="hold">
                                          <p:stCondLst>
                                            <p:cond delay="0"/>
                                          </p:stCondLst>
                                        </p:cTn>
                                        <p:tgtEl>
                                          <p:spTgt spid="1353"/>
                                        </p:tgtEl>
                                        <p:attrNameLst>
                                          <p:attrName>style.visibility</p:attrName>
                                        </p:attrNameLst>
                                      </p:cBhvr>
                                      <p:to>
                                        <p:strVal val="visible"/>
                                      </p:to>
                                    </p:set>
                                    <p:animEffect transition="in" filter="fade">
                                      <p:cBhvr>
                                        <p:cTn id="2976" dur="500"/>
                                        <p:tgtEl>
                                          <p:spTgt spid="1353"/>
                                        </p:tgtEl>
                                      </p:cBhvr>
                                    </p:animEffect>
                                  </p:childTnLst>
                                </p:cTn>
                              </p:par>
                            </p:childTnLst>
                          </p:cTn>
                        </p:par>
                      </p:childTnLst>
                    </p:cTn>
                  </p:par>
                  <p:par>
                    <p:cTn id="2977" fill="hold">
                      <p:stCondLst>
                        <p:cond delay="indefinite"/>
                      </p:stCondLst>
                      <p:childTnLst>
                        <p:par>
                          <p:cTn id="2978" fill="hold">
                            <p:stCondLst>
                              <p:cond delay="0"/>
                            </p:stCondLst>
                            <p:childTnLst>
                              <p:par>
                                <p:cTn id="2979" presetID="10" presetClass="entr" presetSubtype="0" fill="hold" grpId="0" nodeType="clickEffect">
                                  <p:stCondLst>
                                    <p:cond delay="0"/>
                                  </p:stCondLst>
                                  <p:childTnLst>
                                    <p:set>
                                      <p:cBhvr>
                                        <p:cTn id="2980" dur="1" fill="hold">
                                          <p:stCondLst>
                                            <p:cond delay="0"/>
                                          </p:stCondLst>
                                        </p:cTn>
                                        <p:tgtEl>
                                          <p:spTgt spid="1354"/>
                                        </p:tgtEl>
                                        <p:attrNameLst>
                                          <p:attrName>style.visibility</p:attrName>
                                        </p:attrNameLst>
                                      </p:cBhvr>
                                      <p:to>
                                        <p:strVal val="visible"/>
                                      </p:to>
                                    </p:set>
                                    <p:animEffect transition="in" filter="fade">
                                      <p:cBhvr>
                                        <p:cTn id="2981" dur="500"/>
                                        <p:tgtEl>
                                          <p:spTgt spid="1354"/>
                                        </p:tgtEl>
                                      </p:cBhvr>
                                    </p:animEffect>
                                  </p:childTnLst>
                                </p:cTn>
                              </p:par>
                            </p:childTnLst>
                          </p:cTn>
                        </p:par>
                      </p:childTnLst>
                    </p:cTn>
                  </p:par>
                  <p:par>
                    <p:cTn id="2982" fill="hold">
                      <p:stCondLst>
                        <p:cond delay="indefinite"/>
                      </p:stCondLst>
                      <p:childTnLst>
                        <p:par>
                          <p:cTn id="2983" fill="hold">
                            <p:stCondLst>
                              <p:cond delay="0"/>
                            </p:stCondLst>
                            <p:childTnLst>
                              <p:par>
                                <p:cTn id="2984" presetID="10" presetClass="entr" presetSubtype="0" fill="hold" grpId="0" nodeType="clickEffect">
                                  <p:stCondLst>
                                    <p:cond delay="0"/>
                                  </p:stCondLst>
                                  <p:childTnLst>
                                    <p:set>
                                      <p:cBhvr>
                                        <p:cTn id="2985" dur="1" fill="hold">
                                          <p:stCondLst>
                                            <p:cond delay="0"/>
                                          </p:stCondLst>
                                        </p:cTn>
                                        <p:tgtEl>
                                          <p:spTgt spid="1367"/>
                                        </p:tgtEl>
                                        <p:attrNameLst>
                                          <p:attrName>style.visibility</p:attrName>
                                        </p:attrNameLst>
                                      </p:cBhvr>
                                      <p:to>
                                        <p:strVal val="visible"/>
                                      </p:to>
                                    </p:set>
                                    <p:animEffect transition="in" filter="fade">
                                      <p:cBhvr>
                                        <p:cTn id="2986" dur="500"/>
                                        <p:tgtEl>
                                          <p:spTgt spid="1367"/>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368"/>
                                        </p:tgtEl>
                                        <p:attrNameLst>
                                          <p:attrName>style.visibility</p:attrName>
                                        </p:attrNameLst>
                                      </p:cBhvr>
                                      <p:to>
                                        <p:strVal val="visible"/>
                                      </p:to>
                                    </p:set>
                                    <p:animEffect transition="in" filter="fade">
                                      <p:cBhvr>
                                        <p:cTn id="2989" dur="500"/>
                                        <p:tgtEl>
                                          <p:spTgt spid="1368"/>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369"/>
                                        </p:tgtEl>
                                        <p:attrNameLst>
                                          <p:attrName>style.visibility</p:attrName>
                                        </p:attrNameLst>
                                      </p:cBhvr>
                                      <p:to>
                                        <p:strVal val="visible"/>
                                      </p:to>
                                    </p:set>
                                    <p:animEffect transition="in" filter="fade">
                                      <p:cBhvr>
                                        <p:cTn id="2992" dur="500"/>
                                        <p:tgtEl>
                                          <p:spTgt spid="1369"/>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370"/>
                                        </p:tgtEl>
                                        <p:attrNameLst>
                                          <p:attrName>style.visibility</p:attrName>
                                        </p:attrNameLst>
                                      </p:cBhvr>
                                      <p:to>
                                        <p:strVal val="visible"/>
                                      </p:to>
                                    </p:set>
                                    <p:animEffect transition="in" filter="fade">
                                      <p:cBhvr>
                                        <p:cTn id="2995" dur="500"/>
                                        <p:tgtEl>
                                          <p:spTgt spid="1370"/>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371"/>
                                        </p:tgtEl>
                                        <p:attrNameLst>
                                          <p:attrName>style.visibility</p:attrName>
                                        </p:attrNameLst>
                                      </p:cBhvr>
                                      <p:to>
                                        <p:strVal val="visible"/>
                                      </p:to>
                                    </p:set>
                                    <p:animEffect transition="in" filter="fade">
                                      <p:cBhvr>
                                        <p:cTn id="2998" dur="500"/>
                                        <p:tgtEl>
                                          <p:spTgt spid="1371"/>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372"/>
                                        </p:tgtEl>
                                        <p:attrNameLst>
                                          <p:attrName>style.visibility</p:attrName>
                                        </p:attrNameLst>
                                      </p:cBhvr>
                                      <p:to>
                                        <p:strVal val="visible"/>
                                      </p:to>
                                    </p:set>
                                    <p:animEffect transition="in" filter="fade">
                                      <p:cBhvr>
                                        <p:cTn id="3001" dur="500"/>
                                        <p:tgtEl>
                                          <p:spTgt spid="1372"/>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373"/>
                                        </p:tgtEl>
                                        <p:attrNameLst>
                                          <p:attrName>style.visibility</p:attrName>
                                        </p:attrNameLst>
                                      </p:cBhvr>
                                      <p:to>
                                        <p:strVal val="visible"/>
                                      </p:to>
                                    </p:set>
                                    <p:animEffect transition="in" filter="fade">
                                      <p:cBhvr>
                                        <p:cTn id="3004" dur="500"/>
                                        <p:tgtEl>
                                          <p:spTgt spid="1373"/>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374"/>
                                        </p:tgtEl>
                                        <p:attrNameLst>
                                          <p:attrName>style.visibility</p:attrName>
                                        </p:attrNameLst>
                                      </p:cBhvr>
                                      <p:to>
                                        <p:strVal val="visible"/>
                                      </p:to>
                                    </p:set>
                                    <p:animEffect transition="in" filter="fade">
                                      <p:cBhvr>
                                        <p:cTn id="3007" dur="500"/>
                                        <p:tgtEl>
                                          <p:spTgt spid="1374"/>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375"/>
                                        </p:tgtEl>
                                        <p:attrNameLst>
                                          <p:attrName>style.visibility</p:attrName>
                                        </p:attrNameLst>
                                      </p:cBhvr>
                                      <p:to>
                                        <p:strVal val="visible"/>
                                      </p:to>
                                    </p:set>
                                    <p:animEffect transition="in" filter="fade">
                                      <p:cBhvr>
                                        <p:cTn id="3010" dur="500"/>
                                        <p:tgtEl>
                                          <p:spTgt spid="1375"/>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376"/>
                                        </p:tgtEl>
                                        <p:attrNameLst>
                                          <p:attrName>style.visibility</p:attrName>
                                        </p:attrNameLst>
                                      </p:cBhvr>
                                      <p:to>
                                        <p:strVal val="visible"/>
                                      </p:to>
                                    </p:set>
                                    <p:animEffect transition="in" filter="fade">
                                      <p:cBhvr>
                                        <p:cTn id="3013" dur="500"/>
                                        <p:tgtEl>
                                          <p:spTgt spid="1376"/>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377"/>
                                        </p:tgtEl>
                                        <p:attrNameLst>
                                          <p:attrName>style.visibility</p:attrName>
                                        </p:attrNameLst>
                                      </p:cBhvr>
                                      <p:to>
                                        <p:strVal val="visible"/>
                                      </p:to>
                                    </p:set>
                                    <p:animEffect transition="in" filter="fade">
                                      <p:cBhvr>
                                        <p:cTn id="3016" dur="500"/>
                                        <p:tgtEl>
                                          <p:spTgt spid="1377"/>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378"/>
                                        </p:tgtEl>
                                        <p:attrNameLst>
                                          <p:attrName>style.visibility</p:attrName>
                                        </p:attrNameLst>
                                      </p:cBhvr>
                                      <p:to>
                                        <p:strVal val="visible"/>
                                      </p:to>
                                    </p:set>
                                    <p:animEffect transition="in" filter="fade">
                                      <p:cBhvr>
                                        <p:cTn id="3019" dur="500"/>
                                        <p:tgtEl>
                                          <p:spTgt spid="1378"/>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379"/>
                                        </p:tgtEl>
                                        <p:attrNameLst>
                                          <p:attrName>style.visibility</p:attrName>
                                        </p:attrNameLst>
                                      </p:cBhvr>
                                      <p:to>
                                        <p:strVal val="visible"/>
                                      </p:to>
                                    </p:set>
                                    <p:animEffect transition="in" filter="fade">
                                      <p:cBhvr>
                                        <p:cTn id="3022" dur="500"/>
                                        <p:tgtEl>
                                          <p:spTgt spid="1379"/>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380"/>
                                        </p:tgtEl>
                                        <p:attrNameLst>
                                          <p:attrName>style.visibility</p:attrName>
                                        </p:attrNameLst>
                                      </p:cBhvr>
                                      <p:to>
                                        <p:strVal val="visible"/>
                                      </p:to>
                                    </p:set>
                                    <p:animEffect transition="in" filter="fade">
                                      <p:cBhvr>
                                        <p:cTn id="3025" dur="500"/>
                                        <p:tgtEl>
                                          <p:spTgt spid="1380"/>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381"/>
                                        </p:tgtEl>
                                        <p:attrNameLst>
                                          <p:attrName>style.visibility</p:attrName>
                                        </p:attrNameLst>
                                      </p:cBhvr>
                                      <p:to>
                                        <p:strVal val="visible"/>
                                      </p:to>
                                    </p:set>
                                    <p:animEffect transition="in" filter="fade">
                                      <p:cBhvr>
                                        <p:cTn id="3028" dur="500"/>
                                        <p:tgtEl>
                                          <p:spTgt spid="1381"/>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382"/>
                                        </p:tgtEl>
                                        <p:attrNameLst>
                                          <p:attrName>style.visibility</p:attrName>
                                        </p:attrNameLst>
                                      </p:cBhvr>
                                      <p:to>
                                        <p:strVal val="visible"/>
                                      </p:to>
                                    </p:set>
                                    <p:animEffect transition="in" filter="fade">
                                      <p:cBhvr>
                                        <p:cTn id="3031" dur="500"/>
                                        <p:tgtEl>
                                          <p:spTgt spid="1382"/>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383"/>
                                        </p:tgtEl>
                                        <p:attrNameLst>
                                          <p:attrName>style.visibility</p:attrName>
                                        </p:attrNameLst>
                                      </p:cBhvr>
                                      <p:to>
                                        <p:strVal val="visible"/>
                                      </p:to>
                                    </p:set>
                                    <p:animEffect transition="in" filter="fade">
                                      <p:cBhvr>
                                        <p:cTn id="3034" dur="500"/>
                                        <p:tgtEl>
                                          <p:spTgt spid="1383"/>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384"/>
                                        </p:tgtEl>
                                        <p:attrNameLst>
                                          <p:attrName>style.visibility</p:attrName>
                                        </p:attrNameLst>
                                      </p:cBhvr>
                                      <p:to>
                                        <p:strVal val="visible"/>
                                      </p:to>
                                    </p:set>
                                    <p:animEffect transition="in" filter="fade">
                                      <p:cBhvr>
                                        <p:cTn id="3037" dur="500"/>
                                        <p:tgtEl>
                                          <p:spTgt spid="1384"/>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385"/>
                                        </p:tgtEl>
                                        <p:attrNameLst>
                                          <p:attrName>style.visibility</p:attrName>
                                        </p:attrNameLst>
                                      </p:cBhvr>
                                      <p:to>
                                        <p:strVal val="visible"/>
                                      </p:to>
                                    </p:set>
                                    <p:animEffect transition="in" filter="fade">
                                      <p:cBhvr>
                                        <p:cTn id="3040" dur="500"/>
                                        <p:tgtEl>
                                          <p:spTgt spid="1385"/>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386"/>
                                        </p:tgtEl>
                                        <p:attrNameLst>
                                          <p:attrName>style.visibility</p:attrName>
                                        </p:attrNameLst>
                                      </p:cBhvr>
                                      <p:to>
                                        <p:strVal val="visible"/>
                                      </p:to>
                                    </p:set>
                                    <p:animEffect transition="in" filter="fade">
                                      <p:cBhvr>
                                        <p:cTn id="3043" dur="500"/>
                                        <p:tgtEl>
                                          <p:spTgt spid="1386"/>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387"/>
                                        </p:tgtEl>
                                        <p:attrNameLst>
                                          <p:attrName>style.visibility</p:attrName>
                                        </p:attrNameLst>
                                      </p:cBhvr>
                                      <p:to>
                                        <p:strVal val="visible"/>
                                      </p:to>
                                    </p:set>
                                    <p:animEffect transition="in" filter="fade">
                                      <p:cBhvr>
                                        <p:cTn id="3046" dur="500"/>
                                        <p:tgtEl>
                                          <p:spTgt spid="1387"/>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388"/>
                                        </p:tgtEl>
                                        <p:attrNameLst>
                                          <p:attrName>style.visibility</p:attrName>
                                        </p:attrNameLst>
                                      </p:cBhvr>
                                      <p:to>
                                        <p:strVal val="visible"/>
                                      </p:to>
                                    </p:set>
                                    <p:animEffect transition="in" filter="fade">
                                      <p:cBhvr>
                                        <p:cTn id="3049" dur="500"/>
                                        <p:tgtEl>
                                          <p:spTgt spid="1388"/>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389"/>
                                        </p:tgtEl>
                                        <p:attrNameLst>
                                          <p:attrName>style.visibility</p:attrName>
                                        </p:attrNameLst>
                                      </p:cBhvr>
                                      <p:to>
                                        <p:strVal val="visible"/>
                                      </p:to>
                                    </p:set>
                                    <p:animEffect transition="in" filter="fade">
                                      <p:cBhvr>
                                        <p:cTn id="3052" dur="500"/>
                                        <p:tgtEl>
                                          <p:spTgt spid="1389"/>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390"/>
                                        </p:tgtEl>
                                        <p:attrNameLst>
                                          <p:attrName>style.visibility</p:attrName>
                                        </p:attrNameLst>
                                      </p:cBhvr>
                                      <p:to>
                                        <p:strVal val="visible"/>
                                      </p:to>
                                    </p:set>
                                    <p:animEffect transition="in" filter="fade">
                                      <p:cBhvr>
                                        <p:cTn id="3055" dur="500"/>
                                        <p:tgtEl>
                                          <p:spTgt spid="1390"/>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391"/>
                                        </p:tgtEl>
                                        <p:attrNameLst>
                                          <p:attrName>style.visibility</p:attrName>
                                        </p:attrNameLst>
                                      </p:cBhvr>
                                      <p:to>
                                        <p:strVal val="visible"/>
                                      </p:to>
                                    </p:set>
                                    <p:animEffect transition="in" filter="fade">
                                      <p:cBhvr>
                                        <p:cTn id="3058" dur="500"/>
                                        <p:tgtEl>
                                          <p:spTgt spid="1391"/>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392"/>
                                        </p:tgtEl>
                                        <p:attrNameLst>
                                          <p:attrName>style.visibility</p:attrName>
                                        </p:attrNameLst>
                                      </p:cBhvr>
                                      <p:to>
                                        <p:strVal val="visible"/>
                                      </p:to>
                                    </p:set>
                                    <p:animEffect transition="in" filter="fade">
                                      <p:cBhvr>
                                        <p:cTn id="3061" dur="500"/>
                                        <p:tgtEl>
                                          <p:spTgt spid="1392"/>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393"/>
                                        </p:tgtEl>
                                        <p:attrNameLst>
                                          <p:attrName>style.visibility</p:attrName>
                                        </p:attrNameLst>
                                      </p:cBhvr>
                                      <p:to>
                                        <p:strVal val="visible"/>
                                      </p:to>
                                    </p:set>
                                    <p:animEffect transition="in" filter="fade">
                                      <p:cBhvr>
                                        <p:cTn id="3064" dur="500"/>
                                        <p:tgtEl>
                                          <p:spTgt spid="1393"/>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394"/>
                                        </p:tgtEl>
                                        <p:attrNameLst>
                                          <p:attrName>style.visibility</p:attrName>
                                        </p:attrNameLst>
                                      </p:cBhvr>
                                      <p:to>
                                        <p:strVal val="visible"/>
                                      </p:to>
                                    </p:set>
                                    <p:animEffect transition="in" filter="fade">
                                      <p:cBhvr>
                                        <p:cTn id="3067" dur="500"/>
                                        <p:tgtEl>
                                          <p:spTgt spid="1394"/>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395"/>
                                        </p:tgtEl>
                                        <p:attrNameLst>
                                          <p:attrName>style.visibility</p:attrName>
                                        </p:attrNameLst>
                                      </p:cBhvr>
                                      <p:to>
                                        <p:strVal val="visible"/>
                                      </p:to>
                                    </p:set>
                                    <p:animEffect transition="in" filter="fade">
                                      <p:cBhvr>
                                        <p:cTn id="3070" dur="500"/>
                                        <p:tgtEl>
                                          <p:spTgt spid="1395"/>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396"/>
                                        </p:tgtEl>
                                        <p:attrNameLst>
                                          <p:attrName>style.visibility</p:attrName>
                                        </p:attrNameLst>
                                      </p:cBhvr>
                                      <p:to>
                                        <p:strVal val="visible"/>
                                      </p:to>
                                    </p:set>
                                    <p:animEffect transition="in" filter="fade">
                                      <p:cBhvr>
                                        <p:cTn id="3073" dur="500"/>
                                        <p:tgtEl>
                                          <p:spTgt spid="1396"/>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397"/>
                                        </p:tgtEl>
                                        <p:attrNameLst>
                                          <p:attrName>style.visibility</p:attrName>
                                        </p:attrNameLst>
                                      </p:cBhvr>
                                      <p:to>
                                        <p:strVal val="visible"/>
                                      </p:to>
                                    </p:set>
                                    <p:animEffect transition="in" filter="fade">
                                      <p:cBhvr>
                                        <p:cTn id="3076" dur="500"/>
                                        <p:tgtEl>
                                          <p:spTgt spid="1397"/>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398"/>
                                        </p:tgtEl>
                                        <p:attrNameLst>
                                          <p:attrName>style.visibility</p:attrName>
                                        </p:attrNameLst>
                                      </p:cBhvr>
                                      <p:to>
                                        <p:strVal val="visible"/>
                                      </p:to>
                                    </p:set>
                                    <p:animEffect transition="in" filter="fade">
                                      <p:cBhvr>
                                        <p:cTn id="3079" dur="500"/>
                                        <p:tgtEl>
                                          <p:spTgt spid="1398"/>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399"/>
                                        </p:tgtEl>
                                        <p:attrNameLst>
                                          <p:attrName>style.visibility</p:attrName>
                                        </p:attrNameLst>
                                      </p:cBhvr>
                                      <p:to>
                                        <p:strVal val="visible"/>
                                      </p:to>
                                    </p:set>
                                    <p:animEffect transition="in" filter="fade">
                                      <p:cBhvr>
                                        <p:cTn id="3082" dur="500"/>
                                        <p:tgtEl>
                                          <p:spTgt spid="1399"/>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400"/>
                                        </p:tgtEl>
                                        <p:attrNameLst>
                                          <p:attrName>style.visibility</p:attrName>
                                        </p:attrNameLst>
                                      </p:cBhvr>
                                      <p:to>
                                        <p:strVal val="visible"/>
                                      </p:to>
                                    </p:set>
                                    <p:animEffect transition="in" filter="fade">
                                      <p:cBhvr>
                                        <p:cTn id="3085" dur="500"/>
                                        <p:tgtEl>
                                          <p:spTgt spid="1400"/>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401"/>
                                        </p:tgtEl>
                                        <p:attrNameLst>
                                          <p:attrName>style.visibility</p:attrName>
                                        </p:attrNameLst>
                                      </p:cBhvr>
                                      <p:to>
                                        <p:strVal val="visible"/>
                                      </p:to>
                                    </p:set>
                                    <p:animEffect transition="in" filter="fade">
                                      <p:cBhvr>
                                        <p:cTn id="3088" dur="500"/>
                                        <p:tgtEl>
                                          <p:spTgt spid="1401"/>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402"/>
                                        </p:tgtEl>
                                        <p:attrNameLst>
                                          <p:attrName>style.visibility</p:attrName>
                                        </p:attrNameLst>
                                      </p:cBhvr>
                                      <p:to>
                                        <p:strVal val="visible"/>
                                      </p:to>
                                    </p:set>
                                    <p:animEffect transition="in" filter="fade">
                                      <p:cBhvr>
                                        <p:cTn id="3091" dur="500"/>
                                        <p:tgtEl>
                                          <p:spTgt spid="1402"/>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403"/>
                                        </p:tgtEl>
                                        <p:attrNameLst>
                                          <p:attrName>style.visibility</p:attrName>
                                        </p:attrNameLst>
                                      </p:cBhvr>
                                      <p:to>
                                        <p:strVal val="visible"/>
                                      </p:to>
                                    </p:set>
                                    <p:animEffect transition="in" filter="fade">
                                      <p:cBhvr>
                                        <p:cTn id="3094" dur="500"/>
                                        <p:tgtEl>
                                          <p:spTgt spid="1403"/>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404"/>
                                        </p:tgtEl>
                                        <p:attrNameLst>
                                          <p:attrName>style.visibility</p:attrName>
                                        </p:attrNameLst>
                                      </p:cBhvr>
                                      <p:to>
                                        <p:strVal val="visible"/>
                                      </p:to>
                                    </p:set>
                                    <p:animEffect transition="in" filter="fade">
                                      <p:cBhvr>
                                        <p:cTn id="3097" dur="500"/>
                                        <p:tgtEl>
                                          <p:spTgt spid="1404"/>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405"/>
                                        </p:tgtEl>
                                        <p:attrNameLst>
                                          <p:attrName>style.visibility</p:attrName>
                                        </p:attrNameLst>
                                      </p:cBhvr>
                                      <p:to>
                                        <p:strVal val="visible"/>
                                      </p:to>
                                    </p:set>
                                    <p:animEffect transition="in" filter="fade">
                                      <p:cBhvr>
                                        <p:cTn id="3100" dur="500"/>
                                        <p:tgtEl>
                                          <p:spTgt spid="1405"/>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406"/>
                                        </p:tgtEl>
                                        <p:attrNameLst>
                                          <p:attrName>style.visibility</p:attrName>
                                        </p:attrNameLst>
                                      </p:cBhvr>
                                      <p:to>
                                        <p:strVal val="visible"/>
                                      </p:to>
                                    </p:set>
                                    <p:animEffect transition="in" filter="fade">
                                      <p:cBhvr>
                                        <p:cTn id="3103" dur="500"/>
                                        <p:tgtEl>
                                          <p:spTgt spid="1406"/>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407"/>
                                        </p:tgtEl>
                                        <p:attrNameLst>
                                          <p:attrName>style.visibility</p:attrName>
                                        </p:attrNameLst>
                                      </p:cBhvr>
                                      <p:to>
                                        <p:strVal val="visible"/>
                                      </p:to>
                                    </p:set>
                                    <p:animEffect transition="in" filter="fade">
                                      <p:cBhvr>
                                        <p:cTn id="3106" dur="500"/>
                                        <p:tgtEl>
                                          <p:spTgt spid="1407"/>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408"/>
                                        </p:tgtEl>
                                        <p:attrNameLst>
                                          <p:attrName>style.visibility</p:attrName>
                                        </p:attrNameLst>
                                      </p:cBhvr>
                                      <p:to>
                                        <p:strVal val="visible"/>
                                      </p:to>
                                    </p:set>
                                    <p:animEffect transition="in" filter="fade">
                                      <p:cBhvr>
                                        <p:cTn id="3109" dur="500"/>
                                        <p:tgtEl>
                                          <p:spTgt spid="1408"/>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409"/>
                                        </p:tgtEl>
                                        <p:attrNameLst>
                                          <p:attrName>style.visibility</p:attrName>
                                        </p:attrNameLst>
                                      </p:cBhvr>
                                      <p:to>
                                        <p:strVal val="visible"/>
                                      </p:to>
                                    </p:set>
                                    <p:animEffect transition="in" filter="fade">
                                      <p:cBhvr>
                                        <p:cTn id="3112" dur="500"/>
                                        <p:tgtEl>
                                          <p:spTgt spid="1409"/>
                                        </p:tgtEl>
                                      </p:cBhvr>
                                    </p:animEffect>
                                  </p:childTnLst>
                                </p:cTn>
                              </p:par>
                            </p:childTnLst>
                          </p:cTn>
                        </p:par>
                      </p:childTnLst>
                    </p:cTn>
                  </p:par>
                  <p:par>
                    <p:cTn id="3113" fill="hold">
                      <p:stCondLst>
                        <p:cond delay="indefinite"/>
                      </p:stCondLst>
                      <p:childTnLst>
                        <p:par>
                          <p:cTn id="3114" fill="hold">
                            <p:stCondLst>
                              <p:cond delay="0"/>
                            </p:stCondLst>
                            <p:childTnLst>
                              <p:par>
                                <p:cTn id="3115" presetID="10" presetClass="entr" presetSubtype="0" fill="hold" nodeType="clickEffect">
                                  <p:stCondLst>
                                    <p:cond delay="0"/>
                                  </p:stCondLst>
                                  <p:childTnLst>
                                    <p:set>
                                      <p:cBhvr>
                                        <p:cTn id="3116" dur="1" fill="hold">
                                          <p:stCondLst>
                                            <p:cond delay="0"/>
                                          </p:stCondLst>
                                        </p:cTn>
                                        <p:tgtEl>
                                          <p:spTgt spid="1410"/>
                                        </p:tgtEl>
                                        <p:attrNameLst>
                                          <p:attrName>style.visibility</p:attrName>
                                        </p:attrNameLst>
                                      </p:cBhvr>
                                      <p:to>
                                        <p:strVal val="visible"/>
                                      </p:to>
                                    </p:set>
                                    <p:animEffect transition="in" filter="fade">
                                      <p:cBhvr>
                                        <p:cTn id="3117" dur="500"/>
                                        <p:tgtEl>
                                          <p:spTgt spid="1410"/>
                                        </p:tgtEl>
                                      </p:cBhvr>
                                    </p:animEffect>
                                  </p:childTnLst>
                                </p:cTn>
                              </p:par>
                              <p:par>
                                <p:cTn id="3118" presetID="10" presetClass="entr" presetSubtype="0" fill="hold" nodeType="withEffect">
                                  <p:stCondLst>
                                    <p:cond delay="0"/>
                                  </p:stCondLst>
                                  <p:childTnLst>
                                    <p:set>
                                      <p:cBhvr>
                                        <p:cTn id="3119" dur="1" fill="hold">
                                          <p:stCondLst>
                                            <p:cond delay="0"/>
                                          </p:stCondLst>
                                        </p:cTn>
                                        <p:tgtEl>
                                          <p:spTgt spid="1411"/>
                                        </p:tgtEl>
                                        <p:attrNameLst>
                                          <p:attrName>style.visibility</p:attrName>
                                        </p:attrNameLst>
                                      </p:cBhvr>
                                      <p:to>
                                        <p:strVal val="visible"/>
                                      </p:to>
                                    </p:set>
                                    <p:animEffect transition="in" filter="fade">
                                      <p:cBhvr>
                                        <p:cTn id="3120" dur="500"/>
                                        <p:tgtEl>
                                          <p:spTgt spid="1411"/>
                                        </p:tgtEl>
                                      </p:cBhvr>
                                    </p:animEffect>
                                  </p:childTnLst>
                                </p:cTn>
                              </p:par>
                              <p:par>
                                <p:cTn id="3121" presetID="10" presetClass="entr" presetSubtype="0" fill="hold" grpId="0" nodeType="withEffect">
                                  <p:stCondLst>
                                    <p:cond delay="0"/>
                                  </p:stCondLst>
                                  <p:childTnLst>
                                    <p:set>
                                      <p:cBhvr>
                                        <p:cTn id="3122" dur="1" fill="hold">
                                          <p:stCondLst>
                                            <p:cond delay="0"/>
                                          </p:stCondLst>
                                        </p:cTn>
                                        <p:tgtEl>
                                          <p:spTgt spid="19"/>
                                        </p:tgtEl>
                                        <p:attrNameLst>
                                          <p:attrName>style.visibility</p:attrName>
                                        </p:attrNameLst>
                                      </p:cBhvr>
                                      <p:to>
                                        <p:strVal val="visible"/>
                                      </p:to>
                                    </p:set>
                                    <p:animEffect transition="in" filter="fade">
                                      <p:cBhvr>
                                        <p:cTn id="31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3" grpId="0" animBg="1"/>
      <p:bldP spid="214" grpId="0" animBg="1"/>
      <p:bldP spid="215" grpId="0" animBg="1"/>
      <p:bldP spid="216" grpId="0" animBg="1"/>
      <p:bldP spid="217" grpId="0" animBg="1"/>
      <p:bldP spid="218" grpId="0" animBg="1"/>
      <p:bldP spid="219" grpId="0" animBg="1"/>
      <p:bldP spid="220" grpId="0" animBg="1"/>
      <p:bldP spid="221" grpId="0" animBg="1"/>
      <p:bldP spid="222" grpId="0" animBg="1"/>
      <p:bldP spid="224" grpId="0" animBg="1"/>
      <p:bldP spid="225" grpId="0" animBg="1"/>
      <p:bldP spid="226" grpId="0" animBg="1"/>
      <p:bldP spid="227" grpId="0" animBg="1"/>
      <p:bldP spid="228" grpId="0" animBg="1"/>
      <p:bldP spid="229" grpId="0" animBg="1"/>
      <p:bldP spid="230" grpId="0" animBg="1"/>
      <p:bldP spid="231" grpId="0" animBg="1"/>
      <p:bldP spid="232" grpId="0" animBg="1"/>
      <p:bldP spid="233" grpId="0" animBg="1"/>
      <p:bldP spid="234" grpId="0" animBg="1"/>
      <p:bldP spid="235" grpId="0" animBg="1"/>
      <p:bldP spid="236" grpId="0" animBg="1"/>
      <p:bldP spid="237" grpId="0" animBg="1"/>
      <p:bldP spid="238" grpId="0" animBg="1"/>
      <p:bldP spid="239" grpId="0" animBg="1"/>
      <p:bldP spid="240" grpId="0" animBg="1"/>
      <p:bldP spid="241" grpId="0" animBg="1"/>
      <p:bldP spid="242" grpId="0" animBg="1"/>
      <p:bldP spid="243" grpId="0" animBg="1"/>
      <p:bldP spid="244" grpId="0" animBg="1"/>
      <p:bldP spid="245" grpId="0" animBg="1"/>
      <p:bldP spid="246" grpId="0" animBg="1"/>
      <p:bldP spid="247" grpId="0" animBg="1"/>
      <p:bldP spid="248" grpId="0" animBg="1"/>
      <p:bldP spid="249" grpId="0" animBg="1"/>
      <p:bldP spid="250" grpId="0" animBg="1"/>
      <p:bldP spid="251" grpId="0" animBg="1"/>
      <p:bldP spid="252" grpId="0" animBg="1"/>
      <p:bldP spid="253" grpId="0" animBg="1"/>
      <p:bldP spid="254" grpId="0" animBg="1"/>
      <p:bldP spid="255" grpId="0" animBg="1"/>
      <p:bldP spid="256" grpId="0" animBg="1"/>
      <p:bldP spid="257" grpId="0" animBg="1"/>
      <p:bldP spid="258" grpId="0" animBg="1"/>
      <p:bldP spid="259" grpId="0" animBg="1"/>
      <p:bldP spid="260" grpId="0" animBg="1"/>
      <p:bldP spid="261" grpId="0" animBg="1"/>
      <p:bldP spid="262" grpId="0" animBg="1"/>
      <p:bldP spid="263" grpId="0" animBg="1"/>
      <p:bldP spid="264" grpId="0" animBg="1"/>
      <p:bldP spid="265" grpId="0" animBg="1"/>
      <p:bldP spid="266" grpId="0" animBg="1"/>
      <p:bldP spid="267" grpId="0" animBg="1"/>
      <p:bldP spid="268" grpId="0" animBg="1"/>
      <p:bldP spid="269" grpId="0" animBg="1"/>
      <p:bldP spid="270" grpId="0" animBg="1"/>
      <p:bldP spid="271" grpId="0" animBg="1"/>
      <p:bldP spid="272" grpId="0" animBg="1"/>
      <p:bldP spid="273" grpId="0" animBg="1"/>
      <p:bldP spid="274" grpId="0" animBg="1"/>
      <p:bldP spid="275" grpId="0" animBg="1"/>
      <p:bldP spid="276" grpId="0" animBg="1"/>
      <p:bldP spid="277" grpId="0" animBg="1"/>
      <p:bldP spid="278" grpId="0" animBg="1"/>
      <p:bldP spid="279" grpId="0" animBg="1"/>
      <p:bldP spid="280" grpId="0" animBg="1"/>
      <p:bldP spid="281" grpId="0" animBg="1"/>
      <p:bldP spid="282" grpId="0" animBg="1"/>
      <p:bldP spid="283" grpId="0" animBg="1"/>
      <p:bldP spid="284" grpId="0" animBg="1"/>
      <p:bldP spid="285" grpId="0" animBg="1"/>
      <p:bldP spid="286" grpId="0" animBg="1"/>
      <p:bldP spid="287" grpId="0" animBg="1"/>
      <p:bldP spid="288" grpId="0" animBg="1"/>
      <p:bldP spid="289" grpId="0" animBg="1"/>
      <p:bldP spid="290" grpId="0" animBg="1"/>
      <p:bldP spid="291" grpId="0" animBg="1"/>
      <p:bldP spid="292" grpId="0" animBg="1"/>
      <p:bldP spid="293" grpId="0" animBg="1"/>
      <p:bldP spid="294" grpId="0" animBg="1"/>
      <p:bldP spid="295" grpId="0" animBg="1"/>
      <p:bldP spid="296" grpId="0" animBg="1"/>
      <p:bldP spid="297" grpId="0" animBg="1"/>
      <p:bldP spid="298" grpId="0" animBg="1"/>
      <p:bldP spid="299" grpId="0" animBg="1"/>
      <p:bldP spid="300" grpId="0" animBg="1"/>
      <p:bldP spid="301" grpId="0" animBg="1"/>
      <p:bldP spid="302" grpId="0" animBg="1"/>
      <p:bldP spid="303" grpId="0" animBg="1"/>
      <p:bldP spid="304" grpId="0" animBg="1"/>
      <p:bldP spid="305" grpId="0" animBg="1"/>
      <p:bldP spid="306" grpId="0" animBg="1"/>
      <p:bldP spid="307" grpId="0" animBg="1"/>
      <p:bldP spid="308" grpId="0" animBg="1"/>
      <p:bldP spid="309" grpId="0" animBg="1"/>
      <p:bldP spid="310" grpId="0" animBg="1"/>
      <p:bldP spid="311" grpId="0" animBg="1"/>
      <p:bldP spid="312" grpId="0" animBg="1"/>
      <p:bldP spid="313" grpId="0" animBg="1"/>
      <p:bldP spid="314" grpId="0" animBg="1"/>
      <p:bldP spid="315" grpId="0" animBg="1"/>
      <p:bldP spid="316" grpId="0" animBg="1"/>
      <p:bldP spid="317" grpId="0" animBg="1"/>
      <p:bldP spid="318" grpId="0" animBg="1"/>
      <p:bldP spid="319" grpId="0" animBg="1"/>
      <p:bldP spid="320" grpId="0" animBg="1"/>
      <p:bldP spid="321" grpId="0" animBg="1"/>
      <p:bldP spid="322" grpId="0" animBg="1"/>
      <p:bldP spid="323" grpId="0" animBg="1"/>
      <p:bldP spid="324" grpId="0" animBg="1"/>
      <p:bldP spid="325" grpId="0" animBg="1"/>
      <p:bldP spid="326" grpId="0" animBg="1"/>
      <p:bldP spid="327" grpId="0" animBg="1"/>
      <p:bldP spid="328" grpId="0" animBg="1"/>
      <p:bldP spid="329" grpId="0" animBg="1"/>
      <p:bldP spid="330" grpId="0" animBg="1"/>
      <p:bldP spid="331" grpId="0" animBg="1"/>
      <p:bldP spid="332" grpId="0" animBg="1"/>
      <p:bldP spid="333" grpId="0" animBg="1"/>
      <p:bldP spid="334" grpId="0" animBg="1"/>
      <p:bldP spid="335" grpId="0" animBg="1"/>
      <p:bldP spid="336" grpId="0" animBg="1"/>
      <p:bldP spid="337" grpId="0" animBg="1"/>
      <p:bldP spid="338" grpId="0" animBg="1"/>
      <p:bldP spid="339" grpId="0" animBg="1"/>
      <p:bldP spid="340" grpId="0" animBg="1"/>
      <p:bldP spid="341" grpId="0" animBg="1"/>
      <p:bldP spid="342" grpId="0" animBg="1"/>
      <p:bldP spid="343" grpId="0" animBg="1"/>
      <p:bldP spid="344" grpId="0" animBg="1"/>
      <p:bldP spid="345" grpId="0" animBg="1"/>
      <p:bldP spid="346" grpId="0" animBg="1"/>
      <p:bldP spid="347" grpId="0" animBg="1"/>
      <p:bldP spid="348" grpId="0" animBg="1"/>
      <p:bldP spid="349" grpId="0" animBg="1"/>
      <p:bldP spid="350" grpId="0" animBg="1"/>
      <p:bldP spid="351" grpId="0" animBg="1"/>
      <p:bldP spid="352" grpId="0" animBg="1"/>
      <p:bldP spid="353" grpId="0" animBg="1"/>
      <p:bldP spid="354" grpId="0" animBg="1"/>
      <p:bldP spid="355" grpId="0" animBg="1"/>
      <p:bldP spid="356" grpId="0" animBg="1"/>
      <p:bldP spid="357" grpId="0" animBg="1"/>
      <p:bldP spid="358" grpId="0" animBg="1"/>
      <p:bldP spid="359" grpId="0" animBg="1"/>
      <p:bldP spid="360" grpId="0" animBg="1"/>
      <p:bldP spid="361" grpId="0" animBg="1"/>
      <p:bldP spid="362" grpId="0" animBg="1"/>
      <p:bldP spid="363" grpId="0" animBg="1"/>
      <p:bldP spid="364" grpId="0" animBg="1"/>
      <p:bldP spid="365" grpId="0" animBg="1"/>
      <p:bldP spid="366" grpId="0" animBg="1"/>
      <p:bldP spid="367" grpId="0" animBg="1"/>
      <p:bldP spid="368" grpId="0" animBg="1"/>
      <p:bldP spid="369" grpId="0" animBg="1"/>
      <p:bldP spid="370" grpId="0" animBg="1"/>
      <p:bldP spid="371" grpId="0" animBg="1"/>
      <p:bldP spid="372" grpId="0" animBg="1"/>
      <p:bldP spid="373" grpId="0" animBg="1"/>
      <p:bldP spid="374" grpId="0" animBg="1"/>
      <p:bldP spid="375" grpId="0" animBg="1"/>
      <p:bldP spid="376" grpId="0" animBg="1"/>
      <p:bldP spid="377" grpId="0" animBg="1"/>
      <p:bldP spid="378" grpId="0" animBg="1"/>
      <p:bldP spid="379" grpId="0" animBg="1"/>
      <p:bldP spid="380" grpId="0" animBg="1"/>
      <p:bldP spid="381" grpId="0" animBg="1"/>
      <p:bldP spid="382" grpId="0" animBg="1"/>
      <p:bldP spid="383" grpId="0" animBg="1"/>
      <p:bldP spid="384" grpId="0" animBg="1"/>
      <p:bldP spid="385" grpId="0" animBg="1"/>
      <p:bldP spid="386" grpId="0" animBg="1"/>
      <p:bldP spid="387" grpId="0" animBg="1"/>
      <p:bldP spid="388" grpId="0" animBg="1"/>
      <p:bldP spid="389" grpId="0" animBg="1"/>
      <p:bldP spid="390" grpId="0" animBg="1"/>
      <p:bldP spid="391" grpId="0" animBg="1"/>
      <p:bldP spid="392" grpId="0" animBg="1"/>
      <p:bldP spid="393" grpId="0" animBg="1"/>
      <p:bldP spid="394" grpId="0" animBg="1"/>
      <p:bldP spid="395" grpId="0" animBg="1"/>
      <p:bldP spid="396" grpId="0" animBg="1"/>
      <p:bldP spid="397" grpId="0" animBg="1"/>
      <p:bldP spid="398" grpId="0" animBg="1"/>
      <p:bldP spid="399" grpId="0" animBg="1"/>
      <p:bldP spid="400" grpId="0" animBg="1"/>
      <p:bldP spid="401" grpId="0" animBg="1"/>
      <p:bldP spid="402" grpId="0" animBg="1"/>
      <p:bldP spid="403" grpId="0" animBg="1"/>
      <p:bldP spid="404" grpId="0" animBg="1"/>
      <p:bldP spid="405" grpId="0" animBg="1"/>
      <p:bldP spid="406" grpId="0" animBg="1"/>
      <p:bldP spid="407" grpId="0" animBg="1"/>
      <p:bldP spid="408" grpId="0" animBg="1"/>
      <p:bldP spid="409" grpId="0" animBg="1"/>
      <p:bldP spid="410" grpId="0" animBg="1"/>
      <p:bldP spid="411" grpId="0" animBg="1"/>
      <p:bldP spid="412" grpId="0" animBg="1"/>
      <p:bldP spid="413" grpId="0" animBg="1"/>
      <p:bldP spid="414" grpId="0" animBg="1"/>
      <p:bldP spid="415" grpId="0" animBg="1"/>
      <p:bldP spid="416" grpId="0" animBg="1"/>
      <p:bldP spid="417" grpId="0" animBg="1"/>
      <p:bldP spid="418" grpId="0" animBg="1"/>
      <p:bldP spid="419" grpId="0" animBg="1"/>
      <p:bldP spid="420" grpId="0" animBg="1"/>
      <p:bldP spid="421" grpId="0" animBg="1"/>
      <p:bldP spid="422" grpId="0" animBg="1"/>
      <p:bldP spid="423" grpId="0" animBg="1"/>
      <p:bldP spid="424" grpId="0" animBg="1"/>
      <p:bldP spid="425" grpId="0" animBg="1"/>
      <p:bldP spid="426" grpId="0" animBg="1"/>
      <p:bldP spid="427" grpId="0" animBg="1"/>
      <p:bldP spid="428" grpId="0" animBg="1"/>
      <p:bldP spid="429" grpId="0" animBg="1"/>
      <p:bldP spid="430" grpId="0" animBg="1"/>
      <p:bldP spid="431" grpId="0" animBg="1"/>
      <p:bldP spid="432" grpId="0" animBg="1"/>
      <p:bldP spid="433" grpId="0" animBg="1"/>
      <p:bldP spid="434" grpId="0" animBg="1"/>
      <p:bldP spid="435" grpId="0" animBg="1"/>
      <p:bldP spid="436" grpId="0" animBg="1"/>
      <p:bldP spid="437" grpId="0" animBg="1"/>
      <p:bldP spid="438" grpId="0" animBg="1"/>
      <p:bldP spid="439" grpId="0" animBg="1"/>
      <p:bldP spid="440" grpId="0" animBg="1"/>
      <p:bldP spid="441" grpId="0" animBg="1"/>
      <p:bldP spid="442" grpId="0" animBg="1"/>
      <p:bldP spid="443" grpId="0" animBg="1"/>
      <p:bldP spid="444" grpId="0" animBg="1"/>
      <p:bldP spid="445" grpId="0" animBg="1"/>
      <p:bldP spid="446" grpId="0" animBg="1"/>
      <p:bldP spid="447" grpId="0" animBg="1"/>
      <p:bldP spid="448" grpId="0" animBg="1"/>
      <p:bldP spid="449" grpId="0" animBg="1"/>
      <p:bldP spid="450" grpId="0" animBg="1"/>
      <p:bldP spid="451" grpId="0" animBg="1"/>
      <p:bldP spid="452" grpId="0" animBg="1"/>
      <p:bldP spid="453" grpId="0" animBg="1"/>
      <p:bldP spid="454" grpId="0" animBg="1"/>
      <p:bldP spid="455" grpId="0" animBg="1"/>
      <p:bldP spid="456" grpId="0" animBg="1"/>
      <p:bldP spid="457" grpId="0" animBg="1"/>
      <p:bldP spid="458" grpId="0" animBg="1"/>
      <p:bldP spid="459" grpId="0" animBg="1"/>
      <p:bldP spid="460" grpId="0" animBg="1"/>
      <p:bldP spid="461" grpId="0" animBg="1"/>
      <p:bldP spid="462" grpId="0" animBg="1"/>
      <p:bldP spid="463" grpId="0" animBg="1"/>
      <p:bldP spid="464" grpId="0" animBg="1"/>
      <p:bldP spid="465" grpId="0" animBg="1"/>
      <p:bldP spid="466" grpId="0" animBg="1"/>
      <p:bldP spid="467" grpId="0" animBg="1"/>
      <p:bldP spid="468" grpId="0" animBg="1"/>
      <p:bldP spid="469" grpId="0" animBg="1"/>
      <p:bldP spid="470" grpId="0" animBg="1"/>
      <p:bldP spid="471" grpId="0" animBg="1"/>
      <p:bldP spid="472" grpId="0" animBg="1"/>
      <p:bldP spid="473" grpId="0" animBg="1"/>
      <p:bldP spid="474" grpId="0" animBg="1"/>
      <p:bldP spid="475" grpId="0" animBg="1"/>
      <p:bldP spid="476" grpId="0" animBg="1"/>
      <p:bldP spid="477" grpId="0" animBg="1"/>
      <p:bldP spid="478" grpId="0" animBg="1"/>
      <p:bldP spid="480" grpId="0" animBg="1"/>
      <p:bldP spid="481" grpId="0" animBg="1"/>
      <p:bldP spid="482" grpId="0" animBg="1"/>
      <p:bldP spid="483" grpId="0" animBg="1"/>
      <p:bldP spid="484" grpId="0" animBg="1"/>
      <p:bldP spid="485" grpId="0" animBg="1"/>
      <p:bldP spid="486" grpId="0" animBg="1"/>
      <p:bldP spid="487" grpId="0" animBg="1"/>
      <p:bldP spid="488" grpId="0" animBg="1"/>
      <p:bldP spid="489" grpId="0" animBg="1"/>
      <p:bldP spid="490" grpId="0" animBg="1"/>
      <p:bldP spid="491" grpId="0" animBg="1"/>
      <p:bldP spid="492" grpId="0" animBg="1"/>
      <p:bldP spid="493" grpId="0" animBg="1"/>
      <p:bldP spid="494" grpId="0" animBg="1"/>
      <p:bldP spid="495" grpId="0" animBg="1"/>
      <p:bldP spid="496" grpId="0" animBg="1"/>
      <p:bldP spid="497" grpId="0" animBg="1"/>
      <p:bldP spid="498" grpId="0" animBg="1"/>
      <p:bldP spid="499" grpId="0" animBg="1"/>
      <p:bldP spid="500" grpId="0" animBg="1"/>
      <p:bldP spid="501" grpId="0" animBg="1"/>
      <p:bldP spid="502" grpId="0" animBg="1"/>
      <p:bldP spid="503" grpId="0" animBg="1"/>
      <p:bldP spid="504" grpId="0" animBg="1"/>
      <p:bldP spid="505" grpId="0" animBg="1"/>
      <p:bldP spid="506" grpId="0" animBg="1"/>
      <p:bldP spid="507" grpId="0" animBg="1"/>
      <p:bldP spid="508" grpId="0" animBg="1"/>
      <p:bldP spid="509" grpId="0" animBg="1"/>
      <p:bldP spid="510" grpId="0" animBg="1"/>
      <p:bldP spid="511" grpId="0" animBg="1"/>
      <p:bldP spid="512" grpId="0" animBg="1"/>
      <p:bldP spid="513" grpId="0" animBg="1"/>
      <p:bldP spid="514" grpId="0" animBg="1"/>
      <p:bldP spid="515" grpId="0" animBg="1"/>
      <p:bldP spid="516" grpId="0" animBg="1"/>
      <p:bldP spid="517" grpId="0" animBg="1"/>
      <p:bldP spid="518" grpId="0" animBg="1"/>
      <p:bldP spid="519" grpId="0" animBg="1"/>
      <p:bldP spid="520" grpId="0" animBg="1"/>
      <p:bldP spid="521" grpId="0" animBg="1"/>
      <p:bldP spid="522" grpId="0" animBg="1"/>
      <p:bldP spid="523" grpId="0" animBg="1"/>
      <p:bldP spid="524" grpId="0" animBg="1"/>
      <p:bldP spid="525" grpId="0" animBg="1"/>
      <p:bldP spid="526" grpId="0" animBg="1"/>
      <p:bldP spid="527" grpId="0" animBg="1"/>
      <p:bldP spid="528" grpId="0" animBg="1"/>
      <p:bldP spid="529" grpId="0" animBg="1"/>
      <p:bldP spid="530" grpId="0" animBg="1"/>
      <p:bldP spid="531" grpId="0" animBg="1"/>
      <p:bldP spid="532" grpId="0" animBg="1"/>
      <p:bldP spid="533" grpId="0" animBg="1"/>
      <p:bldP spid="534" grpId="0" animBg="1"/>
      <p:bldP spid="535" grpId="0" animBg="1"/>
      <p:bldP spid="536" grpId="0" animBg="1"/>
      <p:bldP spid="537" grpId="0" animBg="1"/>
      <p:bldP spid="538" grpId="0" animBg="1"/>
      <p:bldP spid="539" grpId="0" animBg="1"/>
      <p:bldP spid="540" grpId="0" animBg="1"/>
      <p:bldP spid="541" grpId="0" animBg="1"/>
      <p:bldP spid="542" grpId="0" animBg="1"/>
      <p:bldP spid="543" grpId="0" animBg="1"/>
      <p:bldP spid="544" grpId="0" animBg="1"/>
      <p:bldP spid="545" grpId="0" animBg="1"/>
      <p:bldP spid="546" grpId="0" animBg="1"/>
      <p:bldP spid="547" grpId="0" animBg="1"/>
      <p:bldP spid="548" grpId="0" animBg="1"/>
      <p:bldP spid="549" grpId="0" animBg="1"/>
      <p:bldP spid="551" grpId="0" animBg="1"/>
      <p:bldP spid="552" grpId="0" animBg="1"/>
      <p:bldP spid="553" grpId="0" animBg="1"/>
      <p:bldP spid="554" grpId="0" animBg="1"/>
      <p:bldP spid="555" grpId="0" animBg="1"/>
      <p:bldP spid="556" grpId="0" animBg="1"/>
      <p:bldP spid="557" grpId="0" animBg="1"/>
      <p:bldP spid="558" grpId="0" animBg="1"/>
      <p:bldP spid="559" grpId="0" animBg="1"/>
      <p:bldP spid="560" grpId="0" animBg="1"/>
      <p:bldP spid="561" grpId="0" animBg="1"/>
      <p:bldP spid="562" grpId="0" animBg="1"/>
      <p:bldP spid="563" grpId="0" animBg="1"/>
      <p:bldP spid="564" grpId="0" animBg="1"/>
      <p:bldP spid="565" grpId="0" animBg="1"/>
      <p:bldP spid="566" grpId="0" animBg="1"/>
      <p:bldP spid="567" grpId="0" animBg="1"/>
      <p:bldP spid="568" grpId="0" animBg="1"/>
      <p:bldP spid="569" grpId="0" animBg="1"/>
      <p:bldP spid="570" grpId="0" animBg="1"/>
      <p:bldP spid="571" grpId="0" animBg="1"/>
      <p:bldP spid="572" grpId="0" animBg="1"/>
      <p:bldP spid="573" grpId="0" animBg="1"/>
      <p:bldP spid="574" grpId="0" animBg="1"/>
      <p:bldP spid="575" grpId="0" animBg="1"/>
      <p:bldP spid="576" grpId="0" animBg="1"/>
      <p:bldP spid="577" grpId="0" animBg="1"/>
      <p:bldP spid="578" grpId="0" animBg="1"/>
      <p:bldP spid="580" grpId="0" animBg="1"/>
      <p:bldP spid="581" grpId="0" animBg="1"/>
      <p:bldP spid="582" grpId="0" animBg="1"/>
      <p:bldP spid="583" grpId="0" animBg="1"/>
      <p:bldP spid="584" grpId="0" animBg="1"/>
      <p:bldP spid="585" grpId="0" animBg="1"/>
      <p:bldP spid="586" grpId="0" animBg="1"/>
      <p:bldP spid="587" grpId="0" animBg="1"/>
      <p:bldP spid="588" grpId="0" animBg="1"/>
      <p:bldP spid="589" grpId="0" animBg="1"/>
      <p:bldP spid="590" grpId="0" animBg="1"/>
      <p:bldP spid="591" grpId="0" animBg="1"/>
      <p:bldP spid="592" grpId="0" animBg="1"/>
      <p:bldP spid="593" grpId="0" animBg="1"/>
      <p:bldP spid="594" grpId="0" animBg="1"/>
      <p:bldP spid="595" grpId="0" animBg="1"/>
      <p:bldP spid="596" grpId="0" animBg="1"/>
      <p:bldP spid="597" grpId="0" animBg="1"/>
      <p:bldP spid="598" grpId="0" animBg="1"/>
      <p:bldP spid="599" grpId="0" animBg="1"/>
      <p:bldP spid="600" grpId="0" animBg="1"/>
      <p:bldP spid="601" grpId="0" animBg="1"/>
      <p:bldP spid="602" grpId="0" animBg="1"/>
      <p:bldP spid="603" grpId="0" animBg="1"/>
      <p:bldP spid="604" grpId="0" animBg="1"/>
      <p:bldP spid="605" grpId="0" animBg="1"/>
      <p:bldP spid="606" grpId="0" animBg="1"/>
      <p:bldP spid="607" grpId="0" animBg="1"/>
      <p:bldP spid="608" grpId="0" animBg="1"/>
      <p:bldP spid="609" grpId="0" animBg="1"/>
      <p:bldP spid="610" grpId="0" animBg="1"/>
      <p:bldP spid="611" grpId="0" animBg="1"/>
      <p:bldP spid="612" grpId="0" animBg="1"/>
      <p:bldP spid="613" grpId="0" animBg="1"/>
      <p:bldP spid="614" grpId="0" animBg="1"/>
      <p:bldP spid="615" grpId="0" animBg="1"/>
      <p:bldP spid="616" grpId="0" animBg="1"/>
      <p:bldP spid="617" grpId="0" animBg="1"/>
      <p:bldP spid="618" grpId="0" animBg="1"/>
      <p:bldP spid="619" grpId="0" animBg="1"/>
      <p:bldP spid="620" grpId="0" animBg="1"/>
      <p:bldP spid="621" grpId="0" animBg="1"/>
      <p:bldP spid="622" grpId="0" animBg="1"/>
      <p:bldP spid="623" grpId="0" animBg="1"/>
      <p:bldP spid="624" grpId="0" animBg="1"/>
      <p:bldP spid="625" grpId="0" animBg="1"/>
      <p:bldP spid="626" grpId="0" animBg="1"/>
      <p:bldP spid="627" grpId="0" animBg="1"/>
      <p:bldP spid="628" grpId="0" animBg="1"/>
      <p:bldP spid="629" grpId="0" animBg="1"/>
      <p:bldP spid="630" grpId="0" animBg="1"/>
      <p:bldP spid="631" grpId="0" animBg="1"/>
      <p:bldP spid="632" grpId="0" animBg="1"/>
      <p:bldP spid="633" grpId="0" animBg="1"/>
      <p:bldP spid="634" grpId="0" animBg="1"/>
      <p:bldP spid="635" grpId="0" animBg="1"/>
      <p:bldP spid="636" grpId="0" animBg="1"/>
      <p:bldP spid="637" grpId="0" animBg="1"/>
      <p:bldP spid="638" grpId="0" animBg="1"/>
      <p:bldP spid="639" grpId="0" animBg="1"/>
      <p:bldP spid="640" grpId="0" animBg="1"/>
      <p:bldP spid="641" grpId="0" animBg="1"/>
      <p:bldP spid="642" grpId="0" animBg="1"/>
      <p:bldP spid="643" grpId="0" animBg="1"/>
      <p:bldP spid="644" grpId="0" animBg="1"/>
      <p:bldP spid="645" grpId="0" animBg="1"/>
      <p:bldP spid="646" grpId="0" animBg="1"/>
      <p:bldP spid="647" grpId="0" animBg="1"/>
      <p:bldP spid="648" grpId="0" animBg="1"/>
      <p:bldP spid="649" grpId="0" animBg="1"/>
      <p:bldP spid="650" grpId="0" animBg="1"/>
      <p:bldP spid="651" grpId="0" animBg="1"/>
      <p:bldP spid="652" grpId="0" animBg="1"/>
      <p:bldP spid="653" grpId="0" animBg="1"/>
      <p:bldP spid="654" grpId="0" animBg="1"/>
      <p:bldP spid="655" grpId="0" animBg="1"/>
      <p:bldP spid="656" grpId="0" animBg="1"/>
      <p:bldP spid="657" grpId="0" animBg="1"/>
      <p:bldP spid="658" grpId="0" animBg="1"/>
      <p:bldP spid="659" grpId="0" animBg="1"/>
      <p:bldP spid="660" grpId="0" animBg="1"/>
      <p:bldP spid="661" grpId="0" animBg="1"/>
      <p:bldP spid="662" grpId="0" animBg="1"/>
      <p:bldP spid="663" grpId="0" animBg="1"/>
      <p:bldP spid="664" grpId="0" animBg="1"/>
      <p:bldP spid="665" grpId="0" animBg="1"/>
      <p:bldP spid="666" grpId="0" animBg="1"/>
      <p:bldP spid="667" grpId="0" animBg="1"/>
      <p:bldP spid="668" grpId="0" animBg="1"/>
      <p:bldP spid="669" grpId="0" animBg="1"/>
      <p:bldP spid="670" grpId="0" animBg="1"/>
      <p:bldP spid="671" grpId="0" animBg="1"/>
      <p:bldP spid="672" grpId="0" animBg="1"/>
      <p:bldP spid="673" grpId="0" animBg="1"/>
      <p:bldP spid="674" grpId="0" animBg="1"/>
      <p:bldP spid="676" grpId="0" animBg="1"/>
      <p:bldP spid="677" grpId="0" animBg="1"/>
      <p:bldP spid="678" grpId="0" animBg="1"/>
      <p:bldP spid="679" grpId="0" animBg="1"/>
      <p:bldP spid="680" grpId="0" animBg="1"/>
      <p:bldP spid="681" grpId="0" animBg="1"/>
      <p:bldP spid="682" grpId="0" animBg="1"/>
      <p:bldP spid="683" grpId="0" animBg="1"/>
      <p:bldP spid="684" grpId="0" animBg="1"/>
      <p:bldP spid="685" grpId="0" animBg="1"/>
      <p:bldP spid="686" grpId="0" animBg="1"/>
      <p:bldP spid="687" grpId="0" animBg="1"/>
      <p:bldP spid="688" grpId="0" animBg="1"/>
      <p:bldP spid="689" grpId="0" animBg="1"/>
      <p:bldP spid="690" grpId="0" animBg="1"/>
      <p:bldP spid="691" grpId="0" animBg="1"/>
      <p:bldP spid="692" grpId="0" animBg="1"/>
      <p:bldP spid="693" grpId="0" animBg="1"/>
      <p:bldP spid="694" grpId="0" animBg="1"/>
      <p:bldP spid="695" grpId="0" animBg="1"/>
      <p:bldP spid="696" grpId="0" animBg="1"/>
      <p:bldP spid="697" grpId="0" animBg="1"/>
      <p:bldP spid="698" grpId="0" animBg="1"/>
      <p:bldP spid="699" grpId="0" animBg="1"/>
      <p:bldP spid="700" grpId="0" animBg="1"/>
      <p:bldP spid="701" grpId="0" animBg="1"/>
      <p:bldP spid="702" grpId="0" animBg="1"/>
      <p:bldP spid="703" grpId="0" animBg="1"/>
      <p:bldP spid="704" grpId="0" animBg="1"/>
      <p:bldP spid="705" grpId="0" animBg="1"/>
      <p:bldP spid="706" grpId="0" animBg="1"/>
      <p:bldP spid="707" grpId="0" animBg="1"/>
      <p:bldP spid="708" grpId="0" animBg="1"/>
      <p:bldP spid="709" grpId="0" animBg="1"/>
      <p:bldP spid="710" grpId="0" animBg="1"/>
      <p:bldP spid="711" grpId="0" animBg="1"/>
      <p:bldP spid="712" grpId="0" animBg="1"/>
      <p:bldP spid="713" grpId="0" animBg="1"/>
      <p:bldP spid="714" grpId="0" animBg="1"/>
      <p:bldP spid="715" grpId="0" animBg="1"/>
      <p:bldP spid="716" grpId="0" animBg="1"/>
      <p:bldP spid="717" grpId="0" animBg="1"/>
      <p:bldP spid="718" grpId="0" animBg="1"/>
      <p:bldP spid="719" grpId="0" animBg="1"/>
      <p:bldP spid="720" grpId="0" animBg="1"/>
      <p:bldP spid="721" grpId="0" animBg="1"/>
      <p:bldP spid="722" grpId="0" animBg="1"/>
      <p:bldP spid="723" grpId="0" animBg="1"/>
      <p:bldP spid="724" grpId="0" animBg="1"/>
      <p:bldP spid="725" grpId="0" animBg="1"/>
      <p:bldP spid="726" grpId="0" animBg="1"/>
      <p:bldP spid="727" grpId="0" animBg="1"/>
      <p:bldP spid="728" grpId="0" animBg="1"/>
      <p:bldP spid="729" grpId="0" animBg="1"/>
      <p:bldP spid="730" grpId="0" animBg="1"/>
      <p:bldP spid="731" grpId="0" animBg="1"/>
      <p:bldP spid="732" grpId="0" animBg="1"/>
      <p:bldP spid="733" grpId="0" animBg="1"/>
      <p:bldP spid="734" grpId="0" animBg="1"/>
      <p:bldP spid="735" grpId="0" animBg="1"/>
      <p:bldP spid="736" grpId="0" animBg="1"/>
      <p:bldP spid="737" grpId="0" animBg="1"/>
      <p:bldP spid="738" grpId="0" animBg="1"/>
      <p:bldP spid="739" grpId="0" animBg="1"/>
      <p:bldP spid="740" grpId="0" animBg="1"/>
      <p:bldP spid="741" grpId="0" animBg="1"/>
      <p:bldP spid="742" grpId="0" animBg="1"/>
      <p:bldP spid="743" grpId="0" animBg="1"/>
      <p:bldP spid="744" grpId="0" animBg="1"/>
      <p:bldP spid="745" grpId="0" animBg="1"/>
      <p:bldP spid="746" grpId="0" animBg="1"/>
      <p:bldP spid="747" grpId="0" animBg="1"/>
      <p:bldP spid="748" grpId="0" animBg="1"/>
      <p:bldP spid="749" grpId="0" animBg="1"/>
      <p:bldP spid="750" grpId="0" animBg="1"/>
      <p:bldP spid="751" grpId="0" animBg="1"/>
      <p:bldP spid="752" grpId="0" animBg="1"/>
      <p:bldP spid="753" grpId="0" animBg="1"/>
      <p:bldP spid="754" grpId="0" animBg="1"/>
      <p:bldP spid="755" grpId="0" animBg="1"/>
      <p:bldP spid="756" grpId="0" animBg="1"/>
      <p:bldP spid="757" grpId="0" animBg="1"/>
      <p:bldP spid="758" grpId="0" animBg="1"/>
      <p:bldP spid="759" grpId="0" animBg="1"/>
      <p:bldP spid="760" grpId="0" animBg="1"/>
      <p:bldP spid="761" grpId="0" animBg="1"/>
      <p:bldP spid="762" grpId="0" animBg="1"/>
      <p:bldP spid="763" grpId="0" animBg="1"/>
      <p:bldP spid="764" grpId="0" animBg="1"/>
      <p:bldP spid="765" grpId="0" animBg="1"/>
      <p:bldP spid="766" grpId="0" animBg="1"/>
      <p:bldP spid="767" grpId="0" animBg="1"/>
      <p:bldP spid="768" grpId="0" animBg="1"/>
      <p:bldP spid="769" grpId="0" animBg="1"/>
      <p:bldP spid="770" grpId="0" animBg="1"/>
      <p:bldP spid="771" grpId="0" animBg="1"/>
      <p:bldP spid="773" grpId="0" animBg="1"/>
      <p:bldP spid="774" grpId="0" animBg="1"/>
      <p:bldP spid="775" grpId="0" animBg="1"/>
      <p:bldP spid="776" grpId="0" animBg="1"/>
      <p:bldP spid="777" grpId="0" animBg="1"/>
      <p:bldP spid="778" grpId="0" animBg="1"/>
      <p:bldP spid="779" grpId="0" animBg="1"/>
      <p:bldP spid="780" grpId="0" animBg="1"/>
      <p:bldP spid="781" grpId="0" animBg="1"/>
      <p:bldP spid="782" grpId="0" animBg="1"/>
      <p:bldP spid="783" grpId="0" animBg="1"/>
      <p:bldP spid="784" grpId="0" animBg="1"/>
      <p:bldP spid="785" grpId="0" animBg="1"/>
      <p:bldP spid="786" grpId="0" animBg="1"/>
      <p:bldP spid="787" grpId="0" animBg="1"/>
      <p:bldP spid="788" grpId="0" animBg="1"/>
      <p:bldP spid="789" grpId="0" animBg="1"/>
      <p:bldP spid="790" grpId="0" animBg="1"/>
      <p:bldP spid="791" grpId="0" animBg="1"/>
      <p:bldP spid="792" grpId="0" animBg="1"/>
      <p:bldP spid="793" grpId="0" animBg="1"/>
      <p:bldP spid="794" grpId="0" animBg="1"/>
      <p:bldP spid="795" grpId="0" animBg="1"/>
      <p:bldP spid="796" grpId="0" animBg="1"/>
      <p:bldP spid="797" grpId="0" animBg="1"/>
      <p:bldP spid="798" grpId="0" animBg="1"/>
      <p:bldP spid="799" grpId="0" animBg="1"/>
      <p:bldP spid="800" grpId="0" animBg="1"/>
      <p:bldP spid="801" grpId="0" animBg="1"/>
      <p:bldP spid="802" grpId="0" animBg="1"/>
      <p:bldP spid="803" grpId="0" animBg="1"/>
      <p:bldP spid="804" grpId="0" animBg="1"/>
      <p:bldP spid="805" grpId="0" animBg="1"/>
      <p:bldP spid="806" grpId="0" animBg="1"/>
      <p:bldP spid="807" grpId="0" animBg="1"/>
      <p:bldP spid="808" grpId="0" animBg="1"/>
      <p:bldP spid="809" grpId="0" animBg="1"/>
      <p:bldP spid="810" grpId="0" animBg="1"/>
      <p:bldP spid="811" grpId="0" animBg="1"/>
      <p:bldP spid="812" grpId="0" animBg="1"/>
      <p:bldP spid="813" grpId="0" animBg="1"/>
      <p:bldP spid="814" grpId="0" animBg="1"/>
      <p:bldP spid="816" grpId="0" animBg="1"/>
      <p:bldP spid="817" grpId="0" animBg="1"/>
      <p:bldP spid="818" grpId="0" animBg="1"/>
      <p:bldP spid="819" grpId="0" animBg="1"/>
      <p:bldP spid="820" grpId="0" animBg="1"/>
      <p:bldP spid="821" grpId="0" animBg="1"/>
      <p:bldP spid="822" grpId="0" animBg="1"/>
      <p:bldP spid="823" grpId="0" animBg="1"/>
      <p:bldP spid="824" grpId="0" animBg="1"/>
      <p:bldP spid="825" grpId="0" animBg="1"/>
      <p:bldP spid="826" grpId="0" animBg="1"/>
      <p:bldP spid="827" grpId="0" animBg="1"/>
      <p:bldP spid="828" grpId="0" animBg="1"/>
      <p:bldP spid="829" grpId="0" animBg="1"/>
      <p:bldP spid="830" grpId="0" animBg="1"/>
      <p:bldP spid="831" grpId="0" animBg="1"/>
      <p:bldP spid="832" grpId="0" animBg="1"/>
      <p:bldP spid="833" grpId="0" animBg="1"/>
      <p:bldP spid="834" grpId="0" animBg="1"/>
      <p:bldP spid="835" grpId="0" animBg="1"/>
      <p:bldP spid="836" grpId="0" animBg="1"/>
      <p:bldP spid="837" grpId="0" animBg="1"/>
      <p:bldP spid="838" grpId="0" animBg="1"/>
      <p:bldP spid="839" grpId="0" animBg="1"/>
      <p:bldP spid="840" grpId="0" animBg="1"/>
      <p:bldP spid="841" grpId="0" animBg="1"/>
      <p:bldP spid="842" grpId="0" animBg="1"/>
      <p:bldP spid="843" grpId="0" animBg="1"/>
      <p:bldP spid="844" grpId="0" animBg="1"/>
      <p:bldP spid="845" grpId="0" animBg="1"/>
      <p:bldP spid="846" grpId="0" animBg="1"/>
      <p:bldP spid="847" grpId="0" animBg="1"/>
      <p:bldP spid="848" grpId="0" animBg="1"/>
      <p:bldP spid="849" grpId="0" animBg="1"/>
      <p:bldP spid="851" grpId="0" animBg="1"/>
      <p:bldP spid="852" grpId="0" animBg="1"/>
      <p:bldP spid="853" grpId="0" animBg="1"/>
      <p:bldP spid="854" grpId="0" animBg="1"/>
      <p:bldP spid="855" grpId="0" animBg="1"/>
      <p:bldP spid="856" grpId="0" animBg="1"/>
      <p:bldP spid="857" grpId="0" animBg="1"/>
      <p:bldP spid="858" grpId="0" animBg="1"/>
      <p:bldP spid="859" grpId="0" animBg="1"/>
      <p:bldP spid="860" grpId="0" animBg="1"/>
      <p:bldP spid="861" grpId="0" animBg="1"/>
      <p:bldP spid="862" grpId="0" animBg="1"/>
      <p:bldP spid="863" grpId="0" animBg="1"/>
      <p:bldP spid="864" grpId="0" animBg="1"/>
      <p:bldP spid="865" grpId="0" animBg="1"/>
      <p:bldP spid="866" grpId="0" animBg="1"/>
      <p:bldP spid="867" grpId="0" animBg="1"/>
      <p:bldP spid="868" grpId="0" animBg="1"/>
      <p:bldP spid="869" grpId="0" animBg="1"/>
      <p:bldP spid="870" grpId="0" animBg="1"/>
      <p:bldP spid="871" grpId="0" animBg="1"/>
      <p:bldP spid="872" grpId="0" animBg="1"/>
      <p:bldP spid="873" grpId="0" animBg="1"/>
      <p:bldP spid="874" grpId="0" animBg="1"/>
      <p:bldP spid="875" grpId="0" animBg="1"/>
      <p:bldP spid="876" grpId="0" animBg="1"/>
      <p:bldP spid="877" grpId="0" animBg="1"/>
      <p:bldP spid="878" grpId="0" animBg="1"/>
      <p:bldP spid="879" grpId="0" animBg="1"/>
      <p:bldP spid="880" grpId="0" animBg="1"/>
      <p:bldP spid="881" grpId="0" animBg="1"/>
      <p:bldP spid="882" grpId="0" animBg="1"/>
      <p:bldP spid="883" grpId="0" animBg="1"/>
      <p:bldP spid="884" grpId="0" animBg="1"/>
      <p:bldP spid="885" grpId="0" animBg="1"/>
      <p:bldP spid="886" grpId="0" animBg="1"/>
      <p:bldP spid="887" grpId="0" animBg="1"/>
      <p:bldP spid="888" grpId="0" animBg="1"/>
      <p:bldP spid="889" grpId="0" animBg="1"/>
      <p:bldP spid="890" grpId="0" animBg="1"/>
      <p:bldP spid="891" grpId="0" animBg="1"/>
      <p:bldP spid="892" grpId="0" animBg="1"/>
      <p:bldP spid="893" grpId="0" animBg="1"/>
      <p:bldP spid="894" grpId="0" animBg="1"/>
      <p:bldP spid="895" grpId="0" animBg="1"/>
      <p:bldP spid="896" grpId="0" animBg="1"/>
      <p:bldP spid="897" grpId="0" animBg="1"/>
      <p:bldP spid="898" grpId="0" animBg="1"/>
      <p:bldP spid="899" grpId="0" animBg="1"/>
      <p:bldP spid="900" grpId="0" animBg="1"/>
      <p:bldP spid="901" grpId="0" animBg="1"/>
      <p:bldP spid="902" grpId="0" animBg="1"/>
      <p:bldP spid="903" grpId="0" animBg="1"/>
      <p:bldP spid="904" grpId="0" animBg="1"/>
      <p:bldP spid="905" grpId="0" animBg="1"/>
      <p:bldP spid="906" grpId="0" animBg="1"/>
      <p:bldP spid="907" grpId="0" animBg="1"/>
      <p:bldP spid="908" grpId="0" animBg="1"/>
      <p:bldP spid="909" grpId="0" animBg="1"/>
      <p:bldP spid="910" grpId="0" animBg="1"/>
      <p:bldP spid="911" grpId="0" animBg="1"/>
      <p:bldP spid="912" grpId="0" animBg="1"/>
      <p:bldP spid="913" grpId="0" animBg="1"/>
      <p:bldP spid="914" grpId="0" animBg="1"/>
      <p:bldP spid="915" grpId="0" animBg="1"/>
      <p:bldP spid="916" grpId="0" animBg="1"/>
      <p:bldP spid="917" grpId="0" animBg="1"/>
      <p:bldP spid="919" grpId="0" animBg="1"/>
      <p:bldP spid="920" grpId="0" animBg="1"/>
      <p:bldP spid="921" grpId="0" animBg="1"/>
      <p:bldP spid="922" grpId="0" animBg="1"/>
      <p:bldP spid="923" grpId="0" animBg="1"/>
      <p:bldP spid="924" grpId="0" animBg="1"/>
      <p:bldP spid="925" grpId="0" animBg="1"/>
      <p:bldP spid="926" grpId="0" animBg="1"/>
      <p:bldP spid="927" grpId="0" animBg="1"/>
      <p:bldP spid="928" grpId="0" animBg="1"/>
      <p:bldP spid="929" grpId="0" animBg="1"/>
      <p:bldP spid="930" grpId="0" animBg="1"/>
      <p:bldP spid="931" grpId="0" animBg="1"/>
      <p:bldP spid="932" grpId="0" animBg="1"/>
      <p:bldP spid="933" grpId="0" animBg="1"/>
      <p:bldP spid="934" grpId="0" animBg="1"/>
      <p:bldP spid="935" grpId="0" animBg="1"/>
      <p:bldP spid="936" grpId="0" animBg="1"/>
      <p:bldP spid="937" grpId="0" animBg="1"/>
      <p:bldP spid="938" grpId="0" animBg="1"/>
      <p:bldP spid="939" grpId="0" animBg="1"/>
      <p:bldP spid="940" grpId="0" animBg="1"/>
      <p:bldP spid="942" grpId="0" animBg="1"/>
      <p:bldP spid="943" grpId="0" animBg="1"/>
      <p:bldP spid="944" grpId="0" animBg="1"/>
      <p:bldP spid="945" grpId="0" animBg="1"/>
      <p:bldP spid="946" grpId="0" animBg="1"/>
      <p:bldP spid="947" grpId="0" animBg="1"/>
      <p:bldP spid="948" grpId="0" animBg="1"/>
      <p:bldP spid="949" grpId="0" animBg="1"/>
      <p:bldP spid="950" grpId="0" animBg="1"/>
      <p:bldP spid="951" grpId="0" animBg="1"/>
      <p:bldP spid="952" grpId="0" animBg="1"/>
      <p:bldP spid="953" grpId="0" animBg="1"/>
      <p:bldP spid="954" grpId="0" animBg="1"/>
      <p:bldP spid="955" grpId="0" animBg="1"/>
      <p:bldP spid="956" grpId="0" animBg="1"/>
      <p:bldP spid="957" grpId="0" animBg="1"/>
      <p:bldP spid="958" grpId="0" animBg="1"/>
      <p:bldP spid="959" grpId="0" animBg="1"/>
      <p:bldP spid="960" grpId="0" animBg="1"/>
      <p:bldP spid="961" grpId="0" animBg="1"/>
      <p:bldP spid="962" grpId="0" animBg="1"/>
      <p:bldP spid="963" grpId="0" animBg="1"/>
      <p:bldP spid="964" grpId="0" animBg="1"/>
      <p:bldP spid="965" grpId="0" animBg="1"/>
      <p:bldP spid="966" grpId="0" animBg="1"/>
      <p:bldP spid="967" grpId="0" animBg="1"/>
      <p:bldP spid="968" grpId="0" animBg="1"/>
      <p:bldP spid="970" grpId="0" animBg="1"/>
      <p:bldP spid="971" grpId="0" animBg="1"/>
      <p:bldP spid="973" grpId="0" animBg="1"/>
      <p:bldP spid="974" grpId="0" animBg="1"/>
      <p:bldP spid="975" grpId="0" animBg="1"/>
      <p:bldP spid="976" grpId="0" animBg="1"/>
      <p:bldP spid="977" grpId="0" animBg="1"/>
      <p:bldP spid="978" grpId="0" animBg="1"/>
      <p:bldP spid="979" grpId="0" animBg="1"/>
      <p:bldP spid="980" grpId="0" animBg="1"/>
      <p:bldP spid="981" grpId="0" animBg="1"/>
      <p:bldP spid="982" grpId="0" animBg="1"/>
      <p:bldP spid="983" grpId="0" animBg="1"/>
      <p:bldP spid="984" grpId="0" animBg="1"/>
      <p:bldP spid="985" grpId="0" animBg="1"/>
      <p:bldP spid="986" grpId="0" animBg="1"/>
      <p:bldP spid="987" grpId="0" animBg="1"/>
      <p:bldP spid="988" grpId="0" animBg="1"/>
      <p:bldP spid="989" grpId="0" animBg="1"/>
      <p:bldP spid="990" grpId="0" animBg="1"/>
      <p:bldP spid="991" grpId="0" animBg="1"/>
      <p:bldP spid="992" grpId="0" animBg="1"/>
      <p:bldP spid="993" grpId="0" animBg="1"/>
      <p:bldP spid="994" grpId="0" animBg="1"/>
      <p:bldP spid="995" grpId="0" animBg="1"/>
      <p:bldP spid="996" grpId="0" animBg="1"/>
      <p:bldP spid="997" grpId="0" animBg="1"/>
      <p:bldP spid="998" grpId="0" animBg="1"/>
      <p:bldP spid="999" grpId="0" animBg="1"/>
      <p:bldP spid="1001" grpId="0" animBg="1"/>
      <p:bldP spid="1002" grpId="0" animBg="1"/>
      <p:bldP spid="1003" grpId="0" animBg="1"/>
      <p:bldP spid="1004" grpId="0" animBg="1"/>
      <p:bldP spid="1005" grpId="0" animBg="1"/>
      <p:bldP spid="1006" grpId="0" animBg="1"/>
      <p:bldP spid="1007" grpId="0" animBg="1"/>
      <p:bldP spid="1008" grpId="0" animBg="1"/>
      <p:bldP spid="1009" grpId="0" animBg="1"/>
      <p:bldP spid="1010" grpId="0" animBg="1"/>
      <p:bldP spid="1011" grpId="0" animBg="1"/>
      <p:bldP spid="1012" grpId="0" animBg="1"/>
      <p:bldP spid="1013" grpId="0" animBg="1"/>
      <p:bldP spid="1014" grpId="0" animBg="1"/>
      <p:bldP spid="1015" grpId="0" animBg="1"/>
      <p:bldP spid="1016" grpId="0" animBg="1"/>
      <p:bldP spid="1017" grpId="0" animBg="1"/>
      <p:bldP spid="1018" grpId="0" animBg="1"/>
      <p:bldP spid="1019" grpId="0" animBg="1"/>
      <p:bldP spid="1020" grpId="0" animBg="1"/>
      <p:bldP spid="1021" grpId="0" animBg="1"/>
      <p:bldP spid="1022" grpId="0" animBg="1"/>
      <p:bldP spid="1023" grpId="0" animBg="1"/>
      <p:bldP spid="1024" grpId="0" animBg="1"/>
      <p:bldP spid="1025" grpId="0" animBg="1"/>
      <p:bldP spid="1026" grpId="0" animBg="1"/>
      <p:bldP spid="1028" grpId="0" animBg="1"/>
      <p:bldP spid="1029" grpId="0" animBg="1"/>
      <p:bldP spid="1030" grpId="0" animBg="1"/>
      <p:bldP spid="1032" grpId="0" animBg="1"/>
      <p:bldP spid="1214" grpId="0" animBg="1"/>
      <p:bldP spid="1215" grpId="0" animBg="1"/>
      <p:bldP spid="1216" grpId="0" animBg="1"/>
      <p:bldP spid="1217" grpId="0" animBg="1"/>
      <p:bldP spid="1218" grpId="0" animBg="1"/>
      <p:bldP spid="1219" grpId="0" animBg="1"/>
      <p:bldP spid="1220" grpId="0" animBg="1"/>
      <p:bldP spid="1221" grpId="0" animBg="1"/>
      <p:bldP spid="1222" grpId="0" animBg="1"/>
      <p:bldP spid="1223" grpId="0" animBg="1"/>
      <p:bldP spid="1224" grpId="0" animBg="1"/>
      <p:bldP spid="1225" grpId="0" animBg="1"/>
      <p:bldP spid="1226" grpId="0" animBg="1"/>
      <p:bldP spid="1227" grpId="0" animBg="1"/>
      <p:bldP spid="1228" grpId="0" animBg="1"/>
      <p:bldP spid="1229" grpId="0" animBg="1"/>
      <p:bldP spid="1230" grpId="0" animBg="1"/>
      <p:bldP spid="1231" grpId="0" animBg="1"/>
      <p:bldP spid="1232" grpId="0" animBg="1"/>
      <p:bldP spid="1233" grpId="0" animBg="1"/>
      <p:bldP spid="1234" grpId="0" animBg="1"/>
      <p:bldP spid="1235" grpId="0" animBg="1"/>
      <p:bldP spid="1236" grpId="0" animBg="1"/>
      <p:bldP spid="1237" grpId="0" animBg="1"/>
      <p:bldP spid="1238" grpId="0" animBg="1"/>
      <p:bldP spid="1239" grpId="0" animBg="1"/>
      <p:bldP spid="1241" grpId="0" animBg="1"/>
      <p:bldP spid="1242" grpId="0" animBg="1"/>
      <p:bldP spid="1243" grpId="0" animBg="1"/>
      <p:bldP spid="1244" grpId="0" animBg="1"/>
      <p:bldP spid="1245" grpId="0" animBg="1"/>
      <p:bldP spid="1246" grpId="0" animBg="1"/>
      <p:bldP spid="1247" grpId="0" animBg="1"/>
      <p:bldP spid="1248" grpId="0" animBg="1"/>
      <p:bldP spid="1249" grpId="0" animBg="1"/>
      <p:bldP spid="1250" grpId="0" animBg="1"/>
      <p:bldP spid="1251" grpId="0" animBg="1"/>
      <p:bldP spid="1252" grpId="0" animBg="1"/>
      <p:bldP spid="1253" grpId="0" animBg="1"/>
      <p:bldP spid="1254" grpId="0" animBg="1"/>
      <p:bldP spid="1255" grpId="0" animBg="1"/>
      <p:bldP spid="1256" grpId="0" animBg="1"/>
      <p:bldP spid="1257" grpId="0" animBg="1"/>
      <p:bldP spid="1258" grpId="0" animBg="1"/>
      <p:bldP spid="1259" grpId="0" animBg="1"/>
      <p:bldP spid="1260" grpId="0" animBg="1"/>
      <p:bldP spid="1261" grpId="0" animBg="1"/>
      <p:bldP spid="2" grpId="0" animBg="1"/>
      <p:bldP spid="1268" grpId="0" animBg="1"/>
      <p:bldP spid="1274" grpId="0" animBg="1"/>
      <p:bldP spid="1280" grpId="0" animBg="1"/>
      <p:bldP spid="1281" grpId="0" animBg="1"/>
      <p:bldP spid="1286" grpId="0" animBg="1"/>
      <p:bldP spid="1287" grpId="0" animBg="1"/>
      <p:bldP spid="1292" grpId="0" animBg="1"/>
      <p:bldP spid="1293" grpId="0" animBg="1"/>
      <p:bldP spid="1294" grpId="0" animBg="1"/>
      <p:bldP spid="1298" grpId="0" animBg="1"/>
      <p:bldP spid="1299" grpId="0" animBg="1"/>
      <p:bldP spid="1300" grpId="0" animBg="1"/>
      <p:bldP spid="1304" grpId="0" animBg="1"/>
      <p:bldP spid="1305" grpId="0" animBg="1"/>
      <p:bldP spid="1306" grpId="0" animBg="1"/>
      <p:bldP spid="1309" grpId="0" animBg="1"/>
      <p:bldP spid="1310" grpId="0" animBg="1"/>
      <p:bldP spid="1311" grpId="0" animBg="1"/>
      <p:bldP spid="1312" grpId="0" animBg="1"/>
      <p:bldP spid="1315" grpId="0" animBg="1"/>
      <p:bldP spid="1316" grpId="0" animBg="1"/>
      <p:bldP spid="1317" grpId="0" animBg="1"/>
      <p:bldP spid="1318" grpId="0" animBg="1"/>
      <p:bldP spid="1319" grpId="0" animBg="1"/>
      <p:bldP spid="1321" grpId="0" animBg="1"/>
      <p:bldP spid="1322" grpId="0" animBg="1"/>
      <p:bldP spid="1323" grpId="0" animBg="1"/>
      <p:bldP spid="1324" grpId="0" animBg="1"/>
      <p:bldP spid="1326" grpId="0" animBg="1"/>
      <p:bldP spid="1327" grpId="0" animBg="1"/>
      <p:bldP spid="1328" grpId="0" animBg="1"/>
      <p:bldP spid="1329" grpId="0" animBg="1"/>
      <p:bldP spid="1330" grpId="0" animBg="1"/>
      <p:bldP spid="1331" grpId="0" animBg="1"/>
      <p:bldP spid="1332" grpId="0" animBg="1"/>
      <p:bldP spid="1333" grpId="0" animBg="1"/>
      <p:bldP spid="1334" grpId="0" animBg="1"/>
      <p:bldP spid="1335" grpId="0" animBg="1"/>
      <p:bldP spid="1336" grpId="0" animBg="1"/>
      <p:bldP spid="1337" grpId="0" animBg="1"/>
      <p:bldP spid="1338" grpId="0" animBg="1"/>
      <p:bldP spid="1339" grpId="0" animBg="1"/>
      <p:bldP spid="1340" grpId="0" animBg="1"/>
      <p:bldP spid="1341" grpId="0" animBg="1"/>
      <p:bldP spid="1342" grpId="0" animBg="1"/>
      <p:bldP spid="1343" grpId="0" animBg="1"/>
      <p:bldP spid="1344" grpId="0" animBg="1"/>
      <p:bldP spid="1345" grpId="0" animBg="1"/>
      <p:bldP spid="1346" grpId="0" animBg="1"/>
      <p:bldP spid="1347" grpId="0" animBg="1"/>
      <p:bldP spid="1348" grpId="0" animBg="1"/>
      <p:bldP spid="1349" grpId="0" animBg="1"/>
      <p:bldP spid="1350" grpId="0" animBg="1"/>
      <p:bldP spid="1351" grpId="0" animBg="1"/>
      <p:bldP spid="1352" grpId="0" animBg="1"/>
      <p:bldP spid="1354" grpId="0" animBg="1"/>
      <p:bldP spid="1367" grpId="0" animBg="1"/>
      <p:bldP spid="1368" grpId="0" animBg="1"/>
      <p:bldP spid="1369" grpId="0" animBg="1"/>
      <p:bldP spid="1370" grpId="0" animBg="1"/>
      <p:bldP spid="1371" grpId="0" animBg="1"/>
      <p:bldP spid="1372" grpId="0" animBg="1"/>
      <p:bldP spid="1373" grpId="0" animBg="1"/>
      <p:bldP spid="1374" grpId="0" animBg="1"/>
      <p:bldP spid="1375" grpId="0" animBg="1"/>
      <p:bldP spid="1376" grpId="0" animBg="1"/>
      <p:bldP spid="1377" grpId="0" animBg="1"/>
      <p:bldP spid="1378" grpId="0" animBg="1"/>
      <p:bldP spid="1379" grpId="0" animBg="1"/>
      <p:bldP spid="1380" grpId="0" animBg="1"/>
      <p:bldP spid="1381" grpId="0" animBg="1"/>
      <p:bldP spid="1382" grpId="0" animBg="1"/>
      <p:bldP spid="1383" grpId="0" animBg="1"/>
      <p:bldP spid="1384" grpId="0" animBg="1"/>
      <p:bldP spid="1385" grpId="0" animBg="1"/>
      <p:bldP spid="1386" grpId="0" animBg="1"/>
      <p:bldP spid="1387" grpId="0" animBg="1"/>
      <p:bldP spid="1388" grpId="0" animBg="1"/>
      <p:bldP spid="1389" grpId="0" animBg="1"/>
      <p:bldP spid="1390" grpId="0" animBg="1"/>
      <p:bldP spid="1391" grpId="0" animBg="1"/>
      <p:bldP spid="1392" grpId="0" animBg="1"/>
      <p:bldP spid="1393" grpId="0" animBg="1"/>
      <p:bldP spid="1394" grpId="0" animBg="1"/>
      <p:bldP spid="1395" grpId="0" animBg="1"/>
      <p:bldP spid="1396" grpId="0" animBg="1"/>
      <p:bldP spid="1397" grpId="0" animBg="1"/>
      <p:bldP spid="1398" grpId="0" animBg="1"/>
      <p:bldP spid="1399" grpId="0" animBg="1"/>
      <p:bldP spid="1400" grpId="0" animBg="1"/>
      <p:bldP spid="1401" grpId="0" animBg="1"/>
      <p:bldP spid="1402" grpId="0" animBg="1"/>
      <p:bldP spid="1403" grpId="0" animBg="1"/>
      <p:bldP spid="1404" grpId="0" animBg="1"/>
      <p:bldP spid="1405" grpId="0" animBg="1"/>
      <p:bldP spid="1406" grpId="0" animBg="1"/>
      <p:bldP spid="1407" grpId="0" animBg="1"/>
      <p:bldP spid="1408" grpId="0" animBg="1"/>
      <p:bldP spid="1409" grpId="0" animBg="1"/>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10</a:t>
            </a:fld>
            <a:endParaRPr lang="en-US" sz="900">
              <a:solidFill>
                <a:srgbClr val="7030A0"/>
              </a:solidFill>
              <a:latin typeface="Calibri" pitchFamily="34" charset="0"/>
            </a:endParaRPr>
          </a:p>
        </p:txBody>
      </p:sp>
      <p:sp>
        <p:nvSpPr>
          <p:cNvPr id="19" name="Slide Number Placeholder 4"/>
          <p:cNvSpPr>
            <a:spLocks noGrp="1"/>
          </p:cNvSpPr>
          <p:nvPr>
            <p:ph type="sldNum" sz="quarter" idx="12"/>
          </p:nvPr>
        </p:nvSpPr>
        <p:spPr>
          <a:xfrm>
            <a:off x="137008" y="4785051"/>
            <a:ext cx="338664" cy="273844"/>
          </a:xfrm>
        </p:spPr>
        <p:txBody>
          <a:bodyPr/>
          <a:lstStyle/>
          <a:p>
            <a:r>
              <a:rPr lang="en-US" dirty="0"/>
              <a:t>8</a:t>
            </a:r>
          </a:p>
        </p:txBody>
      </p:sp>
      <p:graphicFrame>
        <p:nvGraphicFramePr>
          <p:cNvPr id="8" name="Chart 7">
            <a:extLst>
              <a:ext uri="{FF2B5EF4-FFF2-40B4-BE49-F238E27FC236}">
                <a16:creationId xmlns:a16="http://schemas.microsoft.com/office/drawing/2014/main" id="{EBF2DB4E-F19E-4D59-A5B4-DCBB5C688B12}"/>
              </a:ext>
            </a:extLst>
          </p:cNvPr>
          <p:cNvGraphicFramePr>
            <a:graphicFrameLocks/>
          </p:cNvGraphicFramePr>
          <p:nvPr>
            <p:extLst>
              <p:ext uri="{D42A27DB-BD31-4B8C-83A1-F6EECF244321}">
                <p14:modId xmlns:p14="http://schemas.microsoft.com/office/powerpoint/2010/main" val="2051619218"/>
              </p:ext>
            </p:extLst>
          </p:nvPr>
        </p:nvGraphicFramePr>
        <p:xfrm>
          <a:off x="1082040" y="336720"/>
          <a:ext cx="6979920" cy="33756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7883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11</a:t>
            </a:fld>
            <a:endParaRPr lang="en-US" sz="900">
              <a:solidFill>
                <a:srgbClr val="7030A0"/>
              </a:solidFill>
              <a:latin typeface="Calibri" pitchFamily="34" charset="0"/>
            </a:endParaRPr>
          </a:p>
        </p:txBody>
      </p:sp>
      <p:sp>
        <p:nvSpPr>
          <p:cNvPr id="19" name="Slide Number Placeholder 4"/>
          <p:cNvSpPr>
            <a:spLocks noGrp="1"/>
          </p:cNvSpPr>
          <p:nvPr>
            <p:ph type="sldNum" sz="quarter" idx="12"/>
          </p:nvPr>
        </p:nvSpPr>
        <p:spPr>
          <a:xfrm>
            <a:off x="137008" y="4785051"/>
            <a:ext cx="338664" cy="273844"/>
          </a:xfrm>
        </p:spPr>
        <p:txBody>
          <a:bodyPr/>
          <a:lstStyle/>
          <a:p>
            <a:r>
              <a:rPr lang="en-US" dirty="0"/>
              <a:t>8</a:t>
            </a:r>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9B7A161C-5C43-47CF-AA4D-082EAB081829}"/>
                  </a:ext>
                </a:extLst>
              </p:cNvPr>
              <p:cNvGraphicFramePr/>
              <p:nvPr>
                <p:extLst>
                  <p:ext uri="{D42A27DB-BD31-4B8C-83A1-F6EECF244321}">
                    <p14:modId xmlns:p14="http://schemas.microsoft.com/office/powerpoint/2010/main" val="3026642079"/>
                  </p:ext>
                </p:extLst>
              </p:nvPr>
            </p:nvGraphicFramePr>
            <p:xfrm>
              <a:off x="792480" y="83820"/>
              <a:ext cx="7518400" cy="4831081"/>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5" name="Chart 4">
                <a:extLst>
                  <a:ext uri="{FF2B5EF4-FFF2-40B4-BE49-F238E27FC236}">
                    <a16:creationId xmlns:a16="http://schemas.microsoft.com/office/drawing/2014/main" id="{9B7A161C-5C43-47CF-AA4D-082EAB081829}"/>
                  </a:ext>
                </a:extLst>
              </p:cNvPr>
              <p:cNvPicPr>
                <a:picLocks noGrp="1" noRot="1" noChangeAspect="1" noMove="1" noResize="1" noEditPoints="1" noAdjustHandles="1" noChangeArrowheads="1" noChangeShapeType="1"/>
              </p:cNvPicPr>
              <p:nvPr/>
            </p:nvPicPr>
            <p:blipFill>
              <a:blip r:embed="rId4"/>
              <a:stretch>
                <a:fillRect/>
              </a:stretch>
            </p:blipFill>
            <p:spPr>
              <a:xfrm>
                <a:off x="792480" y="83820"/>
                <a:ext cx="7518400" cy="4831081"/>
              </a:xfrm>
              <a:prstGeom prst="rect">
                <a:avLst/>
              </a:prstGeom>
            </p:spPr>
          </p:pic>
        </mc:Fallback>
      </mc:AlternateContent>
    </p:spTree>
    <p:extLst>
      <p:ext uri="{BB962C8B-B14F-4D97-AF65-F5344CB8AC3E}">
        <p14:creationId xmlns:p14="http://schemas.microsoft.com/office/powerpoint/2010/main" val="912459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12</a:t>
            </a:fld>
            <a:endParaRPr lang="en-US" sz="900">
              <a:solidFill>
                <a:srgbClr val="7030A0"/>
              </a:solidFill>
              <a:latin typeface="Calibri" pitchFamily="34" charset="0"/>
            </a:endParaRPr>
          </a:p>
        </p:txBody>
      </p:sp>
      <p:sp>
        <p:nvSpPr>
          <p:cNvPr id="19" name="Slide Number Placeholder 4"/>
          <p:cNvSpPr>
            <a:spLocks noGrp="1"/>
          </p:cNvSpPr>
          <p:nvPr>
            <p:ph type="sldNum" sz="quarter" idx="12"/>
          </p:nvPr>
        </p:nvSpPr>
        <p:spPr>
          <a:xfrm>
            <a:off x="137008" y="4785051"/>
            <a:ext cx="338664" cy="273844"/>
          </a:xfrm>
        </p:spPr>
        <p:txBody>
          <a:bodyPr/>
          <a:lstStyle/>
          <a:p>
            <a:r>
              <a:rPr lang="en-US" dirty="0"/>
              <a:t>8</a:t>
            </a:r>
          </a:p>
        </p:txBody>
      </p:sp>
      <p:graphicFrame>
        <p:nvGraphicFramePr>
          <p:cNvPr id="7" name="Chart 6">
            <a:extLst>
              <a:ext uri="{FF2B5EF4-FFF2-40B4-BE49-F238E27FC236}">
                <a16:creationId xmlns:a16="http://schemas.microsoft.com/office/drawing/2014/main" id="{9D24F6FB-452E-4188-B868-9AFB947F264F}"/>
              </a:ext>
            </a:extLst>
          </p:cNvPr>
          <p:cNvGraphicFramePr>
            <a:graphicFrameLocks noGrp="1"/>
          </p:cNvGraphicFramePr>
          <p:nvPr>
            <p:extLst>
              <p:ext uri="{D42A27DB-BD31-4B8C-83A1-F6EECF244321}">
                <p14:modId xmlns:p14="http://schemas.microsoft.com/office/powerpoint/2010/main" val="3098680385"/>
              </p:ext>
            </p:extLst>
          </p:nvPr>
        </p:nvGraphicFramePr>
        <p:xfrm>
          <a:off x="813816" y="93941"/>
          <a:ext cx="7516368" cy="48280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30091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13</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b="0" dirty="0">
                <a:latin typeface="Corbel" panose="020B0503020204020204" pitchFamily="34" charset="0"/>
              </a:rPr>
              <a:t>Do we have enough </a:t>
            </a:r>
            <a:r>
              <a:rPr lang="en-US" sz="3600" dirty="0">
                <a:latin typeface="Corbel" panose="020B0503020204020204" pitchFamily="34" charset="0"/>
              </a:rPr>
              <a:t>samples</a:t>
            </a:r>
            <a:r>
              <a:rPr lang="en-US" sz="3600" b="0" dirty="0">
                <a:latin typeface="Corbel" panose="020B0503020204020204" pitchFamily="34" charset="0"/>
              </a:rPr>
              <a:t> for detection?</a:t>
            </a:r>
          </a:p>
        </p:txBody>
      </p:sp>
      <mc:AlternateContent xmlns:mc="http://schemas.openxmlformats.org/markup-compatibility/2006" xmlns:a14="http://schemas.microsoft.com/office/drawing/2010/main">
        <mc:Choice Requires="a14">
          <p:sp>
            <p:nvSpPr>
              <p:cNvPr id="9" name="Content Placeholder 2"/>
              <p:cNvSpPr txBox="1">
                <a:spLocks/>
              </p:cNvSpPr>
              <p:nvPr/>
            </p:nvSpPr>
            <p:spPr bwMode="auto">
              <a:xfrm>
                <a:off x="548640" y="1064986"/>
                <a:ext cx="8021775" cy="335548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buClr>
                    <a:srgbClr val="4E2A84"/>
                  </a:buClr>
                  <a:buSzPct val="80000"/>
                  <a:buFont typeface="Arial" panose="020B0604020202020204" pitchFamily="34" charset="0"/>
                  <a:buChar char="•"/>
                </a:pPr>
                <a14:m>
                  <m:oMath xmlns:m="http://schemas.openxmlformats.org/officeDocument/2006/math">
                    <m:sSup>
                      <m:sSupPr>
                        <m:ctrlPr>
                          <a:rPr lang="en-US" sz="1700" b="1" i="1" kern="0" smtClean="0">
                            <a:latin typeface="Cambria Math" panose="02040503050406030204" pitchFamily="18" charset="0"/>
                          </a:rPr>
                        </m:ctrlPr>
                      </m:sSupPr>
                      <m:e>
                        <m:r>
                          <a:rPr lang="en-US" sz="1700" b="1" i="1" kern="0" smtClean="0">
                            <a:latin typeface="Cambria Math" panose="02040503050406030204" pitchFamily="18" charset="0"/>
                          </a:rPr>
                          <m:t>𝑩</m:t>
                        </m:r>
                      </m:e>
                      <m:sup>
                        <m:r>
                          <a:rPr lang="en-US" sz="1700" b="1" i="1" kern="0" smtClean="0">
                            <a:latin typeface="Cambria Math" panose="02040503050406030204" pitchFamily="18" charset="0"/>
                          </a:rPr>
                          <m:t>∗</m:t>
                        </m:r>
                      </m:sup>
                    </m:sSup>
                    <m:r>
                      <a:rPr lang="en-US" sz="1700" i="1" kern="0" smtClean="0">
                        <a:latin typeface="Cambria Math" panose="02040503050406030204" pitchFamily="18" charset="0"/>
                      </a:rPr>
                      <m:t>≜</m:t>
                    </m:r>
                  </m:oMath>
                </a14:m>
                <a:r>
                  <a:rPr lang="en-US" sz="1700" kern="0" dirty="0">
                    <a:latin typeface="Ebrima" panose="02000000000000000000" pitchFamily="2" charset="0"/>
                    <a:ea typeface="Ebrima" panose="02000000000000000000" pitchFamily="2" charset="0"/>
                    <a:cs typeface="Ebrima" panose="02000000000000000000" pitchFamily="2" charset="0"/>
                  </a:rPr>
                  <a:t> Total samples of amoxicillin required to be 95% confident a given brand is not falsified</a:t>
                </a:r>
              </a:p>
              <a:p>
                <a:pPr marL="182880" indent="-182880" algn="l">
                  <a:buClr>
                    <a:srgbClr val="4E2A84"/>
                  </a:buClr>
                  <a:buSzPct val="80000"/>
                  <a:buFont typeface="Arial" panose="020B0604020202020204" pitchFamily="34" charset="0"/>
                  <a:buChar char="•"/>
                </a:pPr>
                <a14:m>
                  <m:oMath xmlns:m="http://schemas.openxmlformats.org/officeDocument/2006/math">
                    <m:sSub>
                      <m:sSubPr>
                        <m:ctrlPr>
                          <a:rPr lang="en-US" sz="1700" b="1" i="1" kern="0" smtClean="0">
                            <a:latin typeface="Cambria Math" panose="02040503050406030204" pitchFamily="18" charset="0"/>
                          </a:rPr>
                        </m:ctrlPr>
                      </m:sSubPr>
                      <m:e>
                        <m:r>
                          <a:rPr lang="en-US" sz="1700" b="1" i="1" kern="0" smtClean="0">
                            <a:latin typeface="Cambria Math" panose="02040503050406030204" pitchFamily="18" charset="0"/>
                          </a:rPr>
                          <m:t>𝒑</m:t>
                        </m:r>
                      </m:e>
                      <m:sub>
                        <m:r>
                          <a:rPr lang="en-US" sz="1700" b="1" i="1" kern="0" smtClean="0">
                            <a:latin typeface="Cambria Math" panose="02040503050406030204" pitchFamily="18" charset="0"/>
                          </a:rPr>
                          <m:t>𝒊</m:t>
                        </m:r>
                      </m:sub>
                    </m:sSub>
                  </m:oMath>
                </a14:m>
                <a:r>
                  <a:rPr lang="en-US" sz="1700" kern="0" dirty="0">
                    <a:latin typeface="Ebrima" panose="02000000000000000000" pitchFamily="2" charset="0"/>
                    <a:ea typeface="Ebrima" panose="02000000000000000000" pitchFamily="2" charset="0"/>
                    <a:cs typeface="Ebrima" panose="02000000000000000000" pitchFamily="2" charset="0"/>
                  </a:rPr>
                  <a:t> </a:t>
                </a:r>
                <a14:m>
                  <m:oMath xmlns:m="http://schemas.openxmlformats.org/officeDocument/2006/math">
                    <m:r>
                      <a:rPr lang="en-US" sz="1700" i="1" kern="0">
                        <a:latin typeface="Cambria Math" panose="02040503050406030204" pitchFamily="18" charset="0"/>
                      </a:rPr>
                      <m:t>≜</m:t>
                    </m:r>
                  </m:oMath>
                </a14:m>
                <a:r>
                  <a:rPr lang="en-US" sz="1700" kern="0" dirty="0">
                    <a:latin typeface="Ebrima" panose="02000000000000000000" pitchFamily="2" charset="0"/>
                    <a:ea typeface="Ebrima" panose="02000000000000000000" pitchFamily="2" charset="0"/>
                    <a:cs typeface="Ebrima" panose="02000000000000000000" pitchFamily="2" charset="0"/>
                  </a:rPr>
                  <a:t> Proportion falsified of brand </a:t>
                </a:r>
                <a14:m>
                  <m:oMath xmlns:m="http://schemas.openxmlformats.org/officeDocument/2006/math">
                    <m:r>
                      <a:rPr lang="en-US" sz="1700" b="1" i="1" kern="0" dirty="0">
                        <a:latin typeface="Cambria Math" panose="02040503050406030204" pitchFamily="18" charset="0"/>
                        <a:ea typeface="Cambria Math" panose="02040503050406030204" pitchFamily="18" charset="0"/>
                      </a:rPr>
                      <m:t>𝒊</m:t>
                    </m:r>
                  </m:oMath>
                </a14:m>
                <a:r>
                  <a:rPr lang="en-US" sz="1700" i="1" kern="0" dirty="0">
                    <a:latin typeface="Ebrima" panose="02000000000000000000" pitchFamily="2" charset="0"/>
                    <a:ea typeface="Ebrima" panose="02000000000000000000" pitchFamily="2" charset="0"/>
                    <a:cs typeface="Ebrima" panose="02000000000000000000" pitchFamily="2" charset="0"/>
                  </a:rPr>
                  <a:t>,</a:t>
                </a:r>
                <a:r>
                  <a:rPr lang="en-US" sz="1700" b="1" kern="0" dirty="0">
                    <a:ea typeface="Cambria Math" panose="02040503050406030204" pitchFamily="18" charset="0"/>
                  </a:rPr>
                  <a:t> </a:t>
                </a:r>
                <a14:m>
                  <m:oMath xmlns:m="http://schemas.openxmlformats.org/officeDocument/2006/math">
                    <m:r>
                      <a:rPr lang="en-US" sz="1700" b="1" i="1" kern="0" dirty="0">
                        <a:latin typeface="Cambria Math" panose="02040503050406030204" pitchFamily="18" charset="0"/>
                        <a:ea typeface="Cambria Math" panose="02040503050406030204" pitchFamily="18" charset="0"/>
                      </a:rPr>
                      <m:t>𝒊</m:t>
                    </m:r>
                    <m:r>
                      <a:rPr lang="en-US" sz="1700" b="1" i="1" kern="0" dirty="0" smtClean="0">
                        <a:latin typeface="Cambria Math" panose="02040503050406030204" pitchFamily="18" charset="0"/>
                        <a:ea typeface="Cambria Math" panose="02040503050406030204" pitchFamily="18" charset="0"/>
                      </a:rPr>
                      <m:t>=</m:t>
                    </m:r>
                    <m:r>
                      <a:rPr lang="en-US" sz="1700" b="1" i="1" kern="0" dirty="0" smtClean="0">
                        <a:latin typeface="Cambria Math" panose="02040503050406030204" pitchFamily="18" charset="0"/>
                        <a:ea typeface="Cambria Math" panose="02040503050406030204" pitchFamily="18" charset="0"/>
                      </a:rPr>
                      <m:t>𝟏</m:t>
                    </m:r>
                    <m:r>
                      <a:rPr lang="en-US" sz="1700" b="1" i="1" kern="0" dirty="0" smtClean="0">
                        <a:latin typeface="Cambria Math" panose="02040503050406030204" pitchFamily="18" charset="0"/>
                        <a:ea typeface="Cambria Math" panose="02040503050406030204" pitchFamily="18" charset="0"/>
                      </a:rPr>
                      <m:t>,</m:t>
                    </m:r>
                    <m:r>
                      <a:rPr lang="en-US" sz="1700" b="1" i="1" kern="0" dirty="0" smtClean="0">
                        <a:latin typeface="Cambria Math" panose="02040503050406030204" pitchFamily="18" charset="0"/>
                        <a:ea typeface="Cambria Math" panose="02040503050406030204" pitchFamily="18" charset="0"/>
                      </a:rPr>
                      <m:t>𝟐</m:t>
                    </m:r>
                    <m:r>
                      <a:rPr lang="en-US" sz="1700" b="1" i="1" kern="0" dirty="0" smtClean="0">
                        <a:latin typeface="Cambria Math" panose="02040503050406030204" pitchFamily="18" charset="0"/>
                        <a:ea typeface="Cambria Math" panose="02040503050406030204" pitchFamily="18" charset="0"/>
                      </a:rPr>
                      <m:t>,…,</m:t>
                    </m:r>
                    <m:r>
                      <a:rPr lang="en-US" sz="1700" b="1" i="1" kern="0" dirty="0" smtClean="0">
                        <a:latin typeface="Cambria Math" panose="02040503050406030204" pitchFamily="18" charset="0"/>
                        <a:ea typeface="Cambria Math" panose="02040503050406030204" pitchFamily="18" charset="0"/>
                      </a:rPr>
                      <m:t>𝒎</m:t>
                    </m:r>
                  </m:oMath>
                </a14:m>
                <a:endParaRPr lang="en-US" sz="1700" kern="0" dirty="0">
                  <a:latin typeface="Ebrima" panose="02000000000000000000" pitchFamily="2" charset="0"/>
                  <a:ea typeface="Ebrima" panose="02000000000000000000" pitchFamily="2" charset="0"/>
                  <a:cs typeface="Ebrima" panose="02000000000000000000" pitchFamily="2" charset="0"/>
                </a:endParaRPr>
              </a:p>
              <a:p>
                <a:pPr marL="182880" indent="-182880" algn="l">
                  <a:buClr>
                    <a:srgbClr val="4E2A84"/>
                  </a:buClr>
                  <a:buSzPct val="80000"/>
                  <a:buFont typeface="Arial" panose="020B0604020202020204" pitchFamily="34" charset="0"/>
                  <a:buChar char="•"/>
                </a:pPr>
                <a14:m>
                  <m:oMath xmlns:m="http://schemas.openxmlformats.org/officeDocument/2006/math">
                    <m:sSub>
                      <m:sSubPr>
                        <m:ctrlPr>
                          <a:rPr lang="en-US" sz="1700" b="1" i="1" kern="0" smtClean="0">
                            <a:latin typeface="Cambria Math" panose="02040503050406030204" pitchFamily="18" charset="0"/>
                          </a:rPr>
                        </m:ctrlPr>
                      </m:sSubPr>
                      <m:e>
                        <m:r>
                          <a:rPr lang="en-US" sz="1700" b="1" i="1" kern="0" smtClean="0">
                            <a:latin typeface="Cambria Math" panose="02040503050406030204" pitchFamily="18" charset="0"/>
                          </a:rPr>
                          <m:t>𝒃</m:t>
                        </m:r>
                      </m:e>
                      <m:sub>
                        <m:r>
                          <a:rPr lang="en-US" sz="1700" b="1" i="1" kern="0" smtClean="0">
                            <a:latin typeface="Cambria Math" panose="02040503050406030204" pitchFamily="18" charset="0"/>
                          </a:rPr>
                          <m:t>𝒊</m:t>
                        </m:r>
                      </m:sub>
                    </m:sSub>
                  </m:oMath>
                </a14:m>
                <a:r>
                  <a:rPr lang="en-US" sz="1700" kern="0" dirty="0">
                    <a:latin typeface="Ebrima" panose="02000000000000000000" pitchFamily="2" charset="0"/>
                    <a:ea typeface="Ebrima" panose="02000000000000000000" pitchFamily="2" charset="0"/>
                    <a:cs typeface="Ebrima" panose="02000000000000000000" pitchFamily="2" charset="0"/>
                  </a:rPr>
                  <a:t> </a:t>
                </a:r>
                <a14:m>
                  <m:oMath xmlns:m="http://schemas.openxmlformats.org/officeDocument/2006/math">
                    <m:r>
                      <a:rPr lang="en-US" sz="1700" i="1" kern="0">
                        <a:latin typeface="Cambria Math" panose="02040503050406030204" pitchFamily="18" charset="0"/>
                      </a:rPr>
                      <m:t>≜</m:t>
                    </m:r>
                  </m:oMath>
                </a14:m>
                <a:r>
                  <a:rPr lang="en-US" sz="1700" kern="0" dirty="0">
                    <a:latin typeface="Ebrima" panose="02000000000000000000" pitchFamily="2" charset="0"/>
                    <a:ea typeface="Ebrima" panose="02000000000000000000" pitchFamily="2" charset="0"/>
                    <a:cs typeface="Ebrima" panose="02000000000000000000" pitchFamily="2" charset="0"/>
                  </a:rPr>
                  <a:t> Number of samples to test of brand </a:t>
                </a:r>
                <a14:m>
                  <m:oMath xmlns:m="http://schemas.openxmlformats.org/officeDocument/2006/math">
                    <m:r>
                      <a:rPr lang="en-US" sz="1700" b="1" i="1" kern="0" dirty="0">
                        <a:latin typeface="Cambria Math" panose="02040503050406030204" pitchFamily="18" charset="0"/>
                        <a:ea typeface="Cambria Math" panose="02040503050406030204" pitchFamily="18" charset="0"/>
                      </a:rPr>
                      <m:t>𝒊</m:t>
                    </m:r>
                  </m:oMath>
                </a14:m>
                <a:endParaRPr lang="en-US" sz="1700" b="1" kern="0" dirty="0">
                  <a:latin typeface="Ebrima" panose="02000000000000000000" pitchFamily="2" charset="0"/>
                  <a:ea typeface="Ebrima" panose="02000000000000000000" pitchFamily="2" charset="0"/>
                  <a:cs typeface="Ebrima" panose="02000000000000000000" pitchFamily="2" charset="0"/>
                </a:endParaRPr>
              </a:p>
              <a:p>
                <a:pPr marL="182880" indent="-182880" algn="l">
                  <a:buClr>
                    <a:srgbClr val="4E2A84"/>
                  </a:buClr>
                  <a:buSzPct val="80000"/>
                  <a:buFont typeface="Arial" panose="020B0604020202020204" pitchFamily="34" charset="0"/>
                  <a:buChar char="•"/>
                </a:pPr>
                <a14:m>
                  <m:oMath xmlns:m="http://schemas.openxmlformats.org/officeDocument/2006/math">
                    <m:r>
                      <a:rPr lang="en-US" sz="1700" b="1" i="1" kern="0" smtClean="0">
                        <a:latin typeface="Cambria Math" panose="02040503050406030204" pitchFamily="18" charset="0"/>
                      </a:rPr>
                      <m:t>𝒕</m:t>
                    </m:r>
                  </m:oMath>
                </a14:m>
                <a:r>
                  <a:rPr lang="en-US" sz="1700" kern="0" dirty="0">
                    <a:latin typeface="Ebrima" panose="02000000000000000000" pitchFamily="2" charset="0"/>
                    <a:ea typeface="Ebrima" panose="02000000000000000000" pitchFamily="2" charset="0"/>
                    <a:cs typeface="Ebrima" panose="02000000000000000000" pitchFamily="2" charset="0"/>
                  </a:rPr>
                  <a:t> </a:t>
                </a:r>
                <a14:m>
                  <m:oMath xmlns:m="http://schemas.openxmlformats.org/officeDocument/2006/math">
                    <m:r>
                      <a:rPr lang="en-US" sz="1700" i="1" kern="0">
                        <a:latin typeface="Cambria Math" panose="02040503050406030204" pitchFamily="18" charset="0"/>
                      </a:rPr>
                      <m:t>≜</m:t>
                    </m:r>
                  </m:oMath>
                </a14:m>
                <a:r>
                  <a:rPr lang="en-US" sz="1700" kern="0" dirty="0">
                    <a:latin typeface="Ebrima" panose="02000000000000000000" pitchFamily="2" charset="0"/>
                    <a:ea typeface="Ebrima" panose="02000000000000000000" pitchFamily="2" charset="0"/>
                    <a:cs typeface="Ebrima" panose="02000000000000000000" pitchFamily="2" charset="0"/>
                  </a:rPr>
                  <a:t> Number of positive tests required to trigger follow-up confirmatory testing</a:t>
                </a:r>
                <a:endParaRPr lang="en-US" sz="1700" b="1" kern="0" dirty="0">
                  <a:latin typeface="Ebrima" panose="02000000000000000000" pitchFamily="2" charset="0"/>
                  <a:ea typeface="Ebrima" panose="02000000000000000000" pitchFamily="2" charset="0"/>
                  <a:cs typeface="Ebrima" panose="02000000000000000000" pitchFamily="2" charset="0"/>
                </a:endParaRPr>
              </a:p>
              <a:p>
                <a:pPr marL="182880" indent="-182880" algn="l">
                  <a:buClr>
                    <a:srgbClr val="4E2A84"/>
                  </a:buClr>
                  <a:buSzPct val="80000"/>
                  <a:buFont typeface="Arial" panose="020B0604020202020204" pitchFamily="34" charset="0"/>
                  <a:buChar char="•"/>
                </a:pPr>
                <a:r>
                  <a:rPr lang="en-US" sz="1700" b="1" kern="0" dirty="0">
                    <a:latin typeface="Ebrima" panose="02000000000000000000" pitchFamily="2" charset="0"/>
                    <a:ea typeface="Ebrima" panose="02000000000000000000" pitchFamily="2" charset="0"/>
                    <a:cs typeface="Ebrima" panose="02000000000000000000" pitchFamily="2" charset="0"/>
                  </a:rPr>
                  <a:t>Problem</a:t>
                </a:r>
                <a:r>
                  <a:rPr lang="en-US" sz="1700" kern="0" dirty="0">
                    <a:latin typeface="Ebrima" panose="02000000000000000000" pitchFamily="2" charset="0"/>
                    <a:ea typeface="Ebrima" panose="02000000000000000000" pitchFamily="2" charset="0"/>
                    <a:cs typeface="Ebrima" panose="02000000000000000000" pitchFamily="2" charset="0"/>
                  </a:rPr>
                  <a:t>: Determine </a:t>
                </a:r>
                <a14:m>
                  <m:oMath xmlns:m="http://schemas.openxmlformats.org/officeDocument/2006/math">
                    <m:sSub>
                      <m:sSubPr>
                        <m:ctrlPr>
                          <a:rPr lang="en-US" sz="1700" b="1" i="1" kern="0">
                            <a:latin typeface="Cambria Math" panose="02040503050406030204" pitchFamily="18" charset="0"/>
                          </a:rPr>
                        </m:ctrlPr>
                      </m:sSubPr>
                      <m:e>
                        <m:r>
                          <a:rPr lang="en-US" sz="1700" b="1" i="1" kern="0" smtClean="0">
                            <a:latin typeface="Cambria Math" panose="02040503050406030204" pitchFamily="18" charset="0"/>
                          </a:rPr>
                          <m:t>𝒃</m:t>
                        </m:r>
                      </m:e>
                      <m:sub>
                        <m:r>
                          <a:rPr lang="en-US" sz="1700" b="1" i="1" kern="0">
                            <a:latin typeface="Cambria Math" panose="02040503050406030204" pitchFamily="18" charset="0"/>
                          </a:rPr>
                          <m:t>𝒊</m:t>
                        </m:r>
                      </m:sub>
                    </m:sSub>
                  </m:oMath>
                </a14:m>
                <a:r>
                  <a:rPr lang="en-US" sz="1700" kern="0" dirty="0">
                    <a:latin typeface="Ebrima" panose="02000000000000000000" pitchFamily="2" charset="0"/>
                    <a:ea typeface="Ebrima" panose="02000000000000000000" pitchFamily="2" charset="0"/>
                    <a:cs typeface="Ebrima" panose="02000000000000000000" pitchFamily="2" charset="0"/>
                  </a:rPr>
                  <a:t> such that:</a:t>
                </a:r>
              </a:p>
              <a:p>
                <a:pPr algn="l">
                  <a:buClr>
                    <a:srgbClr val="4E2A84"/>
                  </a:buClr>
                  <a:buSzPct val="80000"/>
                </a:pPr>
                <a14:m>
                  <m:oMathPara xmlns:m="http://schemas.openxmlformats.org/officeDocument/2006/math">
                    <m:oMathParaPr>
                      <m:jc m:val="centerGroup"/>
                    </m:oMathParaPr>
                    <m:oMath xmlns:m="http://schemas.openxmlformats.org/officeDocument/2006/math">
                      <m:sSub>
                        <m:sSubPr>
                          <m:ctrlPr>
                            <a:rPr lang="en-US" sz="1700" i="1">
                              <a:latin typeface="Cambria Math" panose="02040503050406030204" pitchFamily="18" charset="0"/>
                            </a:rPr>
                          </m:ctrlPr>
                        </m:sSubPr>
                        <m:e>
                          <m:r>
                            <a:rPr lang="en-US" sz="1700" b="0" i="1" smtClean="0">
                              <a:latin typeface="Cambria Math" panose="02040503050406030204" pitchFamily="18" charset="0"/>
                            </a:rPr>
                            <m:t>𝑏</m:t>
                          </m:r>
                        </m:e>
                        <m:sub>
                          <m:r>
                            <a:rPr lang="en-US" sz="1700" i="1">
                              <a:latin typeface="Cambria Math" panose="02040503050406030204" pitchFamily="18" charset="0"/>
                            </a:rPr>
                            <m:t>𝑖</m:t>
                          </m:r>
                        </m:sub>
                      </m:sSub>
                      <m:sSub>
                        <m:sSubPr>
                          <m:ctrlPr>
                            <a:rPr lang="en-US" sz="1700" i="1">
                              <a:latin typeface="Cambria Math" panose="02040503050406030204" pitchFamily="18" charset="0"/>
                            </a:rPr>
                          </m:ctrlPr>
                        </m:sSubPr>
                        <m:e>
                          <m:r>
                            <a:rPr lang="en-US" sz="1700" i="1">
                              <a:latin typeface="Cambria Math" panose="02040503050406030204" pitchFamily="18" charset="0"/>
                            </a:rPr>
                            <m:t>𝑝</m:t>
                          </m:r>
                        </m:e>
                        <m:sub>
                          <m:r>
                            <a:rPr lang="en-US" sz="1700" i="1">
                              <a:latin typeface="Cambria Math" panose="02040503050406030204" pitchFamily="18" charset="0"/>
                            </a:rPr>
                            <m:t>𝑖</m:t>
                          </m:r>
                        </m:sub>
                      </m:sSub>
                      <m:r>
                        <a:rPr lang="en-US" sz="1700" i="1">
                          <a:latin typeface="Cambria Math" panose="02040503050406030204" pitchFamily="18" charset="0"/>
                        </a:rPr>
                        <m:t>−</m:t>
                      </m:r>
                      <m:sSub>
                        <m:sSubPr>
                          <m:ctrlPr>
                            <a:rPr lang="en-US" sz="1700" i="1" smtClean="0">
                              <a:latin typeface="Cambria Math" panose="02040503050406030204" pitchFamily="18" charset="0"/>
                            </a:rPr>
                          </m:ctrlPr>
                        </m:sSubPr>
                        <m:e>
                          <m:r>
                            <a:rPr lang="en-US" sz="1700" b="0" i="1" smtClean="0">
                              <a:latin typeface="Cambria Math" panose="02040503050406030204" pitchFamily="18" charset="0"/>
                            </a:rPr>
                            <m:t>𝑞</m:t>
                          </m:r>
                        </m:e>
                        <m:sub>
                          <m:r>
                            <a:rPr lang="en-US" sz="1700" b="0" i="1" smtClean="0">
                              <a:latin typeface="Cambria Math" panose="02040503050406030204" pitchFamily="18" charset="0"/>
                            </a:rPr>
                            <m:t>0.95</m:t>
                          </m:r>
                        </m:sub>
                      </m:sSub>
                      <m:rad>
                        <m:radPr>
                          <m:degHide m:val="on"/>
                          <m:ctrlPr>
                            <a:rPr lang="en-US" sz="1700" i="1">
                              <a:latin typeface="Cambria Math" panose="02040503050406030204" pitchFamily="18" charset="0"/>
                            </a:rPr>
                          </m:ctrlPr>
                        </m:radPr>
                        <m:deg/>
                        <m:e>
                          <m:sSub>
                            <m:sSubPr>
                              <m:ctrlPr>
                                <a:rPr lang="en-US" sz="1700" i="1">
                                  <a:latin typeface="Cambria Math" panose="02040503050406030204" pitchFamily="18" charset="0"/>
                                </a:rPr>
                              </m:ctrlPr>
                            </m:sSubPr>
                            <m:e>
                              <m:r>
                                <a:rPr lang="en-US" sz="1700" b="0" i="1" smtClean="0">
                                  <a:latin typeface="Cambria Math" panose="02040503050406030204" pitchFamily="18" charset="0"/>
                                </a:rPr>
                                <m:t>𝑏</m:t>
                              </m:r>
                            </m:e>
                            <m:sub>
                              <m:r>
                                <a:rPr lang="en-US" sz="1700" i="1">
                                  <a:latin typeface="Cambria Math" panose="02040503050406030204" pitchFamily="18" charset="0"/>
                                </a:rPr>
                                <m:t>𝑖</m:t>
                              </m:r>
                            </m:sub>
                          </m:sSub>
                          <m:sSub>
                            <m:sSubPr>
                              <m:ctrlPr>
                                <a:rPr lang="en-US" sz="1700" i="1">
                                  <a:latin typeface="Cambria Math" panose="02040503050406030204" pitchFamily="18" charset="0"/>
                                </a:rPr>
                              </m:ctrlPr>
                            </m:sSubPr>
                            <m:e>
                              <m:r>
                                <a:rPr lang="en-US" sz="1700" i="1">
                                  <a:latin typeface="Cambria Math" panose="02040503050406030204" pitchFamily="18" charset="0"/>
                                </a:rPr>
                                <m:t>𝑝</m:t>
                              </m:r>
                            </m:e>
                            <m:sub>
                              <m:r>
                                <a:rPr lang="en-US" sz="1700" i="1">
                                  <a:latin typeface="Cambria Math" panose="02040503050406030204" pitchFamily="18" charset="0"/>
                                </a:rPr>
                                <m:t>𝑖</m:t>
                              </m:r>
                            </m:sub>
                          </m:sSub>
                          <m:d>
                            <m:dPr>
                              <m:ctrlPr>
                                <a:rPr lang="en-US" sz="1700" i="1">
                                  <a:latin typeface="Cambria Math" panose="02040503050406030204" pitchFamily="18" charset="0"/>
                                </a:rPr>
                              </m:ctrlPr>
                            </m:dPr>
                            <m:e>
                              <m:r>
                                <a:rPr lang="en-US" sz="1700" i="1">
                                  <a:latin typeface="Cambria Math" panose="02040503050406030204" pitchFamily="18" charset="0"/>
                                </a:rPr>
                                <m:t>1−</m:t>
                              </m:r>
                              <m:sSub>
                                <m:sSubPr>
                                  <m:ctrlPr>
                                    <a:rPr lang="en-US" sz="1700" i="1">
                                      <a:latin typeface="Cambria Math" panose="02040503050406030204" pitchFamily="18" charset="0"/>
                                    </a:rPr>
                                  </m:ctrlPr>
                                </m:sSubPr>
                                <m:e>
                                  <m:r>
                                    <a:rPr lang="en-US" sz="1700" i="1">
                                      <a:latin typeface="Cambria Math" panose="02040503050406030204" pitchFamily="18" charset="0"/>
                                    </a:rPr>
                                    <m:t>𝑝</m:t>
                                  </m:r>
                                </m:e>
                                <m:sub>
                                  <m:r>
                                    <a:rPr lang="en-US" sz="1700" i="1">
                                      <a:latin typeface="Cambria Math" panose="02040503050406030204" pitchFamily="18" charset="0"/>
                                    </a:rPr>
                                    <m:t>𝑖</m:t>
                                  </m:r>
                                </m:sub>
                              </m:sSub>
                            </m:e>
                          </m:d>
                        </m:e>
                      </m:rad>
                      <m:r>
                        <a:rPr lang="en-US" sz="1700" i="1">
                          <a:latin typeface="Cambria Math" panose="02040503050406030204" pitchFamily="18" charset="0"/>
                        </a:rPr>
                        <m:t>≥</m:t>
                      </m:r>
                      <m:r>
                        <a:rPr lang="en-US" sz="1700" i="1">
                          <a:latin typeface="Cambria Math" panose="02040503050406030204" pitchFamily="18" charset="0"/>
                        </a:rPr>
                        <m:t>𝑡</m:t>
                      </m:r>
                    </m:oMath>
                  </m:oMathPara>
                </a14:m>
                <a:endParaRPr lang="en-US" sz="1700" kern="0" dirty="0">
                  <a:latin typeface="Ebrima" panose="02000000000000000000" pitchFamily="2" charset="0"/>
                  <a:ea typeface="Ebrima" panose="02000000000000000000" pitchFamily="2" charset="0"/>
                  <a:cs typeface="Ebrima" panose="02000000000000000000" pitchFamily="2" charset="0"/>
                </a:endParaRPr>
              </a:p>
              <a:p>
                <a:pPr marL="182880" indent="-182880" algn="l">
                  <a:buClr>
                    <a:srgbClr val="4E2A84"/>
                  </a:buClr>
                  <a:buSzPct val="80000"/>
                  <a:buFont typeface="Arial" panose="020B0604020202020204" pitchFamily="34" charset="0"/>
                  <a:buChar char="•"/>
                </a:pPr>
                <a:r>
                  <a:rPr lang="en-US" sz="1700" kern="0" dirty="0">
                    <a:latin typeface="Ebrima" panose="02000000000000000000" pitchFamily="2" charset="0"/>
                    <a:ea typeface="Ebrima" panose="02000000000000000000" pitchFamily="2" charset="0"/>
                    <a:cs typeface="Ebrima" panose="02000000000000000000" pitchFamily="2" charset="0"/>
                  </a:rPr>
                  <a:t>In the case when </a:t>
                </a:r>
                <a14:m>
                  <m:oMath xmlns:m="http://schemas.openxmlformats.org/officeDocument/2006/math">
                    <m:r>
                      <a:rPr lang="en-US" sz="1700" b="1" i="1" kern="0">
                        <a:latin typeface="Cambria Math" panose="02040503050406030204" pitchFamily="18" charset="0"/>
                      </a:rPr>
                      <m:t>𝒕</m:t>
                    </m:r>
                    <m:r>
                      <a:rPr lang="en-US" sz="1700" b="1" kern="0">
                        <a:latin typeface="Cambria Math" panose="02040503050406030204" pitchFamily="18" charset="0"/>
                      </a:rPr>
                      <m:t>=</m:t>
                    </m:r>
                    <m:r>
                      <a:rPr lang="en-US" sz="1700" kern="0">
                        <a:latin typeface="Cambria Math" panose="02040503050406030204" pitchFamily="18" charset="0"/>
                      </a:rPr>
                      <m:t>0</m:t>
                    </m:r>
                  </m:oMath>
                </a14:m>
                <a:r>
                  <a:rPr lang="en-US" sz="1700" kern="0" dirty="0">
                    <a:latin typeface="Ebrima" panose="02000000000000000000" pitchFamily="2" charset="0"/>
                    <a:ea typeface="Ebrima" panose="02000000000000000000" pitchFamily="2" charset="0"/>
                    <a:cs typeface="Ebrima" panose="02000000000000000000" pitchFamily="2" charset="0"/>
                  </a:rPr>
                  <a:t>, this gives:</a:t>
                </a:r>
              </a:p>
              <a:p>
                <a:pPr algn="l">
                  <a:buClr>
                    <a:srgbClr val="4E2A84"/>
                  </a:buClr>
                  <a:buSzPct val="80000"/>
                </a:pP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rPr>
                            <m:t>𝒃</m:t>
                          </m:r>
                        </m:e>
                        <m:sub>
                          <m:r>
                            <a:rPr lang="en-US" sz="2000" b="1" i="1">
                              <a:latin typeface="Cambria Math" panose="02040503050406030204" pitchFamily="18" charset="0"/>
                            </a:rPr>
                            <m:t>𝒊</m:t>
                          </m:r>
                        </m:sub>
                      </m:sSub>
                      <m:r>
                        <a:rPr lang="en-US" sz="2000" b="1" i="1">
                          <a:latin typeface="Cambria Math" panose="02040503050406030204" pitchFamily="18" charset="0"/>
                        </a:rPr>
                        <m:t>≥</m:t>
                      </m:r>
                      <m:f>
                        <m:fPr>
                          <m:ctrlPr>
                            <a:rPr lang="en-US" sz="2000" b="1" i="1">
                              <a:latin typeface="Cambria Math" panose="02040503050406030204" pitchFamily="18" charset="0"/>
                            </a:rPr>
                          </m:ctrlPr>
                        </m:fPr>
                        <m:num>
                          <m:sSup>
                            <m:sSupPr>
                              <m:ctrlPr>
                                <a:rPr lang="en-US" sz="2000" b="1" i="1">
                                  <a:latin typeface="Cambria Math" panose="02040503050406030204" pitchFamily="18" charset="0"/>
                                </a:rPr>
                              </m:ctrlPr>
                            </m:sSupPr>
                            <m:e>
                              <m:d>
                                <m:dPr>
                                  <m:ctrlPr>
                                    <a:rPr lang="en-US" sz="2000" b="1" i="1">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𝒒</m:t>
                                      </m:r>
                                    </m:e>
                                    <m:sub>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𝟗𝟓</m:t>
                                      </m:r>
                                    </m:sub>
                                  </m:sSub>
                                </m:e>
                              </m:d>
                            </m:e>
                            <m:sup>
                              <m:r>
                                <a:rPr lang="en-US" sz="2000" b="1" i="1">
                                  <a:latin typeface="Cambria Math" panose="02040503050406030204" pitchFamily="18" charset="0"/>
                                </a:rPr>
                                <m:t>𝟐</m:t>
                              </m:r>
                            </m:sup>
                          </m:sSup>
                          <m:d>
                            <m:dPr>
                              <m:ctrlPr>
                                <a:rPr lang="en-US" sz="2000" b="1" i="1">
                                  <a:latin typeface="Cambria Math" panose="02040503050406030204" pitchFamily="18" charset="0"/>
                                </a:rPr>
                              </m:ctrlPr>
                            </m:dPr>
                            <m:e>
                              <m:r>
                                <a:rPr lang="en-US" sz="2000" b="1" i="1">
                                  <a:latin typeface="Cambria Math" panose="02040503050406030204" pitchFamily="18" charset="0"/>
                                </a:rPr>
                                <m:t>𝟏</m:t>
                              </m:r>
                              <m:r>
                                <a:rPr lang="en-US" sz="2000" b="1"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𝒑</m:t>
                                  </m:r>
                                </m:e>
                                <m:sub>
                                  <m:r>
                                    <a:rPr lang="en-US" sz="2000" b="1" i="1">
                                      <a:latin typeface="Cambria Math" panose="02040503050406030204" pitchFamily="18" charset="0"/>
                                    </a:rPr>
                                    <m:t>𝒊</m:t>
                                  </m:r>
                                </m:sub>
                              </m:sSub>
                            </m:e>
                          </m:d>
                        </m:num>
                        <m:den>
                          <m:sSub>
                            <m:sSubPr>
                              <m:ctrlPr>
                                <a:rPr lang="en-US" sz="2000" b="1" i="1">
                                  <a:latin typeface="Cambria Math" panose="02040503050406030204" pitchFamily="18" charset="0"/>
                                </a:rPr>
                              </m:ctrlPr>
                            </m:sSubPr>
                            <m:e>
                              <m:r>
                                <a:rPr lang="en-US" sz="2000" b="1" i="1">
                                  <a:latin typeface="Cambria Math" panose="02040503050406030204" pitchFamily="18" charset="0"/>
                                </a:rPr>
                                <m:t>𝒑</m:t>
                              </m:r>
                            </m:e>
                            <m:sub>
                              <m:r>
                                <a:rPr lang="en-US" sz="2000" b="1" i="1">
                                  <a:latin typeface="Cambria Math" panose="02040503050406030204" pitchFamily="18" charset="0"/>
                                </a:rPr>
                                <m:t>𝒊</m:t>
                              </m:r>
                            </m:sub>
                          </m:sSub>
                        </m:den>
                      </m:f>
                    </m:oMath>
                  </m:oMathPara>
                </a14:m>
                <a:endParaRPr lang="en-US" sz="1700" b="1" kern="0" dirty="0">
                  <a:latin typeface="Ebrima" panose="02000000000000000000" pitchFamily="2" charset="0"/>
                  <a:ea typeface="Ebrima" panose="02000000000000000000" pitchFamily="2" charset="0"/>
                  <a:cs typeface="Ebrima" panose="02000000000000000000" pitchFamily="2" charset="0"/>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bwMode="auto">
              <a:xfrm>
                <a:off x="548640" y="1064986"/>
                <a:ext cx="8021775" cy="3355489"/>
              </a:xfrm>
              <a:prstGeom prst="rect">
                <a:avLst/>
              </a:prstGeom>
              <a:blipFill>
                <a:blip r:embed="rId3"/>
                <a:stretch>
                  <a:fillRect l="-76" t="-72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TextBox 1">
            <a:extLst>
              <a:ext uri="{FF2B5EF4-FFF2-40B4-BE49-F238E27FC236}">
                <a16:creationId xmlns:a16="http://schemas.microsoft.com/office/drawing/2014/main" id="{FF003D30-7868-4F1E-B45B-F99BAE79FD28}"/>
              </a:ext>
            </a:extLst>
          </p:cNvPr>
          <p:cNvSpPr txBox="1"/>
          <p:nvPr/>
        </p:nvSpPr>
        <p:spPr>
          <a:xfrm>
            <a:off x="6753277" y="3722918"/>
            <a:ext cx="2064992" cy="523220"/>
          </a:xfrm>
          <a:prstGeom prst="rect">
            <a:avLst/>
          </a:prstGeom>
          <a:noFill/>
        </p:spPr>
        <p:txBody>
          <a:bodyPr wrap="square" rtlCol="0">
            <a:spAutoFit/>
          </a:bodyPr>
          <a:lstStyle/>
          <a:p>
            <a:r>
              <a:rPr lang="en-US" sz="1400" b="1" i="1" dirty="0">
                <a:solidFill>
                  <a:srgbClr val="4E2A84"/>
                </a:solidFill>
                <a:latin typeface="Ebrima" panose="02000000000000000000" pitchFamily="2" charset="0"/>
                <a:ea typeface="Ebrima" panose="02000000000000000000" pitchFamily="2" charset="0"/>
                <a:cs typeface="Ebrima" panose="02000000000000000000" pitchFamily="2" charset="0"/>
              </a:rPr>
              <a:t>Related to Lot-Quality Assurance Sampling</a:t>
            </a:r>
          </a:p>
        </p:txBody>
      </p:sp>
      <p:cxnSp>
        <p:nvCxnSpPr>
          <p:cNvPr id="5" name="Straight Arrow Connector 4">
            <a:extLst>
              <a:ext uri="{FF2B5EF4-FFF2-40B4-BE49-F238E27FC236}">
                <a16:creationId xmlns:a16="http://schemas.microsoft.com/office/drawing/2014/main" id="{18ECE12F-8BE4-4BD1-855B-2464E960803E}"/>
              </a:ext>
            </a:extLst>
          </p:cNvPr>
          <p:cNvCxnSpPr>
            <a:cxnSpLocks/>
          </p:cNvCxnSpPr>
          <p:nvPr/>
        </p:nvCxnSpPr>
        <p:spPr>
          <a:xfrm flipH="1">
            <a:off x="6296076" y="3876806"/>
            <a:ext cx="4572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Slide Number Placeholder 4"/>
          <p:cNvSpPr>
            <a:spLocks noGrp="1"/>
          </p:cNvSpPr>
          <p:nvPr>
            <p:ph type="sldNum" sz="quarter" idx="12"/>
          </p:nvPr>
        </p:nvSpPr>
        <p:spPr>
          <a:xfrm>
            <a:off x="137008" y="4818918"/>
            <a:ext cx="338664" cy="273844"/>
          </a:xfrm>
        </p:spPr>
        <p:txBody>
          <a:bodyPr/>
          <a:lstStyle/>
          <a:p>
            <a:r>
              <a:rPr lang="en-US" dirty="0"/>
              <a:t>7</a:t>
            </a:r>
          </a:p>
        </p:txBody>
      </p:sp>
    </p:spTree>
    <p:extLst>
      <p:ext uri="{BB962C8B-B14F-4D97-AF65-F5344CB8AC3E}">
        <p14:creationId xmlns:p14="http://schemas.microsoft.com/office/powerpoint/2010/main" val="25103219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500"/>
                                        <p:tgtEl>
                                          <p:spTgt spid="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fade">
                                      <p:cBhvr>
                                        <p:cTn id="22" dur="500"/>
                                        <p:tgtEl>
                                          <p:spTgt spid="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Effect transition="in" filter="fade">
                                      <p:cBhvr>
                                        <p:cTn id="25" dur="500"/>
                                        <p:tgtEl>
                                          <p:spTgt spid="9">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7" end="7"/>
                                            </p:txEl>
                                          </p:spTgt>
                                        </p:tgtEl>
                                        <p:attrNameLst>
                                          <p:attrName>style.visibility</p:attrName>
                                        </p:attrNameLst>
                                      </p:cBhvr>
                                      <p:to>
                                        <p:strVal val="visible"/>
                                      </p:to>
                                    </p:set>
                                    <p:animEffect transition="in" filter="fade">
                                      <p:cBhvr>
                                        <p:cTn id="28" dur="500"/>
                                        <p:tgtEl>
                                          <p:spTgt spid="9">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par>
                                <p:cTn id="34" presetID="10"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14</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Case study in Liberia</a:t>
            </a:r>
          </a:p>
        </p:txBody>
      </p:sp>
      <p:sp>
        <p:nvSpPr>
          <p:cNvPr id="9" name="Content Placeholder 2"/>
          <p:cNvSpPr txBox="1">
            <a:spLocks/>
          </p:cNvSpPr>
          <p:nvPr/>
        </p:nvSpPr>
        <p:spPr bwMode="auto">
          <a:xfrm>
            <a:off x="548640" y="1371600"/>
            <a:ext cx="4990659" cy="323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just">
              <a:spcBef>
                <a:spcPts val="12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3-week trip in September to assess data and establish relationships with the Liberian Medicines and Health Products Regulatory Authority (LMHRA)</a:t>
            </a:r>
          </a:p>
          <a:p>
            <a:pPr marL="182880" indent="-182880" algn="just">
              <a:spcBef>
                <a:spcPts val="8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Wide array of constraints</a:t>
            </a:r>
          </a:p>
          <a:p>
            <a:pPr marL="925830" lvl="1" indent="-182880" algn="just">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Lab funding</a:t>
            </a:r>
          </a:p>
          <a:p>
            <a:pPr marL="925830" lvl="1" indent="-182880" algn="just">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Staffing levels</a:t>
            </a:r>
          </a:p>
          <a:p>
            <a:pPr marL="925830" lvl="1" indent="-182880" algn="just">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Budget for post-market sample procurement</a:t>
            </a:r>
          </a:p>
          <a:p>
            <a:pPr marL="182880" indent="-182880" algn="just">
              <a:spcBef>
                <a:spcPts val="8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Potential for success</a:t>
            </a:r>
          </a:p>
          <a:p>
            <a:pPr marL="925830" lvl="1" indent="-182880" algn="just">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Accessible data</a:t>
            </a:r>
          </a:p>
          <a:p>
            <a:pPr marL="925830" lvl="1" indent="-182880" algn="just">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Manageable supply chains</a:t>
            </a:r>
          </a:p>
          <a:p>
            <a:pPr marL="925830" lvl="1" indent="-182880" algn="just">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High buy-in to OR approach</a:t>
            </a:r>
          </a:p>
          <a:p>
            <a:pPr lvl="1" indent="0" algn="just">
              <a:spcBef>
                <a:spcPts val="1200"/>
              </a:spcBef>
              <a:buClr>
                <a:srgbClr val="4E2A84"/>
              </a:buClr>
              <a:buSzPct val="80000"/>
              <a:buNone/>
            </a:pPr>
            <a:endParaRPr lang="en-US" sz="1400" kern="0" dirty="0">
              <a:latin typeface="Ebrima" panose="02000000000000000000" pitchFamily="2" charset="0"/>
              <a:ea typeface="Ebrima" panose="02000000000000000000" pitchFamily="2" charset="0"/>
              <a:cs typeface="Ebrima" panose="02000000000000000000" pitchFamily="2" charset="0"/>
            </a:endParaRPr>
          </a:p>
        </p:txBody>
      </p:sp>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14</a:t>
            </a:fld>
            <a:endParaRPr lang="en-US" dirty="0"/>
          </a:p>
        </p:txBody>
      </p:sp>
      <p:pic>
        <p:nvPicPr>
          <p:cNvPr id="6" name="Picture 5" descr="A person sitting on a table&#10;&#10;Description automatically generated">
            <a:extLst>
              <a:ext uri="{FF2B5EF4-FFF2-40B4-BE49-F238E27FC236}">
                <a16:creationId xmlns:a16="http://schemas.microsoft.com/office/drawing/2014/main" id="{DEED7B00-0212-48D2-9F2C-5C91294B637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539299" y="210216"/>
            <a:ext cx="2666933" cy="2517870"/>
          </a:xfrm>
          <a:prstGeom prst="rect">
            <a:avLst/>
          </a:prstGeom>
        </p:spPr>
      </p:pic>
      <p:pic>
        <p:nvPicPr>
          <p:cNvPr id="7" name="Picture 6" descr="A person standing in front of a group of people posing for the camera&#10;&#10;Description automatically generated">
            <a:extLst>
              <a:ext uri="{FF2B5EF4-FFF2-40B4-BE49-F238E27FC236}">
                <a16:creationId xmlns:a16="http://schemas.microsoft.com/office/drawing/2014/main" id="{DED6D525-5C1C-44CD-A2EA-330A112F55D6}"/>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581013" y="2172251"/>
            <a:ext cx="2273953" cy="2431647"/>
          </a:xfrm>
          <a:prstGeom prst="rect">
            <a:avLst/>
          </a:prstGeom>
        </p:spPr>
      </p:pic>
    </p:spTree>
    <p:extLst>
      <p:ext uri="{BB962C8B-B14F-4D97-AF65-F5344CB8AC3E}">
        <p14:creationId xmlns:p14="http://schemas.microsoft.com/office/powerpoint/2010/main" val="169542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fade">
                                      <p:cBhvr>
                                        <p:cTn id="47" dur="5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15</a:t>
            </a:fld>
            <a:endParaRPr lang="en-US" sz="900">
              <a:solidFill>
                <a:srgbClr val="7030A0"/>
              </a:solidFill>
              <a:latin typeface="Calibri" pitchFamily="34" charset="0"/>
            </a:endParaRPr>
          </a:p>
        </p:txBody>
      </p:sp>
      <p:pic>
        <p:nvPicPr>
          <p:cNvPr id="10" name="Picture 9" descr="A picture containing text, map&#10;&#10;Description automatically generated">
            <a:extLst>
              <a:ext uri="{FF2B5EF4-FFF2-40B4-BE49-F238E27FC236}">
                <a16:creationId xmlns:a16="http://schemas.microsoft.com/office/drawing/2014/main" id="{5EDB6C0C-9540-4D79-B306-75D7A156FA69}"/>
              </a:ext>
            </a:extLst>
          </p:cNvPr>
          <p:cNvPicPr>
            <a:picLocks noChangeAspect="1"/>
          </p:cNvPicPr>
          <p:nvPr/>
        </p:nvPicPr>
        <p:blipFill>
          <a:blip r:embed="rId3" cstate="email">
            <a:alphaModFix amt="70000"/>
            <a:extLst>
              <a:ext uri="{28A0092B-C50C-407E-A947-70E740481C1C}">
                <a14:useLocalDpi xmlns:a14="http://schemas.microsoft.com/office/drawing/2010/main" val="0"/>
              </a:ext>
            </a:extLst>
          </a:blip>
          <a:stretch>
            <a:fillRect/>
          </a:stretch>
        </p:blipFill>
        <p:spPr>
          <a:xfrm>
            <a:off x="1586393" y="199030"/>
            <a:ext cx="5971214" cy="4437698"/>
          </a:xfrm>
          <a:prstGeom prst="rect">
            <a:avLst/>
          </a:prstGeom>
          <a:noFill/>
        </p:spPr>
      </p:pic>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15</a:t>
            </a:fld>
            <a:endParaRPr lang="en-US" dirty="0"/>
          </a:p>
        </p:txBody>
      </p:sp>
      <p:cxnSp>
        <p:nvCxnSpPr>
          <p:cNvPr id="12" name="Straight Arrow Connector 11">
            <a:extLst>
              <a:ext uri="{FF2B5EF4-FFF2-40B4-BE49-F238E27FC236}">
                <a16:creationId xmlns:a16="http://schemas.microsoft.com/office/drawing/2014/main" id="{5BF75246-564A-4FF1-89B8-5A48D657A14B}"/>
              </a:ext>
            </a:extLst>
          </p:cNvPr>
          <p:cNvCxnSpPr>
            <a:cxnSpLocks/>
          </p:cNvCxnSpPr>
          <p:nvPr/>
        </p:nvCxnSpPr>
        <p:spPr>
          <a:xfrm>
            <a:off x="1712563" y="2525256"/>
            <a:ext cx="1327808" cy="0"/>
          </a:xfrm>
          <a:prstGeom prst="straightConnector1">
            <a:avLst/>
          </a:prstGeom>
          <a:ln w="762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4365CC0-D2BF-4127-8ED4-680114E2752E}"/>
              </a:ext>
            </a:extLst>
          </p:cNvPr>
          <p:cNvSpPr txBox="1"/>
          <p:nvPr/>
        </p:nvSpPr>
        <p:spPr>
          <a:xfrm>
            <a:off x="137008" y="248846"/>
            <a:ext cx="970896" cy="523220"/>
          </a:xfrm>
          <a:prstGeom prst="rect">
            <a:avLst/>
          </a:prstGeom>
          <a:noFill/>
          <a:ln w="34925" cmpd="dbl">
            <a:noFill/>
            <a:prstDash val="solid"/>
          </a:ln>
        </p:spPr>
        <p:txBody>
          <a:bodyPr wrap="square" rtlCol="0">
            <a:spAutoFit/>
          </a:bodyPr>
          <a:lstStyle/>
          <a:p>
            <a:pPr algn="ctr"/>
            <a:r>
              <a:rPr lang="en-US" sz="1400" b="1" dirty="0">
                <a:solidFill>
                  <a:schemeClr val="accent3">
                    <a:lumMod val="60000"/>
                    <a:lumOff val="40000"/>
                  </a:schemeClr>
                </a:solidFill>
                <a:latin typeface="Ebrima" panose="02000000000000000000" pitchFamily="2" charset="0"/>
                <a:ea typeface="Ebrima" panose="02000000000000000000" pitchFamily="2" charset="0"/>
                <a:cs typeface="Ebrima" panose="02000000000000000000" pitchFamily="2" charset="0"/>
              </a:rPr>
              <a:t>Public sector</a:t>
            </a:r>
          </a:p>
        </p:txBody>
      </p:sp>
      <p:sp>
        <p:nvSpPr>
          <p:cNvPr id="16" name="TextBox 15">
            <a:extLst>
              <a:ext uri="{FF2B5EF4-FFF2-40B4-BE49-F238E27FC236}">
                <a16:creationId xmlns:a16="http://schemas.microsoft.com/office/drawing/2014/main" id="{A41E16E7-ABA0-4BB0-B291-83D852B07C35}"/>
              </a:ext>
            </a:extLst>
          </p:cNvPr>
          <p:cNvSpPr txBox="1"/>
          <p:nvPr/>
        </p:nvSpPr>
        <p:spPr>
          <a:xfrm>
            <a:off x="137009" y="1033676"/>
            <a:ext cx="970896" cy="523220"/>
          </a:xfrm>
          <a:prstGeom prst="rect">
            <a:avLst/>
          </a:prstGeom>
          <a:noFill/>
          <a:ln w="28575">
            <a:noFill/>
          </a:ln>
        </p:spPr>
        <p:txBody>
          <a:bodyPr wrap="square" rtlCol="0">
            <a:spAutoFit/>
          </a:bodyPr>
          <a:lstStyle/>
          <a:p>
            <a:pPr algn="ctr"/>
            <a:r>
              <a:rPr lang="en-US" sz="1400" b="1" dirty="0">
                <a:solidFill>
                  <a:srgbClr val="009900"/>
                </a:solidFill>
                <a:latin typeface="Ebrima" panose="02000000000000000000" pitchFamily="2" charset="0"/>
                <a:ea typeface="Ebrima" panose="02000000000000000000" pitchFamily="2" charset="0"/>
                <a:cs typeface="Ebrima" panose="02000000000000000000" pitchFamily="2" charset="0"/>
              </a:rPr>
              <a:t>Private sector</a:t>
            </a:r>
          </a:p>
        </p:txBody>
      </p:sp>
      <p:sp>
        <p:nvSpPr>
          <p:cNvPr id="17" name="TextBox 16">
            <a:extLst>
              <a:ext uri="{FF2B5EF4-FFF2-40B4-BE49-F238E27FC236}">
                <a16:creationId xmlns:a16="http://schemas.microsoft.com/office/drawing/2014/main" id="{822DD3A2-DBBD-439A-B96B-00672D7889F7}"/>
              </a:ext>
            </a:extLst>
          </p:cNvPr>
          <p:cNvSpPr txBox="1"/>
          <p:nvPr/>
        </p:nvSpPr>
        <p:spPr>
          <a:xfrm>
            <a:off x="131073" y="1813350"/>
            <a:ext cx="968442" cy="523220"/>
          </a:xfrm>
          <a:prstGeom prst="rect">
            <a:avLst/>
          </a:prstGeom>
          <a:noFill/>
          <a:ln w="28575">
            <a:noFill/>
            <a:prstDash val="sysDot"/>
          </a:ln>
        </p:spPr>
        <p:txBody>
          <a:bodyPr wrap="square" rtlCol="0">
            <a:spAutoFit/>
          </a:bodyPr>
          <a:lstStyle/>
          <a:p>
            <a:pPr algn="ct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Black market</a:t>
            </a:r>
          </a:p>
        </p:txBody>
      </p:sp>
      <p:cxnSp>
        <p:nvCxnSpPr>
          <p:cNvPr id="19" name="Straight Arrow Connector 18">
            <a:extLst>
              <a:ext uri="{FF2B5EF4-FFF2-40B4-BE49-F238E27FC236}">
                <a16:creationId xmlns:a16="http://schemas.microsoft.com/office/drawing/2014/main" id="{91422985-E37C-4571-B1BD-3C0EE0FAAAAC}"/>
              </a:ext>
            </a:extLst>
          </p:cNvPr>
          <p:cNvCxnSpPr>
            <a:cxnSpLocks/>
          </p:cNvCxnSpPr>
          <p:nvPr/>
        </p:nvCxnSpPr>
        <p:spPr>
          <a:xfrm>
            <a:off x="1712563" y="2677656"/>
            <a:ext cx="1327808" cy="0"/>
          </a:xfrm>
          <a:prstGeom prst="straightConnector1">
            <a:avLst/>
          </a:prstGeom>
          <a:ln w="76200">
            <a:solidFill>
              <a:srgbClr val="009900">
                <a:alpha val="9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62FA22C-B6D2-4876-891E-A26421B216EF}"/>
              </a:ext>
            </a:extLst>
          </p:cNvPr>
          <p:cNvCxnSpPr>
            <a:cxnSpLocks/>
          </p:cNvCxnSpPr>
          <p:nvPr/>
        </p:nvCxnSpPr>
        <p:spPr>
          <a:xfrm flipV="1">
            <a:off x="3194264" y="805912"/>
            <a:ext cx="577636" cy="1737484"/>
          </a:xfrm>
          <a:prstGeom prst="straightConnector1">
            <a:avLst/>
          </a:prstGeom>
          <a:ln w="381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A5B3944-23AA-449B-AEF4-987E22538362}"/>
              </a:ext>
            </a:extLst>
          </p:cNvPr>
          <p:cNvCxnSpPr>
            <a:cxnSpLocks/>
          </p:cNvCxnSpPr>
          <p:nvPr/>
        </p:nvCxnSpPr>
        <p:spPr>
          <a:xfrm>
            <a:off x="3271988" y="2653973"/>
            <a:ext cx="2477883" cy="988129"/>
          </a:xfrm>
          <a:prstGeom prst="straightConnector1">
            <a:avLst/>
          </a:prstGeom>
          <a:ln w="381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5CD85EC-6AAF-4E4F-A99C-8842A6E1CFE4}"/>
              </a:ext>
            </a:extLst>
          </p:cNvPr>
          <p:cNvCxnSpPr>
            <a:cxnSpLocks/>
          </p:cNvCxnSpPr>
          <p:nvPr/>
        </p:nvCxnSpPr>
        <p:spPr>
          <a:xfrm flipV="1">
            <a:off x="3290361" y="1940917"/>
            <a:ext cx="1493033" cy="630833"/>
          </a:xfrm>
          <a:prstGeom prst="straightConnector1">
            <a:avLst/>
          </a:prstGeom>
          <a:ln w="381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884F42B-2B61-47BF-8E96-4C99AEF489EE}"/>
              </a:ext>
            </a:extLst>
          </p:cNvPr>
          <p:cNvCxnSpPr>
            <a:cxnSpLocks/>
          </p:cNvCxnSpPr>
          <p:nvPr/>
        </p:nvCxnSpPr>
        <p:spPr>
          <a:xfrm>
            <a:off x="1780620" y="1357272"/>
            <a:ext cx="877339" cy="649759"/>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A690719-056A-4DEE-8314-88DA0F0E6757}"/>
              </a:ext>
            </a:extLst>
          </p:cNvPr>
          <p:cNvCxnSpPr>
            <a:cxnSpLocks/>
          </p:cNvCxnSpPr>
          <p:nvPr/>
        </p:nvCxnSpPr>
        <p:spPr>
          <a:xfrm>
            <a:off x="4688237" y="946291"/>
            <a:ext cx="0" cy="821962"/>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41D2F06-49DC-4BA5-8B72-82BEAF899DA3}"/>
              </a:ext>
            </a:extLst>
          </p:cNvPr>
          <p:cNvCxnSpPr>
            <a:cxnSpLocks/>
          </p:cNvCxnSpPr>
          <p:nvPr/>
        </p:nvCxnSpPr>
        <p:spPr>
          <a:xfrm flipH="1">
            <a:off x="6096319" y="2708786"/>
            <a:ext cx="781408" cy="359134"/>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2CF54B1-DE74-4B39-B45D-A4DA39B8697F}"/>
              </a:ext>
            </a:extLst>
          </p:cNvPr>
          <p:cNvCxnSpPr>
            <a:cxnSpLocks/>
          </p:cNvCxnSpPr>
          <p:nvPr/>
        </p:nvCxnSpPr>
        <p:spPr>
          <a:xfrm flipH="1" flipV="1">
            <a:off x="5705559" y="2888353"/>
            <a:ext cx="335448" cy="131473"/>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8E7F422-C6EF-4C21-BD7B-7363621D5A45}"/>
              </a:ext>
            </a:extLst>
          </p:cNvPr>
          <p:cNvCxnSpPr>
            <a:cxnSpLocks/>
          </p:cNvCxnSpPr>
          <p:nvPr/>
        </p:nvCxnSpPr>
        <p:spPr>
          <a:xfrm>
            <a:off x="6047721" y="3175938"/>
            <a:ext cx="97195" cy="337930"/>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FA84D51-AEC8-4CEE-9342-6ABCC8B7AF76}"/>
              </a:ext>
            </a:extLst>
          </p:cNvPr>
          <p:cNvCxnSpPr>
            <a:cxnSpLocks/>
          </p:cNvCxnSpPr>
          <p:nvPr/>
        </p:nvCxnSpPr>
        <p:spPr>
          <a:xfrm flipH="1">
            <a:off x="4288040" y="1801831"/>
            <a:ext cx="335448" cy="49456"/>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F334C81-3FD4-467D-A632-0C6F0C83C502}"/>
              </a:ext>
            </a:extLst>
          </p:cNvPr>
          <p:cNvCxnSpPr>
            <a:cxnSpLocks/>
          </p:cNvCxnSpPr>
          <p:nvPr/>
        </p:nvCxnSpPr>
        <p:spPr>
          <a:xfrm>
            <a:off x="4789477" y="1815605"/>
            <a:ext cx="340462" cy="146259"/>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49FCA8F-E5CA-4C04-A32A-5E65A605BF1E}"/>
              </a:ext>
            </a:extLst>
          </p:cNvPr>
          <p:cNvCxnSpPr>
            <a:cxnSpLocks/>
          </p:cNvCxnSpPr>
          <p:nvPr/>
        </p:nvCxnSpPr>
        <p:spPr>
          <a:xfrm flipV="1">
            <a:off x="2728252" y="1801831"/>
            <a:ext cx="308998" cy="160033"/>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5F200A7-1BFB-4F50-9CDB-7DEEA9CF9BDB}"/>
              </a:ext>
            </a:extLst>
          </p:cNvPr>
          <p:cNvCxnSpPr>
            <a:cxnSpLocks/>
          </p:cNvCxnSpPr>
          <p:nvPr/>
        </p:nvCxnSpPr>
        <p:spPr>
          <a:xfrm>
            <a:off x="2637445" y="2072391"/>
            <a:ext cx="263488" cy="128016"/>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F752670-7AD8-418C-8363-BC14D8E95DD9}"/>
              </a:ext>
            </a:extLst>
          </p:cNvPr>
          <p:cNvCxnSpPr>
            <a:cxnSpLocks/>
          </p:cNvCxnSpPr>
          <p:nvPr/>
        </p:nvCxnSpPr>
        <p:spPr>
          <a:xfrm>
            <a:off x="1046445" y="510456"/>
            <a:ext cx="456469" cy="0"/>
          </a:xfrm>
          <a:prstGeom prst="straightConnector1">
            <a:avLst/>
          </a:prstGeom>
          <a:ln w="762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5D521C8-FD56-43E0-897D-62042C31675D}"/>
              </a:ext>
            </a:extLst>
          </p:cNvPr>
          <p:cNvCxnSpPr>
            <a:cxnSpLocks/>
          </p:cNvCxnSpPr>
          <p:nvPr/>
        </p:nvCxnSpPr>
        <p:spPr>
          <a:xfrm>
            <a:off x="1046445" y="1295286"/>
            <a:ext cx="456469" cy="0"/>
          </a:xfrm>
          <a:prstGeom prst="straightConnector1">
            <a:avLst/>
          </a:prstGeom>
          <a:ln w="76200">
            <a:solidFill>
              <a:srgbClr val="009900">
                <a:alpha val="9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D48CD03-AC66-437D-A2DD-77D2D2F10999}"/>
              </a:ext>
            </a:extLst>
          </p:cNvPr>
          <p:cNvCxnSpPr>
            <a:cxnSpLocks/>
          </p:cNvCxnSpPr>
          <p:nvPr/>
        </p:nvCxnSpPr>
        <p:spPr>
          <a:xfrm>
            <a:off x="1045714" y="2061672"/>
            <a:ext cx="457200" cy="0"/>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3" name="Arrow: Curved Up 62">
            <a:extLst>
              <a:ext uri="{FF2B5EF4-FFF2-40B4-BE49-F238E27FC236}">
                <a16:creationId xmlns:a16="http://schemas.microsoft.com/office/drawing/2014/main" id="{0BEA415F-77AD-4FA8-936A-CBAC753F6DDE}"/>
              </a:ext>
            </a:extLst>
          </p:cNvPr>
          <p:cNvSpPr/>
          <p:nvPr/>
        </p:nvSpPr>
        <p:spPr>
          <a:xfrm rot="1137702">
            <a:off x="3554364" y="913249"/>
            <a:ext cx="175618" cy="1535883"/>
          </a:xfrm>
          <a:prstGeom prst="curvedUpArrow">
            <a:avLst>
              <a:gd name="adj1" fmla="val 25000"/>
              <a:gd name="adj2" fmla="val 45270"/>
              <a:gd name="adj3" fmla="val 25000"/>
            </a:avLst>
          </a:prstGeom>
          <a:solidFill>
            <a:srgbClr val="009900"/>
          </a:solidFill>
          <a:ln w="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Arrow: Curved Up 63">
            <a:extLst>
              <a:ext uri="{FF2B5EF4-FFF2-40B4-BE49-F238E27FC236}">
                <a16:creationId xmlns:a16="http://schemas.microsoft.com/office/drawing/2014/main" id="{B3DAF905-1D52-4BF8-A018-020A38ADEC37}"/>
              </a:ext>
            </a:extLst>
          </p:cNvPr>
          <p:cNvSpPr/>
          <p:nvPr/>
        </p:nvSpPr>
        <p:spPr>
          <a:xfrm rot="4144975">
            <a:off x="4068664" y="1604094"/>
            <a:ext cx="162702" cy="1535883"/>
          </a:xfrm>
          <a:prstGeom prst="curvedUpArrow">
            <a:avLst>
              <a:gd name="adj1" fmla="val 25000"/>
              <a:gd name="adj2" fmla="val 45270"/>
              <a:gd name="adj3" fmla="val 25000"/>
            </a:avLst>
          </a:prstGeom>
          <a:solidFill>
            <a:srgbClr val="009900"/>
          </a:solidFill>
          <a:ln w="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Arrow: Curved Up 65">
            <a:extLst>
              <a:ext uri="{FF2B5EF4-FFF2-40B4-BE49-F238E27FC236}">
                <a16:creationId xmlns:a16="http://schemas.microsoft.com/office/drawing/2014/main" id="{5156015B-D8F3-4504-ADE2-98805B72836D}"/>
              </a:ext>
            </a:extLst>
          </p:cNvPr>
          <p:cNvSpPr/>
          <p:nvPr/>
        </p:nvSpPr>
        <p:spPr>
          <a:xfrm rot="6735657">
            <a:off x="4315167" y="2019091"/>
            <a:ext cx="179949" cy="2543131"/>
          </a:xfrm>
          <a:prstGeom prst="curvedUpArrow">
            <a:avLst>
              <a:gd name="adj1" fmla="val 25000"/>
              <a:gd name="adj2" fmla="val 45270"/>
              <a:gd name="adj3" fmla="val 25000"/>
            </a:avLst>
          </a:prstGeom>
          <a:solidFill>
            <a:srgbClr val="009900"/>
          </a:solidFill>
          <a:ln w="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4364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500"/>
                                        <p:tgtEl>
                                          <p:spTgt spid="4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fade">
                                      <p:cBhvr>
                                        <p:cTn id="56" dur="500"/>
                                        <p:tgtEl>
                                          <p:spTgt spid="74"/>
                                        </p:tgtEl>
                                      </p:cBhvr>
                                    </p:animEffect>
                                  </p:childTnLst>
                                </p:cTn>
                              </p:par>
                              <p:par>
                                <p:cTn id="57" presetID="10" presetClass="entr" presetSubtype="0" fill="hold"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nodeType="with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fade">
                                      <p:cBhvr>
                                        <p:cTn id="62" dur="500"/>
                                        <p:tgtEl>
                                          <p:spTgt spid="67"/>
                                        </p:tgtEl>
                                      </p:cBhvr>
                                    </p:animEffect>
                                  </p:childTnLst>
                                </p:cTn>
                              </p:par>
                              <p:par>
                                <p:cTn id="63" presetID="10" presetClass="entr" presetSubtype="0" fill="hold" nodeType="with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fade">
                                      <p:cBhvr>
                                        <p:cTn id="65" dur="500"/>
                                        <p:tgtEl>
                                          <p:spTgt spid="69"/>
                                        </p:tgtEl>
                                      </p:cBhvr>
                                    </p:animEffect>
                                  </p:childTnLst>
                                </p:cTn>
                              </p:par>
                              <p:par>
                                <p:cTn id="66" presetID="10" presetClass="entr" presetSubtype="0" fill="hold"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fade">
                                      <p:cBhvr>
                                        <p:cTn id="68" dur="500"/>
                                        <p:tgtEl>
                                          <p:spTgt spid="62"/>
                                        </p:tgtEl>
                                      </p:cBhvr>
                                    </p:animEffect>
                                  </p:childTnLst>
                                </p:cTn>
                              </p:par>
                              <p:par>
                                <p:cTn id="69" presetID="10" presetClass="entr" presetSubtype="0" fill="hold" nodeType="with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500"/>
                                        <p:tgtEl>
                                          <p:spTgt spid="4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500"/>
                                        <p:tgtEl>
                                          <p:spTgt spid="4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fade">
                                      <p:cBhvr>
                                        <p:cTn id="86" dur="500"/>
                                        <p:tgtEl>
                                          <p:spTgt spid="49"/>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fade">
                                      <p:cBhvr>
                                        <p:cTn id="91" dur="500"/>
                                        <p:tgtEl>
                                          <p:spTgt spid="63"/>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66"/>
                                        </p:tgtEl>
                                        <p:attrNameLst>
                                          <p:attrName>style.visibility</p:attrName>
                                        </p:attrNameLst>
                                      </p:cBhvr>
                                      <p:to>
                                        <p:strVal val="visible"/>
                                      </p:to>
                                    </p:set>
                                    <p:animEffect transition="in" filter="fade">
                                      <p:cBhvr>
                                        <p:cTn id="10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63" grpId="0" animBg="1"/>
      <p:bldP spid="64" grpId="0" animBg="1"/>
      <p:bldP spid="66"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A picture containing text, map&#10;&#10;Description automatically generated">
            <a:extLst>
              <a:ext uri="{FF2B5EF4-FFF2-40B4-BE49-F238E27FC236}">
                <a16:creationId xmlns:a16="http://schemas.microsoft.com/office/drawing/2014/main" id="{DA14BC49-24A0-4458-BCD2-F60ABA62D4F0}"/>
              </a:ext>
            </a:extLst>
          </p:cNvPr>
          <p:cNvPicPr>
            <a:picLocks noChangeAspect="1"/>
          </p:cNvPicPr>
          <p:nvPr/>
        </p:nvPicPr>
        <p:blipFill>
          <a:blip r:embed="rId3"/>
          <a:stretch>
            <a:fillRect/>
          </a:stretch>
        </p:blipFill>
        <p:spPr>
          <a:xfrm>
            <a:off x="1585467" y="207345"/>
            <a:ext cx="5960025" cy="4429383"/>
          </a:xfrm>
          <a:prstGeom prst="rect">
            <a:avLst/>
          </a:prstGeom>
        </p:spPr>
      </p:pic>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16</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16</a:t>
            </a:fld>
            <a:endParaRPr lang="en-US" dirty="0"/>
          </a:p>
        </p:txBody>
      </p:sp>
      <p:cxnSp>
        <p:nvCxnSpPr>
          <p:cNvPr id="12" name="Straight Arrow Connector 11">
            <a:extLst>
              <a:ext uri="{FF2B5EF4-FFF2-40B4-BE49-F238E27FC236}">
                <a16:creationId xmlns:a16="http://schemas.microsoft.com/office/drawing/2014/main" id="{5BF75246-564A-4FF1-89B8-5A48D657A14B}"/>
              </a:ext>
            </a:extLst>
          </p:cNvPr>
          <p:cNvCxnSpPr>
            <a:cxnSpLocks/>
          </p:cNvCxnSpPr>
          <p:nvPr/>
        </p:nvCxnSpPr>
        <p:spPr>
          <a:xfrm>
            <a:off x="1712563" y="2525256"/>
            <a:ext cx="1327808" cy="0"/>
          </a:xfrm>
          <a:prstGeom prst="straightConnector1">
            <a:avLst/>
          </a:prstGeom>
          <a:ln w="762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4365CC0-D2BF-4127-8ED4-680114E2752E}"/>
              </a:ext>
            </a:extLst>
          </p:cNvPr>
          <p:cNvSpPr txBox="1"/>
          <p:nvPr/>
        </p:nvSpPr>
        <p:spPr>
          <a:xfrm>
            <a:off x="137008" y="248846"/>
            <a:ext cx="970896" cy="523220"/>
          </a:xfrm>
          <a:prstGeom prst="rect">
            <a:avLst/>
          </a:prstGeom>
          <a:noFill/>
          <a:ln w="34925" cmpd="dbl">
            <a:noFill/>
            <a:prstDash val="solid"/>
          </a:ln>
        </p:spPr>
        <p:txBody>
          <a:bodyPr wrap="square" rtlCol="0">
            <a:spAutoFit/>
          </a:bodyPr>
          <a:lstStyle/>
          <a:p>
            <a:pPr algn="ctr"/>
            <a:r>
              <a:rPr lang="en-US" sz="1400" b="1" dirty="0">
                <a:solidFill>
                  <a:schemeClr val="accent3">
                    <a:lumMod val="60000"/>
                    <a:lumOff val="40000"/>
                  </a:schemeClr>
                </a:solidFill>
                <a:latin typeface="Ebrima" panose="02000000000000000000" pitchFamily="2" charset="0"/>
                <a:ea typeface="Ebrima" panose="02000000000000000000" pitchFamily="2" charset="0"/>
                <a:cs typeface="Ebrima" panose="02000000000000000000" pitchFamily="2" charset="0"/>
              </a:rPr>
              <a:t>Public sector</a:t>
            </a:r>
          </a:p>
        </p:txBody>
      </p:sp>
      <p:sp>
        <p:nvSpPr>
          <p:cNvPr id="16" name="TextBox 15">
            <a:extLst>
              <a:ext uri="{FF2B5EF4-FFF2-40B4-BE49-F238E27FC236}">
                <a16:creationId xmlns:a16="http://schemas.microsoft.com/office/drawing/2014/main" id="{A41E16E7-ABA0-4BB0-B291-83D852B07C35}"/>
              </a:ext>
            </a:extLst>
          </p:cNvPr>
          <p:cNvSpPr txBox="1"/>
          <p:nvPr/>
        </p:nvSpPr>
        <p:spPr>
          <a:xfrm>
            <a:off x="137009" y="1033676"/>
            <a:ext cx="970896" cy="523220"/>
          </a:xfrm>
          <a:prstGeom prst="rect">
            <a:avLst/>
          </a:prstGeom>
          <a:noFill/>
          <a:ln w="28575">
            <a:noFill/>
          </a:ln>
        </p:spPr>
        <p:txBody>
          <a:bodyPr wrap="square" rtlCol="0">
            <a:spAutoFit/>
          </a:bodyPr>
          <a:lstStyle/>
          <a:p>
            <a:pPr algn="ctr"/>
            <a:r>
              <a:rPr lang="en-US" sz="1400" b="1" dirty="0">
                <a:solidFill>
                  <a:srgbClr val="009900"/>
                </a:solidFill>
                <a:latin typeface="Ebrima" panose="02000000000000000000" pitchFamily="2" charset="0"/>
                <a:ea typeface="Ebrima" panose="02000000000000000000" pitchFamily="2" charset="0"/>
                <a:cs typeface="Ebrima" panose="02000000000000000000" pitchFamily="2" charset="0"/>
              </a:rPr>
              <a:t>Private sector</a:t>
            </a:r>
          </a:p>
        </p:txBody>
      </p:sp>
      <p:sp>
        <p:nvSpPr>
          <p:cNvPr id="17" name="TextBox 16">
            <a:extLst>
              <a:ext uri="{FF2B5EF4-FFF2-40B4-BE49-F238E27FC236}">
                <a16:creationId xmlns:a16="http://schemas.microsoft.com/office/drawing/2014/main" id="{822DD3A2-DBBD-439A-B96B-00672D7889F7}"/>
              </a:ext>
            </a:extLst>
          </p:cNvPr>
          <p:cNvSpPr txBox="1"/>
          <p:nvPr/>
        </p:nvSpPr>
        <p:spPr>
          <a:xfrm>
            <a:off x="131073" y="1813350"/>
            <a:ext cx="968442" cy="523220"/>
          </a:xfrm>
          <a:prstGeom prst="rect">
            <a:avLst/>
          </a:prstGeom>
          <a:noFill/>
          <a:ln w="28575">
            <a:noFill/>
            <a:prstDash val="sysDot"/>
          </a:ln>
        </p:spPr>
        <p:txBody>
          <a:bodyPr wrap="square" rtlCol="0">
            <a:spAutoFit/>
          </a:bodyPr>
          <a:lstStyle/>
          <a:p>
            <a:pPr algn="ct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Black market</a:t>
            </a:r>
          </a:p>
        </p:txBody>
      </p:sp>
      <p:cxnSp>
        <p:nvCxnSpPr>
          <p:cNvPr id="19" name="Straight Arrow Connector 18">
            <a:extLst>
              <a:ext uri="{FF2B5EF4-FFF2-40B4-BE49-F238E27FC236}">
                <a16:creationId xmlns:a16="http://schemas.microsoft.com/office/drawing/2014/main" id="{91422985-E37C-4571-B1BD-3C0EE0FAAAAC}"/>
              </a:ext>
            </a:extLst>
          </p:cNvPr>
          <p:cNvCxnSpPr>
            <a:cxnSpLocks/>
          </p:cNvCxnSpPr>
          <p:nvPr/>
        </p:nvCxnSpPr>
        <p:spPr>
          <a:xfrm>
            <a:off x="1712563" y="2677656"/>
            <a:ext cx="1327808" cy="0"/>
          </a:xfrm>
          <a:prstGeom prst="straightConnector1">
            <a:avLst/>
          </a:prstGeom>
          <a:ln w="76200">
            <a:solidFill>
              <a:srgbClr val="009900">
                <a:alpha val="9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62FA22C-B6D2-4876-891E-A26421B216EF}"/>
              </a:ext>
            </a:extLst>
          </p:cNvPr>
          <p:cNvCxnSpPr>
            <a:cxnSpLocks/>
          </p:cNvCxnSpPr>
          <p:nvPr/>
        </p:nvCxnSpPr>
        <p:spPr>
          <a:xfrm flipV="1">
            <a:off x="3194264" y="805912"/>
            <a:ext cx="577636" cy="1737484"/>
          </a:xfrm>
          <a:prstGeom prst="straightConnector1">
            <a:avLst/>
          </a:prstGeom>
          <a:ln w="381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A5B3944-23AA-449B-AEF4-987E22538362}"/>
              </a:ext>
            </a:extLst>
          </p:cNvPr>
          <p:cNvCxnSpPr>
            <a:cxnSpLocks/>
          </p:cNvCxnSpPr>
          <p:nvPr/>
        </p:nvCxnSpPr>
        <p:spPr>
          <a:xfrm>
            <a:off x="3271988" y="2653973"/>
            <a:ext cx="2477883" cy="988129"/>
          </a:xfrm>
          <a:prstGeom prst="straightConnector1">
            <a:avLst/>
          </a:prstGeom>
          <a:ln w="381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5CD85EC-6AAF-4E4F-A99C-8842A6E1CFE4}"/>
              </a:ext>
            </a:extLst>
          </p:cNvPr>
          <p:cNvCxnSpPr>
            <a:cxnSpLocks/>
          </p:cNvCxnSpPr>
          <p:nvPr/>
        </p:nvCxnSpPr>
        <p:spPr>
          <a:xfrm flipV="1">
            <a:off x="3290361" y="1940917"/>
            <a:ext cx="1493033" cy="630833"/>
          </a:xfrm>
          <a:prstGeom prst="straightConnector1">
            <a:avLst/>
          </a:prstGeom>
          <a:ln w="381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884F42B-2B61-47BF-8E96-4C99AEF489EE}"/>
              </a:ext>
            </a:extLst>
          </p:cNvPr>
          <p:cNvCxnSpPr>
            <a:cxnSpLocks/>
          </p:cNvCxnSpPr>
          <p:nvPr/>
        </p:nvCxnSpPr>
        <p:spPr>
          <a:xfrm>
            <a:off x="1780620" y="1357272"/>
            <a:ext cx="877339" cy="649759"/>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A690719-056A-4DEE-8314-88DA0F0E6757}"/>
              </a:ext>
            </a:extLst>
          </p:cNvPr>
          <p:cNvCxnSpPr>
            <a:cxnSpLocks/>
          </p:cNvCxnSpPr>
          <p:nvPr/>
        </p:nvCxnSpPr>
        <p:spPr>
          <a:xfrm>
            <a:off x="4688237" y="946291"/>
            <a:ext cx="0" cy="821962"/>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41D2F06-49DC-4BA5-8B72-82BEAF899DA3}"/>
              </a:ext>
            </a:extLst>
          </p:cNvPr>
          <p:cNvCxnSpPr>
            <a:cxnSpLocks/>
          </p:cNvCxnSpPr>
          <p:nvPr/>
        </p:nvCxnSpPr>
        <p:spPr>
          <a:xfrm flipH="1">
            <a:off x="6096319" y="2708786"/>
            <a:ext cx="781408" cy="359134"/>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2CF54B1-DE74-4B39-B45D-A4DA39B8697F}"/>
              </a:ext>
            </a:extLst>
          </p:cNvPr>
          <p:cNvCxnSpPr>
            <a:cxnSpLocks/>
          </p:cNvCxnSpPr>
          <p:nvPr/>
        </p:nvCxnSpPr>
        <p:spPr>
          <a:xfrm flipH="1" flipV="1">
            <a:off x="5705559" y="2888353"/>
            <a:ext cx="335448" cy="131473"/>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8E7F422-C6EF-4C21-BD7B-7363621D5A45}"/>
              </a:ext>
            </a:extLst>
          </p:cNvPr>
          <p:cNvCxnSpPr>
            <a:cxnSpLocks/>
          </p:cNvCxnSpPr>
          <p:nvPr/>
        </p:nvCxnSpPr>
        <p:spPr>
          <a:xfrm>
            <a:off x="6047721" y="3175938"/>
            <a:ext cx="97195" cy="337930"/>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FA84D51-AEC8-4CEE-9342-6ABCC8B7AF76}"/>
              </a:ext>
            </a:extLst>
          </p:cNvPr>
          <p:cNvCxnSpPr>
            <a:cxnSpLocks/>
          </p:cNvCxnSpPr>
          <p:nvPr/>
        </p:nvCxnSpPr>
        <p:spPr>
          <a:xfrm flipH="1">
            <a:off x="4288040" y="1801831"/>
            <a:ext cx="335448" cy="49456"/>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F334C81-3FD4-467D-A632-0C6F0C83C502}"/>
              </a:ext>
            </a:extLst>
          </p:cNvPr>
          <p:cNvCxnSpPr>
            <a:cxnSpLocks/>
          </p:cNvCxnSpPr>
          <p:nvPr/>
        </p:nvCxnSpPr>
        <p:spPr>
          <a:xfrm>
            <a:off x="4789477" y="1815605"/>
            <a:ext cx="340462" cy="146259"/>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49FCA8F-E5CA-4C04-A32A-5E65A605BF1E}"/>
              </a:ext>
            </a:extLst>
          </p:cNvPr>
          <p:cNvCxnSpPr>
            <a:cxnSpLocks/>
          </p:cNvCxnSpPr>
          <p:nvPr/>
        </p:nvCxnSpPr>
        <p:spPr>
          <a:xfrm flipV="1">
            <a:off x="2728252" y="1801831"/>
            <a:ext cx="308998" cy="160033"/>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5F200A7-1BFB-4F50-9CDB-7DEEA9CF9BDB}"/>
              </a:ext>
            </a:extLst>
          </p:cNvPr>
          <p:cNvCxnSpPr>
            <a:cxnSpLocks/>
          </p:cNvCxnSpPr>
          <p:nvPr/>
        </p:nvCxnSpPr>
        <p:spPr>
          <a:xfrm>
            <a:off x="2637445" y="2072391"/>
            <a:ext cx="263488" cy="128016"/>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F752670-7AD8-418C-8363-BC14D8E95DD9}"/>
              </a:ext>
            </a:extLst>
          </p:cNvPr>
          <p:cNvCxnSpPr>
            <a:cxnSpLocks/>
          </p:cNvCxnSpPr>
          <p:nvPr/>
        </p:nvCxnSpPr>
        <p:spPr>
          <a:xfrm>
            <a:off x="1046445" y="510456"/>
            <a:ext cx="456469" cy="0"/>
          </a:xfrm>
          <a:prstGeom prst="straightConnector1">
            <a:avLst/>
          </a:prstGeom>
          <a:ln w="762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5D521C8-FD56-43E0-897D-62042C31675D}"/>
              </a:ext>
            </a:extLst>
          </p:cNvPr>
          <p:cNvCxnSpPr>
            <a:cxnSpLocks/>
          </p:cNvCxnSpPr>
          <p:nvPr/>
        </p:nvCxnSpPr>
        <p:spPr>
          <a:xfrm>
            <a:off x="1046445" y="1295286"/>
            <a:ext cx="456469" cy="0"/>
          </a:xfrm>
          <a:prstGeom prst="straightConnector1">
            <a:avLst/>
          </a:prstGeom>
          <a:ln w="76200">
            <a:solidFill>
              <a:srgbClr val="009900">
                <a:alpha val="9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D48CD03-AC66-437D-A2DD-77D2D2F10999}"/>
              </a:ext>
            </a:extLst>
          </p:cNvPr>
          <p:cNvCxnSpPr>
            <a:cxnSpLocks/>
          </p:cNvCxnSpPr>
          <p:nvPr/>
        </p:nvCxnSpPr>
        <p:spPr>
          <a:xfrm>
            <a:off x="1045714" y="2061672"/>
            <a:ext cx="457200" cy="0"/>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3" name="Arrow: Curved Up 62">
            <a:extLst>
              <a:ext uri="{FF2B5EF4-FFF2-40B4-BE49-F238E27FC236}">
                <a16:creationId xmlns:a16="http://schemas.microsoft.com/office/drawing/2014/main" id="{0BEA415F-77AD-4FA8-936A-CBAC753F6DDE}"/>
              </a:ext>
            </a:extLst>
          </p:cNvPr>
          <p:cNvSpPr/>
          <p:nvPr/>
        </p:nvSpPr>
        <p:spPr>
          <a:xfrm rot="1137702">
            <a:off x="3554364" y="913249"/>
            <a:ext cx="175618" cy="1535883"/>
          </a:xfrm>
          <a:prstGeom prst="curvedUpArrow">
            <a:avLst>
              <a:gd name="adj1" fmla="val 25000"/>
              <a:gd name="adj2" fmla="val 45270"/>
              <a:gd name="adj3" fmla="val 25000"/>
            </a:avLst>
          </a:prstGeom>
          <a:solidFill>
            <a:srgbClr val="009900"/>
          </a:solidFill>
          <a:ln w="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Arrow: Curved Up 63">
            <a:extLst>
              <a:ext uri="{FF2B5EF4-FFF2-40B4-BE49-F238E27FC236}">
                <a16:creationId xmlns:a16="http://schemas.microsoft.com/office/drawing/2014/main" id="{B3DAF905-1D52-4BF8-A018-020A38ADEC37}"/>
              </a:ext>
            </a:extLst>
          </p:cNvPr>
          <p:cNvSpPr/>
          <p:nvPr/>
        </p:nvSpPr>
        <p:spPr>
          <a:xfrm rot="4144975">
            <a:off x="4068664" y="1604094"/>
            <a:ext cx="162702" cy="1535883"/>
          </a:xfrm>
          <a:prstGeom prst="curvedUpArrow">
            <a:avLst>
              <a:gd name="adj1" fmla="val 25000"/>
              <a:gd name="adj2" fmla="val 45270"/>
              <a:gd name="adj3" fmla="val 25000"/>
            </a:avLst>
          </a:prstGeom>
          <a:solidFill>
            <a:srgbClr val="009900"/>
          </a:solidFill>
          <a:ln w="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Arrow: Curved Up 65">
            <a:extLst>
              <a:ext uri="{FF2B5EF4-FFF2-40B4-BE49-F238E27FC236}">
                <a16:creationId xmlns:a16="http://schemas.microsoft.com/office/drawing/2014/main" id="{5156015B-D8F3-4504-ADE2-98805B72836D}"/>
              </a:ext>
            </a:extLst>
          </p:cNvPr>
          <p:cNvSpPr/>
          <p:nvPr/>
        </p:nvSpPr>
        <p:spPr>
          <a:xfrm rot="6735657">
            <a:off x="4315167" y="2019091"/>
            <a:ext cx="179949" cy="2543131"/>
          </a:xfrm>
          <a:prstGeom prst="curvedUpArrow">
            <a:avLst>
              <a:gd name="adj1" fmla="val 25000"/>
              <a:gd name="adj2" fmla="val 45270"/>
              <a:gd name="adj3" fmla="val 25000"/>
            </a:avLst>
          </a:prstGeom>
          <a:solidFill>
            <a:srgbClr val="009900"/>
          </a:solidFill>
          <a:ln w="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531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500"/>
                                        <p:tgtEl>
                                          <p:spTgt spid="4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fade">
                                      <p:cBhvr>
                                        <p:cTn id="56" dur="500"/>
                                        <p:tgtEl>
                                          <p:spTgt spid="74"/>
                                        </p:tgtEl>
                                      </p:cBhvr>
                                    </p:animEffect>
                                  </p:childTnLst>
                                </p:cTn>
                              </p:par>
                              <p:par>
                                <p:cTn id="57" presetID="10" presetClass="entr" presetSubtype="0" fill="hold"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nodeType="with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fade">
                                      <p:cBhvr>
                                        <p:cTn id="62" dur="500"/>
                                        <p:tgtEl>
                                          <p:spTgt spid="67"/>
                                        </p:tgtEl>
                                      </p:cBhvr>
                                    </p:animEffect>
                                  </p:childTnLst>
                                </p:cTn>
                              </p:par>
                              <p:par>
                                <p:cTn id="63" presetID="10" presetClass="entr" presetSubtype="0" fill="hold" nodeType="with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fade">
                                      <p:cBhvr>
                                        <p:cTn id="65" dur="500"/>
                                        <p:tgtEl>
                                          <p:spTgt spid="69"/>
                                        </p:tgtEl>
                                      </p:cBhvr>
                                    </p:animEffect>
                                  </p:childTnLst>
                                </p:cTn>
                              </p:par>
                              <p:par>
                                <p:cTn id="66" presetID="10" presetClass="entr" presetSubtype="0" fill="hold"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fade">
                                      <p:cBhvr>
                                        <p:cTn id="68" dur="500"/>
                                        <p:tgtEl>
                                          <p:spTgt spid="62"/>
                                        </p:tgtEl>
                                      </p:cBhvr>
                                    </p:animEffect>
                                  </p:childTnLst>
                                </p:cTn>
                              </p:par>
                              <p:par>
                                <p:cTn id="69" presetID="10" presetClass="entr" presetSubtype="0" fill="hold" nodeType="with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500"/>
                                        <p:tgtEl>
                                          <p:spTgt spid="4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500"/>
                                        <p:tgtEl>
                                          <p:spTgt spid="4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fade">
                                      <p:cBhvr>
                                        <p:cTn id="86" dur="500"/>
                                        <p:tgtEl>
                                          <p:spTgt spid="49"/>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fade">
                                      <p:cBhvr>
                                        <p:cTn id="91" dur="500"/>
                                        <p:tgtEl>
                                          <p:spTgt spid="63"/>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66"/>
                                        </p:tgtEl>
                                        <p:attrNameLst>
                                          <p:attrName>style.visibility</p:attrName>
                                        </p:attrNameLst>
                                      </p:cBhvr>
                                      <p:to>
                                        <p:strVal val="visible"/>
                                      </p:to>
                                    </p:set>
                                    <p:animEffect transition="in" filter="fade">
                                      <p:cBhvr>
                                        <p:cTn id="10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63" grpId="0" animBg="1"/>
      <p:bldP spid="64" grpId="0" animBg="1"/>
      <p:bldP spid="66"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17</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Takeaways</a:t>
            </a:r>
          </a:p>
        </p:txBody>
      </p:sp>
      <p:sp>
        <p:nvSpPr>
          <p:cNvPr id="5" name="Slide Number Placeholder 4"/>
          <p:cNvSpPr>
            <a:spLocks noGrp="1"/>
          </p:cNvSpPr>
          <p:nvPr>
            <p:ph type="sldNum" sz="quarter" idx="12"/>
          </p:nvPr>
        </p:nvSpPr>
        <p:spPr>
          <a:xfrm>
            <a:off x="137008" y="4785051"/>
            <a:ext cx="338664" cy="273844"/>
          </a:xfrm>
        </p:spPr>
        <p:txBody>
          <a:bodyPr/>
          <a:lstStyle/>
          <a:p>
            <a:r>
              <a:rPr lang="en-US" dirty="0"/>
              <a:t>13</a:t>
            </a:r>
          </a:p>
        </p:txBody>
      </p:sp>
      <p:graphicFrame>
        <p:nvGraphicFramePr>
          <p:cNvPr id="2" name="Diagram 1">
            <a:extLst>
              <a:ext uri="{FF2B5EF4-FFF2-40B4-BE49-F238E27FC236}">
                <a16:creationId xmlns:a16="http://schemas.microsoft.com/office/drawing/2014/main" id="{A682A9DE-0503-497F-A636-8CCFF438A66F}"/>
              </a:ext>
            </a:extLst>
          </p:cNvPr>
          <p:cNvGraphicFramePr/>
          <p:nvPr>
            <p:extLst>
              <p:ext uri="{D42A27DB-BD31-4B8C-83A1-F6EECF244321}">
                <p14:modId xmlns:p14="http://schemas.microsoft.com/office/powerpoint/2010/main" val="1800223311"/>
              </p:ext>
            </p:extLst>
          </p:nvPr>
        </p:nvGraphicFramePr>
        <p:xfrm>
          <a:off x="475672" y="1031326"/>
          <a:ext cx="8211128" cy="3572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284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F2BE1697-1A41-4CEA-B1FC-EB9249320333}"/>
                                            </p:graphicEl>
                                          </p:spTgt>
                                        </p:tgtEl>
                                        <p:attrNameLst>
                                          <p:attrName>style.visibility</p:attrName>
                                        </p:attrNameLst>
                                      </p:cBhvr>
                                      <p:to>
                                        <p:strVal val="visible"/>
                                      </p:to>
                                    </p:set>
                                    <p:animEffect transition="in" filter="fade">
                                      <p:cBhvr>
                                        <p:cTn id="7" dur="500"/>
                                        <p:tgtEl>
                                          <p:spTgt spid="2">
                                            <p:graphicEl>
                                              <a:dgm id="{F2BE1697-1A41-4CEA-B1FC-EB9249320333}"/>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graphicEl>
                                              <a:dgm id="{F5EAF35C-6391-42FF-A74B-AE2B92C9D60C}"/>
                                            </p:graphicEl>
                                          </p:spTgt>
                                        </p:tgtEl>
                                        <p:attrNameLst>
                                          <p:attrName>style.visibility</p:attrName>
                                        </p:attrNameLst>
                                      </p:cBhvr>
                                      <p:to>
                                        <p:strVal val="visible"/>
                                      </p:to>
                                    </p:set>
                                    <p:animEffect transition="in" filter="fade">
                                      <p:cBhvr>
                                        <p:cTn id="10" dur="500"/>
                                        <p:tgtEl>
                                          <p:spTgt spid="2">
                                            <p:graphicEl>
                                              <a:dgm id="{F5EAF35C-6391-42FF-A74B-AE2B92C9D60C}"/>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graphicEl>
                                              <a:dgm id="{4F14B1E4-B627-4046-A000-5A95F47EBBDF}"/>
                                            </p:graphicEl>
                                          </p:spTgt>
                                        </p:tgtEl>
                                        <p:attrNameLst>
                                          <p:attrName>style.visibility</p:attrName>
                                        </p:attrNameLst>
                                      </p:cBhvr>
                                      <p:to>
                                        <p:strVal val="visible"/>
                                      </p:to>
                                    </p:set>
                                    <p:animEffect transition="in" filter="fade">
                                      <p:cBhvr>
                                        <p:cTn id="15" dur="500"/>
                                        <p:tgtEl>
                                          <p:spTgt spid="2">
                                            <p:graphicEl>
                                              <a:dgm id="{4F14B1E4-B627-4046-A000-5A95F47EBBDF}"/>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graphicEl>
                                              <a:dgm id="{EA208993-41D5-48FB-B521-2FE4ABB8AF97}"/>
                                            </p:graphicEl>
                                          </p:spTgt>
                                        </p:tgtEl>
                                        <p:attrNameLst>
                                          <p:attrName>style.visibility</p:attrName>
                                        </p:attrNameLst>
                                      </p:cBhvr>
                                      <p:to>
                                        <p:strVal val="visible"/>
                                      </p:to>
                                    </p:set>
                                    <p:animEffect transition="in" filter="fade">
                                      <p:cBhvr>
                                        <p:cTn id="18" dur="500"/>
                                        <p:tgtEl>
                                          <p:spTgt spid="2">
                                            <p:graphicEl>
                                              <a:dgm id="{EA208993-41D5-48FB-B521-2FE4ABB8AF97}"/>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graphicEl>
                                              <a:dgm id="{2C691EBD-67F1-4913-98AB-E48F63E17BCB}"/>
                                            </p:graphicEl>
                                          </p:spTgt>
                                        </p:tgtEl>
                                        <p:attrNameLst>
                                          <p:attrName>style.visibility</p:attrName>
                                        </p:attrNameLst>
                                      </p:cBhvr>
                                      <p:to>
                                        <p:strVal val="visible"/>
                                      </p:to>
                                    </p:set>
                                    <p:animEffect transition="in" filter="fade">
                                      <p:cBhvr>
                                        <p:cTn id="23" dur="500"/>
                                        <p:tgtEl>
                                          <p:spTgt spid="2">
                                            <p:graphicEl>
                                              <a:dgm id="{2C691EBD-67F1-4913-98AB-E48F63E17BCB}"/>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graphicEl>
                                              <a:dgm id="{F2B90444-8BD5-4887-855E-8834B62FB756}"/>
                                            </p:graphicEl>
                                          </p:spTgt>
                                        </p:tgtEl>
                                        <p:attrNameLst>
                                          <p:attrName>style.visibility</p:attrName>
                                        </p:attrNameLst>
                                      </p:cBhvr>
                                      <p:to>
                                        <p:strVal val="visible"/>
                                      </p:to>
                                    </p:set>
                                    <p:animEffect transition="in" filter="fade">
                                      <p:cBhvr>
                                        <p:cTn id="26" dur="500"/>
                                        <p:tgtEl>
                                          <p:spTgt spid="2">
                                            <p:graphicEl>
                                              <a:dgm id="{F2B90444-8BD5-4887-855E-8834B62FB75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18</a:t>
            </a:fld>
            <a:endParaRPr lang="en-US" sz="900">
              <a:solidFill>
                <a:srgbClr val="7030A0"/>
              </a:solidFill>
              <a:latin typeface="Calibri" pitchFamily="34" charset="0"/>
            </a:endParaRPr>
          </a:p>
        </p:txBody>
      </p:sp>
      <p:sp>
        <p:nvSpPr>
          <p:cNvPr id="3" name="Title 2"/>
          <p:cNvSpPr>
            <a:spLocks noGrp="1"/>
          </p:cNvSpPr>
          <p:nvPr>
            <p:ph type="title"/>
          </p:nvPr>
        </p:nvSpPr>
        <p:spPr>
          <a:xfrm>
            <a:off x="3111284" y="2000271"/>
            <a:ext cx="2921431" cy="821110"/>
          </a:xfrm>
        </p:spPr>
        <p:txBody>
          <a:bodyPr anchor="ctr"/>
          <a:lstStyle/>
          <a:p>
            <a:pPr algn="ctr"/>
            <a:r>
              <a:rPr lang="en-US" sz="3600" dirty="0">
                <a:latin typeface="Corbel" panose="020B0503020204020204" pitchFamily="34" charset="0"/>
              </a:rPr>
              <a:t>Thank you!</a:t>
            </a:r>
          </a:p>
        </p:txBody>
      </p:sp>
      <p:sp>
        <p:nvSpPr>
          <p:cNvPr id="5" name="Slide Number Placeholder 4"/>
          <p:cNvSpPr>
            <a:spLocks noGrp="1"/>
          </p:cNvSpPr>
          <p:nvPr>
            <p:ph type="sldNum" sz="quarter" idx="12"/>
          </p:nvPr>
        </p:nvSpPr>
        <p:spPr>
          <a:xfrm>
            <a:off x="137008" y="4785051"/>
            <a:ext cx="338664" cy="273844"/>
          </a:xfrm>
        </p:spPr>
        <p:txBody>
          <a:bodyPr/>
          <a:lstStyle/>
          <a:p>
            <a:r>
              <a:rPr lang="en-US" dirty="0"/>
              <a:t>14</a:t>
            </a:r>
          </a:p>
        </p:txBody>
      </p:sp>
    </p:spTree>
    <p:extLst>
      <p:ext uri="{BB962C8B-B14F-4D97-AF65-F5344CB8AC3E}">
        <p14:creationId xmlns:p14="http://schemas.microsoft.com/office/powerpoint/2010/main" val="2750607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19</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19</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6" name="Rectangle: Rounded Corners 5">
            <a:extLst>
              <a:ext uri="{FF2B5EF4-FFF2-40B4-BE49-F238E27FC236}">
                <a16:creationId xmlns:a16="http://schemas.microsoft.com/office/drawing/2014/main" id="{C3747763-7C21-423E-A466-E17275940EB8}"/>
              </a:ext>
            </a:extLst>
          </p:cNvPr>
          <p:cNvSpPr/>
          <p:nvPr/>
        </p:nvSpPr>
        <p:spPr>
          <a:xfrm>
            <a:off x="395100" y="2235203"/>
            <a:ext cx="2902701" cy="2322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Ebrima" panose="02000000000000000000" pitchFamily="2" charset="0"/>
                <a:ea typeface="Ebrima" panose="02000000000000000000" pitchFamily="2" charset="0"/>
                <a:cs typeface="Ebrima" panose="02000000000000000000" pitchFamily="2" charset="0"/>
              </a:rPr>
              <a:t>Intermediate Node</a:t>
            </a:r>
          </a:p>
          <a:p>
            <a:pPr marL="285750" indent="-285750">
              <a:buFont typeface="Arial" panose="020B0604020202020204" pitchFamily="34" charset="0"/>
              <a:buChar char="•"/>
            </a:pPr>
            <a:r>
              <a:rPr lang="en-US" sz="1600" dirty="0">
                <a:latin typeface="Ebrima" panose="02000000000000000000" pitchFamily="2" charset="0"/>
                <a:ea typeface="Ebrima" panose="02000000000000000000" pitchFamily="2" charset="0"/>
                <a:cs typeface="Ebrima" panose="02000000000000000000" pitchFamily="2" charset="0"/>
              </a:rPr>
              <a:t>LT from root nodes</a:t>
            </a:r>
          </a:p>
          <a:p>
            <a:pPr marL="285750" indent="-285750">
              <a:buFont typeface="Arial" panose="020B0604020202020204" pitchFamily="34" charset="0"/>
              <a:buChar char="•"/>
            </a:pPr>
            <a:r>
              <a:rPr lang="en-US" sz="1600" dirty="0">
                <a:latin typeface="Ebrima" panose="02000000000000000000" pitchFamily="2" charset="0"/>
                <a:ea typeface="Ebrima" panose="02000000000000000000" pitchFamily="2" charset="0"/>
                <a:cs typeface="Ebrima" panose="02000000000000000000" pitchFamily="2" charset="0"/>
              </a:rPr>
              <a:t>Probability of procuring from </a:t>
            </a:r>
            <a:r>
              <a:rPr lang="en-US" sz="1600">
                <a:latin typeface="Ebrima" panose="02000000000000000000" pitchFamily="2" charset="0"/>
                <a:ea typeface="Ebrima" panose="02000000000000000000" pitchFamily="2" charset="0"/>
                <a:cs typeface="Ebrima" panose="02000000000000000000" pitchFamily="2" charset="0"/>
              </a:rPr>
              <a:t>each root node</a:t>
            </a:r>
            <a:endParaRPr lang="en-US" sz="1600" dirty="0">
              <a:latin typeface="Ebrima" panose="02000000000000000000" pitchFamily="2" charset="0"/>
              <a:ea typeface="Ebrima" panose="02000000000000000000" pitchFamily="2" charset="0"/>
              <a:cs typeface="Ebrima" panose="02000000000000000000" pitchFamily="2" charset="0"/>
            </a:endParaRPr>
          </a:p>
          <a:p>
            <a:pPr marL="285750" indent="-285750">
              <a:buFont typeface="Arial" panose="020B0604020202020204" pitchFamily="34" charset="0"/>
              <a:buChar char="•"/>
            </a:pPr>
            <a:r>
              <a:rPr lang="en-US" sz="1600" dirty="0">
                <a:latin typeface="Ebrima" panose="02000000000000000000" pitchFamily="2" charset="0"/>
                <a:ea typeface="Ebrima" panose="02000000000000000000" pitchFamily="2" charset="0"/>
                <a:cs typeface="Ebrima" panose="02000000000000000000" pitchFamily="2" charset="0"/>
              </a:rPr>
              <a:t>Reorder point/amount</a:t>
            </a:r>
          </a:p>
          <a:p>
            <a:pPr marL="285750" indent="-285750">
              <a:buFont typeface="Arial" panose="020B0604020202020204" pitchFamily="34" charset="0"/>
              <a:buChar char="•"/>
            </a:pPr>
            <a:r>
              <a:rPr lang="en-US" sz="1600" dirty="0">
                <a:latin typeface="Ebrima" panose="02000000000000000000" pitchFamily="2" charset="0"/>
                <a:ea typeface="Ebrima" panose="02000000000000000000" pitchFamily="2" charset="0"/>
                <a:cs typeface="Ebrima" panose="02000000000000000000" pitchFamily="2" charset="0"/>
              </a:rPr>
              <a:t>Vector of current inventories of each brand</a:t>
            </a:r>
          </a:p>
        </p:txBody>
      </p:sp>
      <p:sp>
        <p:nvSpPr>
          <p:cNvPr id="12" name="Rectangle: Rounded Corners 11">
            <a:extLst>
              <a:ext uri="{FF2B5EF4-FFF2-40B4-BE49-F238E27FC236}">
                <a16:creationId xmlns:a16="http://schemas.microsoft.com/office/drawing/2014/main" id="{E0FF7BCA-441C-4504-9315-D8AD8419125E}"/>
              </a:ext>
            </a:extLst>
          </p:cNvPr>
          <p:cNvSpPr/>
          <p:nvPr/>
        </p:nvSpPr>
        <p:spPr>
          <a:xfrm>
            <a:off x="5354024" y="1666239"/>
            <a:ext cx="3602599" cy="30181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Ebrima" panose="02000000000000000000" pitchFamily="2" charset="0"/>
                <a:ea typeface="Ebrima" panose="02000000000000000000" pitchFamily="2" charset="0"/>
                <a:cs typeface="Ebrima" panose="02000000000000000000" pitchFamily="2" charset="0"/>
              </a:rPr>
              <a:t>End Node</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LT from intermediate nodes</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Reorder point/amount</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Intermediate node preferences</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Vector of current inventories from each intermediate node</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Vector of incoming inventories of each brand</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Demand schedule</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Demand results (satisfied/stockout)</a:t>
            </a:r>
          </a:p>
        </p:txBody>
      </p:sp>
      <p:cxnSp>
        <p:nvCxnSpPr>
          <p:cNvPr id="13" name="Straight Arrow Connector 12">
            <a:extLst>
              <a:ext uri="{FF2B5EF4-FFF2-40B4-BE49-F238E27FC236}">
                <a16:creationId xmlns:a16="http://schemas.microsoft.com/office/drawing/2014/main" id="{FDAD2F48-F0E6-4410-A857-D5C381BB1BE1}"/>
              </a:ext>
            </a:extLst>
          </p:cNvPr>
          <p:cNvCxnSpPr>
            <a:cxnSpLocks/>
          </p:cNvCxnSpPr>
          <p:nvPr/>
        </p:nvCxnSpPr>
        <p:spPr>
          <a:xfrm flipH="1">
            <a:off x="3357798" y="3508635"/>
            <a:ext cx="1936229"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218CF49-BA88-4AC5-889A-AA0774AE0DD2}"/>
              </a:ext>
            </a:extLst>
          </p:cNvPr>
          <p:cNvCxnSpPr>
            <a:cxnSpLocks/>
          </p:cNvCxnSpPr>
          <p:nvPr/>
        </p:nvCxnSpPr>
        <p:spPr>
          <a:xfrm>
            <a:off x="1648918" y="876850"/>
            <a:ext cx="0" cy="117744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3E19D20-50D1-4F54-8D49-08363AB93400}"/>
              </a:ext>
            </a:extLst>
          </p:cNvPr>
          <p:cNvSpPr txBox="1"/>
          <p:nvPr/>
        </p:nvSpPr>
        <p:spPr>
          <a:xfrm>
            <a:off x="3771900" y="3172671"/>
            <a:ext cx="1287015" cy="307777"/>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Orders placed</a:t>
            </a:r>
          </a:p>
        </p:txBody>
      </p:sp>
      <p:sp>
        <p:nvSpPr>
          <p:cNvPr id="19" name="TextBox 18">
            <a:extLst>
              <a:ext uri="{FF2B5EF4-FFF2-40B4-BE49-F238E27FC236}">
                <a16:creationId xmlns:a16="http://schemas.microsoft.com/office/drawing/2014/main" id="{5B2E5703-2346-4197-8AE7-5A4BDB2CAF2C}"/>
              </a:ext>
            </a:extLst>
          </p:cNvPr>
          <p:cNvSpPr txBox="1"/>
          <p:nvPr/>
        </p:nvSpPr>
        <p:spPr>
          <a:xfrm>
            <a:off x="598851" y="286470"/>
            <a:ext cx="2369961"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Batch arrivals from manufacturer or intermediary</a:t>
            </a:r>
          </a:p>
        </p:txBody>
      </p:sp>
      <p:sp>
        <p:nvSpPr>
          <p:cNvPr id="20" name="Rectangle: Rounded Corners 19">
            <a:extLst>
              <a:ext uri="{FF2B5EF4-FFF2-40B4-BE49-F238E27FC236}">
                <a16:creationId xmlns:a16="http://schemas.microsoft.com/office/drawing/2014/main" id="{C6201C26-78D9-4854-994A-30CD3F777EBB}"/>
              </a:ext>
            </a:extLst>
          </p:cNvPr>
          <p:cNvSpPr/>
          <p:nvPr/>
        </p:nvSpPr>
        <p:spPr>
          <a:xfrm>
            <a:off x="2993083" y="288127"/>
            <a:ext cx="1936230" cy="1177446"/>
          </a:xfrm>
          <a:prstGeom prst="roundRect">
            <a:avLst/>
          </a:prstGeom>
          <a:solidFill>
            <a:srgbClr val="33CC33"/>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Ebrima" panose="02000000000000000000" pitchFamily="2" charset="0"/>
                <a:ea typeface="Ebrima" panose="02000000000000000000" pitchFamily="2" charset="0"/>
                <a:cs typeface="Ebrima" panose="02000000000000000000" pitchFamily="2" charset="0"/>
              </a:rPr>
              <a:t>Drug Packet</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Batch ID</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Size</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Node History</a:t>
            </a:r>
          </a:p>
        </p:txBody>
      </p:sp>
      <p:cxnSp>
        <p:nvCxnSpPr>
          <p:cNvPr id="21" name="Straight Arrow Connector 20">
            <a:extLst>
              <a:ext uri="{FF2B5EF4-FFF2-40B4-BE49-F238E27FC236}">
                <a16:creationId xmlns:a16="http://schemas.microsoft.com/office/drawing/2014/main" id="{F34B2D0B-B798-4970-9623-B3F732547CA7}"/>
              </a:ext>
            </a:extLst>
          </p:cNvPr>
          <p:cNvCxnSpPr>
            <a:cxnSpLocks/>
          </p:cNvCxnSpPr>
          <p:nvPr/>
        </p:nvCxnSpPr>
        <p:spPr>
          <a:xfrm flipH="1">
            <a:off x="2397760" y="1465573"/>
            <a:ext cx="595324" cy="528512"/>
          </a:xfrm>
          <a:prstGeom prst="straightConnector1">
            <a:avLst/>
          </a:prstGeom>
          <a:ln w="76200">
            <a:solidFill>
              <a:srgbClr val="0099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F35C3B-0419-413D-B69A-E890A58E3F0C}"/>
              </a:ext>
            </a:extLst>
          </p:cNvPr>
          <p:cNvCxnSpPr>
            <a:cxnSpLocks/>
          </p:cNvCxnSpPr>
          <p:nvPr/>
        </p:nvCxnSpPr>
        <p:spPr>
          <a:xfrm>
            <a:off x="3398394" y="3844977"/>
            <a:ext cx="189563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341D1B9-E55C-49F6-8816-DE4CA50C30FC}"/>
              </a:ext>
            </a:extLst>
          </p:cNvPr>
          <p:cNvSpPr txBox="1"/>
          <p:nvPr/>
        </p:nvSpPr>
        <p:spPr>
          <a:xfrm>
            <a:off x="3579526" y="3873542"/>
            <a:ext cx="1287015" cy="307777"/>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Order received</a:t>
            </a:r>
          </a:p>
        </p:txBody>
      </p:sp>
      <p:sp>
        <p:nvSpPr>
          <p:cNvPr id="16" name="TextBox 15">
            <a:extLst>
              <a:ext uri="{FF2B5EF4-FFF2-40B4-BE49-F238E27FC236}">
                <a16:creationId xmlns:a16="http://schemas.microsoft.com/office/drawing/2014/main" id="{1E825225-AEB4-47B6-A9D9-45425DBA05A1}"/>
              </a:ext>
            </a:extLst>
          </p:cNvPr>
          <p:cNvSpPr txBox="1"/>
          <p:nvPr/>
        </p:nvSpPr>
        <p:spPr>
          <a:xfrm>
            <a:off x="6288374" y="272306"/>
            <a:ext cx="2743200" cy="861774"/>
          </a:xfrm>
          <a:prstGeom prst="rect">
            <a:avLst/>
          </a:prstGeom>
          <a:solidFill>
            <a:schemeClr val="bg1">
              <a:lumMod val="95000"/>
            </a:schemeClr>
          </a:solidFill>
          <a:ln w="28575">
            <a:solidFill>
              <a:schemeClr val="bg1">
                <a:lumMod val="75000"/>
              </a:schemeClr>
            </a:solidFill>
          </a:ln>
        </p:spPr>
        <p:txBody>
          <a:bodyPr wrap="square" rtlCol="0">
            <a:spAutoFit/>
          </a:bodyPr>
          <a:lstStyle/>
          <a:p>
            <a:r>
              <a:rPr lang="en-US" b="1" dirty="0">
                <a:solidFill>
                  <a:srgbClr val="4E2A84"/>
                </a:solidFill>
                <a:latin typeface="Corbel" panose="020B0503020204020204" pitchFamily="34" charset="0"/>
                <a:ea typeface="Ebrima" panose="02000000000000000000" pitchFamily="2" charset="0"/>
                <a:cs typeface="Ebrima" panose="02000000000000000000" pitchFamily="2" charset="0"/>
              </a:rPr>
              <a:t>Other details</a:t>
            </a:r>
          </a:p>
          <a:p>
            <a:r>
              <a:rPr lang="en-US" sz="1600" i="1" dirty="0">
                <a:solidFill>
                  <a:srgbClr val="4E2A84"/>
                </a:solidFill>
                <a:latin typeface="Corbel" panose="020B0503020204020204" pitchFamily="34" charset="0"/>
                <a:ea typeface="Ebrima" panose="02000000000000000000" pitchFamily="2" charset="0"/>
                <a:cs typeface="Ebrima" panose="02000000000000000000" pitchFamily="2" charset="0"/>
              </a:rPr>
              <a:t>Time unit: </a:t>
            </a:r>
            <a:r>
              <a:rPr lang="en-US" sz="1600" b="1" i="1" dirty="0">
                <a:solidFill>
                  <a:srgbClr val="4E2A84"/>
                </a:solidFill>
                <a:latin typeface="Corbel" panose="020B0503020204020204" pitchFamily="34" charset="0"/>
                <a:ea typeface="Ebrima" panose="02000000000000000000" pitchFamily="2" charset="0"/>
                <a:cs typeface="Ebrima" panose="02000000000000000000" pitchFamily="2" charset="0"/>
              </a:rPr>
              <a:t>Days</a:t>
            </a:r>
          </a:p>
          <a:p>
            <a:r>
              <a:rPr lang="en-US" sz="1600" i="1" dirty="0">
                <a:solidFill>
                  <a:srgbClr val="4E2A84"/>
                </a:solidFill>
                <a:latin typeface="Corbel" panose="020B0503020204020204" pitchFamily="34" charset="0"/>
                <a:ea typeface="Ebrima" panose="02000000000000000000" pitchFamily="2" charset="0"/>
                <a:cs typeface="Ebrima" panose="02000000000000000000" pitchFamily="2" charset="0"/>
              </a:rPr>
              <a:t>Number of drug types: </a:t>
            </a:r>
            <a:r>
              <a:rPr lang="en-US" sz="1600" b="1" i="1" dirty="0">
                <a:solidFill>
                  <a:srgbClr val="4E2A84"/>
                </a:solidFill>
                <a:latin typeface="Corbel" panose="020B0503020204020204" pitchFamily="34" charset="0"/>
                <a:ea typeface="Ebrima" panose="02000000000000000000" pitchFamily="2" charset="0"/>
                <a:cs typeface="Ebrima" panose="02000000000000000000" pitchFamily="2" charset="0"/>
              </a:rPr>
              <a:t>1</a:t>
            </a:r>
          </a:p>
        </p:txBody>
      </p:sp>
    </p:spTree>
    <p:extLst>
      <p:ext uri="{BB962C8B-B14F-4D97-AF65-F5344CB8AC3E}">
        <p14:creationId xmlns:p14="http://schemas.microsoft.com/office/powerpoint/2010/main" val="149818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55787506-271F-4A85-A4FB-1B95A28F38E3}"/>
              </a:ext>
            </a:extLst>
          </p:cNvPr>
          <p:cNvSpPr/>
          <p:nvPr/>
        </p:nvSpPr>
        <p:spPr>
          <a:xfrm>
            <a:off x="1029598" y="1968080"/>
            <a:ext cx="7084804" cy="2696382"/>
          </a:xfrm>
          <a:prstGeom prst="rect">
            <a:avLst/>
          </a:prstGeom>
          <a:solidFill>
            <a:schemeClr val="accent3">
              <a:lumMod val="20000"/>
              <a:lumOff val="80000"/>
            </a:schemeClr>
          </a:solidFill>
          <a:ln w="254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Operations</a:t>
            </a:r>
            <a:r>
              <a:rPr lang="en-US" sz="2000" b="1" dirty="0">
                <a:solidFill>
                  <a:srgbClr val="806000"/>
                </a:solidFill>
                <a:effectLst/>
                <a:latin typeface="Ebrima" panose="02000000000000000000" pitchFamily="2" charset="0"/>
                <a:ea typeface="Ebrima" panose="02000000000000000000" pitchFamily="2" charset="0"/>
                <a:cs typeface="Ebrima" panose="02000000000000000000" pitchFamily="2" charset="0"/>
              </a:rPr>
              <a:t> </a:t>
            </a:r>
            <a:r>
              <a:rPr lang="en-US" sz="20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Research Framework</a:t>
            </a:r>
            <a:endParaRPr lang="en-US" sz="20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7" name="Oval 6">
            <a:extLst>
              <a:ext uri="{FF2B5EF4-FFF2-40B4-BE49-F238E27FC236}">
                <a16:creationId xmlns:a16="http://schemas.microsoft.com/office/drawing/2014/main" id="{22690910-0D24-4D25-8C5D-674876723BC5}"/>
              </a:ext>
            </a:extLst>
          </p:cNvPr>
          <p:cNvSpPr/>
          <p:nvPr/>
        </p:nvSpPr>
        <p:spPr>
          <a:xfrm>
            <a:off x="1598295" y="3014540"/>
            <a:ext cx="2125345" cy="822209"/>
          </a:xfrm>
          <a:prstGeom prst="ellipse">
            <a:avLst/>
          </a:prstGeom>
          <a:solidFill>
            <a:srgbClr val="92D050">
              <a:alpha val="70000"/>
            </a:srgbClr>
          </a:solidFill>
          <a:ln w="25400">
            <a:solidFill>
              <a:srgbClr val="009900">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Qualitative Feedback</a:t>
            </a:r>
            <a:endParaRPr lang="en-US" sz="11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8" name="Oval 7">
            <a:extLst>
              <a:ext uri="{FF2B5EF4-FFF2-40B4-BE49-F238E27FC236}">
                <a16:creationId xmlns:a16="http://schemas.microsoft.com/office/drawing/2014/main" id="{83CC33A8-FBA7-4A83-BA1C-758EA1C3CC2A}"/>
              </a:ext>
            </a:extLst>
          </p:cNvPr>
          <p:cNvSpPr/>
          <p:nvPr/>
        </p:nvSpPr>
        <p:spPr>
          <a:xfrm>
            <a:off x="5602604" y="3014538"/>
            <a:ext cx="2125345" cy="821575"/>
          </a:xfrm>
          <a:prstGeom prst="ellipse">
            <a:avLst/>
          </a:prstGeom>
          <a:solidFill>
            <a:srgbClr val="92D050">
              <a:alpha val="70000"/>
            </a:srgbClr>
          </a:solidFill>
          <a:ln w="25400">
            <a:solidFill>
              <a:srgbClr val="009900">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Data Collection + Analysis</a:t>
            </a:r>
            <a:endParaRPr lang="en-US" sz="11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10" name="Rectangle 9">
            <a:extLst>
              <a:ext uri="{FF2B5EF4-FFF2-40B4-BE49-F238E27FC236}">
                <a16:creationId xmlns:a16="http://schemas.microsoft.com/office/drawing/2014/main" id="{0E5F4345-325E-459B-A80D-7B533D541E80}"/>
              </a:ext>
            </a:extLst>
          </p:cNvPr>
          <p:cNvSpPr/>
          <p:nvPr/>
        </p:nvSpPr>
        <p:spPr>
          <a:xfrm>
            <a:off x="4161879" y="2990302"/>
            <a:ext cx="887095" cy="320040"/>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b="1" i="1" dirty="0">
                <a:ln>
                  <a:noFill/>
                </a:ln>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p</a:t>
            </a:r>
            <a:r>
              <a:rPr lang="en-US" sz="1000" b="1" dirty="0">
                <a:ln>
                  <a:noFill/>
                </a:ln>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 threshold</a:t>
            </a:r>
            <a:endParaRPr lang="en-US" sz="11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11" name="Rectangle 10">
            <a:extLst>
              <a:ext uri="{FF2B5EF4-FFF2-40B4-BE49-F238E27FC236}">
                <a16:creationId xmlns:a16="http://schemas.microsoft.com/office/drawing/2014/main" id="{1896127B-62A6-495A-BCA2-8CC39FE63AD8}"/>
              </a:ext>
            </a:extLst>
          </p:cNvPr>
          <p:cNvSpPr/>
          <p:nvPr/>
        </p:nvSpPr>
        <p:spPr>
          <a:xfrm>
            <a:off x="4045991" y="2507429"/>
            <a:ext cx="1118870" cy="320040"/>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b="1" dirty="0">
                <a:ln>
                  <a:noFill/>
                </a:ln>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Drug selection</a:t>
            </a:r>
            <a:endParaRPr lang="en-US" sz="11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12" name="Rectangle 11">
            <a:extLst>
              <a:ext uri="{FF2B5EF4-FFF2-40B4-BE49-F238E27FC236}">
                <a16:creationId xmlns:a16="http://schemas.microsoft.com/office/drawing/2014/main" id="{76B0B324-77E1-4271-9A91-90EF73654832}"/>
              </a:ext>
            </a:extLst>
          </p:cNvPr>
          <p:cNvSpPr/>
          <p:nvPr/>
        </p:nvSpPr>
        <p:spPr>
          <a:xfrm>
            <a:off x="3988206" y="3473175"/>
            <a:ext cx="1234440" cy="320040"/>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b="1" dirty="0">
                <a:ln>
                  <a:noFill/>
                </a:ln>
                <a:solidFill>
                  <a:srgbClr val="404040"/>
                </a:solidFill>
                <a:effectLst/>
                <a:latin typeface="Ebrima" panose="02000000000000000000" pitchFamily="2" charset="0"/>
                <a:ea typeface="Ebrima" panose="02000000000000000000" pitchFamily="2" charset="0"/>
                <a:cs typeface="Ebrima" panose="02000000000000000000" pitchFamily="2" charset="0"/>
              </a:rPr>
              <a:t>Sampling plan</a:t>
            </a:r>
            <a:endParaRPr lang="en-US" sz="1100" dirty="0">
              <a:effectLst/>
              <a:latin typeface="Ebrima" panose="02000000000000000000" pitchFamily="2" charset="0"/>
              <a:ea typeface="Ebrima" panose="02000000000000000000" pitchFamily="2" charset="0"/>
              <a:cs typeface="Ebrima" panose="02000000000000000000" pitchFamily="2" charset="0"/>
            </a:endParaRPr>
          </a:p>
        </p:txBody>
      </p:sp>
      <p:grpSp>
        <p:nvGrpSpPr>
          <p:cNvPr id="13" name="Group 12">
            <a:extLst>
              <a:ext uri="{FF2B5EF4-FFF2-40B4-BE49-F238E27FC236}">
                <a16:creationId xmlns:a16="http://schemas.microsoft.com/office/drawing/2014/main" id="{5429A979-6888-4D60-9C60-36A94865A002}"/>
              </a:ext>
            </a:extLst>
          </p:cNvPr>
          <p:cNvGrpSpPr/>
          <p:nvPr/>
        </p:nvGrpSpPr>
        <p:grpSpPr>
          <a:xfrm>
            <a:off x="1948998" y="3764321"/>
            <a:ext cx="5337387" cy="744435"/>
            <a:chOff x="0" y="0"/>
            <a:chExt cx="4053205" cy="1111911"/>
          </a:xfrm>
        </p:grpSpPr>
        <p:cxnSp>
          <p:nvCxnSpPr>
            <p:cNvPr id="20" name="Elbow Connector 37">
              <a:extLst>
                <a:ext uri="{FF2B5EF4-FFF2-40B4-BE49-F238E27FC236}">
                  <a16:creationId xmlns:a16="http://schemas.microsoft.com/office/drawing/2014/main" id="{F7EEBD93-2EB3-43F9-A3CD-C0160F58DF6B}"/>
                </a:ext>
              </a:extLst>
            </p:cNvPr>
            <p:cNvCxnSpPr/>
            <p:nvPr/>
          </p:nvCxnSpPr>
          <p:spPr>
            <a:xfrm flipH="1" flipV="1">
              <a:off x="0" y="0"/>
              <a:ext cx="4053205" cy="1097280"/>
            </a:xfrm>
            <a:prstGeom prst="bentConnector3">
              <a:avLst>
                <a:gd name="adj1" fmla="val 99807"/>
              </a:avLst>
            </a:prstGeom>
            <a:ln w="31750">
              <a:solidFill>
                <a:srgbClr val="0099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3FCCA5-B80C-49AB-97E6-477CA62A0961}"/>
                </a:ext>
              </a:extLst>
            </p:cNvPr>
            <p:cNvCxnSpPr/>
            <p:nvPr/>
          </p:nvCxnSpPr>
          <p:spPr>
            <a:xfrm flipV="1">
              <a:off x="4045305" y="14631"/>
              <a:ext cx="0" cy="1097280"/>
            </a:xfrm>
            <a:prstGeom prst="line">
              <a:avLst/>
            </a:prstGeom>
            <a:ln w="31750">
              <a:solidFill>
                <a:srgbClr val="009900"/>
              </a:solidFill>
              <a:prstDash val="sysDash"/>
            </a:ln>
          </p:spPr>
          <p:style>
            <a:lnRef idx="1">
              <a:schemeClr val="accent1"/>
            </a:lnRef>
            <a:fillRef idx="0">
              <a:schemeClr val="accent1"/>
            </a:fillRef>
            <a:effectRef idx="0">
              <a:schemeClr val="accent1"/>
            </a:effectRef>
            <a:fontRef idx="minor">
              <a:schemeClr val="tx1"/>
            </a:fontRef>
          </p:style>
        </p:cxnSp>
      </p:grpSp>
      <p:cxnSp>
        <p:nvCxnSpPr>
          <p:cNvPr id="14" name="Elbow Connector 41">
            <a:extLst>
              <a:ext uri="{FF2B5EF4-FFF2-40B4-BE49-F238E27FC236}">
                <a16:creationId xmlns:a16="http://schemas.microsoft.com/office/drawing/2014/main" id="{D4F6B942-9CF1-4D44-B9C0-FFD3CDBAB48D}"/>
              </a:ext>
            </a:extLst>
          </p:cNvPr>
          <p:cNvCxnSpPr>
            <a:cxnSpLocks/>
            <a:stCxn id="7" idx="0"/>
            <a:endCxn id="11" idx="1"/>
          </p:cNvCxnSpPr>
          <p:nvPr/>
        </p:nvCxnSpPr>
        <p:spPr>
          <a:xfrm rot="5400000" flipH="1" flipV="1">
            <a:off x="3179934" y="2148484"/>
            <a:ext cx="347091" cy="1385023"/>
          </a:xfrm>
          <a:prstGeom prst="bentConnector2">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44">
            <a:extLst>
              <a:ext uri="{FF2B5EF4-FFF2-40B4-BE49-F238E27FC236}">
                <a16:creationId xmlns:a16="http://schemas.microsoft.com/office/drawing/2014/main" id="{0B71C3C3-14B6-4067-9C9D-B41F22CD578D}"/>
              </a:ext>
            </a:extLst>
          </p:cNvPr>
          <p:cNvCxnSpPr>
            <a:cxnSpLocks/>
            <a:stCxn id="11" idx="3"/>
            <a:endCxn id="8" idx="0"/>
          </p:cNvCxnSpPr>
          <p:nvPr/>
        </p:nvCxnSpPr>
        <p:spPr>
          <a:xfrm>
            <a:off x="5164861" y="2667449"/>
            <a:ext cx="1500416" cy="347089"/>
          </a:xfrm>
          <a:prstGeom prst="bentConnector2">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80" name="Rounded Rectangle 203">
            <a:extLst>
              <a:ext uri="{FF2B5EF4-FFF2-40B4-BE49-F238E27FC236}">
                <a16:creationId xmlns:a16="http://schemas.microsoft.com/office/drawing/2014/main" id="{8351A0E8-2982-42C0-B0A3-84771BBAF26A}"/>
              </a:ext>
            </a:extLst>
          </p:cNvPr>
          <p:cNvSpPr/>
          <p:nvPr/>
        </p:nvSpPr>
        <p:spPr>
          <a:xfrm>
            <a:off x="4653597" y="472469"/>
            <a:ext cx="2011680" cy="822961"/>
          </a:xfrm>
          <a:prstGeom prst="roundRect">
            <a:avLst/>
          </a:prstGeom>
          <a:solidFill>
            <a:schemeClr val="accent3">
              <a:lumMod val="20000"/>
              <a:lumOff val="80000"/>
              <a:alpha val="90000"/>
            </a:schemeClr>
          </a:solidFill>
          <a:ln w="25400">
            <a:solidFill>
              <a:schemeClr val="accent3">
                <a:lumMod val="60000"/>
                <a:lumOff val="40000"/>
                <a:alpha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4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Diagnostic Tool</a:t>
            </a:r>
          </a:p>
          <a:p>
            <a:pPr>
              <a:lnSpc>
                <a:spcPct val="107000"/>
              </a:lnSpc>
              <a:spcAft>
                <a:spcPts val="200"/>
              </a:spcAft>
            </a:pPr>
            <a:r>
              <a:rPr lang="en-US" sz="105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Sensitivity/Specificity</a:t>
            </a:r>
          </a:p>
          <a:p>
            <a:pPr>
              <a:lnSpc>
                <a:spcPct val="107000"/>
              </a:lnSpc>
              <a:spcAft>
                <a:spcPts val="200"/>
              </a:spcAft>
            </a:pPr>
            <a:r>
              <a:rPr lang="en-US" sz="105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Deployment capacity</a:t>
            </a:r>
          </a:p>
        </p:txBody>
      </p:sp>
      <p:sp>
        <p:nvSpPr>
          <p:cNvPr id="37" name="Rectangle 36">
            <a:extLst>
              <a:ext uri="{FF2B5EF4-FFF2-40B4-BE49-F238E27FC236}">
                <a16:creationId xmlns:a16="http://schemas.microsoft.com/office/drawing/2014/main" id="{76B0B324-77E1-4271-9A91-90EF73654832}"/>
              </a:ext>
            </a:extLst>
          </p:cNvPr>
          <p:cNvSpPr/>
          <p:nvPr/>
        </p:nvSpPr>
        <p:spPr>
          <a:xfrm>
            <a:off x="3906863" y="3956049"/>
            <a:ext cx="1397127" cy="320040"/>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b="1" dirty="0">
                <a:ln>
                  <a:noFill/>
                </a:ln>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Tool modifications</a:t>
            </a:r>
            <a:endParaRPr lang="en-US" sz="11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cxnSp>
        <p:nvCxnSpPr>
          <p:cNvPr id="42" name="Elbow Connector 42">
            <a:extLst>
              <a:ext uri="{FF2B5EF4-FFF2-40B4-BE49-F238E27FC236}">
                <a16:creationId xmlns:a16="http://schemas.microsoft.com/office/drawing/2014/main" id="{2EE8967F-7D12-4769-BC8E-343D65E88565}"/>
              </a:ext>
            </a:extLst>
          </p:cNvPr>
          <p:cNvCxnSpPr>
            <a:cxnSpLocks/>
            <a:stCxn id="7" idx="4"/>
            <a:endCxn id="37" idx="1"/>
          </p:cNvCxnSpPr>
          <p:nvPr/>
        </p:nvCxnSpPr>
        <p:spPr>
          <a:xfrm rot="16200000" flipH="1">
            <a:off x="3144255" y="3353461"/>
            <a:ext cx="279320" cy="1245895"/>
          </a:xfrm>
          <a:prstGeom prst="bentConnector2">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2">
            <a:extLst>
              <a:ext uri="{FF2B5EF4-FFF2-40B4-BE49-F238E27FC236}">
                <a16:creationId xmlns:a16="http://schemas.microsoft.com/office/drawing/2014/main" id="{2EE8967F-7D12-4769-BC8E-343D65E88565}"/>
              </a:ext>
            </a:extLst>
          </p:cNvPr>
          <p:cNvCxnSpPr>
            <a:cxnSpLocks/>
            <a:stCxn id="37" idx="3"/>
            <a:endCxn id="8" idx="4"/>
          </p:cNvCxnSpPr>
          <p:nvPr/>
        </p:nvCxnSpPr>
        <p:spPr>
          <a:xfrm flipV="1">
            <a:off x="5303990" y="3836113"/>
            <a:ext cx="1361287" cy="279956"/>
          </a:xfrm>
          <a:prstGeom prst="bentConnector2">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03">
            <a:extLst>
              <a:ext uri="{FF2B5EF4-FFF2-40B4-BE49-F238E27FC236}">
                <a16:creationId xmlns:a16="http://schemas.microsoft.com/office/drawing/2014/main" id="{399CCEF8-111F-495B-BCC5-D9B5D128FD2F}"/>
              </a:ext>
            </a:extLst>
          </p:cNvPr>
          <p:cNvSpPr/>
          <p:nvPr/>
        </p:nvSpPr>
        <p:spPr>
          <a:xfrm>
            <a:off x="303847" y="472471"/>
            <a:ext cx="2011680" cy="829527"/>
          </a:xfrm>
          <a:prstGeom prst="roundRect">
            <a:avLst/>
          </a:prstGeom>
          <a:solidFill>
            <a:schemeClr val="accent3">
              <a:lumMod val="20000"/>
              <a:lumOff val="80000"/>
              <a:alpha val="90000"/>
            </a:schemeClr>
          </a:solidFill>
          <a:ln w="25400">
            <a:solidFill>
              <a:schemeClr val="accent3">
                <a:lumMod val="60000"/>
                <a:lumOff val="40000"/>
                <a:alpha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marL="0" marR="0" algn="ctr">
              <a:lnSpc>
                <a:spcPct val="107000"/>
              </a:lnSpc>
              <a:spcBef>
                <a:spcPts val="0"/>
              </a:spcBef>
              <a:spcAft>
                <a:spcPts val="500"/>
              </a:spcAft>
            </a:pPr>
            <a:r>
              <a:rPr lang="en-US" sz="14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Strategic Decisions</a:t>
            </a:r>
          </a:p>
          <a:p>
            <a:pPr marL="0" marR="0">
              <a:lnSpc>
                <a:spcPct val="107000"/>
              </a:lnSpc>
              <a:spcBef>
                <a:spcPts val="0"/>
              </a:spcBef>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Medicine classes</a:t>
            </a:r>
          </a:p>
          <a:p>
            <a:pPr marL="0" marR="0">
              <a:lnSpc>
                <a:spcPct val="107000"/>
              </a:lnSpc>
              <a:spcBef>
                <a:spcPts val="0"/>
              </a:spcBef>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Pharmacy subset</a:t>
            </a:r>
            <a:endParaRPr lang="en-US" sz="12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31" name="Rounded Rectangle 203">
            <a:extLst>
              <a:ext uri="{FF2B5EF4-FFF2-40B4-BE49-F238E27FC236}">
                <a16:creationId xmlns:a16="http://schemas.microsoft.com/office/drawing/2014/main" id="{A0E2F028-70A5-490A-BF74-0DE0A0316090}"/>
              </a:ext>
            </a:extLst>
          </p:cNvPr>
          <p:cNvSpPr/>
          <p:nvPr/>
        </p:nvSpPr>
        <p:spPr>
          <a:xfrm>
            <a:off x="2478722" y="104931"/>
            <a:ext cx="2011680" cy="1676077"/>
          </a:xfrm>
          <a:prstGeom prst="roundRect">
            <a:avLst/>
          </a:prstGeom>
          <a:solidFill>
            <a:schemeClr val="accent3">
              <a:lumMod val="20000"/>
              <a:lumOff val="80000"/>
              <a:alpha val="90000"/>
            </a:schemeClr>
          </a:solidFill>
          <a:ln w="25400">
            <a:solidFill>
              <a:schemeClr val="accent3">
                <a:lumMod val="60000"/>
                <a:lumOff val="40000"/>
                <a:alpha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4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Regulatory Environment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Supply chain echelons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SF rates + fragmentation</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Consumption rates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Sampling budget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Recall action timeliness</a:t>
            </a:r>
          </a:p>
        </p:txBody>
      </p:sp>
      <p:sp>
        <p:nvSpPr>
          <p:cNvPr id="32" name="Rounded Rectangle 203">
            <a:extLst>
              <a:ext uri="{FF2B5EF4-FFF2-40B4-BE49-F238E27FC236}">
                <a16:creationId xmlns:a16="http://schemas.microsoft.com/office/drawing/2014/main" id="{AB596DB0-7797-4AD8-A711-BFC9790C3AFF}"/>
              </a:ext>
            </a:extLst>
          </p:cNvPr>
          <p:cNvSpPr/>
          <p:nvPr/>
        </p:nvSpPr>
        <p:spPr>
          <a:xfrm>
            <a:off x="6828473" y="377686"/>
            <a:ext cx="2011680" cy="1063487"/>
          </a:xfrm>
          <a:prstGeom prst="roundRect">
            <a:avLst/>
          </a:prstGeom>
          <a:solidFill>
            <a:schemeClr val="accent3">
              <a:lumMod val="20000"/>
              <a:lumOff val="80000"/>
              <a:alpha val="90000"/>
            </a:schemeClr>
          </a:solidFill>
          <a:ln w="25400">
            <a:solidFill>
              <a:schemeClr val="accent3">
                <a:lumMod val="60000"/>
                <a:lumOff val="40000"/>
                <a:alpha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4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Operational Decisions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Threshold for recall initiation</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When + where to sample</a:t>
            </a:r>
          </a:p>
        </p:txBody>
      </p:sp>
      <p:cxnSp>
        <p:nvCxnSpPr>
          <p:cNvPr id="4" name="Straight Arrow Connector 3">
            <a:extLst>
              <a:ext uri="{FF2B5EF4-FFF2-40B4-BE49-F238E27FC236}">
                <a16:creationId xmlns:a16="http://schemas.microsoft.com/office/drawing/2014/main" id="{CFC43B7A-13FA-450F-BFFA-FABB66F3C1DC}"/>
              </a:ext>
            </a:extLst>
          </p:cNvPr>
          <p:cNvCxnSpPr>
            <a:cxnSpLocks/>
            <a:stCxn id="30" idx="2"/>
          </p:cNvCxnSpPr>
          <p:nvPr/>
        </p:nvCxnSpPr>
        <p:spPr>
          <a:xfrm>
            <a:off x="1309687" y="1301998"/>
            <a:ext cx="1005840" cy="616177"/>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84980DF-73F3-46B5-A4B5-E9E7838C1757}"/>
              </a:ext>
            </a:extLst>
          </p:cNvPr>
          <p:cNvCxnSpPr>
            <a:cxnSpLocks/>
            <a:stCxn id="31" idx="2"/>
          </p:cNvCxnSpPr>
          <p:nvPr/>
        </p:nvCxnSpPr>
        <p:spPr>
          <a:xfrm>
            <a:off x="3484562" y="1781008"/>
            <a:ext cx="335186" cy="160494"/>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8C39379-C0E7-4089-9282-5BD70741BFE8}"/>
              </a:ext>
            </a:extLst>
          </p:cNvPr>
          <p:cNvCxnSpPr>
            <a:cxnSpLocks/>
            <a:stCxn id="80" idx="2"/>
          </p:cNvCxnSpPr>
          <p:nvPr/>
        </p:nvCxnSpPr>
        <p:spPr>
          <a:xfrm flipH="1">
            <a:off x="5372099" y="1295430"/>
            <a:ext cx="287338" cy="640081"/>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3EA4E45-E286-4894-A174-F3C33655E120}"/>
              </a:ext>
            </a:extLst>
          </p:cNvPr>
          <p:cNvCxnSpPr>
            <a:cxnSpLocks/>
            <a:stCxn id="32" idx="2"/>
          </p:cNvCxnSpPr>
          <p:nvPr/>
        </p:nvCxnSpPr>
        <p:spPr>
          <a:xfrm flipH="1">
            <a:off x="7066722" y="1441173"/>
            <a:ext cx="767591" cy="494338"/>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DE6CCAE-165D-4498-9F61-1D15997ED876}"/>
              </a:ext>
            </a:extLst>
          </p:cNvPr>
          <p:cNvCxnSpPr>
            <a:cxnSpLocks/>
            <a:stCxn id="10" idx="3"/>
            <a:endCxn id="8" idx="1"/>
          </p:cNvCxnSpPr>
          <p:nvPr/>
        </p:nvCxnSpPr>
        <p:spPr>
          <a:xfrm flipV="1">
            <a:off x="5048974" y="3134855"/>
            <a:ext cx="864880" cy="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28843E14-D42A-41BA-81EE-FBE8B34FBEBD}"/>
              </a:ext>
            </a:extLst>
          </p:cNvPr>
          <p:cNvCxnSpPr>
            <a:cxnSpLocks/>
            <a:stCxn id="12" idx="3"/>
            <a:endCxn id="8" idx="3"/>
          </p:cNvCxnSpPr>
          <p:nvPr/>
        </p:nvCxnSpPr>
        <p:spPr>
          <a:xfrm>
            <a:off x="5222646" y="3633195"/>
            <a:ext cx="502920" cy="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A9F9A64B-5321-43BB-BAA3-A26A8B4D07AC}"/>
              </a:ext>
            </a:extLst>
          </p:cNvPr>
          <p:cNvCxnSpPr>
            <a:cxnSpLocks/>
          </p:cNvCxnSpPr>
          <p:nvPr/>
        </p:nvCxnSpPr>
        <p:spPr>
          <a:xfrm>
            <a:off x="3499733" y="3154731"/>
            <a:ext cx="640080" cy="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7C33A51D-60CD-4660-93CC-5C60B5194288}"/>
              </a:ext>
            </a:extLst>
          </p:cNvPr>
          <p:cNvCxnSpPr>
            <a:cxnSpLocks/>
          </p:cNvCxnSpPr>
          <p:nvPr/>
        </p:nvCxnSpPr>
        <p:spPr>
          <a:xfrm flipV="1">
            <a:off x="3601753" y="3633195"/>
            <a:ext cx="386453" cy="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71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fade">
                                      <p:cBhvr>
                                        <p:cTn id="30" dur="500"/>
                                        <p:tgtEl>
                                          <p:spTgt spid="63"/>
                                        </p:tgtEl>
                                      </p:cBhvr>
                                    </p:animEffect>
                                  </p:childTnLst>
                                </p:cTn>
                              </p:par>
                              <p:par>
                                <p:cTn id="31" presetID="10"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30"/>
                                        </p:tgtEl>
                                        <p:attrNameLst>
                                          <p:attrName>style.visibility</p:attrName>
                                        </p:attrNameLst>
                                      </p:cBhvr>
                                      <p:to>
                                        <p:strVal val="visible"/>
                                      </p:to>
                                    </p:set>
                                    <p:animEffect transition="in" filter="fade">
                                      <p:cBhvr>
                                        <p:cTn id="57" dur="500"/>
                                        <p:tgtEl>
                                          <p:spTgt spid="13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32"/>
                                        </p:tgtEl>
                                        <p:attrNameLst>
                                          <p:attrName>style.visibility</p:attrName>
                                        </p:attrNameLst>
                                      </p:cBhvr>
                                      <p:to>
                                        <p:strVal val="visible"/>
                                      </p:to>
                                    </p:set>
                                    <p:animEffect transition="in" filter="fade">
                                      <p:cBhvr>
                                        <p:cTn id="65" dur="500"/>
                                        <p:tgtEl>
                                          <p:spTgt spid="13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500"/>
                                        <p:tgtEl>
                                          <p:spTgt spid="17"/>
                                        </p:tgtEl>
                                      </p:cBhvr>
                                    </p:animEffect>
                                  </p:childTnLst>
                                </p:cTn>
                              </p:par>
                              <p:par>
                                <p:cTn id="82" presetID="10" presetClass="entr" presetSubtype="0" fill="hold" nodeType="withEffect">
                                  <p:stCondLst>
                                    <p:cond delay="0"/>
                                  </p:stCondLst>
                                  <p:childTnLst>
                                    <p:set>
                                      <p:cBhvr>
                                        <p:cTn id="83" dur="1" fill="hold">
                                          <p:stCondLst>
                                            <p:cond delay="0"/>
                                          </p:stCondLst>
                                        </p:cTn>
                                        <p:tgtEl>
                                          <p:spTgt spid="118"/>
                                        </p:tgtEl>
                                        <p:attrNameLst>
                                          <p:attrName>style.visibility</p:attrName>
                                        </p:attrNameLst>
                                      </p:cBhvr>
                                      <p:to>
                                        <p:strVal val="visible"/>
                                      </p:to>
                                    </p:set>
                                    <p:animEffect transition="in" filter="fade">
                                      <p:cBhvr>
                                        <p:cTn id="84" dur="500"/>
                                        <p:tgtEl>
                                          <p:spTgt spid="118"/>
                                        </p:tgtEl>
                                      </p:cBhvr>
                                    </p:animEffect>
                                  </p:childTnLst>
                                </p:cTn>
                              </p:par>
                              <p:par>
                                <p:cTn id="85" presetID="10" presetClass="entr" presetSubtype="0" fill="hold" nodeType="withEffect">
                                  <p:stCondLst>
                                    <p:cond delay="0"/>
                                  </p:stCondLst>
                                  <p:childTnLst>
                                    <p:set>
                                      <p:cBhvr>
                                        <p:cTn id="86" dur="1" fill="hold">
                                          <p:stCondLst>
                                            <p:cond delay="0"/>
                                          </p:stCondLst>
                                        </p:cTn>
                                        <p:tgtEl>
                                          <p:spTgt spid="123"/>
                                        </p:tgtEl>
                                        <p:attrNameLst>
                                          <p:attrName>style.visibility</p:attrName>
                                        </p:attrNameLst>
                                      </p:cBhvr>
                                      <p:to>
                                        <p:strVal val="visible"/>
                                      </p:to>
                                    </p:set>
                                    <p:animEffect transition="in" filter="fade">
                                      <p:cBhvr>
                                        <p:cTn id="87" dur="500"/>
                                        <p:tgtEl>
                                          <p:spTgt spid="123"/>
                                        </p:tgtEl>
                                      </p:cBhvr>
                                    </p:animEffect>
                                  </p:childTnLst>
                                </p:cTn>
                              </p:par>
                              <p:par>
                                <p:cTn id="88" presetID="10" presetClass="entr" presetSubtype="0" fill="hold"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fade">
                                      <p:cBhvr>
                                        <p:cTn id="90" dur="500"/>
                                        <p:tgtEl>
                                          <p:spTgt spid="4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fade">
                                      <p:cBhvr>
                                        <p:cTn id="93" dur="500"/>
                                        <p:tgtEl>
                                          <p:spTgt spid="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fade">
                                      <p:cBhvr>
                                        <p:cTn id="9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7" grpId="0" animBg="1"/>
      <p:bldP spid="8" grpId="0" animBg="1"/>
      <p:bldP spid="10" grpId="0" animBg="1"/>
      <p:bldP spid="11" grpId="0" animBg="1"/>
      <p:bldP spid="12" grpId="0" animBg="1"/>
      <p:bldP spid="80" grpId="0" animBg="1"/>
      <p:bldP spid="37" grpId="0" animBg="1"/>
      <p:bldP spid="30" grpId="0" animBg="1"/>
      <p:bldP spid="31" grpId="0" animBg="1"/>
      <p:bldP spid="3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20</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20</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6" name="Rectangle: Rounded Corners 5">
            <a:extLst>
              <a:ext uri="{FF2B5EF4-FFF2-40B4-BE49-F238E27FC236}">
                <a16:creationId xmlns:a16="http://schemas.microsoft.com/office/drawing/2014/main" id="{C3747763-7C21-423E-A466-E17275940EB8}"/>
              </a:ext>
            </a:extLst>
          </p:cNvPr>
          <p:cNvSpPr/>
          <p:nvPr/>
        </p:nvSpPr>
        <p:spPr>
          <a:xfrm>
            <a:off x="1241143" y="1081106"/>
            <a:ext cx="1609808" cy="1215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Process incoming IMPORTER orders</a:t>
            </a:r>
          </a:p>
        </p:txBody>
      </p:sp>
      <p:sp>
        <p:nvSpPr>
          <p:cNvPr id="19" name="TextBox 18">
            <a:extLst>
              <a:ext uri="{FF2B5EF4-FFF2-40B4-BE49-F238E27FC236}">
                <a16:creationId xmlns:a16="http://schemas.microsoft.com/office/drawing/2014/main" id="{5B2E5703-2346-4197-8AE7-5A4BDB2CAF2C}"/>
              </a:ext>
            </a:extLst>
          </p:cNvPr>
          <p:cNvSpPr txBox="1"/>
          <p:nvPr/>
        </p:nvSpPr>
        <p:spPr>
          <a:xfrm>
            <a:off x="125651" y="1641380"/>
            <a:ext cx="1141007"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Beginning of time unit</a:t>
            </a:r>
          </a:p>
        </p:txBody>
      </p:sp>
      <p:cxnSp>
        <p:nvCxnSpPr>
          <p:cNvPr id="25" name="Straight Arrow Connector 24">
            <a:extLst>
              <a:ext uri="{FF2B5EF4-FFF2-40B4-BE49-F238E27FC236}">
                <a16:creationId xmlns:a16="http://schemas.microsoft.com/office/drawing/2014/main" id="{93F35C3B-0419-413D-B69A-E890A58E3F0C}"/>
              </a:ext>
            </a:extLst>
          </p:cNvPr>
          <p:cNvCxnSpPr>
            <a:cxnSpLocks/>
          </p:cNvCxnSpPr>
          <p:nvPr/>
        </p:nvCxnSpPr>
        <p:spPr>
          <a:xfrm>
            <a:off x="245381" y="1521985"/>
            <a:ext cx="9015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3D34074F-8564-412A-9A75-45CF184DBCD9}"/>
              </a:ext>
            </a:extLst>
          </p:cNvPr>
          <p:cNvSpPr/>
          <p:nvPr/>
        </p:nvSpPr>
        <p:spPr>
          <a:xfrm>
            <a:off x="5548455" y="1060940"/>
            <a:ext cx="1322431" cy="11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Observe RX demand</a:t>
            </a:r>
          </a:p>
        </p:txBody>
      </p:sp>
      <p:cxnSp>
        <p:nvCxnSpPr>
          <p:cNvPr id="41" name="Straight Arrow Connector 40">
            <a:extLst>
              <a:ext uri="{FF2B5EF4-FFF2-40B4-BE49-F238E27FC236}">
                <a16:creationId xmlns:a16="http://schemas.microsoft.com/office/drawing/2014/main" id="{DF4906B1-73CA-4D73-8C72-B5E3A09F29F2}"/>
              </a:ext>
            </a:extLst>
          </p:cNvPr>
          <p:cNvCxnSpPr>
            <a:cxnSpLocks/>
          </p:cNvCxnSpPr>
          <p:nvPr/>
        </p:nvCxnSpPr>
        <p:spPr>
          <a:xfrm>
            <a:off x="2961926" y="1610826"/>
            <a:ext cx="38331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2AF87F8-27DD-4825-A520-228909CF03E6}"/>
              </a:ext>
            </a:extLst>
          </p:cNvPr>
          <p:cNvSpPr txBox="1"/>
          <p:nvPr/>
        </p:nvSpPr>
        <p:spPr>
          <a:xfrm>
            <a:off x="5452008" y="2593177"/>
            <a:ext cx="1672824"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Update consumption records</a:t>
            </a:r>
          </a:p>
        </p:txBody>
      </p:sp>
      <p:cxnSp>
        <p:nvCxnSpPr>
          <p:cNvPr id="45" name="Straight Arrow Connector 44">
            <a:extLst>
              <a:ext uri="{FF2B5EF4-FFF2-40B4-BE49-F238E27FC236}">
                <a16:creationId xmlns:a16="http://schemas.microsoft.com/office/drawing/2014/main" id="{B6304918-C51F-44DB-ACA9-028877146363}"/>
              </a:ext>
            </a:extLst>
          </p:cNvPr>
          <p:cNvCxnSpPr>
            <a:cxnSpLocks/>
          </p:cNvCxnSpPr>
          <p:nvPr/>
        </p:nvCxnSpPr>
        <p:spPr>
          <a:xfrm>
            <a:off x="5016371" y="1641380"/>
            <a:ext cx="4387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FD3A8584-88FE-40E9-8F35-130A89150F97}"/>
              </a:ext>
            </a:extLst>
          </p:cNvPr>
          <p:cNvSpPr/>
          <p:nvPr/>
        </p:nvSpPr>
        <p:spPr>
          <a:xfrm>
            <a:off x="3504760" y="1067469"/>
            <a:ext cx="1416918" cy="1228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Process incoming RX orders</a:t>
            </a:r>
          </a:p>
        </p:txBody>
      </p:sp>
      <p:cxnSp>
        <p:nvCxnSpPr>
          <p:cNvPr id="51" name="Straight Arrow Connector 50">
            <a:extLst>
              <a:ext uri="{FF2B5EF4-FFF2-40B4-BE49-F238E27FC236}">
                <a16:creationId xmlns:a16="http://schemas.microsoft.com/office/drawing/2014/main" id="{D3451E5E-DC71-4361-9E46-8C4EC9B7E784}"/>
              </a:ext>
            </a:extLst>
          </p:cNvPr>
          <p:cNvCxnSpPr>
            <a:cxnSpLocks/>
          </p:cNvCxnSpPr>
          <p:nvPr/>
        </p:nvCxnSpPr>
        <p:spPr>
          <a:xfrm>
            <a:off x="1388533" y="3683508"/>
            <a:ext cx="178883" cy="8091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5542629-15D0-4D0E-9FCA-EEB466FA0224}"/>
              </a:ext>
            </a:extLst>
          </p:cNvPr>
          <p:cNvCxnSpPr>
            <a:cxnSpLocks/>
          </p:cNvCxnSpPr>
          <p:nvPr/>
        </p:nvCxnSpPr>
        <p:spPr>
          <a:xfrm flipV="1">
            <a:off x="6176571" y="2243983"/>
            <a:ext cx="0" cy="327767"/>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Title 2">
            <a:extLst>
              <a:ext uri="{FF2B5EF4-FFF2-40B4-BE49-F238E27FC236}">
                <a16:creationId xmlns:a16="http://schemas.microsoft.com/office/drawing/2014/main" id="{281F32D9-D2C2-4E30-A687-009DA3F37498}"/>
              </a:ext>
            </a:extLst>
          </p:cNvPr>
          <p:cNvSpPr>
            <a:spLocks noGrp="1"/>
          </p:cNvSpPr>
          <p:nvPr>
            <p:ph type="title"/>
          </p:nvPr>
        </p:nvSpPr>
        <p:spPr>
          <a:xfrm>
            <a:off x="457200" y="210216"/>
            <a:ext cx="8397766" cy="591157"/>
          </a:xfrm>
        </p:spPr>
        <p:txBody>
          <a:bodyPr/>
          <a:lstStyle/>
          <a:p>
            <a:r>
              <a:rPr lang="en-US" sz="3600" dirty="0">
                <a:latin typeface="Corbel" panose="020B0503020204020204" pitchFamily="34" charset="0"/>
              </a:rPr>
              <a:t>Overall Simulation Timeline</a:t>
            </a:r>
          </a:p>
        </p:txBody>
      </p:sp>
      <p:cxnSp>
        <p:nvCxnSpPr>
          <p:cNvPr id="20" name="Straight Arrow Connector 19">
            <a:extLst>
              <a:ext uri="{FF2B5EF4-FFF2-40B4-BE49-F238E27FC236}">
                <a16:creationId xmlns:a16="http://schemas.microsoft.com/office/drawing/2014/main" id="{CE81E576-23BB-4A6A-870F-AFC422470B01}"/>
              </a:ext>
            </a:extLst>
          </p:cNvPr>
          <p:cNvCxnSpPr>
            <a:cxnSpLocks/>
          </p:cNvCxnSpPr>
          <p:nvPr/>
        </p:nvCxnSpPr>
        <p:spPr>
          <a:xfrm flipV="1">
            <a:off x="2059558" y="2419255"/>
            <a:ext cx="0" cy="26856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BC9D5E8-98C2-47DC-937F-7138E7601522}"/>
              </a:ext>
            </a:extLst>
          </p:cNvPr>
          <p:cNvSpPr txBox="1"/>
          <p:nvPr/>
        </p:nvSpPr>
        <p:spPr>
          <a:xfrm>
            <a:off x="1292337" y="2683597"/>
            <a:ext cx="1534442"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Update remaining lead time</a:t>
            </a:r>
          </a:p>
        </p:txBody>
      </p:sp>
      <p:cxnSp>
        <p:nvCxnSpPr>
          <p:cNvPr id="22" name="Straight Arrow Connector 21">
            <a:extLst>
              <a:ext uri="{FF2B5EF4-FFF2-40B4-BE49-F238E27FC236}">
                <a16:creationId xmlns:a16="http://schemas.microsoft.com/office/drawing/2014/main" id="{47554E3F-884B-441A-97CD-35E7206C424D}"/>
              </a:ext>
            </a:extLst>
          </p:cNvPr>
          <p:cNvCxnSpPr>
            <a:cxnSpLocks/>
          </p:cNvCxnSpPr>
          <p:nvPr/>
        </p:nvCxnSpPr>
        <p:spPr>
          <a:xfrm flipV="1">
            <a:off x="4154457" y="2382336"/>
            <a:ext cx="0" cy="26856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45C7054-C9F7-4380-B2C5-FA85C33DC81C}"/>
              </a:ext>
            </a:extLst>
          </p:cNvPr>
          <p:cNvSpPr txBox="1"/>
          <p:nvPr/>
        </p:nvSpPr>
        <p:spPr>
          <a:xfrm>
            <a:off x="3387236" y="2646678"/>
            <a:ext cx="1534442"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Update remaining lead time</a:t>
            </a:r>
          </a:p>
        </p:txBody>
      </p:sp>
      <p:cxnSp>
        <p:nvCxnSpPr>
          <p:cNvPr id="9" name="Connector: Elbow 8">
            <a:extLst>
              <a:ext uri="{FF2B5EF4-FFF2-40B4-BE49-F238E27FC236}">
                <a16:creationId xmlns:a16="http://schemas.microsoft.com/office/drawing/2014/main" id="{CCFD137A-69E3-4EF4-AB27-6E7C52D7A1E3}"/>
              </a:ext>
            </a:extLst>
          </p:cNvPr>
          <p:cNvCxnSpPr>
            <a:cxnSpLocks/>
          </p:cNvCxnSpPr>
          <p:nvPr/>
        </p:nvCxnSpPr>
        <p:spPr>
          <a:xfrm rot="16200000" flipH="1">
            <a:off x="-120648" y="3728055"/>
            <a:ext cx="767103" cy="251791"/>
          </a:xfrm>
          <a:prstGeom prst="bentConnector3">
            <a:avLst>
              <a:gd name="adj1" fmla="val 9880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B0F10111-8FBB-41E6-A7D4-F0920098EEA5}"/>
              </a:ext>
            </a:extLst>
          </p:cNvPr>
          <p:cNvSpPr/>
          <p:nvPr/>
        </p:nvSpPr>
        <p:spPr>
          <a:xfrm>
            <a:off x="475825" y="3623481"/>
            <a:ext cx="1609808" cy="1215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Place RX orders if </a:t>
            </a:r>
            <a:r>
              <a:rPr lang="en-US" sz="2000" i="1" dirty="0">
                <a:latin typeface="Ebrima" panose="02000000000000000000" pitchFamily="2" charset="0"/>
                <a:ea typeface="Ebrima" panose="02000000000000000000" pitchFamily="2" charset="0"/>
                <a:cs typeface="Ebrima" panose="02000000000000000000" pitchFamily="2" charset="0"/>
              </a:rPr>
              <a:t>r</a:t>
            </a:r>
            <a:r>
              <a:rPr lang="en-US" sz="2000" dirty="0">
                <a:latin typeface="Ebrima" panose="02000000000000000000" pitchFamily="2" charset="0"/>
                <a:ea typeface="Ebrima" panose="02000000000000000000" pitchFamily="2" charset="0"/>
                <a:cs typeface="Ebrima" panose="02000000000000000000" pitchFamily="2" charset="0"/>
              </a:rPr>
              <a:t> reached</a:t>
            </a:r>
          </a:p>
        </p:txBody>
      </p:sp>
      <p:sp>
        <p:nvSpPr>
          <p:cNvPr id="38" name="Rectangle: Rounded Corners 37">
            <a:extLst>
              <a:ext uri="{FF2B5EF4-FFF2-40B4-BE49-F238E27FC236}">
                <a16:creationId xmlns:a16="http://schemas.microsoft.com/office/drawing/2014/main" id="{DE471E19-E6EF-4458-95A1-34F36B203090}"/>
              </a:ext>
            </a:extLst>
          </p:cNvPr>
          <p:cNvSpPr/>
          <p:nvPr/>
        </p:nvSpPr>
        <p:spPr>
          <a:xfrm>
            <a:off x="3466311" y="3629978"/>
            <a:ext cx="1550057" cy="1215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Place IMPORTER orders if </a:t>
            </a:r>
            <a:r>
              <a:rPr lang="en-US" sz="2000" i="1" dirty="0">
                <a:latin typeface="Ebrima" panose="02000000000000000000" pitchFamily="2" charset="0"/>
                <a:ea typeface="Ebrima" panose="02000000000000000000" pitchFamily="2" charset="0"/>
                <a:cs typeface="Ebrima" panose="02000000000000000000" pitchFamily="2" charset="0"/>
              </a:rPr>
              <a:t>r</a:t>
            </a:r>
            <a:r>
              <a:rPr lang="en-US" sz="2000" dirty="0">
                <a:latin typeface="Ebrima" panose="02000000000000000000" pitchFamily="2" charset="0"/>
                <a:ea typeface="Ebrima" panose="02000000000000000000" pitchFamily="2" charset="0"/>
                <a:cs typeface="Ebrima" panose="02000000000000000000" pitchFamily="2" charset="0"/>
              </a:rPr>
              <a:t> reached</a:t>
            </a:r>
          </a:p>
        </p:txBody>
      </p:sp>
      <p:cxnSp>
        <p:nvCxnSpPr>
          <p:cNvPr id="39" name="Straight Arrow Connector 38">
            <a:extLst>
              <a:ext uri="{FF2B5EF4-FFF2-40B4-BE49-F238E27FC236}">
                <a16:creationId xmlns:a16="http://schemas.microsoft.com/office/drawing/2014/main" id="{54A94493-84E5-4EE6-B610-4AFF417C98F4}"/>
              </a:ext>
            </a:extLst>
          </p:cNvPr>
          <p:cNvCxnSpPr>
            <a:cxnSpLocks/>
          </p:cNvCxnSpPr>
          <p:nvPr/>
        </p:nvCxnSpPr>
        <p:spPr>
          <a:xfrm>
            <a:off x="2233792" y="4207364"/>
            <a:ext cx="11114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C5A2D35-36F2-4846-BEFD-1EE2D57DE0AA}"/>
              </a:ext>
            </a:extLst>
          </p:cNvPr>
          <p:cNvSpPr txBox="1"/>
          <p:nvPr/>
        </p:nvSpPr>
        <p:spPr>
          <a:xfrm>
            <a:off x="5209475" y="4322589"/>
            <a:ext cx="828176"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End of time unit</a:t>
            </a:r>
          </a:p>
        </p:txBody>
      </p:sp>
      <p:cxnSp>
        <p:nvCxnSpPr>
          <p:cNvPr id="43" name="Straight Arrow Connector 42">
            <a:extLst>
              <a:ext uri="{FF2B5EF4-FFF2-40B4-BE49-F238E27FC236}">
                <a16:creationId xmlns:a16="http://schemas.microsoft.com/office/drawing/2014/main" id="{A38F05A4-28C4-44A1-B1DC-10698AEFB0E0}"/>
              </a:ext>
            </a:extLst>
          </p:cNvPr>
          <p:cNvCxnSpPr>
            <a:cxnSpLocks/>
          </p:cNvCxnSpPr>
          <p:nvPr/>
        </p:nvCxnSpPr>
        <p:spPr>
          <a:xfrm>
            <a:off x="5136101" y="4195917"/>
            <a:ext cx="9015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1C2816E8-25A4-4371-9434-0FD3A17FFB7C}"/>
              </a:ext>
            </a:extLst>
          </p:cNvPr>
          <p:cNvCxnSpPr>
            <a:cxnSpLocks/>
          </p:cNvCxnSpPr>
          <p:nvPr/>
        </p:nvCxnSpPr>
        <p:spPr>
          <a:xfrm rot="10800000" flipV="1">
            <a:off x="137009" y="1641377"/>
            <a:ext cx="6879571" cy="1839711"/>
          </a:xfrm>
          <a:prstGeom prst="bentConnector3">
            <a:avLst>
              <a:gd name="adj1" fmla="val -18655"/>
            </a:avLst>
          </a:prstGeom>
          <a:ln w="381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885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6" name="Rectangle: Rounded Corners 5">
            <a:extLst>
              <a:ext uri="{FF2B5EF4-FFF2-40B4-BE49-F238E27FC236}">
                <a16:creationId xmlns:a16="http://schemas.microsoft.com/office/drawing/2014/main" id="{C3747763-7C21-423E-A466-E17275940EB8}"/>
              </a:ext>
            </a:extLst>
          </p:cNvPr>
          <p:cNvSpPr/>
          <p:nvPr/>
        </p:nvSpPr>
        <p:spPr>
          <a:xfrm>
            <a:off x="4724119" y="1068944"/>
            <a:ext cx="1947427" cy="1036320"/>
          </a:xfrm>
          <a:prstGeom prst="roundRect">
            <a:avLst/>
          </a:prstGeom>
          <a:solidFill>
            <a:srgbClr val="66FF66"/>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Ebrima" panose="02000000000000000000" pitchFamily="2" charset="0"/>
                <a:ea typeface="Ebrima" panose="02000000000000000000" pitchFamily="2" charset="0"/>
                <a:cs typeface="Ebrima" panose="02000000000000000000" pitchFamily="2" charset="0"/>
              </a:rPr>
              <a:t>Structural Inputs (CSV files)</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Node List</a:t>
            </a:r>
          </a:p>
          <a:p>
            <a:pPr marL="91440"/>
            <a:r>
              <a:rPr lang="en-US" sz="900" i="1" dirty="0">
                <a:solidFill>
                  <a:schemeClr val="tx1"/>
                </a:solidFill>
                <a:latin typeface="Ebrima" panose="02000000000000000000" pitchFamily="2" charset="0"/>
                <a:ea typeface="Ebrima" panose="02000000000000000000" pitchFamily="2" charset="0"/>
                <a:cs typeface="Ebrima" panose="02000000000000000000" pitchFamily="2" charset="0"/>
              </a:rPr>
              <a:t>Essential descriptive data</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Arc Lists</a:t>
            </a:r>
          </a:p>
          <a:p>
            <a:pPr marL="91440"/>
            <a:r>
              <a:rPr lang="en-US" sz="900" i="1" dirty="0">
                <a:solidFill>
                  <a:schemeClr val="tx1"/>
                </a:solidFill>
                <a:latin typeface="Ebrima" panose="02000000000000000000" pitchFamily="2" charset="0"/>
                <a:ea typeface="Ebrima" panose="02000000000000000000" pitchFamily="2" charset="0"/>
                <a:cs typeface="Ebrima" panose="02000000000000000000" pitchFamily="2" charset="0"/>
              </a:rPr>
              <a:t>Node rankings</a:t>
            </a:r>
          </a:p>
          <a:p>
            <a:pPr marL="91440"/>
            <a:r>
              <a:rPr lang="en-US" sz="900" i="1" dirty="0">
                <a:solidFill>
                  <a:schemeClr val="tx1"/>
                </a:solidFill>
                <a:latin typeface="Ebrima" panose="02000000000000000000" pitchFamily="2" charset="0"/>
                <a:ea typeface="Ebrima" panose="02000000000000000000" pitchFamily="2" charset="0"/>
                <a:cs typeface="Ebrima" panose="02000000000000000000" pitchFamily="2" charset="0"/>
              </a:rPr>
              <a:t>IMP-dependent LTs + reorder amounts (optional</a:t>
            </a:r>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a:t>
            </a:r>
          </a:p>
        </p:txBody>
      </p:sp>
      <p:cxnSp>
        <p:nvCxnSpPr>
          <p:cNvPr id="41" name="Straight Arrow Connector 40">
            <a:extLst>
              <a:ext uri="{FF2B5EF4-FFF2-40B4-BE49-F238E27FC236}">
                <a16:creationId xmlns:a16="http://schemas.microsoft.com/office/drawing/2014/main" id="{DF4906B1-73CA-4D73-8C72-B5E3A09F29F2}"/>
              </a:ext>
            </a:extLst>
          </p:cNvPr>
          <p:cNvCxnSpPr>
            <a:cxnSpLocks/>
            <a:stCxn id="14" idx="2"/>
            <a:endCxn id="16" idx="0"/>
          </p:cNvCxnSpPr>
          <p:nvPr/>
        </p:nvCxnSpPr>
        <p:spPr>
          <a:xfrm>
            <a:off x="1764140" y="1563856"/>
            <a:ext cx="0" cy="306091"/>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Title 2">
            <a:extLst>
              <a:ext uri="{FF2B5EF4-FFF2-40B4-BE49-F238E27FC236}">
                <a16:creationId xmlns:a16="http://schemas.microsoft.com/office/drawing/2014/main" id="{281F32D9-D2C2-4E30-A687-009DA3F37498}"/>
              </a:ext>
            </a:extLst>
          </p:cNvPr>
          <p:cNvSpPr>
            <a:spLocks noGrp="1"/>
          </p:cNvSpPr>
          <p:nvPr>
            <p:ph type="title"/>
          </p:nvPr>
        </p:nvSpPr>
        <p:spPr>
          <a:xfrm>
            <a:off x="371318" y="159864"/>
            <a:ext cx="8397766" cy="471464"/>
          </a:xfrm>
          <a:ln>
            <a:noFill/>
          </a:ln>
        </p:spPr>
        <p:txBody>
          <a:bodyPr/>
          <a:lstStyle/>
          <a:p>
            <a:r>
              <a:rPr lang="en-US" sz="2800" dirty="0">
                <a:latin typeface="Corbel" panose="020B0503020204020204" pitchFamily="34" charset="0"/>
              </a:rPr>
              <a:t>Simulation Schematic</a:t>
            </a:r>
          </a:p>
        </p:txBody>
      </p:sp>
      <p:cxnSp>
        <p:nvCxnSpPr>
          <p:cNvPr id="9" name="Connector: Elbow 8">
            <a:extLst>
              <a:ext uri="{FF2B5EF4-FFF2-40B4-BE49-F238E27FC236}">
                <a16:creationId xmlns:a16="http://schemas.microsoft.com/office/drawing/2014/main" id="{CCFD137A-69E3-4EF4-AB27-6E7C52D7A1E3}"/>
              </a:ext>
            </a:extLst>
          </p:cNvPr>
          <p:cNvCxnSpPr>
            <a:cxnSpLocks/>
            <a:stCxn id="16" idx="1"/>
            <a:endCxn id="13" idx="1"/>
          </p:cNvCxnSpPr>
          <p:nvPr/>
        </p:nvCxnSpPr>
        <p:spPr>
          <a:xfrm rot="10800000" flipH="1" flipV="1">
            <a:off x="821542" y="2331308"/>
            <a:ext cx="464378" cy="1269658"/>
          </a:xfrm>
          <a:prstGeom prst="bentConnector3">
            <a:avLst>
              <a:gd name="adj1" fmla="val -49227"/>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16DFA79-9699-413B-A3D2-BA7C89B92E76}"/>
              </a:ext>
            </a:extLst>
          </p:cNvPr>
          <p:cNvSpPr/>
          <p:nvPr/>
        </p:nvSpPr>
        <p:spPr>
          <a:xfrm>
            <a:off x="7149625" y="1540108"/>
            <a:ext cx="1885197" cy="1036320"/>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Ebrima" panose="02000000000000000000" pitchFamily="2" charset="0"/>
                <a:ea typeface="Ebrima" panose="02000000000000000000" pitchFamily="2" charset="0"/>
                <a:cs typeface="Ebrima" panose="02000000000000000000" pitchFamily="2" charset="0"/>
              </a:rPr>
              <a:t>Parameter Inputs</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Number of days</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Number of replications</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Size of sampling budget</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Designation of testing policy</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Diagnostic capacity</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Estimation inputs</a:t>
            </a:r>
          </a:p>
        </p:txBody>
      </p:sp>
      <p:sp>
        <p:nvSpPr>
          <p:cNvPr id="8" name="Rectangle: Rounded Corners 7">
            <a:extLst>
              <a:ext uri="{FF2B5EF4-FFF2-40B4-BE49-F238E27FC236}">
                <a16:creationId xmlns:a16="http://schemas.microsoft.com/office/drawing/2014/main" id="{47E9F82E-A150-4AE5-960B-2736620686E7}"/>
              </a:ext>
            </a:extLst>
          </p:cNvPr>
          <p:cNvSpPr/>
          <p:nvPr/>
        </p:nvSpPr>
        <p:spPr>
          <a:xfrm>
            <a:off x="4302712" y="2805195"/>
            <a:ext cx="2728008" cy="595695"/>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Ebrima" panose="02000000000000000000" pitchFamily="2" charset="0"/>
                <a:ea typeface="Ebrima" panose="02000000000000000000" pitchFamily="2" charset="0"/>
                <a:cs typeface="Ebrima" panose="02000000000000000000" pitchFamily="2" charset="0"/>
              </a:rPr>
              <a:t>Falification_Simulator.py</a:t>
            </a:r>
          </a:p>
          <a:p>
            <a:pPr algn="ctr"/>
            <a:r>
              <a:rPr lang="en-US" sz="1600" dirty="0">
                <a:solidFill>
                  <a:schemeClr val="tx1"/>
                </a:solidFill>
                <a:latin typeface="Ebrima" panose="02000000000000000000" pitchFamily="2" charset="0"/>
                <a:ea typeface="Ebrima" panose="02000000000000000000" pitchFamily="2" charset="0"/>
                <a:cs typeface="Ebrima" panose="02000000000000000000" pitchFamily="2" charset="0"/>
              </a:rPr>
              <a:t>Primary simulation engine</a:t>
            </a:r>
          </a:p>
        </p:txBody>
      </p:sp>
      <p:sp>
        <p:nvSpPr>
          <p:cNvPr id="13" name="Rectangle: Rounded Corners 12">
            <a:extLst>
              <a:ext uri="{FF2B5EF4-FFF2-40B4-BE49-F238E27FC236}">
                <a16:creationId xmlns:a16="http://schemas.microsoft.com/office/drawing/2014/main" id="{C42F2569-F84F-495B-99FF-8D00A7A423A4}"/>
              </a:ext>
            </a:extLst>
          </p:cNvPr>
          <p:cNvSpPr/>
          <p:nvPr/>
        </p:nvSpPr>
        <p:spPr>
          <a:xfrm>
            <a:off x="1285920" y="3303118"/>
            <a:ext cx="2302997" cy="595695"/>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Ebrima" panose="02000000000000000000" pitchFamily="2" charset="0"/>
                <a:ea typeface="Ebrima" panose="02000000000000000000" pitchFamily="2" charset="0"/>
                <a:cs typeface="Ebrima" panose="02000000000000000000" pitchFamily="2" charset="0"/>
              </a:rPr>
              <a:t>Falification_Simulator_TestPolicies.py</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Static and dynamic test schedule generators</a:t>
            </a:r>
          </a:p>
        </p:txBody>
      </p:sp>
      <p:sp>
        <p:nvSpPr>
          <p:cNvPr id="14" name="Rectangle: Rounded Corners 13">
            <a:extLst>
              <a:ext uri="{FF2B5EF4-FFF2-40B4-BE49-F238E27FC236}">
                <a16:creationId xmlns:a16="http://schemas.microsoft.com/office/drawing/2014/main" id="{A77448DD-54FC-4AC5-A8AD-74914A6AACEE}"/>
              </a:ext>
            </a:extLst>
          </p:cNvPr>
          <p:cNvSpPr/>
          <p:nvPr/>
        </p:nvSpPr>
        <p:spPr>
          <a:xfrm>
            <a:off x="902026" y="968161"/>
            <a:ext cx="1724228" cy="595695"/>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Ebrima" panose="02000000000000000000" pitchFamily="2" charset="0"/>
                <a:ea typeface="Ebrima" panose="02000000000000000000" pitchFamily="2" charset="0"/>
                <a:cs typeface="Ebrima" panose="02000000000000000000" pitchFamily="2" charset="0"/>
              </a:rPr>
              <a:t>Falification_Sim_Classes.py</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Object definitions</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Fundamental SC logic: demand, orders, etc.</a:t>
            </a:r>
          </a:p>
        </p:txBody>
      </p:sp>
      <p:sp>
        <p:nvSpPr>
          <p:cNvPr id="15" name="Rectangle: Rounded Corners 14">
            <a:extLst>
              <a:ext uri="{FF2B5EF4-FFF2-40B4-BE49-F238E27FC236}">
                <a16:creationId xmlns:a16="http://schemas.microsoft.com/office/drawing/2014/main" id="{2AD05A9B-2B19-451C-8587-2A2BBFB3EB8D}"/>
              </a:ext>
            </a:extLst>
          </p:cNvPr>
          <p:cNvSpPr/>
          <p:nvPr/>
        </p:nvSpPr>
        <p:spPr>
          <a:xfrm>
            <a:off x="1285920" y="4065987"/>
            <a:ext cx="2341492" cy="595695"/>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Ebrima" panose="02000000000000000000" pitchFamily="2" charset="0"/>
                <a:ea typeface="Ebrima" panose="02000000000000000000" pitchFamily="2" charset="0"/>
                <a:cs typeface="Ebrima" panose="02000000000000000000" pitchFamily="2" charset="0"/>
              </a:rPr>
              <a:t>Falification_Sim_EstimationMethods.py</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Tools for estimating SF prevalence from end node testing data</a:t>
            </a:r>
          </a:p>
        </p:txBody>
      </p:sp>
      <p:sp>
        <p:nvSpPr>
          <p:cNvPr id="16" name="Rectangle: Rounded Corners 15">
            <a:extLst>
              <a:ext uri="{FF2B5EF4-FFF2-40B4-BE49-F238E27FC236}">
                <a16:creationId xmlns:a16="http://schemas.microsoft.com/office/drawing/2014/main" id="{E1FD0FE5-8FF7-410E-82DC-B9282300A49F}"/>
              </a:ext>
            </a:extLst>
          </p:cNvPr>
          <p:cNvSpPr/>
          <p:nvPr/>
        </p:nvSpPr>
        <p:spPr>
          <a:xfrm>
            <a:off x="821542" y="1869947"/>
            <a:ext cx="1885196" cy="922722"/>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Ebrima" panose="02000000000000000000" pitchFamily="2" charset="0"/>
                <a:ea typeface="Ebrima" panose="02000000000000000000" pitchFamily="2" charset="0"/>
                <a:cs typeface="Ebrima" panose="02000000000000000000" pitchFamily="2" charset="0"/>
              </a:rPr>
              <a:t>Falification_Sim_Modules.py</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Functions that streamline various simulation processes</a:t>
            </a:r>
          </a:p>
          <a:p>
            <a:pPr marL="91440"/>
            <a:r>
              <a:rPr lang="en-US" sz="900" i="1" dirty="0">
                <a:solidFill>
                  <a:schemeClr val="tx1"/>
                </a:solidFill>
                <a:latin typeface="Ebrima" panose="02000000000000000000" pitchFamily="2" charset="0"/>
                <a:ea typeface="Ebrima" panose="02000000000000000000" pitchFamily="2" charset="0"/>
                <a:cs typeface="Ebrima" panose="02000000000000000000" pitchFamily="2" charset="0"/>
              </a:rPr>
              <a:t>I/O processing</a:t>
            </a:r>
          </a:p>
          <a:p>
            <a:pPr marL="91440"/>
            <a:r>
              <a:rPr lang="en-US" sz="900" i="1" dirty="0">
                <a:solidFill>
                  <a:schemeClr val="tx1"/>
                </a:solidFill>
                <a:latin typeface="Ebrima" panose="02000000000000000000" pitchFamily="2" charset="0"/>
                <a:ea typeface="Ebrima" panose="02000000000000000000" pitchFamily="2" charset="0"/>
                <a:cs typeface="Ebrima" panose="02000000000000000000" pitchFamily="2" charset="0"/>
              </a:rPr>
              <a:t>Schedule generation</a:t>
            </a:r>
          </a:p>
          <a:p>
            <a:pPr marL="91440"/>
            <a:r>
              <a:rPr lang="en-US" sz="900" i="1" dirty="0">
                <a:solidFill>
                  <a:schemeClr val="tx1"/>
                </a:solidFill>
                <a:latin typeface="Ebrima" panose="02000000000000000000" pitchFamily="2" charset="0"/>
                <a:ea typeface="Ebrima" panose="02000000000000000000" pitchFamily="2" charset="0"/>
                <a:cs typeface="Ebrima" panose="02000000000000000000" pitchFamily="2" charset="0"/>
              </a:rPr>
              <a:t>NUTS sampling</a:t>
            </a:r>
          </a:p>
        </p:txBody>
      </p:sp>
      <p:sp>
        <p:nvSpPr>
          <p:cNvPr id="17" name="Rectangle: Rounded Corners 16">
            <a:extLst>
              <a:ext uri="{FF2B5EF4-FFF2-40B4-BE49-F238E27FC236}">
                <a16:creationId xmlns:a16="http://schemas.microsoft.com/office/drawing/2014/main" id="{F8DC5BDA-7AAF-4F94-B531-20BF9362B23D}"/>
              </a:ext>
            </a:extLst>
          </p:cNvPr>
          <p:cNvSpPr/>
          <p:nvPr/>
        </p:nvSpPr>
        <p:spPr>
          <a:xfrm>
            <a:off x="7369303" y="3474623"/>
            <a:ext cx="713795" cy="764036"/>
          </a:xfrm>
          <a:prstGeom prst="roundRect">
            <a:avLst/>
          </a:prstGeom>
          <a:solidFill>
            <a:srgbClr val="CC99FF"/>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Ebrima" panose="02000000000000000000" pitchFamily="2" charset="0"/>
                <a:ea typeface="Ebrima" panose="02000000000000000000" pitchFamily="2" charset="0"/>
                <a:cs typeface="Ebrima" panose="02000000000000000000" pitchFamily="2" charset="0"/>
              </a:rPr>
              <a:t>Printed Outputs</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Tables</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Figures</a:t>
            </a:r>
          </a:p>
        </p:txBody>
      </p:sp>
      <p:sp>
        <p:nvSpPr>
          <p:cNvPr id="18" name="Rectangle: Rounded Corners 17">
            <a:extLst>
              <a:ext uri="{FF2B5EF4-FFF2-40B4-BE49-F238E27FC236}">
                <a16:creationId xmlns:a16="http://schemas.microsoft.com/office/drawing/2014/main" id="{6BFF8C04-BB97-4A99-9BCB-C39FB6C972ED}"/>
              </a:ext>
            </a:extLst>
          </p:cNvPr>
          <p:cNvSpPr/>
          <p:nvPr/>
        </p:nvSpPr>
        <p:spPr>
          <a:xfrm>
            <a:off x="4614337" y="3754563"/>
            <a:ext cx="2104757" cy="555808"/>
          </a:xfrm>
          <a:prstGeom prst="roundRect">
            <a:avLst/>
          </a:prstGeom>
          <a:solidFill>
            <a:srgbClr val="66FF6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Ebrima" panose="02000000000000000000" pitchFamily="2" charset="0"/>
                <a:ea typeface="Ebrima" panose="02000000000000000000" pitchFamily="2" charset="0"/>
                <a:cs typeface="Ebrima" panose="02000000000000000000" pitchFamily="2" charset="0"/>
              </a:rPr>
              <a:t>Output Dictionaries (Python files)</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Contain all relevant post-simulation processing data and statistics</a:t>
            </a:r>
          </a:p>
        </p:txBody>
      </p:sp>
      <p:cxnSp>
        <p:nvCxnSpPr>
          <p:cNvPr id="54" name="Straight Arrow Connector 53">
            <a:extLst>
              <a:ext uri="{FF2B5EF4-FFF2-40B4-BE49-F238E27FC236}">
                <a16:creationId xmlns:a16="http://schemas.microsoft.com/office/drawing/2014/main" id="{75F93AB0-F550-460F-B63F-0A8559AC2E54}"/>
              </a:ext>
            </a:extLst>
          </p:cNvPr>
          <p:cNvCxnSpPr>
            <a:cxnSpLocks/>
            <a:stCxn id="6" idx="2"/>
            <a:endCxn id="8" idx="0"/>
          </p:cNvCxnSpPr>
          <p:nvPr/>
        </p:nvCxnSpPr>
        <p:spPr>
          <a:xfrm flipH="1">
            <a:off x="5666716" y="2105264"/>
            <a:ext cx="31117" cy="699931"/>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FC4A12E-1234-4AC7-AB80-6AC403570C43}"/>
              </a:ext>
            </a:extLst>
          </p:cNvPr>
          <p:cNvCxnSpPr>
            <a:cxnSpLocks/>
            <a:stCxn id="7" idx="1"/>
            <a:endCxn id="8" idx="0"/>
          </p:cNvCxnSpPr>
          <p:nvPr/>
        </p:nvCxnSpPr>
        <p:spPr>
          <a:xfrm flipH="1">
            <a:off x="5666716" y="2058268"/>
            <a:ext cx="1482909" cy="746927"/>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EEF8B5E-508B-4F9B-9F7C-4A8A461A397F}"/>
              </a:ext>
            </a:extLst>
          </p:cNvPr>
          <p:cNvCxnSpPr>
            <a:cxnSpLocks/>
            <a:stCxn id="8" idx="2"/>
            <a:endCxn id="17" idx="1"/>
          </p:cNvCxnSpPr>
          <p:nvPr/>
        </p:nvCxnSpPr>
        <p:spPr>
          <a:xfrm>
            <a:off x="5666716" y="3400890"/>
            <a:ext cx="1702587" cy="455751"/>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F6C2BEB-2CA8-4FBE-B179-660C781CF342}"/>
              </a:ext>
            </a:extLst>
          </p:cNvPr>
          <p:cNvCxnSpPr>
            <a:cxnSpLocks/>
            <a:stCxn id="8" idx="2"/>
            <a:endCxn id="18" idx="0"/>
          </p:cNvCxnSpPr>
          <p:nvPr/>
        </p:nvCxnSpPr>
        <p:spPr>
          <a:xfrm>
            <a:off x="5666716" y="3400890"/>
            <a:ext cx="0" cy="353673"/>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BBE55971-F17B-4614-AC1D-2CBB1470803F}"/>
              </a:ext>
            </a:extLst>
          </p:cNvPr>
          <p:cNvCxnSpPr>
            <a:cxnSpLocks/>
            <a:stCxn id="16" idx="3"/>
            <a:endCxn id="8" idx="1"/>
          </p:cNvCxnSpPr>
          <p:nvPr/>
        </p:nvCxnSpPr>
        <p:spPr>
          <a:xfrm>
            <a:off x="2706738" y="2331308"/>
            <a:ext cx="1595974" cy="771735"/>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6384D810-6B7A-4003-9762-4061CACCE649}"/>
              </a:ext>
            </a:extLst>
          </p:cNvPr>
          <p:cNvCxnSpPr>
            <a:cxnSpLocks/>
            <a:stCxn id="16" idx="1"/>
            <a:endCxn id="15" idx="1"/>
          </p:cNvCxnSpPr>
          <p:nvPr/>
        </p:nvCxnSpPr>
        <p:spPr>
          <a:xfrm rot="10800000" flipH="1" flipV="1">
            <a:off x="821542" y="2331307"/>
            <a:ext cx="464378" cy="2032527"/>
          </a:xfrm>
          <a:prstGeom prst="bentConnector3">
            <a:avLst>
              <a:gd name="adj1" fmla="val -49227"/>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564E5EF-BDE0-4969-8751-C40BB5B7CCA4}"/>
              </a:ext>
            </a:extLst>
          </p:cNvPr>
          <p:cNvCxnSpPr>
            <a:cxnSpLocks/>
            <a:stCxn id="13" idx="3"/>
            <a:endCxn id="8" idx="1"/>
          </p:cNvCxnSpPr>
          <p:nvPr/>
        </p:nvCxnSpPr>
        <p:spPr>
          <a:xfrm flipV="1">
            <a:off x="3588917" y="3103043"/>
            <a:ext cx="713795" cy="497923"/>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3A030ED-C9CD-4233-907D-4036634C407F}"/>
              </a:ext>
            </a:extLst>
          </p:cNvPr>
          <p:cNvCxnSpPr>
            <a:cxnSpLocks/>
            <a:stCxn id="15" idx="3"/>
            <a:endCxn id="8" idx="1"/>
          </p:cNvCxnSpPr>
          <p:nvPr/>
        </p:nvCxnSpPr>
        <p:spPr>
          <a:xfrm flipV="1">
            <a:off x="3627412" y="3103043"/>
            <a:ext cx="675300" cy="1260792"/>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Rounded Corners 100">
            <a:extLst>
              <a:ext uri="{FF2B5EF4-FFF2-40B4-BE49-F238E27FC236}">
                <a16:creationId xmlns:a16="http://schemas.microsoft.com/office/drawing/2014/main" id="{80CC91AB-FFF1-421C-8300-BF73B32C719A}"/>
              </a:ext>
            </a:extLst>
          </p:cNvPr>
          <p:cNvSpPr/>
          <p:nvPr/>
        </p:nvSpPr>
        <p:spPr>
          <a:xfrm>
            <a:off x="4614337" y="4571825"/>
            <a:ext cx="2104757" cy="477562"/>
          </a:xfrm>
          <a:prstGeom prst="roundRect">
            <a:avLst/>
          </a:prstGeom>
          <a:solidFill>
            <a:srgbClr val="CC99FF"/>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Ebrima" panose="02000000000000000000" pitchFamily="2" charset="0"/>
                <a:ea typeface="Ebrima" panose="02000000000000000000" pitchFamily="2" charset="0"/>
                <a:cs typeface="Ebrima" panose="02000000000000000000" pitchFamily="2" charset="0"/>
              </a:rPr>
              <a:t>Analysis</a:t>
            </a:r>
          </a:p>
        </p:txBody>
      </p:sp>
      <p:cxnSp>
        <p:nvCxnSpPr>
          <p:cNvPr id="104" name="Connector: Elbow 103">
            <a:extLst>
              <a:ext uri="{FF2B5EF4-FFF2-40B4-BE49-F238E27FC236}">
                <a16:creationId xmlns:a16="http://schemas.microsoft.com/office/drawing/2014/main" id="{4000BD8D-FBF4-4BFF-8933-3DADC2B83E6A}"/>
              </a:ext>
            </a:extLst>
          </p:cNvPr>
          <p:cNvCxnSpPr>
            <a:cxnSpLocks/>
            <a:stCxn id="16" idx="1"/>
            <a:endCxn id="101" idx="1"/>
          </p:cNvCxnSpPr>
          <p:nvPr/>
        </p:nvCxnSpPr>
        <p:spPr>
          <a:xfrm rot="10800000" flipH="1" flipV="1">
            <a:off x="821541" y="2331308"/>
            <a:ext cx="3792795" cy="2479298"/>
          </a:xfrm>
          <a:prstGeom prst="bentConnector3">
            <a:avLst>
              <a:gd name="adj1" fmla="val -6027"/>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AFCF877A-2A98-4225-A4DB-9D735B1936A5}"/>
              </a:ext>
            </a:extLst>
          </p:cNvPr>
          <p:cNvCxnSpPr>
            <a:cxnSpLocks/>
            <a:stCxn id="18" idx="2"/>
            <a:endCxn id="101" idx="0"/>
          </p:cNvCxnSpPr>
          <p:nvPr/>
        </p:nvCxnSpPr>
        <p:spPr>
          <a:xfrm>
            <a:off x="5666716" y="4310371"/>
            <a:ext cx="0" cy="261454"/>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965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22</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22</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6" name="Rectangle: Rounded Corners 5">
            <a:extLst>
              <a:ext uri="{FF2B5EF4-FFF2-40B4-BE49-F238E27FC236}">
                <a16:creationId xmlns:a16="http://schemas.microsoft.com/office/drawing/2014/main" id="{C3747763-7C21-423E-A466-E17275940EB8}"/>
              </a:ext>
            </a:extLst>
          </p:cNvPr>
          <p:cNvSpPr/>
          <p:nvPr/>
        </p:nvSpPr>
        <p:spPr>
          <a:xfrm>
            <a:off x="1746595" y="1600860"/>
            <a:ext cx="1059570" cy="976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Orders arrive</a:t>
            </a:r>
          </a:p>
        </p:txBody>
      </p:sp>
      <p:cxnSp>
        <p:nvCxnSpPr>
          <p:cNvPr id="13" name="Straight Arrow Connector 12">
            <a:extLst>
              <a:ext uri="{FF2B5EF4-FFF2-40B4-BE49-F238E27FC236}">
                <a16:creationId xmlns:a16="http://schemas.microsoft.com/office/drawing/2014/main" id="{FDAD2F48-F0E6-4410-A857-D5C381BB1BE1}"/>
              </a:ext>
            </a:extLst>
          </p:cNvPr>
          <p:cNvCxnSpPr>
            <a:cxnSpLocks/>
          </p:cNvCxnSpPr>
          <p:nvPr/>
        </p:nvCxnSpPr>
        <p:spPr>
          <a:xfrm flipV="1">
            <a:off x="4148452" y="2646678"/>
            <a:ext cx="0" cy="583883"/>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B2E5703-2346-4197-8AE7-5A4BDB2CAF2C}"/>
              </a:ext>
            </a:extLst>
          </p:cNvPr>
          <p:cNvSpPr txBox="1"/>
          <p:nvPr/>
        </p:nvSpPr>
        <p:spPr>
          <a:xfrm>
            <a:off x="629921" y="2123458"/>
            <a:ext cx="1141007"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Beginning of time unit</a:t>
            </a:r>
          </a:p>
        </p:txBody>
      </p:sp>
      <p:cxnSp>
        <p:nvCxnSpPr>
          <p:cNvPr id="25" name="Straight Arrow Connector 24">
            <a:extLst>
              <a:ext uri="{FF2B5EF4-FFF2-40B4-BE49-F238E27FC236}">
                <a16:creationId xmlns:a16="http://schemas.microsoft.com/office/drawing/2014/main" id="{93F35C3B-0419-413D-B69A-E890A58E3F0C}"/>
              </a:ext>
            </a:extLst>
          </p:cNvPr>
          <p:cNvCxnSpPr>
            <a:cxnSpLocks/>
          </p:cNvCxnSpPr>
          <p:nvPr/>
        </p:nvCxnSpPr>
        <p:spPr>
          <a:xfrm>
            <a:off x="679909" y="2054699"/>
            <a:ext cx="9015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3D34074F-8564-412A-9A75-45CF184DBCD9}"/>
              </a:ext>
            </a:extLst>
          </p:cNvPr>
          <p:cNvSpPr/>
          <p:nvPr/>
        </p:nvSpPr>
        <p:spPr>
          <a:xfrm>
            <a:off x="5633779" y="1600874"/>
            <a:ext cx="1059570" cy="976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Orders placed</a:t>
            </a:r>
          </a:p>
        </p:txBody>
      </p:sp>
      <p:cxnSp>
        <p:nvCxnSpPr>
          <p:cNvPr id="41" name="Straight Arrow Connector 40">
            <a:extLst>
              <a:ext uri="{FF2B5EF4-FFF2-40B4-BE49-F238E27FC236}">
                <a16:creationId xmlns:a16="http://schemas.microsoft.com/office/drawing/2014/main" id="{DF4906B1-73CA-4D73-8C72-B5E3A09F29F2}"/>
              </a:ext>
            </a:extLst>
          </p:cNvPr>
          <p:cNvCxnSpPr>
            <a:cxnSpLocks/>
          </p:cNvCxnSpPr>
          <p:nvPr/>
        </p:nvCxnSpPr>
        <p:spPr>
          <a:xfrm>
            <a:off x="2914512" y="2092613"/>
            <a:ext cx="38331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2AF87F8-27DD-4825-A520-228909CF03E6}"/>
              </a:ext>
            </a:extLst>
          </p:cNvPr>
          <p:cNvSpPr txBox="1"/>
          <p:nvPr/>
        </p:nvSpPr>
        <p:spPr>
          <a:xfrm>
            <a:off x="5308412" y="3314176"/>
            <a:ext cx="2091866" cy="738664"/>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Randomly iterate through pharmacies, processing demand by preference</a:t>
            </a:r>
          </a:p>
        </p:txBody>
      </p:sp>
      <p:cxnSp>
        <p:nvCxnSpPr>
          <p:cNvPr id="45" name="Straight Arrow Connector 44">
            <a:extLst>
              <a:ext uri="{FF2B5EF4-FFF2-40B4-BE49-F238E27FC236}">
                <a16:creationId xmlns:a16="http://schemas.microsoft.com/office/drawing/2014/main" id="{B6304918-C51F-44DB-ACA9-028877146363}"/>
              </a:ext>
            </a:extLst>
          </p:cNvPr>
          <p:cNvCxnSpPr>
            <a:cxnSpLocks/>
          </p:cNvCxnSpPr>
          <p:nvPr/>
        </p:nvCxnSpPr>
        <p:spPr>
          <a:xfrm>
            <a:off x="5131517" y="2089072"/>
            <a:ext cx="4387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CF02F74-91C1-4D90-A36C-863FE04780E7}"/>
              </a:ext>
            </a:extLst>
          </p:cNvPr>
          <p:cNvSpPr txBox="1"/>
          <p:nvPr/>
        </p:nvSpPr>
        <p:spPr>
          <a:xfrm>
            <a:off x="7482746" y="2164600"/>
            <a:ext cx="901546"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End of time unit</a:t>
            </a:r>
          </a:p>
        </p:txBody>
      </p:sp>
      <p:sp>
        <p:nvSpPr>
          <p:cNvPr id="48" name="Rectangle: Rounded Corners 47">
            <a:extLst>
              <a:ext uri="{FF2B5EF4-FFF2-40B4-BE49-F238E27FC236}">
                <a16:creationId xmlns:a16="http://schemas.microsoft.com/office/drawing/2014/main" id="{FD3A8584-88FE-40E9-8F35-130A89150F97}"/>
              </a:ext>
            </a:extLst>
          </p:cNvPr>
          <p:cNvSpPr/>
          <p:nvPr/>
        </p:nvSpPr>
        <p:spPr>
          <a:xfrm>
            <a:off x="3522927" y="1604400"/>
            <a:ext cx="1416918" cy="976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Demand observed</a:t>
            </a:r>
          </a:p>
        </p:txBody>
      </p:sp>
      <p:cxnSp>
        <p:nvCxnSpPr>
          <p:cNvPr id="51" name="Straight Arrow Connector 50">
            <a:extLst>
              <a:ext uri="{FF2B5EF4-FFF2-40B4-BE49-F238E27FC236}">
                <a16:creationId xmlns:a16="http://schemas.microsoft.com/office/drawing/2014/main" id="{D3451E5E-DC71-4361-9E46-8C4EC9B7E784}"/>
              </a:ext>
            </a:extLst>
          </p:cNvPr>
          <p:cNvCxnSpPr>
            <a:cxnSpLocks/>
          </p:cNvCxnSpPr>
          <p:nvPr/>
        </p:nvCxnSpPr>
        <p:spPr>
          <a:xfrm>
            <a:off x="6793937" y="2089072"/>
            <a:ext cx="12126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5542629-15D0-4D0E-9FCA-EEB466FA0224}"/>
              </a:ext>
            </a:extLst>
          </p:cNvPr>
          <p:cNvCxnSpPr>
            <a:cxnSpLocks/>
          </p:cNvCxnSpPr>
          <p:nvPr/>
        </p:nvCxnSpPr>
        <p:spPr>
          <a:xfrm flipV="1">
            <a:off x="6176571" y="2646678"/>
            <a:ext cx="0" cy="619109"/>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997AFB38-A2C1-46BE-8682-81536A70E04D}"/>
              </a:ext>
            </a:extLst>
          </p:cNvPr>
          <p:cNvSpPr txBox="1"/>
          <p:nvPr/>
        </p:nvSpPr>
        <p:spPr>
          <a:xfrm>
            <a:off x="3622772" y="3231601"/>
            <a:ext cx="1317073"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Any stockouts are recorded</a:t>
            </a:r>
          </a:p>
        </p:txBody>
      </p:sp>
      <p:sp>
        <p:nvSpPr>
          <p:cNvPr id="56" name="Title 2">
            <a:extLst>
              <a:ext uri="{FF2B5EF4-FFF2-40B4-BE49-F238E27FC236}">
                <a16:creationId xmlns:a16="http://schemas.microsoft.com/office/drawing/2014/main" id="{281F32D9-D2C2-4E30-A687-009DA3F37498}"/>
              </a:ext>
            </a:extLst>
          </p:cNvPr>
          <p:cNvSpPr>
            <a:spLocks noGrp="1"/>
          </p:cNvSpPr>
          <p:nvPr>
            <p:ph type="title"/>
          </p:nvPr>
        </p:nvSpPr>
        <p:spPr>
          <a:xfrm>
            <a:off x="457200" y="210216"/>
            <a:ext cx="8397766" cy="821110"/>
          </a:xfrm>
        </p:spPr>
        <p:txBody>
          <a:bodyPr/>
          <a:lstStyle/>
          <a:p>
            <a:r>
              <a:rPr lang="en-US" sz="3600" dirty="0">
                <a:latin typeface="Corbel" panose="020B0503020204020204" pitchFamily="34" charset="0"/>
              </a:rPr>
              <a:t>Timeline at pharmacy</a:t>
            </a:r>
          </a:p>
        </p:txBody>
      </p:sp>
    </p:spTree>
    <p:extLst>
      <p:ext uri="{BB962C8B-B14F-4D97-AF65-F5344CB8AC3E}">
        <p14:creationId xmlns:p14="http://schemas.microsoft.com/office/powerpoint/2010/main" val="1522427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23</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23</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6" name="Rectangle: Rounded Corners 5">
            <a:extLst>
              <a:ext uri="{FF2B5EF4-FFF2-40B4-BE49-F238E27FC236}">
                <a16:creationId xmlns:a16="http://schemas.microsoft.com/office/drawing/2014/main" id="{C3747763-7C21-423E-A466-E17275940EB8}"/>
              </a:ext>
            </a:extLst>
          </p:cNvPr>
          <p:cNvSpPr/>
          <p:nvPr/>
        </p:nvSpPr>
        <p:spPr>
          <a:xfrm>
            <a:off x="220366" y="2128182"/>
            <a:ext cx="2405922" cy="1591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Central Medicine Store</a:t>
            </a:r>
            <a:endParaRPr lang="en-US" sz="1200" dirty="0">
              <a:latin typeface="Ebrima" panose="02000000000000000000" pitchFamily="2" charset="0"/>
              <a:ea typeface="Ebrima" panose="02000000000000000000" pitchFamily="2" charset="0"/>
              <a:cs typeface="Ebrima" panose="02000000000000000000" pitchFamily="2" charset="0"/>
            </a:endParaRP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(Receives inventory as pushed by donors)</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(Allocates inventory proportionally to HF demand)</a:t>
            </a:r>
          </a:p>
        </p:txBody>
      </p:sp>
      <p:sp>
        <p:nvSpPr>
          <p:cNvPr id="12" name="Rectangle: Rounded Corners 11">
            <a:extLst>
              <a:ext uri="{FF2B5EF4-FFF2-40B4-BE49-F238E27FC236}">
                <a16:creationId xmlns:a16="http://schemas.microsoft.com/office/drawing/2014/main" id="{E0FF7BCA-441C-4504-9315-D8AD8419125E}"/>
              </a:ext>
            </a:extLst>
          </p:cNvPr>
          <p:cNvSpPr/>
          <p:nvPr/>
        </p:nvSpPr>
        <p:spPr>
          <a:xfrm>
            <a:off x="6075670" y="2111190"/>
            <a:ext cx="2885607" cy="16837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Health Facilities</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Facility ID</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Regional ID</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Vector of current inventories of each brand</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Demand schedule</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Stockouts of tracer drugs (?)</a:t>
            </a:r>
          </a:p>
        </p:txBody>
      </p:sp>
      <p:cxnSp>
        <p:nvCxnSpPr>
          <p:cNvPr id="25" name="Straight Arrow Connector 24">
            <a:extLst>
              <a:ext uri="{FF2B5EF4-FFF2-40B4-BE49-F238E27FC236}">
                <a16:creationId xmlns:a16="http://schemas.microsoft.com/office/drawing/2014/main" id="{93F35C3B-0419-413D-B69A-E890A58E3F0C}"/>
              </a:ext>
            </a:extLst>
          </p:cNvPr>
          <p:cNvCxnSpPr>
            <a:cxnSpLocks/>
          </p:cNvCxnSpPr>
          <p:nvPr/>
        </p:nvCxnSpPr>
        <p:spPr>
          <a:xfrm>
            <a:off x="2676367" y="2953062"/>
            <a:ext cx="54566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E1682AF9-2788-4CA4-A8F5-7E32A91EEEC9}"/>
              </a:ext>
            </a:extLst>
          </p:cNvPr>
          <p:cNvSpPr/>
          <p:nvPr/>
        </p:nvSpPr>
        <p:spPr>
          <a:xfrm>
            <a:off x="3272110" y="2168727"/>
            <a:ext cx="2071996" cy="1339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County Depot</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(Operates only as a potential falsification or substandard opportunity)</a:t>
            </a:r>
          </a:p>
        </p:txBody>
      </p:sp>
      <p:sp>
        <p:nvSpPr>
          <p:cNvPr id="22" name="Title 2">
            <a:extLst>
              <a:ext uri="{FF2B5EF4-FFF2-40B4-BE49-F238E27FC236}">
                <a16:creationId xmlns:a16="http://schemas.microsoft.com/office/drawing/2014/main" id="{C04A42AD-7B36-48BE-A052-D535D19F7FFA}"/>
              </a:ext>
            </a:extLst>
          </p:cNvPr>
          <p:cNvSpPr>
            <a:spLocks noGrp="1"/>
          </p:cNvSpPr>
          <p:nvPr>
            <p:ph type="title"/>
          </p:nvPr>
        </p:nvSpPr>
        <p:spPr>
          <a:xfrm>
            <a:off x="457200" y="210216"/>
            <a:ext cx="8397766" cy="821110"/>
          </a:xfrm>
        </p:spPr>
        <p:txBody>
          <a:bodyPr/>
          <a:lstStyle/>
          <a:p>
            <a:r>
              <a:rPr lang="en-US" sz="3600" dirty="0">
                <a:latin typeface="Corbel" panose="020B0503020204020204" pitchFamily="34" charset="0"/>
              </a:rPr>
              <a:t>Public supply chain</a:t>
            </a:r>
          </a:p>
        </p:txBody>
      </p:sp>
      <p:cxnSp>
        <p:nvCxnSpPr>
          <p:cNvPr id="23" name="Straight Arrow Connector 22">
            <a:extLst>
              <a:ext uri="{FF2B5EF4-FFF2-40B4-BE49-F238E27FC236}">
                <a16:creationId xmlns:a16="http://schemas.microsoft.com/office/drawing/2014/main" id="{A33A51DA-9BF0-4E53-980B-FEE5D5054827}"/>
              </a:ext>
            </a:extLst>
          </p:cNvPr>
          <p:cNvCxnSpPr>
            <a:cxnSpLocks/>
          </p:cNvCxnSpPr>
          <p:nvPr/>
        </p:nvCxnSpPr>
        <p:spPr>
          <a:xfrm>
            <a:off x="5437056" y="2953062"/>
            <a:ext cx="54566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711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436C3C21-CF31-4968-883C-B23F9FD4D711}"/>
              </a:ext>
            </a:extLst>
          </p:cNvPr>
          <p:cNvSpPr/>
          <p:nvPr/>
        </p:nvSpPr>
        <p:spPr>
          <a:xfrm>
            <a:off x="107042" y="2514724"/>
            <a:ext cx="8929916" cy="220244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b="1" i="1" dirty="0">
              <a:solidFill>
                <a:srgbClr val="371D5D"/>
              </a:solidFill>
              <a:latin typeface="Corbel" panose="020B0503020204020204" pitchFamily="34" charset="0"/>
              <a:ea typeface="Ebrima" panose="02000000000000000000" pitchFamily="2" charset="0"/>
              <a:cs typeface="Ebrima" panose="02000000000000000000" pitchFamily="2" charset="0"/>
            </a:endParaRPr>
          </a:p>
        </p:txBody>
      </p:sp>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24</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24</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6" name="Rectangle: Rounded Corners 5">
            <a:extLst>
              <a:ext uri="{FF2B5EF4-FFF2-40B4-BE49-F238E27FC236}">
                <a16:creationId xmlns:a16="http://schemas.microsoft.com/office/drawing/2014/main" id="{C3747763-7C21-423E-A466-E17275940EB8}"/>
              </a:ext>
            </a:extLst>
          </p:cNvPr>
          <p:cNvSpPr/>
          <p:nvPr/>
        </p:nvSpPr>
        <p:spPr>
          <a:xfrm>
            <a:off x="6974821" y="1326070"/>
            <a:ext cx="1708057" cy="8291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Central Medicine Store</a:t>
            </a:r>
            <a:endParaRPr lang="en-US" sz="1200" dirty="0">
              <a:latin typeface="Ebrima" panose="02000000000000000000" pitchFamily="2" charset="0"/>
              <a:ea typeface="Ebrima" panose="02000000000000000000" pitchFamily="2" charset="0"/>
              <a:cs typeface="Ebrima" panose="02000000000000000000" pitchFamily="2" charset="0"/>
            </a:endParaRPr>
          </a:p>
        </p:txBody>
      </p:sp>
      <p:sp>
        <p:nvSpPr>
          <p:cNvPr id="12" name="Rectangle: Rounded Corners 11">
            <a:extLst>
              <a:ext uri="{FF2B5EF4-FFF2-40B4-BE49-F238E27FC236}">
                <a16:creationId xmlns:a16="http://schemas.microsoft.com/office/drawing/2014/main" id="{E0FF7BCA-441C-4504-9315-D8AD8419125E}"/>
              </a:ext>
            </a:extLst>
          </p:cNvPr>
          <p:cNvSpPr/>
          <p:nvPr/>
        </p:nvSpPr>
        <p:spPr>
          <a:xfrm>
            <a:off x="4190657" y="3373456"/>
            <a:ext cx="1246399" cy="972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Health Facilities</a:t>
            </a:r>
          </a:p>
        </p:txBody>
      </p:sp>
      <p:cxnSp>
        <p:nvCxnSpPr>
          <p:cNvPr id="25" name="Straight Arrow Connector 24">
            <a:extLst>
              <a:ext uri="{FF2B5EF4-FFF2-40B4-BE49-F238E27FC236}">
                <a16:creationId xmlns:a16="http://schemas.microsoft.com/office/drawing/2014/main" id="{93F35C3B-0419-413D-B69A-E890A58E3F0C}"/>
              </a:ext>
            </a:extLst>
          </p:cNvPr>
          <p:cNvCxnSpPr>
            <a:cxnSpLocks/>
          </p:cNvCxnSpPr>
          <p:nvPr/>
        </p:nvCxnSpPr>
        <p:spPr>
          <a:xfrm>
            <a:off x="1611443" y="2214282"/>
            <a:ext cx="897684" cy="1228559"/>
          </a:xfrm>
          <a:prstGeom prst="straightConnector1">
            <a:avLst/>
          </a:prstGeom>
          <a:ln w="762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E1682AF9-2788-4CA4-A8F5-7E32A91EEEC9}"/>
              </a:ext>
            </a:extLst>
          </p:cNvPr>
          <p:cNvSpPr/>
          <p:nvPr/>
        </p:nvSpPr>
        <p:spPr>
          <a:xfrm>
            <a:off x="6440297" y="2962901"/>
            <a:ext cx="1163730" cy="821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County Depot</a:t>
            </a:r>
          </a:p>
        </p:txBody>
      </p:sp>
      <p:sp>
        <p:nvSpPr>
          <p:cNvPr id="22" name="Title 2">
            <a:extLst>
              <a:ext uri="{FF2B5EF4-FFF2-40B4-BE49-F238E27FC236}">
                <a16:creationId xmlns:a16="http://schemas.microsoft.com/office/drawing/2014/main" id="{C04A42AD-7B36-48BE-A052-D535D19F7FFA}"/>
              </a:ext>
            </a:extLst>
          </p:cNvPr>
          <p:cNvSpPr>
            <a:spLocks noGrp="1"/>
          </p:cNvSpPr>
          <p:nvPr>
            <p:ph type="title"/>
          </p:nvPr>
        </p:nvSpPr>
        <p:spPr>
          <a:xfrm>
            <a:off x="457200" y="210216"/>
            <a:ext cx="8397766" cy="821110"/>
          </a:xfrm>
        </p:spPr>
        <p:txBody>
          <a:bodyPr/>
          <a:lstStyle/>
          <a:p>
            <a:r>
              <a:rPr lang="en-US" sz="3600" dirty="0">
                <a:latin typeface="Corbel" panose="020B0503020204020204" pitchFamily="34" charset="0"/>
              </a:rPr>
              <a:t>Public and private supply chains</a:t>
            </a:r>
          </a:p>
        </p:txBody>
      </p:sp>
      <p:cxnSp>
        <p:nvCxnSpPr>
          <p:cNvPr id="23" name="Straight Arrow Connector 22">
            <a:extLst>
              <a:ext uri="{FF2B5EF4-FFF2-40B4-BE49-F238E27FC236}">
                <a16:creationId xmlns:a16="http://schemas.microsoft.com/office/drawing/2014/main" id="{A33A51DA-9BF0-4E53-980B-FEE5D5054827}"/>
              </a:ext>
            </a:extLst>
          </p:cNvPr>
          <p:cNvCxnSpPr>
            <a:cxnSpLocks/>
          </p:cNvCxnSpPr>
          <p:nvPr/>
        </p:nvCxnSpPr>
        <p:spPr>
          <a:xfrm flipH="1">
            <a:off x="7225259" y="2294432"/>
            <a:ext cx="547141" cy="5911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3A44497C-47E6-433D-AFDC-4EAC2513E4B2}"/>
              </a:ext>
            </a:extLst>
          </p:cNvPr>
          <p:cNvSpPr/>
          <p:nvPr/>
        </p:nvSpPr>
        <p:spPr>
          <a:xfrm>
            <a:off x="475673" y="1253988"/>
            <a:ext cx="1300662" cy="821110"/>
          </a:xfrm>
          <a:prstGeom prst="round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Private Importer</a:t>
            </a:r>
          </a:p>
        </p:txBody>
      </p:sp>
      <p:sp>
        <p:nvSpPr>
          <p:cNvPr id="13" name="Rectangle: Rounded Corners 12">
            <a:extLst>
              <a:ext uri="{FF2B5EF4-FFF2-40B4-BE49-F238E27FC236}">
                <a16:creationId xmlns:a16="http://schemas.microsoft.com/office/drawing/2014/main" id="{FD92300E-09D5-4E36-A82E-D70FB5A256E9}"/>
              </a:ext>
            </a:extLst>
          </p:cNvPr>
          <p:cNvSpPr/>
          <p:nvPr/>
        </p:nvSpPr>
        <p:spPr>
          <a:xfrm>
            <a:off x="1955220" y="3510676"/>
            <a:ext cx="1300662" cy="738764"/>
          </a:xfrm>
          <a:prstGeom prst="round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Private Pharmacy</a:t>
            </a:r>
          </a:p>
        </p:txBody>
      </p:sp>
      <p:cxnSp>
        <p:nvCxnSpPr>
          <p:cNvPr id="19" name="Straight Arrow Connector 18">
            <a:extLst>
              <a:ext uri="{FF2B5EF4-FFF2-40B4-BE49-F238E27FC236}">
                <a16:creationId xmlns:a16="http://schemas.microsoft.com/office/drawing/2014/main" id="{08061C48-BAF9-489A-9509-350AED67645B}"/>
              </a:ext>
            </a:extLst>
          </p:cNvPr>
          <p:cNvCxnSpPr>
            <a:cxnSpLocks/>
          </p:cNvCxnSpPr>
          <p:nvPr/>
        </p:nvCxnSpPr>
        <p:spPr>
          <a:xfrm flipH="1">
            <a:off x="5469417" y="3523142"/>
            <a:ext cx="833947" cy="33634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4BA7D15-F524-41DA-9771-6F5C4C0264D2}"/>
              </a:ext>
            </a:extLst>
          </p:cNvPr>
          <p:cNvSpPr txBox="1"/>
          <p:nvPr/>
        </p:nvSpPr>
        <p:spPr>
          <a:xfrm>
            <a:off x="3554305" y="2553766"/>
            <a:ext cx="2406395" cy="400110"/>
          </a:xfrm>
          <a:prstGeom prst="rect">
            <a:avLst/>
          </a:prstGeom>
          <a:noFill/>
        </p:spPr>
        <p:txBody>
          <a:bodyPr wrap="square" rtlCol="0">
            <a:spAutoFit/>
          </a:bodyPr>
          <a:lstStyle/>
          <a:p>
            <a:r>
              <a:rPr lang="en-US" sz="2000" b="1" i="1" dirty="0">
                <a:solidFill>
                  <a:schemeClr val="accent4">
                    <a:lumMod val="50000"/>
                  </a:schemeClr>
                </a:solidFill>
                <a:latin typeface="Corbel" panose="020B0503020204020204" pitchFamily="34" charset="0"/>
                <a:ea typeface="Ebrima" panose="02000000000000000000" pitchFamily="2" charset="0"/>
                <a:cs typeface="Ebrima" panose="02000000000000000000" pitchFamily="2" charset="0"/>
              </a:rPr>
              <a:t>Regional adjacency</a:t>
            </a:r>
          </a:p>
        </p:txBody>
      </p:sp>
      <p:sp>
        <p:nvSpPr>
          <p:cNvPr id="26" name="TextBox 25">
            <a:extLst>
              <a:ext uri="{FF2B5EF4-FFF2-40B4-BE49-F238E27FC236}">
                <a16:creationId xmlns:a16="http://schemas.microsoft.com/office/drawing/2014/main" id="{8944602A-6246-4418-A8BD-16EEDFCFC11E}"/>
              </a:ext>
            </a:extLst>
          </p:cNvPr>
          <p:cNvSpPr txBox="1"/>
          <p:nvPr/>
        </p:nvSpPr>
        <p:spPr>
          <a:xfrm>
            <a:off x="2851878" y="1168200"/>
            <a:ext cx="3451485" cy="369332"/>
          </a:xfrm>
          <a:prstGeom prst="rect">
            <a:avLst/>
          </a:prstGeom>
          <a:noFill/>
        </p:spPr>
        <p:txBody>
          <a:bodyPr wrap="square" rtlCol="0">
            <a:spAutoFit/>
          </a:bodyPr>
          <a:lstStyle/>
          <a:p>
            <a:r>
              <a:rPr lang="en-US" i="1" dirty="0">
                <a:solidFill>
                  <a:srgbClr val="FF0000"/>
                </a:solidFill>
                <a:latin typeface="Corbel" panose="020B0503020204020204" pitchFamily="34" charset="0"/>
                <a:ea typeface="Ebrima" panose="02000000000000000000" pitchFamily="2" charset="0"/>
                <a:cs typeface="Ebrima" panose="02000000000000000000" pitchFamily="2" charset="0"/>
              </a:rPr>
              <a:t>Falsification &amp; </a:t>
            </a:r>
            <a:r>
              <a:rPr lang="en-US" i="1" dirty="0" err="1">
                <a:solidFill>
                  <a:srgbClr val="FF0000"/>
                </a:solidFill>
                <a:latin typeface="Corbel" panose="020B0503020204020204" pitchFamily="34" charset="0"/>
                <a:ea typeface="Ebrima" panose="02000000000000000000" pitchFamily="2" charset="0"/>
                <a:cs typeface="Ebrima" panose="02000000000000000000" pitchFamily="2" charset="0"/>
              </a:rPr>
              <a:t>Substandardization</a:t>
            </a:r>
            <a:endParaRPr lang="en-US" i="1" dirty="0">
              <a:solidFill>
                <a:srgbClr val="FF0000"/>
              </a:solidFill>
              <a:latin typeface="Corbel" panose="020B0503020204020204" pitchFamily="34" charset="0"/>
              <a:ea typeface="Ebrima" panose="02000000000000000000" pitchFamily="2" charset="0"/>
              <a:cs typeface="Ebrima" panose="02000000000000000000" pitchFamily="2" charset="0"/>
            </a:endParaRPr>
          </a:p>
        </p:txBody>
      </p:sp>
      <p:cxnSp>
        <p:nvCxnSpPr>
          <p:cNvPr id="27" name="Straight Arrow Connector 26">
            <a:extLst>
              <a:ext uri="{FF2B5EF4-FFF2-40B4-BE49-F238E27FC236}">
                <a16:creationId xmlns:a16="http://schemas.microsoft.com/office/drawing/2014/main" id="{CCF8E6D7-BFE9-4CEA-8730-2F6F4729D546}"/>
              </a:ext>
            </a:extLst>
          </p:cNvPr>
          <p:cNvCxnSpPr>
            <a:cxnSpLocks/>
          </p:cNvCxnSpPr>
          <p:nvPr/>
        </p:nvCxnSpPr>
        <p:spPr>
          <a:xfrm flipH="1" flipV="1">
            <a:off x="1883377" y="1373343"/>
            <a:ext cx="982246" cy="9937"/>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E1B3C6A-FDFB-4F18-A526-BBB6D4743CB9}"/>
              </a:ext>
            </a:extLst>
          </p:cNvPr>
          <p:cNvCxnSpPr>
            <a:cxnSpLocks/>
          </p:cNvCxnSpPr>
          <p:nvPr/>
        </p:nvCxnSpPr>
        <p:spPr>
          <a:xfrm flipH="1">
            <a:off x="2605551" y="1535680"/>
            <a:ext cx="412472" cy="1752335"/>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754BCF-2600-4EE0-976B-673D4927E15B}"/>
              </a:ext>
            </a:extLst>
          </p:cNvPr>
          <p:cNvCxnSpPr>
            <a:cxnSpLocks/>
          </p:cNvCxnSpPr>
          <p:nvPr/>
        </p:nvCxnSpPr>
        <p:spPr>
          <a:xfrm flipH="1">
            <a:off x="5623574" y="1600592"/>
            <a:ext cx="307827" cy="1987865"/>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080ACDF-D380-4252-8162-9432C96E5683}"/>
              </a:ext>
            </a:extLst>
          </p:cNvPr>
          <p:cNvCxnSpPr>
            <a:cxnSpLocks/>
          </p:cNvCxnSpPr>
          <p:nvPr/>
        </p:nvCxnSpPr>
        <p:spPr>
          <a:xfrm>
            <a:off x="6085559" y="1600592"/>
            <a:ext cx="1057847" cy="1285015"/>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F1395CD-89D1-4D19-941E-B0BF92E34315}"/>
              </a:ext>
            </a:extLst>
          </p:cNvPr>
          <p:cNvCxnSpPr>
            <a:cxnSpLocks/>
          </p:cNvCxnSpPr>
          <p:nvPr/>
        </p:nvCxnSpPr>
        <p:spPr>
          <a:xfrm>
            <a:off x="6172213" y="1365552"/>
            <a:ext cx="695566" cy="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415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8823CA16-F62A-4628-88B7-9A61144B0715}"/>
              </a:ext>
            </a:extLst>
          </p:cNvPr>
          <p:cNvSpPr txBox="1">
            <a:spLocks/>
          </p:cNvSpPr>
          <p:nvPr/>
        </p:nvSpPr>
        <p:spPr bwMode="auto">
          <a:xfrm>
            <a:off x="548640" y="1371600"/>
            <a:ext cx="8021775" cy="323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buClr>
                <a:srgbClr val="4E2A84"/>
              </a:buClr>
              <a:buSzPct val="80000"/>
              <a:buFont typeface="Arial" panose="020B0604020202020204" pitchFamily="34" charset="0"/>
              <a:buChar char="•"/>
            </a:pPr>
            <a:r>
              <a:rPr lang="en-US" sz="2000" kern="0" dirty="0">
                <a:latin typeface="Ebrima" panose="02000000000000000000" pitchFamily="2" charset="0"/>
                <a:ea typeface="Ebrima" panose="02000000000000000000" pitchFamily="2" charset="0"/>
                <a:cs typeface="Ebrima" panose="02000000000000000000" pitchFamily="2" charset="0"/>
              </a:rPr>
              <a:t>What are the characteristics of different falsification scenarios?</a:t>
            </a:r>
          </a:p>
          <a:p>
            <a:pPr marL="182880" indent="-182880" algn="l">
              <a:spcBef>
                <a:spcPts val="1200"/>
              </a:spcBef>
              <a:buClr>
                <a:srgbClr val="4E2A84"/>
              </a:buClr>
              <a:buSzPct val="80000"/>
              <a:buFont typeface="Arial" panose="020B0604020202020204" pitchFamily="34" charset="0"/>
              <a:buChar char="•"/>
            </a:pPr>
            <a:r>
              <a:rPr lang="en-US" sz="2000" kern="0" dirty="0">
                <a:latin typeface="Ebrima" panose="02000000000000000000" pitchFamily="2" charset="0"/>
                <a:ea typeface="Ebrima" panose="02000000000000000000" pitchFamily="2" charset="0"/>
                <a:cs typeface="Ebrima" panose="02000000000000000000" pitchFamily="2" charset="0"/>
              </a:rPr>
              <a:t>What testing policies maximize the detection of falsified or substandard medicines?</a:t>
            </a:r>
          </a:p>
        </p:txBody>
      </p:sp>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25</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25</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22" name="Title 2">
            <a:extLst>
              <a:ext uri="{FF2B5EF4-FFF2-40B4-BE49-F238E27FC236}">
                <a16:creationId xmlns:a16="http://schemas.microsoft.com/office/drawing/2014/main" id="{C04A42AD-7B36-48BE-A052-D535D19F7FFA}"/>
              </a:ext>
            </a:extLst>
          </p:cNvPr>
          <p:cNvSpPr>
            <a:spLocks noGrp="1"/>
          </p:cNvSpPr>
          <p:nvPr>
            <p:ph type="title"/>
          </p:nvPr>
        </p:nvSpPr>
        <p:spPr>
          <a:xfrm>
            <a:off x="457200" y="210216"/>
            <a:ext cx="8397766" cy="821110"/>
          </a:xfrm>
        </p:spPr>
        <p:txBody>
          <a:bodyPr/>
          <a:lstStyle/>
          <a:p>
            <a:r>
              <a:rPr lang="en-US" sz="3600" dirty="0">
                <a:latin typeface="Corbel" panose="020B0503020204020204" pitchFamily="34" charset="0"/>
              </a:rPr>
              <a:t>Questions to investigate</a:t>
            </a:r>
          </a:p>
        </p:txBody>
      </p:sp>
    </p:spTree>
    <p:extLst>
      <p:ext uri="{BB962C8B-B14F-4D97-AF65-F5344CB8AC3E}">
        <p14:creationId xmlns:p14="http://schemas.microsoft.com/office/powerpoint/2010/main" val="180313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9986C-158B-43ED-A51A-EF738E32412F}"/>
              </a:ext>
            </a:extLst>
          </p:cNvPr>
          <p:cNvSpPr>
            <a:spLocks noGrp="1"/>
          </p:cNvSpPr>
          <p:nvPr>
            <p:ph type="title"/>
          </p:nvPr>
        </p:nvSpPr>
        <p:spPr/>
        <p:txBody>
          <a:bodyPr/>
          <a:lstStyle/>
          <a:p>
            <a:r>
              <a:rPr lang="en-US" dirty="0"/>
              <a:t>Appendices</a:t>
            </a:r>
          </a:p>
        </p:txBody>
      </p:sp>
      <p:sp>
        <p:nvSpPr>
          <p:cNvPr id="3" name="Content Placeholder 2">
            <a:extLst>
              <a:ext uri="{FF2B5EF4-FFF2-40B4-BE49-F238E27FC236}">
                <a16:creationId xmlns:a16="http://schemas.microsoft.com/office/drawing/2014/main" id="{94434FAD-9F88-4E96-9D35-DD6BF33FC35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4C8227A-6B9E-4AC6-8484-25FEDEB38C27}"/>
              </a:ext>
            </a:extLst>
          </p:cNvPr>
          <p:cNvSpPr>
            <a:spLocks noGrp="1"/>
          </p:cNvSpPr>
          <p:nvPr>
            <p:ph type="sldNum" sz="quarter" idx="12"/>
          </p:nvPr>
        </p:nvSpPr>
        <p:spPr/>
        <p:txBody>
          <a:bodyPr/>
          <a:lstStyle/>
          <a:p>
            <a:fld id="{BA9B540C-44DA-4F69-89C9-7C84606640D3}" type="slidenum">
              <a:rPr lang="en-US" smtClean="0"/>
              <a:pPr/>
              <a:t>26</a:t>
            </a:fld>
            <a:endParaRPr lang="en-US" dirty="0"/>
          </a:p>
        </p:txBody>
      </p:sp>
    </p:spTree>
    <p:extLst>
      <p:ext uri="{BB962C8B-B14F-4D97-AF65-F5344CB8AC3E}">
        <p14:creationId xmlns:p14="http://schemas.microsoft.com/office/powerpoint/2010/main" val="977597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59825" y="169036"/>
            <a:ext cx="6824350" cy="4521124"/>
          </a:xfrm>
          <a:prstGeom prst="rect">
            <a:avLst/>
          </a:prstGeom>
        </p:spPr>
      </p:pic>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27</a:t>
            </a:fld>
            <a:endParaRPr lang="en-US" sz="900">
              <a:solidFill>
                <a:srgbClr val="7030A0"/>
              </a:solidFill>
              <a:latin typeface="Calibri" pitchFamily="34" charset="0"/>
            </a:endParaRPr>
          </a:p>
        </p:txBody>
      </p:sp>
      <p:sp>
        <p:nvSpPr>
          <p:cNvPr id="2" name="TextBox 1"/>
          <p:cNvSpPr txBox="1"/>
          <p:nvPr/>
        </p:nvSpPr>
        <p:spPr>
          <a:xfrm>
            <a:off x="1935130" y="4375449"/>
            <a:ext cx="1775637" cy="369332"/>
          </a:xfrm>
          <a:prstGeom prst="rect">
            <a:avLst/>
          </a:prstGeom>
          <a:noFill/>
        </p:spPr>
        <p:txBody>
          <a:bodyPr wrap="square" rtlCol="0">
            <a:spAutoFit/>
          </a:bodyPr>
          <a:lstStyle/>
          <a:p>
            <a:r>
              <a:rPr lang="en-US" b="1" i="1" dirty="0">
                <a:solidFill>
                  <a:srgbClr val="C00000"/>
                </a:solidFill>
              </a:rPr>
              <a:t>Fragmentation</a:t>
            </a:r>
          </a:p>
        </p:txBody>
      </p:sp>
      <p:sp>
        <p:nvSpPr>
          <p:cNvPr id="6" name="TextBox 5"/>
          <p:cNvSpPr txBox="1"/>
          <p:nvPr/>
        </p:nvSpPr>
        <p:spPr>
          <a:xfrm>
            <a:off x="196762" y="768469"/>
            <a:ext cx="1488557" cy="369332"/>
          </a:xfrm>
          <a:prstGeom prst="rect">
            <a:avLst/>
          </a:prstGeom>
          <a:noFill/>
        </p:spPr>
        <p:txBody>
          <a:bodyPr vert="horz" wrap="square" rtlCol="0">
            <a:spAutoFit/>
          </a:bodyPr>
          <a:lstStyle/>
          <a:p>
            <a:r>
              <a:rPr lang="en-US" b="1" i="1" dirty="0">
                <a:solidFill>
                  <a:schemeClr val="accent3">
                    <a:lumMod val="60000"/>
                    <a:lumOff val="40000"/>
                  </a:schemeClr>
                </a:solidFill>
              </a:rPr>
              <a:t>Prevalence</a:t>
            </a:r>
          </a:p>
        </p:txBody>
      </p:sp>
      <p:cxnSp>
        <p:nvCxnSpPr>
          <p:cNvPr id="7" name="Straight Arrow Connector 6"/>
          <p:cNvCxnSpPr/>
          <p:nvPr/>
        </p:nvCxnSpPr>
        <p:spPr>
          <a:xfrm>
            <a:off x="3771900" y="4581381"/>
            <a:ext cx="3862277" cy="0"/>
          </a:xfrm>
          <a:prstGeom prst="straightConnector1">
            <a:avLst/>
          </a:prstGeom>
          <a:ln w="50800">
            <a:solidFill>
              <a:srgbClr val="C00000">
                <a:alpha val="9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81605" y="1137801"/>
            <a:ext cx="0" cy="2583594"/>
          </a:xfrm>
          <a:prstGeom prst="straightConnector1">
            <a:avLst/>
          </a:prstGeom>
          <a:ln w="50800">
            <a:solidFill>
              <a:schemeClr val="accent3">
                <a:lumMod val="60000"/>
                <a:lumOff val="40000"/>
                <a:alpha val="9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1930803" y="277148"/>
                <a:ext cx="5714007" cy="492443"/>
              </a:xfrm>
              <a:prstGeom prst="rect">
                <a:avLst/>
              </a:prstGeom>
              <a:solidFill>
                <a:schemeClr val="bg1"/>
              </a:solidFill>
            </p:spPr>
            <p:txBody>
              <a:bodyPr wrap="square" rtlCol="0">
                <a:spAutoFit/>
              </a:bodyPr>
              <a:lstStyle/>
              <a:p>
                <a:r>
                  <a:rPr lang="en-US" sz="1400" b="1" i="1" dirty="0">
                    <a:solidFill>
                      <a:schemeClr val="tx1">
                        <a:lumMod val="90000"/>
                        <a:lumOff val="10000"/>
                      </a:schemeClr>
                    </a:solidFill>
                  </a:rPr>
                  <a:t>B* </a:t>
                </a:r>
                <a:r>
                  <a:rPr lang="en-US" sz="1400" b="1" dirty="0">
                    <a:solidFill>
                      <a:schemeClr val="tx1">
                        <a:lumMod val="90000"/>
                        <a:lumOff val="10000"/>
                      </a:schemeClr>
                    </a:solidFill>
                  </a:rPr>
                  <a:t>required to achieve 95% confidence above 0</a:t>
                </a:r>
              </a:p>
              <a:p>
                <a:r>
                  <a:rPr lang="en-US" sz="1200" b="1" dirty="0">
                    <a:solidFill>
                      <a:schemeClr val="tx1">
                        <a:lumMod val="90000"/>
                        <a:lumOff val="10000"/>
                      </a:schemeClr>
                    </a:solidFill>
                  </a:rPr>
                  <a:t>By falsified rate and number of brands, with </a:t>
                </a:r>
                <a14:m>
                  <m:oMath xmlns:m="http://schemas.openxmlformats.org/officeDocument/2006/math">
                    <m:r>
                      <a:rPr lang="en-US" sz="1200" b="1" i="1" kern="0">
                        <a:latin typeface="Cambria Math" panose="02040503050406030204" pitchFamily="18" charset="0"/>
                      </a:rPr>
                      <m:t>𝒕</m:t>
                    </m:r>
                    <m:r>
                      <a:rPr lang="en-US" sz="1200" b="1" kern="0">
                        <a:latin typeface="Cambria Math" panose="02040503050406030204" pitchFamily="18" charset="0"/>
                      </a:rPr>
                      <m:t>=</m:t>
                    </m:r>
                    <m:r>
                      <a:rPr lang="en-US" sz="1200" kern="0">
                        <a:latin typeface="Cambria Math" panose="02040503050406030204" pitchFamily="18" charset="0"/>
                      </a:rPr>
                      <m:t>0</m:t>
                    </m:r>
                  </m:oMath>
                </a14:m>
                <a:endParaRPr lang="en-US" sz="1200" b="1" dirty="0">
                  <a:solidFill>
                    <a:schemeClr val="tx1">
                      <a:lumMod val="90000"/>
                      <a:lumOff val="10000"/>
                    </a:schemeClr>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930803" y="277148"/>
                <a:ext cx="5714007" cy="492443"/>
              </a:xfrm>
              <a:prstGeom prst="rect">
                <a:avLst/>
              </a:prstGeom>
              <a:blipFill rotWithShape="0">
                <a:blip r:embed="rId4"/>
                <a:stretch>
                  <a:fillRect l="-320" t="-1235" b="-7407"/>
                </a:stretch>
              </a:blipFill>
            </p:spPr>
            <p:txBody>
              <a:bodyPr/>
              <a:lstStyle/>
              <a:p>
                <a:r>
                  <a:rPr lang="en-US">
                    <a:noFill/>
                  </a:rPr>
                  <a:t> </a:t>
                </a:r>
              </a:p>
            </p:txBody>
          </p:sp>
        </mc:Fallback>
      </mc:AlternateContent>
      <p:sp>
        <p:nvSpPr>
          <p:cNvPr id="9" name="Slide Number Placeholder 4"/>
          <p:cNvSpPr>
            <a:spLocks noGrp="1"/>
          </p:cNvSpPr>
          <p:nvPr>
            <p:ph type="sldNum" sz="quarter" idx="12"/>
          </p:nvPr>
        </p:nvSpPr>
        <p:spPr>
          <a:xfrm>
            <a:off x="137008" y="4785051"/>
            <a:ext cx="338664" cy="273844"/>
          </a:xfrm>
        </p:spPr>
        <p:txBody>
          <a:bodyPr/>
          <a:lstStyle/>
          <a:p>
            <a:r>
              <a:rPr lang="en-US" dirty="0"/>
              <a:t>21</a:t>
            </a:r>
          </a:p>
        </p:txBody>
      </p:sp>
    </p:spTree>
    <p:extLst>
      <p:ext uri="{BB962C8B-B14F-4D97-AF65-F5344CB8AC3E}">
        <p14:creationId xmlns:p14="http://schemas.microsoft.com/office/powerpoint/2010/main" val="212437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28</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28</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5" name="Arrow: Circular 4">
            <a:extLst>
              <a:ext uri="{FF2B5EF4-FFF2-40B4-BE49-F238E27FC236}">
                <a16:creationId xmlns:a16="http://schemas.microsoft.com/office/drawing/2014/main" id="{6A395F22-A848-40E1-A6E8-BFAE0C7A7756}"/>
              </a:ext>
            </a:extLst>
          </p:cNvPr>
          <p:cNvSpPr/>
          <p:nvPr/>
        </p:nvSpPr>
        <p:spPr>
          <a:xfrm>
            <a:off x="2597005" y="246120"/>
            <a:ext cx="3949988" cy="3949988"/>
          </a:xfrm>
          <a:prstGeom prst="circularArrow">
            <a:avLst>
              <a:gd name="adj1" fmla="val 4668"/>
              <a:gd name="adj2" fmla="val 272909"/>
              <a:gd name="adj3" fmla="val 12851992"/>
              <a:gd name="adj4" fmla="val 18016821"/>
              <a:gd name="adj5" fmla="val 4847"/>
            </a:avLst>
          </a:prstGeom>
          <a:solidFill>
            <a:srgbClr val="4E2A84"/>
          </a:solidFill>
        </p:spPr>
        <p:style>
          <a:lnRef idx="0">
            <a:schemeClr val="accent5">
              <a:hueOff val="0"/>
              <a:satOff val="0"/>
              <a:lumOff val="0"/>
              <a:alphaOff val="0"/>
            </a:schemeClr>
          </a:lnRef>
          <a:fillRef idx="1">
            <a:scrgbClr r="0" g="0" b="0"/>
          </a:fillRef>
          <a:effectRef idx="0">
            <a:schemeClr val="accent5">
              <a:tint val="40000"/>
              <a:hueOff val="0"/>
              <a:satOff val="0"/>
              <a:lumOff val="0"/>
              <a:alphaOff val="0"/>
            </a:schemeClr>
          </a:effectRef>
          <a:fontRef idx="minor">
            <a:schemeClr val="dk1">
              <a:hueOff val="0"/>
              <a:satOff val="0"/>
              <a:lumOff val="0"/>
              <a:alphaOff val="0"/>
            </a:schemeClr>
          </a:fontRef>
        </p:style>
      </p:sp>
      <p:sp>
        <p:nvSpPr>
          <p:cNvPr id="7" name="Freeform: Shape 6">
            <a:extLst>
              <a:ext uri="{FF2B5EF4-FFF2-40B4-BE49-F238E27FC236}">
                <a16:creationId xmlns:a16="http://schemas.microsoft.com/office/drawing/2014/main" id="{8D22209A-5EA6-4623-95B5-B4743A320B52}"/>
              </a:ext>
            </a:extLst>
          </p:cNvPr>
          <p:cNvSpPr/>
          <p:nvPr/>
        </p:nvSpPr>
        <p:spPr>
          <a:xfrm>
            <a:off x="3263800" y="349546"/>
            <a:ext cx="2616398" cy="1308199"/>
          </a:xfrm>
          <a:custGeom>
            <a:avLst/>
            <a:gdLst>
              <a:gd name="connsiteX0" fmla="*/ 0 w 2616398"/>
              <a:gd name="connsiteY0" fmla="*/ 218038 h 1308199"/>
              <a:gd name="connsiteX1" fmla="*/ 218038 w 2616398"/>
              <a:gd name="connsiteY1" fmla="*/ 0 h 1308199"/>
              <a:gd name="connsiteX2" fmla="*/ 2398360 w 2616398"/>
              <a:gd name="connsiteY2" fmla="*/ 0 h 1308199"/>
              <a:gd name="connsiteX3" fmla="*/ 2616398 w 2616398"/>
              <a:gd name="connsiteY3" fmla="*/ 218038 h 1308199"/>
              <a:gd name="connsiteX4" fmla="*/ 2616398 w 2616398"/>
              <a:gd name="connsiteY4" fmla="*/ 1090161 h 1308199"/>
              <a:gd name="connsiteX5" fmla="*/ 2398360 w 2616398"/>
              <a:gd name="connsiteY5" fmla="*/ 1308199 h 1308199"/>
              <a:gd name="connsiteX6" fmla="*/ 218038 w 2616398"/>
              <a:gd name="connsiteY6" fmla="*/ 1308199 h 1308199"/>
              <a:gd name="connsiteX7" fmla="*/ 0 w 2616398"/>
              <a:gd name="connsiteY7" fmla="*/ 1090161 h 1308199"/>
              <a:gd name="connsiteX8" fmla="*/ 0 w 2616398"/>
              <a:gd name="connsiteY8" fmla="*/ 218038 h 130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6398" h="1308199">
                <a:moveTo>
                  <a:pt x="0" y="218038"/>
                </a:moveTo>
                <a:cubicBezTo>
                  <a:pt x="0" y="97619"/>
                  <a:pt x="97619" y="0"/>
                  <a:pt x="218038" y="0"/>
                </a:cubicBezTo>
                <a:lnTo>
                  <a:pt x="2398360" y="0"/>
                </a:lnTo>
                <a:cubicBezTo>
                  <a:pt x="2518779" y="0"/>
                  <a:pt x="2616398" y="97619"/>
                  <a:pt x="2616398" y="218038"/>
                </a:cubicBezTo>
                <a:lnTo>
                  <a:pt x="2616398" y="1090161"/>
                </a:lnTo>
                <a:cubicBezTo>
                  <a:pt x="2616398" y="1210580"/>
                  <a:pt x="2518779" y="1308199"/>
                  <a:pt x="2398360" y="1308199"/>
                </a:cubicBezTo>
                <a:lnTo>
                  <a:pt x="218038" y="1308199"/>
                </a:lnTo>
                <a:cubicBezTo>
                  <a:pt x="97619" y="1308199"/>
                  <a:pt x="0" y="1210580"/>
                  <a:pt x="0" y="1090161"/>
                </a:cubicBezTo>
                <a:lnTo>
                  <a:pt x="0" y="218038"/>
                </a:lnTo>
                <a:close/>
              </a:path>
            </a:pathLst>
          </a:custGeom>
          <a:solidFill>
            <a:srgbClr val="4E2A84"/>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66731" tIns="166731" rIns="166731" bIns="166731" numCol="1" spcCol="1270" anchor="ctr" anchorCtr="0">
            <a:noAutofit/>
          </a:bodyPr>
          <a:lstStyle/>
          <a:p>
            <a:pPr marL="0" lvl="0" indent="0" algn="ctr" defTabSz="1200150">
              <a:lnSpc>
                <a:spcPct val="90000"/>
              </a:lnSpc>
              <a:spcBef>
                <a:spcPct val="0"/>
              </a:spcBef>
              <a:spcAft>
                <a:spcPct val="35000"/>
              </a:spcAft>
              <a:buNone/>
            </a:pPr>
            <a:r>
              <a:rPr lang="en-US" sz="2700" b="0" kern="1200" dirty="0">
                <a:latin typeface="Ebrima" panose="02000000000000000000" pitchFamily="2" charset="0"/>
                <a:ea typeface="Ebrima" panose="02000000000000000000" pitchFamily="2" charset="0"/>
                <a:cs typeface="Ebrima" panose="02000000000000000000" pitchFamily="2" charset="0"/>
              </a:rPr>
              <a:t>Select medicines</a:t>
            </a:r>
          </a:p>
        </p:txBody>
      </p:sp>
      <p:sp>
        <p:nvSpPr>
          <p:cNvPr id="8" name="Freeform: Shape 7">
            <a:extLst>
              <a:ext uri="{FF2B5EF4-FFF2-40B4-BE49-F238E27FC236}">
                <a16:creationId xmlns:a16="http://schemas.microsoft.com/office/drawing/2014/main" id="{BEBC1C85-17AD-4EC8-81F8-F610E6538B7C}"/>
              </a:ext>
            </a:extLst>
          </p:cNvPr>
          <p:cNvSpPr/>
          <p:nvPr/>
        </p:nvSpPr>
        <p:spPr>
          <a:xfrm>
            <a:off x="4682109" y="1767854"/>
            <a:ext cx="2616398" cy="1308199"/>
          </a:xfrm>
          <a:custGeom>
            <a:avLst/>
            <a:gdLst>
              <a:gd name="connsiteX0" fmla="*/ 0 w 2616398"/>
              <a:gd name="connsiteY0" fmla="*/ 218038 h 1308199"/>
              <a:gd name="connsiteX1" fmla="*/ 218038 w 2616398"/>
              <a:gd name="connsiteY1" fmla="*/ 0 h 1308199"/>
              <a:gd name="connsiteX2" fmla="*/ 2398360 w 2616398"/>
              <a:gd name="connsiteY2" fmla="*/ 0 h 1308199"/>
              <a:gd name="connsiteX3" fmla="*/ 2616398 w 2616398"/>
              <a:gd name="connsiteY3" fmla="*/ 218038 h 1308199"/>
              <a:gd name="connsiteX4" fmla="*/ 2616398 w 2616398"/>
              <a:gd name="connsiteY4" fmla="*/ 1090161 h 1308199"/>
              <a:gd name="connsiteX5" fmla="*/ 2398360 w 2616398"/>
              <a:gd name="connsiteY5" fmla="*/ 1308199 h 1308199"/>
              <a:gd name="connsiteX6" fmla="*/ 218038 w 2616398"/>
              <a:gd name="connsiteY6" fmla="*/ 1308199 h 1308199"/>
              <a:gd name="connsiteX7" fmla="*/ 0 w 2616398"/>
              <a:gd name="connsiteY7" fmla="*/ 1090161 h 1308199"/>
              <a:gd name="connsiteX8" fmla="*/ 0 w 2616398"/>
              <a:gd name="connsiteY8" fmla="*/ 218038 h 130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6398" h="1308199">
                <a:moveTo>
                  <a:pt x="0" y="218038"/>
                </a:moveTo>
                <a:cubicBezTo>
                  <a:pt x="0" y="97619"/>
                  <a:pt x="97619" y="0"/>
                  <a:pt x="218038" y="0"/>
                </a:cubicBezTo>
                <a:lnTo>
                  <a:pt x="2398360" y="0"/>
                </a:lnTo>
                <a:cubicBezTo>
                  <a:pt x="2518779" y="0"/>
                  <a:pt x="2616398" y="97619"/>
                  <a:pt x="2616398" y="218038"/>
                </a:cubicBezTo>
                <a:lnTo>
                  <a:pt x="2616398" y="1090161"/>
                </a:lnTo>
                <a:cubicBezTo>
                  <a:pt x="2616398" y="1210580"/>
                  <a:pt x="2518779" y="1308199"/>
                  <a:pt x="2398360" y="1308199"/>
                </a:cubicBezTo>
                <a:lnTo>
                  <a:pt x="218038" y="1308199"/>
                </a:lnTo>
                <a:cubicBezTo>
                  <a:pt x="97619" y="1308199"/>
                  <a:pt x="0" y="1210580"/>
                  <a:pt x="0" y="1090161"/>
                </a:cubicBezTo>
                <a:lnTo>
                  <a:pt x="0" y="218038"/>
                </a:lnTo>
                <a:close/>
              </a:path>
            </a:pathLst>
          </a:custGeom>
          <a:solidFill>
            <a:srgbClr val="4E2A84"/>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66731" tIns="166731" rIns="166731" bIns="166731" numCol="1" spcCol="1270" anchor="ctr" anchorCtr="0">
            <a:noAutofit/>
          </a:bodyPr>
          <a:lstStyle/>
          <a:p>
            <a:pPr marL="0" lvl="0" indent="0" algn="ctr" defTabSz="1200150">
              <a:lnSpc>
                <a:spcPct val="90000"/>
              </a:lnSpc>
              <a:spcBef>
                <a:spcPct val="0"/>
              </a:spcBef>
              <a:spcAft>
                <a:spcPct val="35000"/>
              </a:spcAft>
              <a:buNone/>
            </a:pPr>
            <a:r>
              <a:rPr lang="en-US" sz="2700" b="0" kern="1200" dirty="0">
                <a:latin typeface="Ebrima" panose="02000000000000000000" pitchFamily="2" charset="0"/>
                <a:ea typeface="Ebrima" panose="02000000000000000000" pitchFamily="2" charset="0"/>
                <a:cs typeface="Ebrima" panose="02000000000000000000" pitchFamily="2" charset="0"/>
              </a:rPr>
              <a:t>Update diagnostic tool</a:t>
            </a:r>
          </a:p>
        </p:txBody>
      </p:sp>
      <p:sp>
        <p:nvSpPr>
          <p:cNvPr id="9" name="Freeform: Shape 8">
            <a:extLst>
              <a:ext uri="{FF2B5EF4-FFF2-40B4-BE49-F238E27FC236}">
                <a16:creationId xmlns:a16="http://schemas.microsoft.com/office/drawing/2014/main" id="{76AC9522-835F-4521-BD6C-CB8E3B5057FC}"/>
              </a:ext>
            </a:extLst>
          </p:cNvPr>
          <p:cNvSpPr/>
          <p:nvPr/>
        </p:nvSpPr>
        <p:spPr>
          <a:xfrm>
            <a:off x="3263800" y="3186162"/>
            <a:ext cx="2616398" cy="1308199"/>
          </a:xfrm>
          <a:custGeom>
            <a:avLst/>
            <a:gdLst>
              <a:gd name="connsiteX0" fmla="*/ 0 w 2616398"/>
              <a:gd name="connsiteY0" fmla="*/ 218038 h 1308199"/>
              <a:gd name="connsiteX1" fmla="*/ 218038 w 2616398"/>
              <a:gd name="connsiteY1" fmla="*/ 0 h 1308199"/>
              <a:gd name="connsiteX2" fmla="*/ 2398360 w 2616398"/>
              <a:gd name="connsiteY2" fmla="*/ 0 h 1308199"/>
              <a:gd name="connsiteX3" fmla="*/ 2616398 w 2616398"/>
              <a:gd name="connsiteY3" fmla="*/ 218038 h 1308199"/>
              <a:gd name="connsiteX4" fmla="*/ 2616398 w 2616398"/>
              <a:gd name="connsiteY4" fmla="*/ 1090161 h 1308199"/>
              <a:gd name="connsiteX5" fmla="*/ 2398360 w 2616398"/>
              <a:gd name="connsiteY5" fmla="*/ 1308199 h 1308199"/>
              <a:gd name="connsiteX6" fmla="*/ 218038 w 2616398"/>
              <a:gd name="connsiteY6" fmla="*/ 1308199 h 1308199"/>
              <a:gd name="connsiteX7" fmla="*/ 0 w 2616398"/>
              <a:gd name="connsiteY7" fmla="*/ 1090161 h 1308199"/>
              <a:gd name="connsiteX8" fmla="*/ 0 w 2616398"/>
              <a:gd name="connsiteY8" fmla="*/ 218038 h 130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6398" h="1308199">
                <a:moveTo>
                  <a:pt x="0" y="218038"/>
                </a:moveTo>
                <a:cubicBezTo>
                  <a:pt x="0" y="97619"/>
                  <a:pt x="97619" y="0"/>
                  <a:pt x="218038" y="0"/>
                </a:cubicBezTo>
                <a:lnTo>
                  <a:pt x="2398360" y="0"/>
                </a:lnTo>
                <a:cubicBezTo>
                  <a:pt x="2518779" y="0"/>
                  <a:pt x="2616398" y="97619"/>
                  <a:pt x="2616398" y="218038"/>
                </a:cubicBezTo>
                <a:lnTo>
                  <a:pt x="2616398" y="1090161"/>
                </a:lnTo>
                <a:cubicBezTo>
                  <a:pt x="2616398" y="1210580"/>
                  <a:pt x="2518779" y="1308199"/>
                  <a:pt x="2398360" y="1308199"/>
                </a:cubicBezTo>
                <a:lnTo>
                  <a:pt x="218038" y="1308199"/>
                </a:lnTo>
                <a:cubicBezTo>
                  <a:pt x="97619" y="1308199"/>
                  <a:pt x="0" y="1210580"/>
                  <a:pt x="0" y="1090161"/>
                </a:cubicBezTo>
                <a:lnTo>
                  <a:pt x="0" y="218038"/>
                </a:lnTo>
                <a:close/>
              </a:path>
            </a:pathLst>
          </a:custGeom>
          <a:solidFill>
            <a:srgbClr val="4E2A84"/>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66731" tIns="166731" rIns="166731" bIns="166731" numCol="1" spcCol="1270" anchor="ctr" anchorCtr="0">
            <a:noAutofit/>
          </a:bodyPr>
          <a:lstStyle/>
          <a:p>
            <a:pPr marL="0" lvl="0" indent="0" algn="ctr" defTabSz="1200150">
              <a:lnSpc>
                <a:spcPct val="90000"/>
              </a:lnSpc>
              <a:spcBef>
                <a:spcPct val="0"/>
              </a:spcBef>
              <a:spcAft>
                <a:spcPct val="35000"/>
              </a:spcAft>
              <a:buNone/>
            </a:pPr>
            <a:r>
              <a:rPr lang="en-US" sz="2700" b="0" kern="1200" dirty="0">
                <a:latin typeface="Ebrima" panose="02000000000000000000" pitchFamily="2" charset="0"/>
                <a:ea typeface="Ebrima" panose="02000000000000000000" pitchFamily="2" charset="0"/>
                <a:cs typeface="Ebrima" panose="02000000000000000000" pitchFamily="2" charset="0"/>
              </a:rPr>
              <a:t>Sample</a:t>
            </a:r>
          </a:p>
        </p:txBody>
      </p:sp>
      <p:sp>
        <p:nvSpPr>
          <p:cNvPr id="10" name="Freeform: Shape 9">
            <a:extLst>
              <a:ext uri="{FF2B5EF4-FFF2-40B4-BE49-F238E27FC236}">
                <a16:creationId xmlns:a16="http://schemas.microsoft.com/office/drawing/2014/main" id="{08F54D52-7D9E-413B-805D-BF6D9FCDE224}"/>
              </a:ext>
            </a:extLst>
          </p:cNvPr>
          <p:cNvSpPr/>
          <p:nvPr/>
        </p:nvSpPr>
        <p:spPr>
          <a:xfrm>
            <a:off x="1845492" y="1767854"/>
            <a:ext cx="2616398" cy="1308199"/>
          </a:xfrm>
          <a:custGeom>
            <a:avLst/>
            <a:gdLst>
              <a:gd name="connsiteX0" fmla="*/ 0 w 2616398"/>
              <a:gd name="connsiteY0" fmla="*/ 218038 h 1308199"/>
              <a:gd name="connsiteX1" fmla="*/ 218038 w 2616398"/>
              <a:gd name="connsiteY1" fmla="*/ 0 h 1308199"/>
              <a:gd name="connsiteX2" fmla="*/ 2398360 w 2616398"/>
              <a:gd name="connsiteY2" fmla="*/ 0 h 1308199"/>
              <a:gd name="connsiteX3" fmla="*/ 2616398 w 2616398"/>
              <a:gd name="connsiteY3" fmla="*/ 218038 h 1308199"/>
              <a:gd name="connsiteX4" fmla="*/ 2616398 w 2616398"/>
              <a:gd name="connsiteY4" fmla="*/ 1090161 h 1308199"/>
              <a:gd name="connsiteX5" fmla="*/ 2398360 w 2616398"/>
              <a:gd name="connsiteY5" fmla="*/ 1308199 h 1308199"/>
              <a:gd name="connsiteX6" fmla="*/ 218038 w 2616398"/>
              <a:gd name="connsiteY6" fmla="*/ 1308199 h 1308199"/>
              <a:gd name="connsiteX7" fmla="*/ 0 w 2616398"/>
              <a:gd name="connsiteY7" fmla="*/ 1090161 h 1308199"/>
              <a:gd name="connsiteX8" fmla="*/ 0 w 2616398"/>
              <a:gd name="connsiteY8" fmla="*/ 218038 h 130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6398" h="1308199">
                <a:moveTo>
                  <a:pt x="0" y="218038"/>
                </a:moveTo>
                <a:cubicBezTo>
                  <a:pt x="0" y="97619"/>
                  <a:pt x="97619" y="0"/>
                  <a:pt x="218038" y="0"/>
                </a:cubicBezTo>
                <a:lnTo>
                  <a:pt x="2398360" y="0"/>
                </a:lnTo>
                <a:cubicBezTo>
                  <a:pt x="2518779" y="0"/>
                  <a:pt x="2616398" y="97619"/>
                  <a:pt x="2616398" y="218038"/>
                </a:cubicBezTo>
                <a:lnTo>
                  <a:pt x="2616398" y="1090161"/>
                </a:lnTo>
                <a:cubicBezTo>
                  <a:pt x="2616398" y="1210580"/>
                  <a:pt x="2518779" y="1308199"/>
                  <a:pt x="2398360" y="1308199"/>
                </a:cubicBezTo>
                <a:lnTo>
                  <a:pt x="218038" y="1308199"/>
                </a:lnTo>
                <a:cubicBezTo>
                  <a:pt x="97619" y="1308199"/>
                  <a:pt x="0" y="1210580"/>
                  <a:pt x="0" y="1090161"/>
                </a:cubicBezTo>
                <a:lnTo>
                  <a:pt x="0" y="218038"/>
                </a:lnTo>
                <a:close/>
              </a:path>
            </a:pathLst>
          </a:custGeom>
          <a:solidFill>
            <a:srgbClr val="4E2A84"/>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66731" tIns="166731" rIns="166731" bIns="166731" numCol="1" spcCol="1270" anchor="ctr" anchorCtr="0">
            <a:noAutofit/>
          </a:bodyPr>
          <a:lstStyle/>
          <a:p>
            <a:pPr marL="0" lvl="0" indent="0" algn="ctr" defTabSz="1200150">
              <a:lnSpc>
                <a:spcPct val="90000"/>
              </a:lnSpc>
              <a:spcBef>
                <a:spcPct val="0"/>
              </a:spcBef>
              <a:spcAft>
                <a:spcPct val="35000"/>
              </a:spcAft>
              <a:buNone/>
            </a:pPr>
            <a:r>
              <a:rPr lang="en-US" sz="2700" b="0" kern="1200" dirty="0">
                <a:latin typeface="Ebrima" panose="02000000000000000000" pitchFamily="2" charset="0"/>
                <a:ea typeface="Ebrima" panose="02000000000000000000" pitchFamily="2" charset="0"/>
                <a:cs typeface="Ebrima" panose="02000000000000000000" pitchFamily="2" charset="0"/>
              </a:rPr>
              <a:t>Switch?</a:t>
            </a:r>
          </a:p>
        </p:txBody>
      </p:sp>
    </p:spTree>
    <p:extLst>
      <p:ext uri="{BB962C8B-B14F-4D97-AF65-F5344CB8AC3E}">
        <p14:creationId xmlns:p14="http://schemas.microsoft.com/office/powerpoint/2010/main" val="167282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29</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Moving forward</a:t>
            </a:r>
          </a:p>
        </p:txBody>
      </p:sp>
      <p:sp>
        <p:nvSpPr>
          <p:cNvPr id="9" name="Content Placeholder 2"/>
          <p:cNvSpPr txBox="1">
            <a:spLocks/>
          </p:cNvSpPr>
          <p:nvPr/>
        </p:nvSpPr>
        <p:spPr bwMode="auto">
          <a:xfrm>
            <a:off x="548640" y="1371600"/>
            <a:ext cx="8021775" cy="323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Establish the known parameters of the OR model</a:t>
            </a:r>
          </a:p>
          <a:p>
            <a:pPr marL="925830" lvl="1" indent="-182880">
              <a:spcBef>
                <a:spcPts val="12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Recall time, batch throughput, HPLC capacity, etc.</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Initialize a pilot study with a selected drug, focusing on key transit areas</a:t>
            </a:r>
          </a:p>
          <a:p>
            <a:pPr marL="925830" lvl="1" indent="-182880">
              <a:spcBef>
                <a:spcPts val="12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Commit 300 PAD tests</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After the pilot and respective confirmatory analyses at LMHRA and ND, synthesize results and consider future strategies</a:t>
            </a:r>
            <a:endParaRPr lang="en-US" sz="1600" kern="0" dirty="0">
              <a:latin typeface="Ebrima" panose="02000000000000000000" pitchFamily="2" charset="0"/>
              <a:ea typeface="Ebrima" panose="02000000000000000000" pitchFamily="2" charset="0"/>
              <a:cs typeface="Ebrima" panose="02000000000000000000" pitchFamily="2" charset="0"/>
            </a:endParaRPr>
          </a:p>
          <a:p>
            <a:pPr marL="925830" lvl="1" indent="-182880">
              <a:spcBef>
                <a:spcPts val="1200"/>
              </a:spcBef>
              <a:buClr>
                <a:srgbClr val="4E2A84"/>
              </a:buClr>
              <a:buSzPct val="80000"/>
              <a:buFont typeface="Arial" panose="020B0604020202020204" pitchFamily="34" charset="0"/>
              <a:buChar char="•"/>
            </a:pPr>
            <a:r>
              <a:rPr lang="en-US" sz="1600" b="1" kern="0" dirty="0">
                <a:latin typeface="Ebrima" panose="02000000000000000000" pitchFamily="2" charset="0"/>
                <a:ea typeface="Ebrima" panose="02000000000000000000" pitchFamily="2" charset="0"/>
                <a:cs typeface="Ebrima" panose="02000000000000000000" pitchFamily="2" charset="0"/>
              </a:rPr>
              <a:t>Expand </a:t>
            </a:r>
            <a:r>
              <a:rPr lang="en-US" sz="1600" kern="0" dirty="0">
                <a:latin typeface="Ebrima" panose="02000000000000000000" pitchFamily="2" charset="0"/>
                <a:ea typeface="Ebrima" panose="02000000000000000000" pitchFamily="2" charset="0"/>
                <a:cs typeface="Ebrima" panose="02000000000000000000" pitchFamily="2" charset="0"/>
              </a:rPr>
              <a:t>testing approach if recall action feasibility seems strong</a:t>
            </a:r>
          </a:p>
          <a:p>
            <a:pPr marL="925830" lvl="1" indent="-182880">
              <a:spcBef>
                <a:spcPts val="12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If a drug appears infeasible to test, </a:t>
            </a:r>
            <a:r>
              <a:rPr lang="en-US" sz="1600" b="1" kern="0" dirty="0">
                <a:latin typeface="Ebrima" panose="02000000000000000000" pitchFamily="2" charset="0"/>
                <a:ea typeface="Ebrima" panose="02000000000000000000" pitchFamily="2" charset="0"/>
                <a:cs typeface="Ebrima" panose="02000000000000000000" pitchFamily="2" charset="0"/>
              </a:rPr>
              <a:t>switch</a:t>
            </a:r>
            <a:r>
              <a:rPr lang="en-US" sz="1600" kern="0" dirty="0">
                <a:latin typeface="Ebrima" panose="02000000000000000000" pitchFamily="2" charset="0"/>
                <a:ea typeface="Ebrima" panose="02000000000000000000" pitchFamily="2" charset="0"/>
                <a:cs typeface="Ebrima" panose="02000000000000000000" pitchFamily="2" charset="0"/>
              </a:rPr>
              <a:t> drug classes and re-test</a:t>
            </a:r>
          </a:p>
        </p:txBody>
      </p:sp>
      <p:sp>
        <p:nvSpPr>
          <p:cNvPr id="2" name="Slide Number Placeholder 1">
            <a:extLst>
              <a:ext uri="{FF2B5EF4-FFF2-40B4-BE49-F238E27FC236}">
                <a16:creationId xmlns:a16="http://schemas.microsoft.com/office/drawing/2014/main" id="{98A14DA1-B26A-4A6F-8164-FF6C64D25119}"/>
              </a:ext>
            </a:extLst>
          </p:cNvPr>
          <p:cNvSpPr>
            <a:spLocks noGrp="1"/>
          </p:cNvSpPr>
          <p:nvPr>
            <p:ph type="sldNum" sz="quarter" idx="12"/>
          </p:nvPr>
        </p:nvSpPr>
        <p:spPr/>
        <p:txBody>
          <a:bodyPr/>
          <a:lstStyle/>
          <a:p>
            <a:fld id="{BA9B540C-44DA-4F69-89C9-7C84606640D3}" type="slidenum">
              <a:rPr lang="en-US" smtClean="0"/>
              <a:pPr/>
              <a:t>29</a:t>
            </a:fld>
            <a:endParaRPr lang="en-US" dirty="0"/>
          </a:p>
        </p:txBody>
      </p:sp>
    </p:spTree>
    <p:extLst>
      <p:ext uri="{BB962C8B-B14F-4D97-AF65-F5344CB8AC3E}">
        <p14:creationId xmlns:p14="http://schemas.microsoft.com/office/powerpoint/2010/main" val="94859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55787506-271F-4A85-A4FB-1B95A28F38E3}"/>
              </a:ext>
            </a:extLst>
          </p:cNvPr>
          <p:cNvSpPr/>
          <p:nvPr/>
        </p:nvSpPr>
        <p:spPr>
          <a:xfrm>
            <a:off x="216117" y="136800"/>
            <a:ext cx="8690271" cy="2601715"/>
          </a:xfrm>
          <a:prstGeom prst="rect">
            <a:avLst/>
          </a:prstGeom>
          <a:solidFill>
            <a:schemeClr val="accent3">
              <a:lumMod val="20000"/>
              <a:lumOff val="80000"/>
              <a:alpha val="20000"/>
            </a:schemeClr>
          </a:solidFill>
          <a:ln w="254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Mixed-Methods Framework</a:t>
            </a:r>
            <a:endParaRPr lang="en-US" sz="20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7" name="Oval 6">
            <a:extLst>
              <a:ext uri="{FF2B5EF4-FFF2-40B4-BE49-F238E27FC236}">
                <a16:creationId xmlns:a16="http://schemas.microsoft.com/office/drawing/2014/main" id="{22690910-0D24-4D25-8C5D-674876723BC5}"/>
              </a:ext>
            </a:extLst>
          </p:cNvPr>
          <p:cNvSpPr/>
          <p:nvPr/>
        </p:nvSpPr>
        <p:spPr>
          <a:xfrm>
            <a:off x="359064" y="694316"/>
            <a:ext cx="1598904" cy="1508905"/>
          </a:xfrm>
          <a:prstGeom prst="ellipse">
            <a:avLst/>
          </a:prstGeom>
          <a:solidFill>
            <a:srgbClr val="92D050">
              <a:alpha val="50000"/>
            </a:srgbClr>
          </a:solidFill>
          <a:ln w="25400">
            <a:solidFill>
              <a:srgbClr val="009900">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solidFill>
                  <a:schemeClr val="bg2">
                    <a:lumMod val="25000"/>
                  </a:schemeClr>
                </a:solidFill>
                <a:effectLst/>
                <a:latin typeface="Corbel" panose="020B0503020204020204" pitchFamily="34" charset="0"/>
                <a:ea typeface="Ebrima" panose="02000000000000000000" pitchFamily="2" charset="0"/>
                <a:cs typeface="Ebrima" panose="02000000000000000000" pitchFamily="2" charset="0"/>
              </a:rPr>
              <a:t>Qualitative feedback feeds hypothesis formation regarding fragmentation</a:t>
            </a:r>
            <a:endParaRPr lang="en-US" sz="1050" b="1" dirty="0">
              <a:solidFill>
                <a:schemeClr val="bg2">
                  <a:lumMod val="25000"/>
                </a:schemeClr>
              </a:solidFill>
              <a:effectLst/>
              <a:latin typeface="Corbel" panose="020B0503020204020204" pitchFamily="34" charset="0"/>
              <a:ea typeface="Ebrima" panose="02000000000000000000" pitchFamily="2" charset="0"/>
              <a:cs typeface="Ebrima" panose="02000000000000000000" pitchFamily="2" charset="0"/>
            </a:endParaRPr>
          </a:p>
        </p:txBody>
      </p:sp>
      <p:sp>
        <p:nvSpPr>
          <p:cNvPr id="8" name="Oval 7">
            <a:extLst>
              <a:ext uri="{FF2B5EF4-FFF2-40B4-BE49-F238E27FC236}">
                <a16:creationId xmlns:a16="http://schemas.microsoft.com/office/drawing/2014/main" id="{83CC33A8-FBA7-4A83-BA1C-758EA1C3CC2A}"/>
              </a:ext>
            </a:extLst>
          </p:cNvPr>
          <p:cNvSpPr/>
          <p:nvPr/>
        </p:nvSpPr>
        <p:spPr>
          <a:xfrm>
            <a:off x="7509999" y="694315"/>
            <a:ext cx="1274937" cy="1508907"/>
          </a:xfrm>
          <a:prstGeom prst="ellipse">
            <a:avLst/>
          </a:prstGeom>
          <a:solidFill>
            <a:srgbClr val="92D050">
              <a:alpha val="50000"/>
            </a:srgbClr>
          </a:solidFill>
          <a:ln w="25400">
            <a:solidFill>
              <a:srgbClr val="009900">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solidFill>
                  <a:schemeClr val="bg2">
                    <a:lumMod val="25000"/>
                  </a:schemeClr>
                </a:solidFill>
                <a:effectLst/>
                <a:latin typeface="Corbel" panose="020B0503020204020204" pitchFamily="34" charset="0"/>
                <a:ea typeface="Ebrima" panose="02000000000000000000" pitchFamily="2" charset="0"/>
                <a:cs typeface="Ebrima" panose="02000000000000000000" pitchFamily="2" charset="0"/>
              </a:rPr>
              <a:t>Sampling is</a:t>
            </a:r>
            <a:r>
              <a:rPr lang="en-US" sz="1200" b="1" dirty="0">
                <a:solidFill>
                  <a:schemeClr val="bg2">
                    <a:lumMod val="25000"/>
                  </a:schemeClr>
                </a:solidFill>
                <a:latin typeface="Corbel" panose="020B0503020204020204" pitchFamily="34" charset="0"/>
                <a:ea typeface="Ebrima" panose="02000000000000000000" pitchFamily="2" charset="0"/>
                <a:cs typeface="Ebrima" panose="02000000000000000000" pitchFamily="2" charset="0"/>
              </a:rPr>
              <a:t> conducted and</a:t>
            </a:r>
            <a:r>
              <a:rPr lang="en-US" sz="1200" b="1" dirty="0">
                <a:solidFill>
                  <a:schemeClr val="bg2">
                    <a:lumMod val="25000"/>
                  </a:schemeClr>
                </a:solidFill>
                <a:effectLst/>
                <a:latin typeface="Corbel" panose="020B0503020204020204" pitchFamily="34" charset="0"/>
                <a:ea typeface="Ebrima" panose="02000000000000000000" pitchFamily="2" charset="0"/>
                <a:cs typeface="Ebrima" panose="02000000000000000000" pitchFamily="2" charset="0"/>
              </a:rPr>
              <a:t> data analyzed</a:t>
            </a:r>
            <a:endParaRPr lang="en-US" sz="1050" dirty="0">
              <a:solidFill>
                <a:schemeClr val="bg2">
                  <a:lumMod val="25000"/>
                </a:schemeClr>
              </a:solidFill>
              <a:effectLst/>
              <a:latin typeface="Corbel" panose="020B0503020204020204" pitchFamily="34" charset="0"/>
              <a:ea typeface="Ebrima" panose="02000000000000000000" pitchFamily="2" charset="0"/>
              <a:cs typeface="Ebrima" panose="02000000000000000000" pitchFamily="2" charset="0"/>
            </a:endParaRPr>
          </a:p>
        </p:txBody>
      </p:sp>
      <p:cxnSp>
        <p:nvCxnSpPr>
          <p:cNvPr id="17" name="Elbow Connector 44">
            <a:extLst>
              <a:ext uri="{FF2B5EF4-FFF2-40B4-BE49-F238E27FC236}">
                <a16:creationId xmlns:a16="http://schemas.microsoft.com/office/drawing/2014/main" id="{0B71C3C3-14B6-4067-9C9D-B41F22CD578D}"/>
              </a:ext>
            </a:extLst>
          </p:cNvPr>
          <p:cNvCxnSpPr>
            <a:cxnSpLocks/>
            <a:stCxn id="8" idx="4"/>
            <a:endCxn id="7" idx="4"/>
          </p:cNvCxnSpPr>
          <p:nvPr/>
        </p:nvCxnSpPr>
        <p:spPr>
          <a:xfrm rot="5400000" flipH="1">
            <a:off x="4652991" y="-1291254"/>
            <a:ext cx="1" cy="6988952"/>
          </a:xfrm>
          <a:prstGeom prst="bentConnector3">
            <a:avLst>
              <a:gd name="adj1" fmla="val -22860000000"/>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80" name="Rounded Rectangle 203">
            <a:extLst>
              <a:ext uri="{FF2B5EF4-FFF2-40B4-BE49-F238E27FC236}">
                <a16:creationId xmlns:a16="http://schemas.microsoft.com/office/drawing/2014/main" id="{8351A0E8-2982-42C0-B0A3-84771BBAF26A}"/>
              </a:ext>
            </a:extLst>
          </p:cNvPr>
          <p:cNvSpPr/>
          <p:nvPr/>
        </p:nvSpPr>
        <p:spPr>
          <a:xfrm>
            <a:off x="5182836" y="2905020"/>
            <a:ext cx="1753554" cy="822961"/>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Diagnostic Tool</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Sensitivity/Specificity</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Deployment capacity</a:t>
            </a:r>
          </a:p>
        </p:txBody>
      </p:sp>
      <p:sp>
        <p:nvSpPr>
          <p:cNvPr id="30" name="Rounded Rectangle 203">
            <a:extLst>
              <a:ext uri="{FF2B5EF4-FFF2-40B4-BE49-F238E27FC236}">
                <a16:creationId xmlns:a16="http://schemas.microsoft.com/office/drawing/2014/main" id="{399CCEF8-111F-495B-BCC5-D9B5D128FD2F}"/>
              </a:ext>
            </a:extLst>
          </p:cNvPr>
          <p:cNvSpPr/>
          <p:nvPr/>
        </p:nvSpPr>
        <p:spPr>
          <a:xfrm>
            <a:off x="2202247" y="694316"/>
            <a:ext cx="1340116" cy="150890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Strategic Decisions</a:t>
            </a:r>
          </a:p>
          <a:p>
            <a:pPr marL="0" marR="0">
              <a:lnSpc>
                <a:spcPct val="107000"/>
              </a:lnSpc>
              <a:spcBef>
                <a:spcPts val="0"/>
              </a:spcBef>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Pharmaceutical classes to test</a:t>
            </a:r>
          </a:p>
          <a:p>
            <a:pPr marL="0" marR="0">
              <a:lnSpc>
                <a:spcPct val="107000"/>
              </a:lnSpc>
              <a:spcBef>
                <a:spcPts val="0"/>
              </a:spcBef>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Pharmacy subset to monitor</a:t>
            </a:r>
            <a:endParaRPr lang="en-US" sz="12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31" name="Rounded Rectangle 203">
            <a:extLst>
              <a:ext uri="{FF2B5EF4-FFF2-40B4-BE49-F238E27FC236}">
                <a16:creationId xmlns:a16="http://schemas.microsoft.com/office/drawing/2014/main" id="{A0E2F028-70A5-490A-BF74-0DE0A0316090}"/>
              </a:ext>
            </a:extLst>
          </p:cNvPr>
          <p:cNvSpPr/>
          <p:nvPr/>
        </p:nvSpPr>
        <p:spPr>
          <a:xfrm>
            <a:off x="1755598" y="2903322"/>
            <a:ext cx="2205568" cy="1341318"/>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External Environment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Supply chain structure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SF rates + fragmentation</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Consumption rates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Sampling budget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Recall action timeliness</a:t>
            </a:r>
          </a:p>
        </p:txBody>
      </p:sp>
      <p:sp>
        <p:nvSpPr>
          <p:cNvPr id="32" name="Rounded Rectangle 203">
            <a:extLst>
              <a:ext uri="{FF2B5EF4-FFF2-40B4-BE49-F238E27FC236}">
                <a16:creationId xmlns:a16="http://schemas.microsoft.com/office/drawing/2014/main" id="{AB596DB0-7797-4AD8-A711-BFC9790C3AFF}"/>
              </a:ext>
            </a:extLst>
          </p:cNvPr>
          <p:cNvSpPr/>
          <p:nvPr/>
        </p:nvSpPr>
        <p:spPr>
          <a:xfrm>
            <a:off x="5908498" y="697097"/>
            <a:ext cx="1404394" cy="150890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Tactical &amp; Operational Decisions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When + where to sample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Order of sampling</a:t>
            </a:r>
          </a:p>
        </p:txBody>
      </p:sp>
      <p:sp>
        <p:nvSpPr>
          <p:cNvPr id="3" name="TextBox 2">
            <a:extLst>
              <a:ext uri="{FF2B5EF4-FFF2-40B4-BE49-F238E27FC236}">
                <a16:creationId xmlns:a16="http://schemas.microsoft.com/office/drawing/2014/main" id="{63FE8D56-A827-44F1-881D-8F193F0C980E}"/>
              </a:ext>
            </a:extLst>
          </p:cNvPr>
          <p:cNvSpPr txBox="1"/>
          <p:nvPr/>
        </p:nvSpPr>
        <p:spPr>
          <a:xfrm>
            <a:off x="3536176" y="1051440"/>
            <a:ext cx="888155" cy="400110"/>
          </a:xfrm>
          <a:prstGeom prst="rect">
            <a:avLst/>
          </a:prstGeom>
          <a:noFill/>
        </p:spPr>
        <p:txBody>
          <a:bodyPr wrap="square" rtlCol="0">
            <a:spAutoFit/>
          </a:bodyPr>
          <a:lstStyle/>
          <a:p>
            <a:r>
              <a:rPr lang="en-US" sz="1000" b="1" i="1" dirty="0">
                <a:solidFill>
                  <a:srgbClr val="C00000"/>
                </a:solidFill>
                <a:latin typeface="Ebrima" panose="02000000000000000000" pitchFamily="2" charset="0"/>
                <a:ea typeface="Ebrima" panose="02000000000000000000" pitchFamily="2" charset="0"/>
                <a:cs typeface="Ebrima" panose="02000000000000000000" pitchFamily="2" charset="0"/>
              </a:rPr>
              <a:t>Budgetary Base Model</a:t>
            </a:r>
          </a:p>
        </p:txBody>
      </p:sp>
      <p:cxnSp>
        <p:nvCxnSpPr>
          <p:cNvPr id="47" name="Straight Arrow Connector 46">
            <a:extLst>
              <a:ext uri="{FF2B5EF4-FFF2-40B4-BE49-F238E27FC236}">
                <a16:creationId xmlns:a16="http://schemas.microsoft.com/office/drawing/2014/main" id="{592AA8FE-5B21-48E0-902D-6B6FF80FC59B}"/>
              </a:ext>
            </a:extLst>
          </p:cNvPr>
          <p:cNvCxnSpPr>
            <a:cxnSpLocks/>
            <a:stCxn id="80" idx="0"/>
          </p:cNvCxnSpPr>
          <p:nvPr/>
        </p:nvCxnSpPr>
        <p:spPr>
          <a:xfrm flipV="1">
            <a:off x="6059613" y="2760737"/>
            <a:ext cx="0" cy="144283"/>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14ACAD3-1411-4475-9FFE-978AEFB89A93}"/>
              </a:ext>
            </a:extLst>
          </p:cNvPr>
          <p:cNvCxnSpPr>
            <a:cxnSpLocks/>
            <a:stCxn id="31" idx="0"/>
          </p:cNvCxnSpPr>
          <p:nvPr/>
        </p:nvCxnSpPr>
        <p:spPr>
          <a:xfrm flipV="1">
            <a:off x="2858382" y="2760738"/>
            <a:ext cx="0" cy="142584"/>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2139C94-BABA-49FD-872C-E9F646DCC666}"/>
              </a:ext>
            </a:extLst>
          </p:cNvPr>
          <p:cNvCxnSpPr>
            <a:cxnSpLocks/>
            <a:stCxn id="7" idx="6"/>
            <a:endCxn id="30" idx="1"/>
          </p:cNvCxnSpPr>
          <p:nvPr/>
        </p:nvCxnSpPr>
        <p:spPr>
          <a:xfrm>
            <a:off x="1957968" y="1448769"/>
            <a:ext cx="244279" cy="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Oval 78">
                <a:extLst>
                  <a:ext uri="{FF2B5EF4-FFF2-40B4-BE49-F238E27FC236}">
                    <a16:creationId xmlns:a16="http://schemas.microsoft.com/office/drawing/2014/main" id="{97D1E1C2-B337-45B1-92E9-717B989BA5B9}"/>
                  </a:ext>
                </a:extLst>
              </p:cNvPr>
              <p:cNvSpPr/>
              <p:nvPr/>
            </p:nvSpPr>
            <p:spPr>
              <a:xfrm>
                <a:off x="4436454" y="974592"/>
                <a:ext cx="1274937" cy="948351"/>
              </a:xfrm>
              <a:prstGeom prst="ellipse">
                <a:avLst/>
              </a:prstGeom>
              <a:solidFill>
                <a:srgbClr val="92D050">
                  <a:alpha val="50000"/>
                </a:srgbClr>
              </a:solidFill>
              <a:ln w="25400">
                <a:solidFill>
                  <a:srgbClr val="009900">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14:m>
                  <m:oMath xmlns:m="http://schemas.openxmlformats.org/officeDocument/2006/math">
                    <m:acc>
                      <m:accPr>
                        <m:chr m:val="̂"/>
                        <m:ctrlPr>
                          <a:rPr lang="en-US" sz="12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ctrlPr>
                      </m:accPr>
                      <m:e>
                        <m:r>
                          <a:rPr lang="en-US" sz="12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t>𝒑</m:t>
                        </m:r>
                      </m:e>
                    </m:acc>
                  </m:oMath>
                </a14:m>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 thresholds established</a:t>
                </a:r>
                <a:endParaRPr lang="en-US" sz="1200" dirty="0">
                  <a:solidFill>
                    <a:schemeClr val="bg2">
                      <a:lumMod val="25000"/>
                    </a:schemeClr>
                  </a:solidFill>
                  <a:effectLst/>
                  <a:latin typeface="Corbel" panose="020B0503020204020204" pitchFamily="34" charset="0"/>
                  <a:ea typeface="Ebrima" panose="02000000000000000000" pitchFamily="2" charset="0"/>
                  <a:cs typeface="Ebrima" panose="02000000000000000000" pitchFamily="2" charset="0"/>
                </a:endParaRPr>
              </a:p>
            </p:txBody>
          </p:sp>
        </mc:Choice>
        <mc:Fallback xmlns="">
          <p:sp>
            <p:nvSpPr>
              <p:cNvPr id="79" name="Oval 78">
                <a:extLst>
                  <a:ext uri="{FF2B5EF4-FFF2-40B4-BE49-F238E27FC236}">
                    <a16:creationId xmlns:a16="http://schemas.microsoft.com/office/drawing/2014/main" id="{97D1E1C2-B337-45B1-92E9-717B989BA5B9}"/>
                  </a:ext>
                </a:extLst>
              </p:cNvPr>
              <p:cNvSpPr>
                <a:spLocks noRot="1" noChangeAspect="1" noMove="1" noResize="1" noEditPoints="1" noAdjustHandles="1" noChangeArrowheads="1" noChangeShapeType="1" noTextEdit="1"/>
              </p:cNvSpPr>
              <p:nvPr/>
            </p:nvSpPr>
            <p:spPr>
              <a:xfrm>
                <a:off x="4436454" y="974592"/>
                <a:ext cx="1274937" cy="948351"/>
              </a:xfrm>
              <a:prstGeom prst="ellipse">
                <a:avLst/>
              </a:prstGeom>
              <a:blipFill>
                <a:blip r:embed="rId3"/>
                <a:stretch>
                  <a:fillRect/>
                </a:stretch>
              </a:blipFill>
              <a:ln w="25400">
                <a:solidFill>
                  <a:srgbClr val="009900">
                    <a:alpha val="90000"/>
                  </a:srgbClr>
                </a:solidFill>
              </a:ln>
            </p:spPr>
            <p:txBody>
              <a:bodyPr/>
              <a:lstStyle/>
              <a:p>
                <a:r>
                  <a:rPr lang="en-US">
                    <a:noFill/>
                  </a:rPr>
                  <a:t> </a:t>
                </a:r>
              </a:p>
            </p:txBody>
          </p:sp>
        </mc:Fallback>
      </mc:AlternateContent>
      <p:cxnSp>
        <p:nvCxnSpPr>
          <p:cNvPr id="81" name="Straight Arrow Connector 80">
            <a:extLst>
              <a:ext uri="{FF2B5EF4-FFF2-40B4-BE49-F238E27FC236}">
                <a16:creationId xmlns:a16="http://schemas.microsoft.com/office/drawing/2014/main" id="{BABF0ED8-B04C-4D9C-ADF6-12CD384E7F3C}"/>
              </a:ext>
            </a:extLst>
          </p:cNvPr>
          <p:cNvCxnSpPr>
            <a:cxnSpLocks/>
            <a:stCxn id="30" idx="3"/>
            <a:endCxn id="79" idx="2"/>
          </p:cNvCxnSpPr>
          <p:nvPr/>
        </p:nvCxnSpPr>
        <p:spPr>
          <a:xfrm flipV="1">
            <a:off x="3542363" y="1448768"/>
            <a:ext cx="894091" cy="1"/>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289BF1F-8DEE-4E5E-A7B0-40577926DE6C}"/>
              </a:ext>
            </a:extLst>
          </p:cNvPr>
          <p:cNvCxnSpPr>
            <a:cxnSpLocks/>
            <a:stCxn id="79" idx="6"/>
            <a:endCxn id="32" idx="1"/>
          </p:cNvCxnSpPr>
          <p:nvPr/>
        </p:nvCxnSpPr>
        <p:spPr>
          <a:xfrm>
            <a:off x="5711391" y="1448768"/>
            <a:ext cx="197107" cy="2782"/>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0A7643B-43FF-4121-A0A4-66E14AD7416E}"/>
              </a:ext>
            </a:extLst>
          </p:cNvPr>
          <p:cNvCxnSpPr>
            <a:cxnSpLocks/>
            <a:stCxn id="32" idx="3"/>
            <a:endCxn id="8" idx="2"/>
          </p:cNvCxnSpPr>
          <p:nvPr/>
        </p:nvCxnSpPr>
        <p:spPr>
          <a:xfrm flipV="1">
            <a:off x="7312892" y="1448769"/>
            <a:ext cx="197107" cy="2781"/>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37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500"/>
                                        <p:tgtEl>
                                          <p:spTgt spid="5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02"/>
                                        </p:tgtEl>
                                        <p:attrNameLst>
                                          <p:attrName>style.visibility</p:attrName>
                                        </p:attrNameLst>
                                      </p:cBhvr>
                                      <p:to>
                                        <p:strVal val="visible"/>
                                      </p:to>
                                    </p:set>
                                    <p:animEffect transition="in" filter="fade">
                                      <p:cBhvr>
                                        <p:cTn id="53" dur="500"/>
                                        <p:tgtEl>
                                          <p:spTgt spid="10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fade">
                                      <p:cBhvr>
                                        <p:cTn id="56" dur="500"/>
                                        <p:tgtEl>
                                          <p:spTgt spid="7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fade">
                                      <p:cBhvr>
                                        <p:cTn id="66" dur="500"/>
                                        <p:tgtEl>
                                          <p:spTgt spid="8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86"/>
                                        </p:tgtEl>
                                        <p:attrNameLst>
                                          <p:attrName>style.visibility</p:attrName>
                                        </p:attrNameLst>
                                      </p:cBhvr>
                                      <p:to>
                                        <p:strVal val="visible"/>
                                      </p:to>
                                    </p:set>
                                    <p:animEffect transition="in" filter="fade">
                                      <p:cBhvr>
                                        <p:cTn id="71"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7" grpId="0" animBg="1"/>
      <p:bldP spid="8" grpId="0" animBg="1"/>
      <p:bldP spid="80" grpId="0" animBg="1"/>
      <p:bldP spid="30" grpId="0" animBg="1"/>
      <p:bldP spid="31" grpId="0" animBg="1"/>
      <p:bldP spid="32" grpId="0" animBg="1"/>
      <p:bldP spid="79"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30</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30</a:t>
            </a:fld>
            <a:endParaRPr lang="en-US" dirty="0"/>
          </a:p>
        </p:txBody>
      </p:sp>
      <p:sp>
        <p:nvSpPr>
          <p:cNvPr id="8" name="TextBox 7">
            <a:extLst>
              <a:ext uri="{FF2B5EF4-FFF2-40B4-BE49-F238E27FC236}">
                <a16:creationId xmlns:a16="http://schemas.microsoft.com/office/drawing/2014/main" id="{3652BAC9-61D9-4F1F-B971-56CE2915C895}"/>
              </a:ext>
            </a:extLst>
          </p:cNvPr>
          <p:cNvSpPr txBox="1"/>
          <p:nvPr/>
        </p:nvSpPr>
        <p:spPr>
          <a:xfrm>
            <a:off x="507032" y="4207312"/>
            <a:ext cx="4064968" cy="307777"/>
          </a:xfrm>
          <a:prstGeom prst="rect">
            <a:avLst/>
          </a:prstGeom>
          <a:solidFill>
            <a:schemeClr val="tx2">
              <a:lumMod val="20000"/>
              <a:lumOff val="80000"/>
            </a:schemeClr>
          </a:solidFill>
          <a:ln w="25400">
            <a:solidFill>
              <a:schemeClr val="tx2">
                <a:lumMod val="60000"/>
                <a:lumOff val="40000"/>
              </a:schemeClr>
            </a:solidFill>
          </a:ln>
        </p:spPr>
        <p:txBody>
          <a:bodyPr wrap="square" rtlCol="0">
            <a:spAutoFit/>
          </a:bodyPr>
          <a:lstStyle/>
          <a:p>
            <a:pPr algn="ctr"/>
            <a:r>
              <a:rPr lang="en-US" sz="1400" b="1" i="1" dirty="0">
                <a:latin typeface="Ebrima" panose="02000000000000000000" pitchFamily="2" charset="0"/>
                <a:ea typeface="Ebrima" panose="02000000000000000000" pitchFamily="2" charset="0"/>
                <a:cs typeface="Ebrima" panose="02000000000000000000" pitchFamily="2" charset="0"/>
              </a:rPr>
              <a:t>Mr. </a:t>
            </a:r>
            <a:r>
              <a:rPr lang="en-US" sz="1400" b="1" i="1" dirty="0" err="1">
                <a:latin typeface="Ebrima" panose="02000000000000000000" pitchFamily="2" charset="0"/>
                <a:ea typeface="Ebrima" panose="02000000000000000000" pitchFamily="2" charset="0"/>
                <a:cs typeface="Ebrima" panose="02000000000000000000" pitchFamily="2" charset="0"/>
              </a:rPr>
              <a:t>Akoi</a:t>
            </a:r>
            <a:r>
              <a:rPr lang="en-US" sz="1400" b="1" i="1" dirty="0">
                <a:latin typeface="Ebrima" panose="02000000000000000000" pitchFamily="2" charset="0"/>
                <a:ea typeface="Ebrima" panose="02000000000000000000" pitchFamily="2" charset="0"/>
                <a:cs typeface="Ebrima" panose="02000000000000000000" pitchFamily="2" charset="0"/>
              </a:rPr>
              <a:t> conducts a test with a PAD</a:t>
            </a:r>
          </a:p>
        </p:txBody>
      </p:sp>
      <p:pic>
        <p:nvPicPr>
          <p:cNvPr id="13" name="Picture 12" descr="A person sitting on a table&#10;&#10;Description automatically generated">
            <a:extLst>
              <a:ext uri="{FF2B5EF4-FFF2-40B4-BE49-F238E27FC236}">
                <a16:creationId xmlns:a16="http://schemas.microsoft.com/office/drawing/2014/main" id="{714E76F4-8786-41EA-A9A4-A1350B76FB0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07032" y="237292"/>
            <a:ext cx="4064968" cy="3837764"/>
          </a:xfrm>
          <a:prstGeom prst="rect">
            <a:avLst/>
          </a:prstGeom>
        </p:spPr>
      </p:pic>
      <p:pic>
        <p:nvPicPr>
          <p:cNvPr id="15" name="Picture 14" descr="A person standing in front of a group of people posing for the camera&#10;&#10;Description automatically generated">
            <a:extLst>
              <a:ext uri="{FF2B5EF4-FFF2-40B4-BE49-F238E27FC236}">
                <a16:creationId xmlns:a16="http://schemas.microsoft.com/office/drawing/2014/main" id="{690524F3-D298-464C-B2C0-6614EE37628C}"/>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048085" y="237292"/>
            <a:ext cx="3588883" cy="3837764"/>
          </a:xfrm>
          <a:prstGeom prst="rect">
            <a:avLst/>
          </a:prstGeom>
        </p:spPr>
      </p:pic>
      <p:sp>
        <p:nvSpPr>
          <p:cNvPr id="17" name="TextBox 16">
            <a:extLst>
              <a:ext uri="{FF2B5EF4-FFF2-40B4-BE49-F238E27FC236}">
                <a16:creationId xmlns:a16="http://schemas.microsoft.com/office/drawing/2014/main" id="{CB85E200-1A94-4353-9AC3-01257F90C42E}"/>
              </a:ext>
            </a:extLst>
          </p:cNvPr>
          <p:cNvSpPr txBox="1"/>
          <p:nvPr/>
        </p:nvSpPr>
        <p:spPr>
          <a:xfrm>
            <a:off x="5048085" y="4213420"/>
            <a:ext cx="3588883" cy="307777"/>
          </a:xfrm>
          <a:prstGeom prst="rect">
            <a:avLst/>
          </a:prstGeom>
          <a:solidFill>
            <a:schemeClr val="tx2">
              <a:lumMod val="20000"/>
              <a:lumOff val="80000"/>
            </a:schemeClr>
          </a:solidFill>
          <a:ln w="25400">
            <a:solidFill>
              <a:schemeClr val="tx2">
                <a:lumMod val="60000"/>
                <a:lumOff val="40000"/>
              </a:schemeClr>
            </a:solidFill>
          </a:ln>
        </p:spPr>
        <p:txBody>
          <a:bodyPr wrap="square" rtlCol="0">
            <a:spAutoFit/>
          </a:bodyPr>
          <a:lstStyle/>
          <a:p>
            <a:pPr algn="ctr"/>
            <a:r>
              <a:rPr lang="en-US" sz="1400" b="1" i="1" dirty="0">
                <a:latin typeface="Ebrima" panose="02000000000000000000" pitchFamily="2" charset="0"/>
                <a:ea typeface="Ebrima" panose="02000000000000000000" pitchFamily="2" charset="0"/>
                <a:cs typeface="Ebrima" panose="02000000000000000000" pitchFamily="2" charset="0"/>
              </a:rPr>
              <a:t>Meeting Hon. </a:t>
            </a:r>
            <a:r>
              <a:rPr lang="en-US" sz="1400" b="1" i="1" dirty="0" err="1">
                <a:latin typeface="Ebrima" panose="02000000000000000000" pitchFamily="2" charset="0"/>
                <a:ea typeface="Ebrima" panose="02000000000000000000" pitchFamily="2" charset="0"/>
                <a:cs typeface="Ebrima" panose="02000000000000000000" pitchFamily="2" charset="0"/>
              </a:rPr>
              <a:t>Saah</a:t>
            </a:r>
            <a:r>
              <a:rPr lang="en-US" sz="1400" b="1" i="1" dirty="0">
                <a:latin typeface="Ebrima" panose="02000000000000000000" pitchFamily="2" charset="0"/>
                <a:ea typeface="Ebrima" panose="02000000000000000000" pitchFamily="2" charset="0"/>
                <a:cs typeface="Ebrima" panose="02000000000000000000" pitchFamily="2" charset="0"/>
              </a:rPr>
              <a:t> Joseph</a:t>
            </a:r>
          </a:p>
        </p:txBody>
      </p:sp>
    </p:spTree>
    <p:extLst>
      <p:ext uri="{BB962C8B-B14F-4D97-AF65-F5344CB8AC3E}">
        <p14:creationId xmlns:p14="http://schemas.microsoft.com/office/powerpoint/2010/main" val="248163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31</a:t>
            </a:fld>
            <a:endParaRPr lang="en-US" sz="900">
              <a:solidFill>
                <a:srgbClr val="7030A0"/>
              </a:solidFill>
              <a:latin typeface="Calibri" pitchFamily="34" charset="0"/>
            </a:endParaRPr>
          </a:p>
        </p:txBody>
      </p:sp>
      <mc:AlternateContent xmlns:mc="http://schemas.openxmlformats.org/markup-compatibility/2006" xmlns:a14="http://schemas.microsoft.com/office/drawing/2010/main">
        <mc:Choice Requires="a14">
          <p:sp>
            <p:nvSpPr>
              <p:cNvPr id="3" name="Title 2"/>
              <p:cNvSpPr>
                <a:spLocks noGrp="1"/>
              </p:cNvSpPr>
              <p:nvPr>
                <p:ph type="title"/>
              </p:nvPr>
            </p:nvSpPr>
            <p:spPr/>
            <p:txBody>
              <a:bodyPr/>
              <a:lstStyle/>
              <a:p>
                <a:r>
                  <a:rPr lang="en-US" sz="3600" b="0" dirty="0">
                    <a:latin typeface="Corbel" panose="020B0503020204020204" pitchFamily="34" charset="0"/>
                  </a:rPr>
                  <a:t>Feasibility example: </a:t>
                </a:r>
                <a:r>
                  <a:rPr lang="en-US" sz="3600" dirty="0">
                    <a:latin typeface="Corbel" panose="020B0503020204020204" pitchFamily="34" charset="0"/>
                  </a:rPr>
                  <a:t>Calculating </a:t>
                </a:r>
                <a14:m>
                  <m:oMath xmlns:m="http://schemas.openxmlformats.org/officeDocument/2006/math">
                    <m:sSup>
                      <m:sSupPr>
                        <m:ctrlPr>
                          <a:rPr lang="en-US" sz="3600" b="1" i="1" smtClean="0">
                            <a:latin typeface="Cambria Math" panose="02040503050406030204" pitchFamily="18" charset="0"/>
                          </a:rPr>
                        </m:ctrlPr>
                      </m:sSupPr>
                      <m:e>
                        <m:r>
                          <a:rPr lang="en-US" sz="3600" b="1" i="1" smtClean="0">
                            <a:latin typeface="Cambria Math" panose="02040503050406030204" pitchFamily="18" charset="0"/>
                          </a:rPr>
                          <m:t>𝑩</m:t>
                        </m:r>
                      </m:e>
                      <m:sup>
                        <m:r>
                          <a:rPr lang="en-US" sz="3600" b="1" i="1" smtClean="0">
                            <a:latin typeface="Cambria Math" panose="02040503050406030204" pitchFamily="18" charset="0"/>
                          </a:rPr>
                          <m:t>∗</m:t>
                        </m:r>
                      </m:sup>
                    </m:sSup>
                  </m:oMath>
                </a14:m>
                <a:endParaRPr lang="en-US" sz="3600" dirty="0">
                  <a:latin typeface="Corbel" panose="020B0503020204020204" pitchFamily="34" charset="0"/>
                </a:endParaRPr>
              </a:p>
            </p:txBody>
          </p:sp>
        </mc:Choice>
        <mc:Fallback xmlns="">
          <p:sp>
            <p:nvSpPr>
              <p:cNvPr id="3" name="Title 2"/>
              <p:cNvSpPr>
                <a:spLocks noGrp="1" noRot="1" noChangeAspect="1" noMove="1" noResize="1" noEditPoints="1" noAdjustHandles="1" noChangeArrowheads="1" noChangeShapeType="1" noTextEdit="1"/>
              </p:cNvSpPr>
              <p:nvPr>
                <p:ph type="title"/>
              </p:nvPr>
            </p:nvSpPr>
            <p:spPr>
              <a:blipFill>
                <a:blip r:embed="rId3"/>
                <a:stretch>
                  <a:fillRect l="-3266" b="-340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bwMode="auto">
              <a:xfrm>
                <a:off x="548640" y="1371600"/>
                <a:ext cx="8306326" cy="335548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Using the normal approximation of the binomial distribution yields:</a:t>
                </a:r>
              </a:p>
              <a:p>
                <a:pPr algn="l">
                  <a:buClr>
                    <a:srgbClr val="4E2A84"/>
                  </a:buClr>
                  <a:buSzPct val="80000"/>
                </a:pPr>
                <a:r>
                  <a:rPr lang="en-US" sz="1800" dirty="0"/>
                  <a:t>             </a:t>
                </a:r>
                <a14:m>
                  <m:oMath xmlns:m="http://schemas.openxmlformats.org/officeDocument/2006/math">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sSubSup>
                          <m:sSubSupPr>
                            <m:ctrlPr>
                              <a:rPr lang="en-US" sz="1800" i="1">
                                <a:latin typeface="Cambria Math" panose="02040503050406030204" pitchFamily="18" charset="0"/>
                              </a:rPr>
                            </m:ctrlPr>
                          </m:sSubSupPr>
                          <m:e>
                            <m:r>
                              <a:rPr lang="en-US" sz="1800" i="1">
                                <a:latin typeface="Cambria Math" panose="02040503050406030204" pitchFamily="18" charset="0"/>
                              </a:rPr>
                              <m:t>𝑝</m:t>
                            </m:r>
                          </m:e>
                          <m:sub>
                            <m:r>
                              <a:rPr lang="en-US" sz="1800" i="1">
                                <a:latin typeface="Cambria Math" panose="02040503050406030204" pitchFamily="18" charset="0"/>
                              </a:rPr>
                              <m:t>𝑖</m:t>
                            </m:r>
                          </m:sub>
                          <m:sup>
                            <m:r>
                              <a:rPr lang="en-US" sz="1800" i="1">
                                <a:latin typeface="Cambria Math" panose="02040503050406030204" pitchFamily="18" charset="0"/>
                              </a:rPr>
                              <m:t>2</m:t>
                            </m:r>
                          </m:sup>
                        </m:sSubSup>
                      </m:den>
                    </m:f>
                    <m:d>
                      <m:dPr>
                        <m:begChr m:val="["/>
                        <m:endChr m:val="]"/>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m:rPr>
                                        <m:sty m:val="p"/>
                                      </m:rPr>
                                      <a:rPr lang="en-US" sz="1800">
                                        <a:latin typeface="Cambria Math" panose="02040503050406030204" pitchFamily="18" charset="0"/>
                                      </a:rPr>
                                      <m:t>Φ</m:t>
                                    </m:r>
                                  </m:e>
                                  <m:sup>
                                    <m:r>
                                      <a:rPr lang="en-US" sz="1800" i="1">
                                        <a:latin typeface="Cambria Math" panose="02040503050406030204" pitchFamily="18" charset="0"/>
                                      </a:rPr>
                                      <m:t>−1</m:t>
                                    </m:r>
                                  </m:sup>
                                </m:sSup>
                              </m:e>
                            </m:d>
                          </m:e>
                          <m:sup>
                            <m:r>
                              <a:rPr lang="en-US" sz="1800" i="1">
                                <a:latin typeface="Cambria Math" panose="02040503050406030204" pitchFamily="18" charset="0"/>
                              </a:rPr>
                              <m:t>2</m:t>
                            </m:r>
                          </m:sup>
                        </m:sSup>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e>
                        </m:d>
                        <m:r>
                          <a:rPr lang="en-US" sz="1800" i="1">
                            <a:latin typeface="Cambria Math" panose="02040503050406030204" pitchFamily="18" charset="0"/>
                          </a:rPr>
                          <m:t>+</m:t>
                        </m:r>
                        <m:sSup>
                          <m:sSupPr>
                            <m:ctrlPr>
                              <a:rPr lang="en-US" sz="1800" i="1">
                                <a:latin typeface="Cambria Math" panose="02040503050406030204" pitchFamily="18" charset="0"/>
                              </a:rPr>
                            </m:ctrlPr>
                          </m:sSupPr>
                          <m:e>
                            <m:r>
                              <m:rPr>
                                <m:sty m:val="p"/>
                              </m:rPr>
                              <a:rPr lang="en-US" sz="1800">
                                <a:latin typeface="Cambria Math" panose="02040503050406030204" pitchFamily="18" charset="0"/>
                              </a:rPr>
                              <m:t>Φ</m:t>
                            </m:r>
                          </m:e>
                          <m:sup>
                            <m:r>
                              <a:rPr lang="en-US" sz="1800" i="1">
                                <a:latin typeface="Cambria Math" panose="02040503050406030204" pitchFamily="18" charset="0"/>
                              </a:rPr>
                              <m:t>−1</m:t>
                            </m:r>
                          </m:sup>
                        </m:sSup>
                        <m:rad>
                          <m:radPr>
                            <m:degHide m:val="on"/>
                            <m:ctrlPr>
                              <a:rPr lang="en-US" sz="1800" i="1">
                                <a:latin typeface="Cambria Math" panose="02040503050406030204" pitchFamily="18" charset="0"/>
                              </a:rPr>
                            </m:ctrlPr>
                          </m:radPr>
                          <m:deg/>
                          <m:e>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e>
                            </m:d>
                          </m:e>
                        </m:rad>
                        <m:rad>
                          <m:radPr>
                            <m:degHide m:val="on"/>
                            <m:ctrlPr>
                              <a:rPr lang="en-US" sz="1800" i="1">
                                <a:latin typeface="Cambria Math" panose="02040503050406030204" pitchFamily="18" charset="0"/>
                              </a:rPr>
                            </m:ctrlPr>
                          </m:radPr>
                          <m:deg/>
                          <m:e>
                            <m:sSup>
                              <m:sSupPr>
                                <m:ctrlPr>
                                  <a:rPr lang="en-US" sz="1800" i="1">
                                    <a:latin typeface="Cambria Math" panose="02040503050406030204" pitchFamily="18" charset="0"/>
                                  </a:rPr>
                                </m:ctrlPr>
                              </m:sSupPr>
                              <m:e>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m:rPr>
                                            <m:sty m:val="p"/>
                                          </m:rPr>
                                          <a:rPr lang="en-US" sz="1800">
                                            <a:latin typeface="Cambria Math" panose="02040503050406030204" pitchFamily="18" charset="0"/>
                                          </a:rPr>
                                          <m:t>Φ</m:t>
                                        </m:r>
                                      </m:e>
                                      <m:sup>
                                        <m:r>
                                          <a:rPr lang="en-US" sz="1800" i="1">
                                            <a:latin typeface="Cambria Math" panose="02040503050406030204" pitchFamily="18" charset="0"/>
                                          </a:rPr>
                                          <m:t>−1</m:t>
                                        </m:r>
                                      </m:sup>
                                    </m:sSup>
                                  </m:e>
                                </m:d>
                              </m:e>
                              <m:sup>
                                <m:r>
                                  <a:rPr lang="en-US" sz="1800" i="1">
                                    <a:latin typeface="Cambria Math" panose="02040503050406030204" pitchFamily="18" charset="0"/>
                                  </a:rPr>
                                  <m:t>2</m:t>
                                </m:r>
                              </m:sup>
                            </m:sSup>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e>
                            </m:d>
                            <m:r>
                              <a:rPr lang="en-US" sz="1800" i="1">
                                <a:latin typeface="Cambria Math" panose="02040503050406030204" pitchFamily="18" charset="0"/>
                              </a:rPr>
                              <m:t>+4</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r>
                              <a:rPr lang="en-US" sz="1800" i="1">
                                <a:latin typeface="Cambria Math" panose="02040503050406030204" pitchFamily="18" charset="0"/>
                              </a:rPr>
                              <m:t>𝑡</m:t>
                            </m:r>
                          </m:e>
                        </m:rad>
                        <m:r>
                          <a:rPr lang="en-US" sz="1800" i="1">
                            <a:latin typeface="Cambria Math" panose="02040503050406030204" pitchFamily="18" charset="0"/>
                          </a:rPr>
                          <m:t>+2</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r>
                          <a:rPr lang="en-US" sz="1800" i="1">
                            <a:latin typeface="Cambria Math" panose="02040503050406030204" pitchFamily="18" charset="0"/>
                          </a:rPr>
                          <m:t>𝑡</m:t>
                        </m:r>
                      </m:e>
                    </m:d>
                  </m:oMath>
                </a14:m>
                <a:endParaRPr lang="en-US" sz="1800" kern="0" dirty="0">
                  <a:latin typeface="Ebrima" panose="02000000000000000000" pitchFamily="2" charset="0"/>
                  <a:ea typeface="Ebrima" panose="02000000000000000000" pitchFamily="2" charset="0"/>
                  <a:cs typeface="Ebrima" panose="02000000000000000000" pitchFamily="2" charset="0"/>
                </a:endParaRP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In the case when </a:t>
                </a:r>
                <a14:m>
                  <m:oMath xmlns:m="http://schemas.openxmlformats.org/officeDocument/2006/math">
                    <m:r>
                      <a:rPr lang="en-US" sz="1800" b="1" i="1" kern="0" smtClean="0">
                        <a:latin typeface="Cambria Math" panose="02040503050406030204" pitchFamily="18" charset="0"/>
                      </a:rPr>
                      <m:t>𝒕</m:t>
                    </m:r>
                    <m:r>
                      <a:rPr lang="en-US" sz="1800" b="1" i="0" kern="0" smtClean="0">
                        <a:latin typeface="Cambria Math" panose="02040503050406030204" pitchFamily="18" charset="0"/>
                      </a:rPr>
                      <m:t>=</m:t>
                    </m:r>
                    <m:r>
                      <a:rPr lang="en-US" sz="1800" b="0" i="0" kern="0" smtClean="0">
                        <a:latin typeface="Cambria Math" panose="02040503050406030204" pitchFamily="18" charset="0"/>
                      </a:rPr>
                      <m:t>0</m:t>
                    </m:r>
                  </m:oMath>
                </a14:m>
                <a:r>
                  <a:rPr lang="en-US" sz="1800" kern="0" dirty="0">
                    <a:latin typeface="Ebrima" panose="02000000000000000000" pitchFamily="2" charset="0"/>
                    <a:ea typeface="Ebrima" panose="02000000000000000000" pitchFamily="2" charset="0"/>
                    <a:cs typeface="Ebrima" panose="02000000000000000000" pitchFamily="2" charset="0"/>
                  </a:rPr>
                  <a:t>, this gives:</a:t>
                </a:r>
              </a:p>
              <a:p>
                <a:pPr algn="l">
                  <a:buClr>
                    <a:srgbClr val="4E2A84"/>
                  </a:buClr>
                  <a:buSzPct val="80000"/>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𝑠</m:t>
                          </m:r>
                        </m:e>
                        <m:sub>
                          <m:r>
                            <a:rPr lang="en-US" sz="1800" i="1">
                              <a:latin typeface="Cambria Math" panose="02040503050406030204" pitchFamily="18" charset="0"/>
                            </a:rPr>
                            <m:t>𝑖</m:t>
                          </m:r>
                        </m:sub>
                      </m:sSub>
                      <m:r>
                        <a:rPr lang="en-US" sz="1800" i="1">
                          <a:latin typeface="Cambria Math" panose="02040503050406030204" pitchFamily="18" charset="0"/>
                        </a:rPr>
                        <m:t>≥</m:t>
                      </m:r>
                      <m:f>
                        <m:fPr>
                          <m:ctrlPr>
                            <a:rPr lang="en-US" sz="1800" i="1">
                              <a:latin typeface="Cambria Math" panose="02040503050406030204" pitchFamily="18" charset="0"/>
                            </a:rPr>
                          </m:ctrlPr>
                        </m:fPr>
                        <m:num>
                          <m:sSup>
                            <m:sSupPr>
                              <m:ctrlPr>
                                <a:rPr lang="en-US" sz="1800" i="1">
                                  <a:latin typeface="Cambria Math" panose="02040503050406030204" pitchFamily="18" charset="0"/>
                                </a:rPr>
                              </m:ctrlPr>
                            </m:sSupPr>
                            <m:e>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m:rPr>
                                          <m:sty m:val="p"/>
                                        </m:rPr>
                                        <a:rPr lang="en-US" sz="1800">
                                          <a:latin typeface="Cambria Math" panose="02040503050406030204" pitchFamily="18" charset="0"/>
                                        </a:rPr>
                                        <m:t>Φ</m:t>
                                      </m:r>
                                    </m:e>
                                    <m:sup>
                                      <m:r>
                                        <a:rPr lang="en-US" sz="1800" i="1">
                                          <a:latin typeface="Cambria Math" panose="02040503050406030204" pitchFamily="18" charset="0"/>
                                        </a:rPr>
                                        <m:t>−1</m:t>
                                      </m:r>
                                    </m:sup>
                                  </m:sSup>
                                </m:e>
                              </m:d>
                            </m:e>
                            <m:sup>
                              <m:r>
                                <a:rPr lang="en-US" sz="1800" i="1">
                                  <a:latin typeface="Cambria Math" panose="02040503050406030204" pitchFamily="18" charset="0"/>
                                </a:rPr>
                                <m:t>2</m:t>
                              </m:r>
                            </m:sup>
                          </m:sSup>
                          <m:d>
                            <m:dPr>
                              <m:ctrlPr>
                                <a:rPr lang="en-US" sz="1800" i="1">
                                  <a:latin typeface="Cambria Math" panose="02040503050406030204" pitchFamily="18" charset="0"/>
                                </a:rPr>
                              </m:ctrlPr>
                            </m:dPr>
                            <m:e>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e>
                          </m:d>
                        </m:num>
                        <m:den>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den>
                      </m:f>
                    </m:oMath>
                  </m:oMathPara>
                </a14:m>
                <a:endParaRPr lang="en-US" sz="1800" kern="0" dirty="0">
                  <a:latin typeface="Ebrima" panose="02000000000000000000" pitchFamily="2" charset="0"/>
                  <a:ea typeface="Ebrima" panose="02000000000000000000" pitchFamily="2" charset="0"/>
                  <a:cs typeface="Ebrima" panose="02000000000000000000" pitchFamily="2" charset="0"/>
                </a:endParaRP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With </a:t>
                </a:r>
                <a14:m>
                  <m:oMath xmlns:m="http://schemas.openxmlformats.org/officeDocument/2006/math">
                    <m:sSup>
                      <m:sSupPr>
                        <m:ctrlPr>
                          <a:rPr lang="en-US" sz="1800" b="1" i="1" kern="0">
                            <a:latin typeface="Cambria Math" panose="02040503050406030204" pitchFamily="18" charset="0"/>
                          </a:rPr>
                        </m:ctrlPr>
                      </m:sSupPr>
                      <m:e>
                        <m:r>
                          <a:rPr lang="en-US" sz="1800" b="1" i="1" kern="0">
                            <a:latin typeface="Cambria Math" panose="02040503050406030204" pitchFamily="18" charset="0"/>
                          </a:rPr>
                          <m:t>𝑩</m:t>
                        </m:r>
                      </m:e>
                      <m:sup>
                        <m:r>
                          <a:rPr lang="en-US" sz="1800" b="1" i="1" kern="0">
                            <a:latin typeface="Cambria Math" panose="02040503050406030204" pitchFamily="18" charset="0"/>
                          </a:rPr>
                          <m:t>∗</m:t>
                        </m:r>
                      </m:sup>
                    </m:sSup>
                  </m:oMath>
                </a14:m>
                <a:r>
                  <a:rPr lang="en-US" sz="1800" kern="0" dirty="0">
                    <a:latin typeface="Ebrima" panose="02000000000000000000" pitchFamily="2" charset="0"/>
                    <a:ea typeface="Ebrima" panose="02000000000000000000" pitchFamily="2" charset="0"/>
                    <a:cs typeface="Ebrima" panose="02000000000000000000" pitchFamily="2" charset="0"/>
                  </a:rPr>
                  <a:t> being the summation of each </a:t>
                </a:r>
                <a14:m>
                  <m:oMath xmlns:m="http://schemas.openxmlformats.org/officeDocument/2006/math">
                    <m:sSub>
                      <m:sSubPr>
                        <m:ctrlPr>
                          <a:rPr lang="en-US" sz="1800" b="1" i="1" kern="0">
                            <a:latin typeface="Cambria Math" panose="02040503050406030204" pitchFamily="18" charset="0"/>
                          </a:rPr>
                        </m:ctrlPr>
                      </m:sSubPr>
                      <m:e>
                        <m:r>
                          <a:rPr lang="en-US" sz="1800" b="1" i="1" kern="0">
                            <a:latin typeface="Cambria Math" panose="02040503050406030204" pitchFamily="18" charset="0"/>
                          </a:rPr>
                          <m:t>𝒔</m:t>
                        </m:r>
                      </m:e>
                      <m:sub>
                        <m:r>
                          <a:rPr lang="en-US" sz="1800" b="1" i="1" kern="0">
                            <a:latin typeface="Cambria Math" panose="02040503050406030204" pitchFamily="18" charset="0"/>
                          </a:rPr>
                          <m:t>𝒊</m:t>
                        </m:r>
                      </m:sub>
                    </m:sSub>
                  </m:oMath>
                </a14:m>
                <a:r>
                  <a:rPr lang="en-US" sz="1800" kern="0" dirty="0">
                    <a:latin typeface="Ebrima" panose="02000000000000000000" pitchFamily="2" charset="0"/>
                    <a:ea typeface="Ebrima" panose="02000000000000000000" pitchFamily="2" charset="0"/>
                    <a:cs typeface="Ebrima" panose="02000000000000000000" pitchFamily="2" charset="0"/>
                  </a:rPr>
                  <a:t> across all </a:t>
                </a:r>
                <a14:m>
                  <m:oMath xmlns:m="http://schemas.openxmlformats.org/officeDocument/2006/math">
                    <m:r>
                      <a:rPr lang="en-US" sz="1800" b="1" i="1" kern="0">
                        <a:latin typeface="Cambria Math" panose="02040503050406030204" pitchFamily="18" charset="0"/>
                      </a:rPr>
                      <m:t>𝒎</m:t>
                    </m:r>
                  </m:oMath>
                </a14:m>
                <a:r>
                  <a:rPr lang="en-US" sz="1800" kern="0" dirty="0">
                    <a:latin typeface="Ebrima" panose="02000000000000000000" pitchFamily="2" charset="0"/>
                    <a:ea typeface="Ebrima" panose="02000000000000000000" pitchFamily="2" charset="0"/>
                    <a:cs typeface="Ebrima" panose="02000000000000000000" pitchFamily="2" charset="0"/>
                  </a:rPr>
                  <a:t> brands</a:t>
                </a:r>
              </a:p>
              <a:p>
                <a:pPr algn="l">
                  <a:buClr>
                    <a:srgbClr val="4E2A84"/>
                  </a:buClr>
                  <a:buSzPct val="80000"/>
                </a:pPr>
                <a:endParaRPr lang="en-US" sz="1800" kern="0" dirty="0">
                  <a:latin typeface="Ebrima" panose="02000000000000000000" pitchFamily="2" charset="0"/>
                  <a:ea typeface="Ebrima" panose="02000000000000000000" pitchFamily="2" charset="0"/>
                  <a:cs typeface="Ebrima" panose="02000000000000000000" pitchFamily="2" charset="0"/>
                </a:endParaRPr>
              </a:p>
              <a:p>
                <a:pPr algn="l"/>
                <a:endParaRPr lang="en-US" sz="1800" b="1" dirty="0">
                  <a:solidFill>
                    <a:schemeClr val="tx1"/>
                  </a:solidFill>
                  <a:latin typeface="Ebrima" panose="02000000000000000000" pitchFamily="2" charset="0"/>
                  <a:ea typeface="Ebrima" panose="02000000000000000000" pitchFamily="2" charset="0"/>
                  <a:cs typeface="Ebrima" panose="02000000000000000000" pitchFamily="2" charset="0"/>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bwMode="auto">
              <a:xfrm>
                <a:off x="548640" y="1371600"/>
                <a:ext cx="8306326" cy="3355489"/>
              </a:xfrm>
              <a:prstGeom prst="rect">
                <a:avLst/>
              </a:prstGeom>
              <a:blipFill>
                <a:blip r:embed="rId4"/>
                <a:stretch>
                  <a:fillRect l="-147" t="-72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5" name="Slide Number Placeholder 4"/>
          <p:cNvSpPr>
            <a:spLocks noGrp="1"/>
          </p:cNvSpPr>
          <p:nvPr>
            <p:ph type="sldNum" sz="quarter" idx="12"/>
          </p:nvPr>
        </p:nvSpPr>
        <p:spPr>
          <a:xfrm>
            <a:off x="137008" y="4785051"/>
            <a:ext cx="338664" cy="273844"/>
          </a:xfrm>
        </p:spPr>
        <p:txBody>
          <a:bodyPr/>
          <a:lstStyle/>
          <a:p>
            <a:r>
              <a:rPr lang="en-US" dirty="0"/>
              <a:t>20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3370194-4D4B-4F55-B712-B4E28CADC5ED}"/>
                  </a:ext>
                </a:extLst>
              </p:cNvPr>
              <p:cNvSpPr txBox="1"/>
              <p:nvPr/>
            </p:nvSpPr>
            <p:spPr>
              <a:xfrm>
                <a:off x="876908" y="1864081"/>
                <a:ext cx="4777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r>
                        <a:rPr lang="en-US" i="1">
                          <a:latin typeface="Cambria Math" panose="02040503050406030204" pitchFamily="18" charset="0"/>
                        </a:rPr>
                        <m:t>≥</m:t>
                      </m:r>
                    </m:oMath>
                  </m:oMathPara>
                </a14:m>
                <a:endParaRPr lang="en-US" dirty="0"/>
              </a:p>
            </p:txBody>
          </p:sp>
        </mc:Choice>
        <mc:Fallback xmlns="">
          <p:sp>
            <p:nvSpPr>
              <p:cNvPr id="2" name="TextBox 1">
                <a:extLst>
                  <a:ext uri="{FF2B5EF4-FFF2-40B4-BE49-F238E27FC236}">
                    <a16:creationId xmlns:a16="http://schemas.microsoft.com/office/drawing/2014/main" id="{03370194-4D4B-4F55-B712-B4E28CADC5ED}"/>
                  </a:ext>
                </a:extLst>
              </p:cNvPr>
              <p:cNvSpPr txBox="1">
                <a:spLocks noRot="1" noChangeAspect="1" noMove="1" noResize="1" noEditPoints="1" noAdjustHandles="1" noChangeArrowheads="1" noChangeShapeType="1" noTextEdit="1"/>
              </p:cNvSpPr>
              <p:nvPr/>
            </p:nvSpPr>
            <p:spPr>
              <a:xfrm>
                <a:off x="876908" y="1864081"/>
                <a:ext cx="477759" cy="276999"/>
              </a:xfrm>
              <a:prstGeom prst="rect">
                <a:avLst/>
              </a:prstGeom>
              <a:blipFill>
                <a:blip r:embed="rId5"/>
                <a:stretch>
                  <a:fillRect l="-6410" r="-10256" b="-20000"/>
                </a:stretch>
              </a:blipFill>
            </p:spPr>
            <p:txBody>
              <a:bodyPr/>
              <a:lstStyle/>
              <a:p>
                <a:r>
                  <a:rPr lang="en-US">
                    <a:noFill/>
                  </a:rPr>
                  <a:t> </a:t>
                </a:r>
              </a:p>
            </p:txBody>
          </p:sp>
        </mc:Fallback>
      </mc:AlternateContent>
    </p:spTree>
    <p:extLst>
      <p:ext uri="{BB962C8B-B14F-4D97-AF65-F5344CB8AC3E}">
        <p14:creationId xmlns:p14="http://schemas.microsoft.com/office/powerpoint/2010/main" val="72641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fade">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fade">
                                      <p:cBhvr>
                                        <p:cTn id="3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32</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b="0" dirty="0">
                <a:latin typeface="Corbel" panose="020B0503020204020204" pitchFamily="34" charset="0"/>
              </a:rPr>
              <a:t>OR literature</a:t>
            </a:r>
            <a:r>
              <a:rPr lang="en-US" sz="3600" dirty="0">
                <a:latin typeface="Corbel" panose="020B0503020204020204" pitchFamily="34" charset="0"/>
              </a:rPr>
              <a:t>: Online experiment design</a:t>
            </a:r>
          </a:p>
        </p:txBody>
      </p:sp>
      <mc:AlternateContent xmlns:mc="http://schemas.openxmlformats.org/markup-compatibility/2006" xmlns:a14="http://schemas.microsoft.com/office/drawing/2010/main">
        <mc:Choice Requires="a14">
          <p:sp>
            <p:nvSpPr>
              <p:cNvPr id="9" name="Content Placeholder 2"/>
              <p:cNvSpPr txBox="1">
                <a:spLocks/>
              </p:cNvSpPr>
              <p:nvPr/>
            </p:nvSpPr>
            <p:spPr bwMode="auto">
              <a:xfrm>
                <a:off x="548640" y="1371600"/>
                <a:ext cx="8021775" cy="323229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spcAft>
                    <a:spcPts val="600"/>
                  </a:spcAft>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Contextual multi-armed bandits</a:t>
                </a:r>
              </a:p>
              <a:p>
                <a:pPr algn="l">
                  <a:spcBef>
                    <a:spcPts val="1200"/>
                  </a:spcBef>
                  <a:buClr>
                    <a:srgbClr val="4E2A84"/>
                  </a:buClr>
                  <a:buSzPct val="80000"/>
                </a:pPr>
                <a14:m>
                  <m:oMathPara xmlns:m="http://schemas.openxmlformats.org/officeDocument/2006/math">
                    <m:oMathParaPr>
                      <m:jc m:val="centerGroup"/>
                    </m:oMathParaPr>
                    <m:oMath xmlns:m="http://schemas.openxmlformats.org/officeDocument/2006/math">
                      <m:sSub>
                        <m:sSubPr>
                          <m:ctrlPr>
                            <a:rPr lang="en-US" sz="1800" i="1" kern="0">
                              <a:latin typeface="Cambria Math" panose="02040503050406030204" pitchFamily="18" charset="0"/>
                              <a:ea typeface="Ebrima" panose="02000000000000000000" pitchFamily="2" charset="0"/>
                              <a:cs typeface="Ebrima" panose="02000000000000000000" pitchFamily="2" charset="0"/>
                            </a:rPr>
                          </m:ctrlPr>
                        </m:sSubPr>
                        <m:e>
                          <m:r>
                            <a:rPr lang="en-US" sz="1800" i="1" kern="0">
                              <a:latin typeface="Cambria Math" panose="02040503050406030204" pitchFamily="18" charset="0"/>
                              <a:ea typeface="Ebrima" panose="02000000000000000000" pitchFamily="2" charset="0"/>
                              <a:cs typeface="Ebrima" panose="02000000000000000000" pitchFamily="2" charset="0"/>
                            </a:rPr>
                            <m:t>𝑌</m:t>
                          </m:r>
                        </m:e>
                        <m:sub>
                          <m:r>
                            <a:rPr lang="en-US" sz="1800" i="1" kern="0">
                              <a:latin typeface="Cambria Math" panose="02040503050406030204" pitchFamily="18" charset="0"/>
                              <a:ea typeface="Ebrima" panose="02000000000000000000" pitchFamily="2" charset="0"/>
                              <a:cs typeface="Ebrima" panose="02000000000000000000" pitchFamily="2" charset="0"/>
                            </a:rPr>
                            <m:t>𝑖</m:t>
                          </m:r>
                        </m:sub>
                      </m:sSub>
                      <m:r>
                        <a:rPr lang="en-US" sz="1800" i="1" kern="0">
                          <a:latin typeface="Cambria Math" panose="02040503050406030204" pitchFamily="18" charset="0"/>
                          <a:ea typeface="Ebrima" panose="02000000000000000000" pitchFamily="2" charset="0"/>
                          <a:cs typeface="Ebrima" panose="02000000000000000000" pitchFamily="2" charset="0"/>
                        </a:rPr>
                        <m:t>=</m:t>
                      </m:r>
                      <m:r>
                        <a:rPr lang="en-US" sz="1800" i="1" kern="0">
                          <a:latin typeface="Cambria Math" panose="02040503050406030204" pitchFamily="18" charset="0"/>
                          <a:ea typeface="Cambria Math" panose="02040503050406030204" pitchFamily="18" charset="0"/>
                          <a:cs typeface="Ebrima" panose="02000000000000000000" pitchFamily="2" charset="0"/>
                        </a:rPr>
                        <m:t>𝛼</m:t>
                      </m:r>
                      <m:r>
                        <a:rPr lang="en-US" sz="1800" i="1" kern="0">
                          <a:latin typeface="Cambria Math" panose="02040503050406030204" pitchFamily="18" charset="0"/>
                          <a:ea typeface="Cambria Math" panose="02040503050406030204" pitchFamily="18" charset="0"/>
                          <a:cs typeface="Ebrima" panose="02000000000000000000" pitchFamily="2" charset="0"/>
                        </a:rPr>
                        <m:t>+</m:t>
                      </m:r>
                      <m:r>
                        <a:rPr lang="en-US" sz="1800" i="1" kern="0">
                          <a:latin typeface="Cambria Math" panose="02040503050406030204" pitchFamily="18" charset="0"/>
                          <a:ea typeface="Cambria Math" panose="02040503050406030204" pitchFamily="18" charset="0"/>
                          <a:cs typeface="Ebrima" panose="02000000000000000000" pitchFamily="2" charset="0"/>
                        </a:rPr>
                        <m:t>𝛽</m:t>
                      </m:r>
                      <m:sSub>
                        <m:sSubPr>
                          <m:ctrlPr>
                            <a:rPr lang="en-US" sz="1800" i="1" kern="0">
                              <a:latin typeface="Cambria Math" panose="02040503050406030204" pitchFamily="18" charset="0"/>
                              <a:ea typeface="Cambria Math" panose="02040503050406030204" pitchFamily="18" charset="0"/>
                              <a:cs typeface="Ebrima" panose="02000000000000000000" pitchFamily="2" charset="0"/>
                            </a:rPr>
                          </m:ctrlPr>
                        </m:sSubPr>
                        <m:e>
                          <m:r>
                            <a:rPr lang="en-US" sz="1800" i="1" kern="0">
                              <a:latin typeface="Cambria Math" panose="02040503050406030204" pitchFamily="18" charset="0"/>
                              <a:ea typeface="Cambria Math" panose="02040503050406030204" pitchFamily="18" charset="0"/>
                              <a:cs typeface="Ebrima" panose="02000000000000000000" pitchFamily="2" charset="0"/>
                            </a:rPr>
                            <m:t>𝐴</m:t>
                          </m:r>
                        </m:e>
                        <m:sub>
                          <m:r>
                            <a:rPr lang="en-US" sz="1800" i="1" kern="0">
                              <a:latin typeface="Cambria Math" panose="02040503050406030204" pitchFamily="18" charset="0"/>
                              <a:ea typeface="Cambria Math" panose="02040503050406030204" pitchFamily="18" charset="0"/>
                              <a:cs typeface="Ebrima" panose="02000000000000000000" pitchFamily="2" charset="0"/>
                            </a:rPr>
                            <m:t>𝑖</m:t>
                          </m:r>
                        </m:sub>
                      </m:sSub>
                      <m:r>
                        <a:rPr lang="en-US" sz="1800" i="1" kern="0">
                          <a:latin typeface="Cambria Math" panose="02040503050406030204" pitchFamily="18" charset="0"/>
                          <a:ea typeface="Cambria Math" panose="02040503050406030204" pitchFamily="18" charset="0"/>
                          <a:cs typeface="Ebrima" panose="02000000000000000000" pitchFamily="2" charset="0"/>
                        </a:rPr>
                        <m:t>+</m:t>
                      </m:r>
                      <m:r>
                        <a:rPr lang="en-US" sz="1800" i="1" kern="0">
                          <a:latin typeface="Cambria Math" panose="02040503050406030204" pitchFamily="18" charset="0"/>
                          <a:ea typeface="Cambria Math" panose="02040503050406030204" pitchFamily="18" charset="0"/>
                          <a:cs typeface="Ebrima" panose="02000000000000000000" pitchFamily="2" charset="0"/>
                        </a:rPr>
                        <m:t>𝛾</m:t>
                      </m:r>
                      <m:sSub>
                        <m:sSubPr>
                          <m:ctrlPr>
                            <a:rPr lang="en-US" sz="1800" i="1" kern="0">
                              <a:latin typeface="Cambria Math" panose="02040503050406030204" pitchFamily="18" charset="0"/>
                              <a:ea typeface="Cambria Math" panose="02040503050406030204" pitchFamily="18" charset="0"/>
                              <a:cs typeface="Ebrima" panose="02000000000000000000" pitchFamily="2" charset="0"/>
                            </a:rPr>
                          </m:ctrlPr>
                        </m:sSubPr>
                        <m:e>
                          <m:r>
                            <a:rPr lang="en-US" sz="1800" i="1" kern="0">
                              <a:latin typeface="Cambria Math" panose="02040503050406030204" pitchFamily="18" charset="0"/>
                              <a:ea typeface="Cambria Math" panose="02040503050406030204" pitchFamily="18" charset="0"/>
                              <a:cs typeface="Ebrima" panose="02000000000000000000" pitchFamily="2" charset="0"/>
                            </a:rPr>
                            <m:t>𝑊</m:t>
                          </m:r>
                        </m:e>
                        <m:sub>
                          <m:r>
                            <a:rPr lang="en-US" sz="1800" i="1" kern="0">
                              <a:latin typeface="Cambria Math" panose="02040503050406030204" pitchFamily="18" charset="0"/>
                              <a:ea typeface="Cambria Math" panose="02040503050406030204" pitchFamily="18" charset="0"/>
                              <a:cs typeface="Ebrima" panose="02000000000000000000" pitchFamily="2" charset="0"/>
                            </a:rPr>
                            <m:t>𝑡</m:t>
                          </m:r>
                        </m:sub>
                      </m:sSub>
                      <m:r>
                        <a:rPr lang="en-US" sz="1800" i="1" kern="0">
                          <a:latin typeface="Cambria Math" panose="02040503050406030204" pitchFamily="18" charset="0"/>
                          <a:ea typeface="Cambria Math" panose="02040503050406030204" pitchFamily="18" charset="0"/>
                          <a:cs typeface="Ebrima" panose="02000000000000000000" pitchFamily="2" charset="0"/>
                        </a:rPr>
                        <m:t>+</m:t>
                      </m:r>
                      <m:r>
                        <a:rPr lang="en-US" sz="1800" i="1" kern="0">
                          <a:latin typeface="Cambria Math" panose="02040503050406030204" pitchFamily="18" charset="0"/>
                          <a:ea typeface="Cambria Math" panose="02040503050406030204" pitchFamily="18" charset="0"/>
                          <a:cs typeface="Ebrima" panose="02000000000000000000" pitchFamily="2" charset="0"/>
                        </a:rPr>
                        <m:t>𝜉</m:t>
                      </m:r>
                      <m:sSub>
                        <m:sSubPr>
                          <m:ctrlPr>
                            <a:rPr lang="en-US" sz="1800" i="1" kern="0">
                              <a:latin typeface="Cambria Math" panose="02040503050406030204" pitchFamily="18" charset="0"/>
                              <a:ea typeface="Cambria Math" panose="02040503050406030204" pitchFamily="18" charset="0"/>
                              <a:cs typeface="Ebrima" panose="02000000000000000000" pitchFamily="2" charset="0"/>
                            </a:rPr>
                          </m:ctrlPr>
                        </m:sSubPr>
                        <m:e>
                          <m:r>
                            <a:rPr lang="en-US" sz="1800" i="1" kern="0">
                              <a:latin typeface="Cambria Math" panose="02040503050406030204" pitchFamily="18" charset="0"/>
                              <a:ea typeface="Cambria Math" panose="02040503050406030204" pitchFamily="18" charset="0"/>
                              <a:cs typeface="Ebrima" panose="02000000000000000000" pitchFamily="2" charset="0"/>
                            </a:rPr>
                            <m:t>𝐴</m:t>
                          </m:r>
                        </m:e>
                        <m:sub>
                          <m:r>
                            <a:rPr lang="en-US" sz="1800" i="1" kern="0">
                              <a:latin typeface="Cambria Math" panose="02040503050406030204" pitchFamily="18" charset="0"/>
                              <a:ea typeface="Cambria Math" panose="02040503050406030204" pitchFamily="18" charset="0"/>
                              <a:cs typeface="Ebrima" panose="02000000000000000000" pitchFamily="2" charset="0"/>
                            </a:rPr>
                            <m:t>𝑖</m:t>
                          </m:r>
                        </m:sub>
                      </m:sSub>
                      <m:sSub>
                        <m:sSubPr>
                          <m:ctrlPr>
                            <a:rPr lang="en-US" sz="1800" i="1" kern="0">
                              <a:latin typeface="Cambria Math" panose="02040503050406030204" pitchFamily="18" charset="0"/>
                              <a:ea typeface="Cambria Math" panose="02040503050406030204" pitchFamily="18" charset="0"/>
                              <a:cs typeface="Ebrima" panose="02000000000000000000" pitchFamily="2" charset="0"/>
                            </a:rPr>
                          </m:ctrlPr>
                        </m:sSubPr>
                        <m:e>
                          <m:r>
                            <a:rPr lang="en-US" sz="1800" i="1" kern="0">
                              <a:latin typeface="Cambria Math" panose="02040503050406030204" pitchFamily="18" charset="0"/>
                              <a:ea typeface="Cambria Math" panose="02040503050406030204" pitchFamily="18" charset="0"/>
                              <a:cs typeface="Ebrima" panose="02000000000000000000" pitchFamily="2" charset="0"/>
                            </a:rPr>
                            <m:t>𝑊</m:t>
                          </m:r>
                        </m:e>
                        <m:sub>
                          <m:r>
                            <a:rPr lang="en-US" sz="1800" i="1" kern="0">
                              <a:latin typeface="Cambria Math" panose="02040503050406030204" pitchFamily="18" charset="0"/>
                              <a:ea typeface="Cambria Math" panose="02040503050406030204" pitchFamily="18" charset="0"/>
                              <a:cs typeface="Ebrima" panose="02000000000000000000" pitchFamily="2" charset="0"/>
                            </a:rPr>
                            <m:t>𝑡</m:t>
                          </m:r>
                        </m:sub>
                      </m:sSub>
                      <m:r>
                        <a:rPr lang="en-US" sz="1800" i="1" kern="0">
                          <a:latin typeface="Cambria Math" panose="02040503050406030204" pitchFamily="18" charset="0"/>
                          <a:ea typeface="Cambria Math" panose="02040503050406030204" pitchFamily="18" charset="0"/>
                          <a:cs typeface="Ebrima" panose="02000000000000000000" pitchFamily="2" charset="0"/>
                        </a:rPr>
                        <m:t>+</m:t>
                      </m:r>
                      <m:r>
                        <a:rPr lang="en-US" sz="1800" i="1" kern="0">
                          <a:latin typeface="Cambria Math" panose="02040503050406030204" pitchFamily="18" charset="0"/>
                          <a:ea typeface="Cambria Math" panose="02040503050406030204" pitchFamily="18" charset="0"/>
                          <a:cs typeface="Ebrima" panose="02000000000000000000" pitchFamily="2" charset="0"/>
                        </a:rPr>
                        <m:t>𝜀</m:t>
                      </m:r>
                    </m:oMath>
                  </m:oMathPara>
                </a14:m>
                <a:endParaRPr lang="en-US" sz="1800" kern="0" dirty="0">
                  <a:latin typeface="Ebrima" panose="02000000000000000000" pitchFamily="2" charset="0"/>
                  <a:ea typeface="Ebrima" panose="02000000000000000000" pitchFamily="2" charset="0"/>
                  <a:cs typeface="Ebrima" panose="02000000000000000000" pitchFamily="2" charset="0"/>
                </a:endParaRPr>
              </a:p>
              <a:p>
                <a:pPr algn="l">
                  <a:spcBef>
                    <a:spcPts val="1200"/>
                  </a:spcBef>
                  <a:buClr>
                    <a:srgbClr val="4E2A84"/>
                  </a:buClr>
                  <a:buSzPct val="80000"/>
                </a:pPr>
                <a14:m>
                  <m:oMath xmlns:m="http://schemas.openxmlformats.org/officeDocument/2006/math">
                    <m:sSub>
                      <m:sSubPr>
                        <m:ctrlPr>
                          <a:rPr lang="en-US" sz="1600" i="1" kern="0" smtClean="0">
                            <a:latin typeface="Cambria Math" panose="02040503050406030204" pitchFamily="18" charset="0"/>
                            <a:ea typeface="Ebrima" panose="02000000000000000000" pitchFamily="2" charset="0"/>
                            <a:cs typeface="Ebrima" panose="02000000000000000000" pitchFamily="2" charset="0"/>
                          </a:rPr>
                        </m:ctrlPr>
                      </m:sSubPr>
                      <m:e>
                        <m:r>
                          <a:rPr lang="en-US" sz="1600" b="0" i="1" kern="0" smtClean="0">
                            <a:latin typeface="Cambria Math" panose="02040503050406030204" pitchFamily="18" charset="0"/>
                            <a:ea typeface="Ebrima" panose="02000000000000000000" pitchFamily="2" charset="0"/>
                            <a:cs typeface="Ebrima" panose="02000000000000000000" pitchFamily="2" charset="0"/>
                          </a:rPr>
                          <m:t>𝑌</m:t>
                        </m:r>
                      </m:e>
                      <m:sub>
                        <m:r>
                          <a:rPr lang="en-US" sz="1600" b="0" i="1" kern="0" smtClean="0">
                            <a:latin typeface="Cambria Math" panose="02040503050406030204" pitchFamily="18" charset="0"/>
                            <a:ea typeface="Ebrima" panose="02000000000000000000" pitchFamily="2" charset="0"/>
                            <a:cs typeface="Ebrima" panose="02000000000000000000" pitchFamily="2" charset="0"/>
                          </a:rPr>
                          <m:t>𝑖</m:t>
                        </m:r>
                      </m:sub>
                    </m:sSub>
                  </m:oMath>
                </a14:m>
                <a:r>
                  <a:rPr lang="en-US" sz="1600" kern="0" dirty="0">
                    <a:latin typeface="Ebrima" panose="02000000000000000000" pitchFamily="2" charset="0"/>
                    <a:ea typeface="Ebrima" panose="02000000000000000000" pitchFamily="2" charset="0"/>
                    <a:cs typeface="Ebrima" panose="02000000000000000000" pitchFamily="2" charset="0"/>
                  </a:rPr>
                  <a:t>: Expected payoff of arm </a:t>
                </a:r>
                <a14:m>
                  <m:oMath xmlns:m="http://schemas.openxmlformats.org/officeDocument/2006/math">
                    <m:r>
                      <a:rPr lang="en-US" sz="1600" b="0" i="1" kern="0" smtClean="0">
                        <a:latin typeface="Cambria Math" panose="02040503050406030204" pitchFamily="18" charset="0"/>
                        <a:ea typeface="Cambria Math" panose="02040503050406030204" pitchFamily="18" charset="0"/>
                        <a:cs typeface="Ebrima" panose="02000000000000000000" pitchFamily="2" charset="0"/>
                      </a:rPr>
                      <m:t>𝑖</m:t>
                    </m:r>
                  </m:oMath>
                </a14:m>
                <a:r>
                  <a:rPr lang="en-US" sz="1600" kern="0" dirty="0">
                    <a:ea typeface="Ebrima" panose="02000000000000000000" pitchFamily="2" charset="0"/>
                    <a:cs typeface="Ebrima" panose="02000000000000000000" pitchFamily="2" charset="0"/>
                  </a:rPr>
                  <a:t> </a:t>
                </a:r>
                <a:endParaRPr lang="en-US" sz="1600" i="1" kern="0" dirty="0">
                  <a:latin typeface="Cambria Math" panose="02040503050406030204" pitchFamily="18" charset="0"/>
                  <a:ea typeface="Ebrima" panose="02000000000000000000" pitchFamily="2" charset="0"/>
                  <a:cs typeface="Ebrima" panose="02000000000000000000" pitchFamily="2" charset="0"/>
                </a:endParaRPr>
              </a:p>
              <a:p>
                <a:pPr algn="l">
                  <a:spcBef>
                    <a:spcPts val="1200"/>
                  </a:spcBef>
                  <a:buClr>
                    <a:srgbClr val="4E2A84"/>
                  </a:buClr>
                  <a:buSzPct val="80000"/>
                </a:pPr>
                <a14:m>
                  <m:oMath xmlns:m="http://schemas.openxmlformats.org/officeDocument/2006/math">
                    <m:sSub>
                      <m:sSubPr>
                        <m:ctrlPr>
                          <a:rPr lang="en-US" sz="1600" i="1" kern="0">
                            <a:latin typeface="Cambria Math" panose="02040503050406030204" pitchFamily="18" charset="0"/>
                            <a:ea typeface="Ebrima" panose="02000000000000000000" pitchFamily="2" charset="0"/>
                            <a:cs typeface="Ebrima" panose="02000000000000000000" pitchFamily="2" charset="0"/>
                          </a:rPr>
                        </m:ctrlPr>
                      </m:sSubPr>
                      <m:e>
                        <m:r>
                          <a:rPr lang="en-US" sz="1600" b="0" i="1" kern="0" smtClean="0">
                            <a:latin typeface="Cambria Math" panose="02040503050406030204" pitchFamily="18" charset="0"/>
                            <a:ea typeface="Ebrima" panose="02000000000000000000" pitchFamily="2" charset="0"/>
                            <a:cs typeface="Ebrima" panose="02000000000000000000" pitchFamily="2" charset="0"/>
                          </a:rPr>
                          <m:t>𝐴</m:t>
                        </m:r>
                      </m:e>
                      <m:sub>
                        <m:r>
                          <a:rPr lang="en-US" sz="1600" i="1" kern="0">
                            <a:latin typeface="Cambria Math" panose="02040503050406030204" pitchFamily="18" charset="0"/>
                            <a:ea typeface="Ebrima" panose="02000000000000000000" pitchFamily="2" charset="0"/>
                            <a:cs typeface="Ebrima" panose="02000000000000000000" pitchFamily="2" charset="0"/>
                          </a:rPr>
                          <m:t>𝑖</m:t>
                        </m:r>
                      </m:sub>
                    </m:sSub>
                  </m:oMath>
                </a14:m>
                <a:r>
                  <a:rPr lang="en-US" sz="1600" kern="0" dirty="0">
                    <a:latin typeface="Ebrima" panose="02000000000000000000" pitchFamily="2" charset="0"/>
                    <a:ea typeface="Ebrima" panose="02000000000000000000" pitchFamily="2" charset="0"/>
                    <a:cs typeface="Ebrima" panose="02000000000000000000" pitchFamily="2" charset="0"/>
                  </a:rPr>
                  <a:t>: Contextual variables for arm </a:t>
                </a:r>
                <a14:m>
                  <m:oMath xmlns:m="http://schemas.openxmlformats.org/officeDocument/2006/math">
                    <m:r>
                      <a:rPr lang="en-US" sz="1600" b="0" i="1" kern="0" smtClean="0">
                        <a:latin typeface="Cambria Math" panose="02040503050406030204" pitchFamily="18" charset="0"/>
                        <a:ea typeface="Cambria Math" panose="02040503050406030204" pitchFamily="18" charset="0"/>
                        <a:cs typeface="Ebrima" panose="02000000000000000000" pitchFamily="2" charset="0"/>
                      </a:rPr>
                      <m:t>𝑖</m:t>
                    </m:r>
                  </m:oMath>
                </a14:m>
                <a:endParaRPr lang="en-US" sz="1600" kern="0" dirty="0">
                  <a:latin typeface="Ebrima" panose="02000000000000000000" pitchFamily="2" charset="0"/>
                  <a:ea typeface="Ebrima" panose="02000000000000000000" pitchFamily="2" charset="0"/>
                  <a:cs typeface="Ebrima" panose="02000000000000000000" pitchFamily="2" charset="0"/>
                </a:endParaRPr>
              </a:p>
              <a:p>
                <a:pPr algn="l">
                  <a:spcBef>
                    <a:spcPts val="1200"/>
                  </a:spcBef>
                  <a:buClr>
                    <a:srgbClr val="4E2A84"/>
                  </a:buClr>
                  <a:buSzPct val="80000"/>
                </a:pPr>
                <a14:m>
                  <m:oMath xmlns:m="http://schemas.openxmlformats.org/officeDocument/2006/math">
                    <m:sSub>
                      <m:sSubPr>
                        <m:ctrlPr>
                          <a:rPr lang="en-US" sz="1600" i="1" kern="0">
                            <a:latin typeface="Cambria Math" panose="02040503050406030204" pitchFamily="18" charset="0"/>
                            <a:ea typeface="Ebrima" panose="02000000000000000000" pitchFamily="2" charset="0"/>
                            <a:cs typeface="Ebrima" panose="02000000000000000000" pitchFamily="2" charset="0"/>
                          </a:rPr>
                        </m:ctrlPr>
                      </m:sSubPr>
                      <m:e>
                        <m:r>
                          <a:rPr lang="en-US" sz="1600" b="0" i="1" kern="0" smtClean="0">
                            <a:latin typeface="Cambria Math" panose="02040503050406030204" pitchFamily="18" charset="0"/>
                            <a:ea typeface="Ebrima" panose="02000000000000000000" pitchFamily="2" charset="0"/>
                            <a:cs typeface="Ebrima" panose="02000000000000000000" pitchFamily="2" charset="0"/>
                          </a:rPr>
                          <m:t>𝑊</m:t>
                        </m:r>
                      </m:e>
                      <m:sub>
                        <m:r>
                          <a:rPr lang="en-US" sz="1600" b="0" i="1" kern="0" smtClean="0">
                            <a:latin typeface="Cambria Math" panose="02040503050406030204" pitchFamily="18" charset="0"/>
                            <a:ea typeface="Ebrima" panose="02000000000000000000" pitchFamily="2" charset="0"/>
                            <a:cs typeface="Ebrima" panose="02000000000000000000" pitchFamily="2" charset="0"/>
                          </a:rPr>
                          <m:t>𝑡</m:t>
                        </m:r>
                      </m:sub>
                    </m:sSub>
                  </m:oMath>
                </a14:m>
                <a:r>
                  <a:rPr lang="en-US" sz="1600" kern="0" dirty="0">
                    <a:latin typeface="Ebrima" panose="02000000000000000000" pitchFamily="2" charset="0"/>
                    <a:ea typeface="Ebrima" panose="02000000000000000000" pitchFamily="2" charset="0"/>
                    <a:cs typeface="Ebrima" panose="02000000000000000000" pitchFamily="2" charset="0"/>
                  </a:rPr>
                  <a:t>: Non-stationary global variables</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Contextual variables can guide hypotheses about the supply chain without necessarily harming the learning process</a:t>
                </a:r>
              </a:p>
            </p:txBody>
          </p:sp>
        </mc:Choice>
        <mc:Fallback xmlns="">
          <p:sp>
            <p:nvSpPr>
              <p:cNvPr id="9" name="Content Placeholder 2"/>
              <p:cNvSpPr txBox="1">
                <a:spLocks noRot="1" noChangeAspect="1" noMove="1" noResize="1" noEditPoints="1" noAdjustHandles="1" noChangeArrowheads="1" noChangeShapeType="1" noTextEdit="1"/>
              </p:cNvSpPr>
              <p:nvPr/>
            </p:nvSpPr>
            <p:spPr bwMode="auto">
              <a:xfrm>
                <a:off x="548640" y="1371600"/>
                <a:ext cx="8021775" cy="3232298"/>
              </a:xfrm>
              <a:prstGeom prst="rect">
                <a:avLst/>
              </a:prstGeom>
              <a:blipFill>
                <a:blip r:embed="rId3"/>
                <a:stretch>
                  <a:fillRect l="-152" t="-7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32</a:t>
            </a:fld>
            <a:endParaRPr lang="en-US" dirty="0"/>
          </a:p>
        </p:txBody>
      </p:sp>
    </p:spTree>
    <p:extLst>
      <p:ext uri="{BB962C8B-B14F-4D97-AF65-F5344CB8AC3E}">
        <p14:creationId xmlns:p14="http://schemas.microsoft.com/office/powerpoint/2010/main" val="30753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33</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Questions we want to answer</a:t>
            </a:r>
          </a:p>
        </p:txBody>
      </p:sp>
      <p:sp>
        <p:nvSpPr>
          <p:cNvPr id="9" name="Content Placeholder 2"/>
          <p:cNvSpPr txBox="1">
            <a:spLocks/>
          </p:cNvSpPr>
          <p:nvPr/>
        </p:nvSpPr>
        <p:spPr bwMode="auto">
          <a:xfrm>
            <a:off x="548640" y="1371600"/>
            <a:ext cx="8021775" cy="323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Iterative sampling should be targeted to answer crucial system unknowns</a:t>
            </a:r>
          </a:p>
          <a:p>
            <a:pPr marL="182880" indent="-182880" algn="l">
              <a:spcBef>
                <a:spcPts val="1200"/>
              </a:spcBef>
              <a:buClr>
                <a:srgbClr val="4E2A84"/>
              </a:buClr>
              <a:buSzPct val="80000"/>
              <a:buFont typeface="Arial" panose="020B0604020202020204" pitchFamily="34" charset="0"/>
              <a:buChar char="•"/>
            </a:pPr>
            <a:r>
              <a:rPr lang="en-US" sz="1800" b="1" kern="0" dirty="0">
                <a:latin typeface="Ebrima" panose="02000000000000000000" pitchFamily="2" charset="0"/>
                <a:ea typeface="Ebrima" panose="02000000000000000000" pitchFamily="2" charset="0"/>
                <a:cs typeface="Ebrima" panose="02000000000000000000" pitchFamily="2" charset="0"/>
              </a:rPr>
              <a:t>What are the dispersal patterns in falsified drugs throughout the supply chain?</a:t>
            </a:r>
          </a:p>
          <a:p>
            <a:pPr marL="925830" lvl="1" indent="-182880">
              <a:spcBef>
                <a:spcPts val="6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Fragment concentration?</a:t>
            </a:r>
          </a:p>
          <a:p>
            <a:pPr marL="925830" lvl="1" indent="-182880">
              <a:spcBef>
                <a:spcPts val="6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Scattered over time?</a:t>
            </a:r>
          </a:p>
          <a:p>
            <a:pPr marL="182880" indent="-182880" algn="l">
              <a:spcBef>
                <a:spcPts val="1200"/>
              </a:spcBef>
              <a:buClr>
                <a:srgbClr val="4E2A84"/>
              </a:buClr>
              <a:buSzPct val="80000"/>
              <a:buFont typeface="Arial" panose="020B0604020202020204" pitchFamily="34" charset="0"/>
              <a:buChar char="•"/>
            </a:pPr>
            <a:r>
              <a:rPr lang="en-US" sz="1800" b="1" kern="0" dirty="0">
                <a:latin typeface="Ebrima" panose="02000000000000000000" pitchFamily="2" charset="0"/>
                <a:ea typeface="Ebrima" panose="02000000000000000000" pitchFamily="2" charset="0"/>
                <a:cs typeface="Ebrima" panose="02000000000000000000" pitchFamily="2" charset="0"/>
              </a:rPr>
              <a:t>What does the fragment distribution look like?</a:t>
            </a:r>
          </a:p>
          <a:p>
            <a:pPr marL="925830" lvl="1" indent="-182880">
              <a:spcBef>
                <a:spcPts val="6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What proportions of fragments capture what proportions of the market?</a:t>
            </a:r>
          </a:p>
          <a:p>
            <a:pPr marL="182880" indent="-182880" algn="l">
              <a:spcBef>
                <a:spcPts val="1200"/>
              </a:spcBef>
              <a:buClr>
                <a:srgbClr val="4E2A84"/>
              </a:buClr>
              <a:buSzPct val="80000"/>
              <a:buFont typeface="Arial" panose="020B0604020202020204" pitchFamily="34" charset="0"/>
              <a:buChar char="•"/>
            </a:pPr>
            <a:r>
              <a:rPr lang="en-US" sz="1800" b="1" kern="0" dirty="0">
                <a:latin typeface="Ebrima" panose="02000000000000000000" pitchFamily="2" charset="0"/>
                <a:ea typeface="Ebrima" panose="02000000000000000000" pitchFamily="2" charset="0"/>
                <a:cs typeface="Ebrima" panose="02000000000000000000" pitchFamily="2" charset="0"/>
              </a:rPr>
              <a:t>What unknown barriers exist for implementing a PAD-testing policy?</a:t>
            </a:r>
          </a:p>
        </p:txBody>
      </p:sp>
      <p:sp>
        <p:nvSpPr>
          <p:cNvPr id="5" name="Slide Number Placeholder 4"/>
          <p:cNvSpPr>
            <a:spLocks noGrp="1"/>
          </p:cNvSpPr>
          <p:nvPr>
            <p:ph type="sldNum" sz="quarter" idx="12"/>
          </p:nvPr>
        </p:nvSpPr>
        <p:spPr>
          <a:xfrm>
            <a:off x="137008" y="4785051"/>
            <a:ext cx="338664" cy="273844"/>
          </a:xfrm>
        </p:spPr>
        <p:txBody>
          <a:bodyPr/>
          <a:lstStyle/>
          <a:p>
            <a:r>
              <a:rPr lang="en-US" dirty="0"/>
              <a:t>16</a:t>
            </a:r>
          </a:p>
        </p:txBody>
      </p:sp>
    </p:spTree>
    <p:extLst>
      <p:ext uri="{BB962C8B-B14F-4D97-AF65-F5344CB8AC3E}">
        <p14:creationId xmlns:p14="http://schemas.microsoft.com/office/powerpoint/2010/main" val="290901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34</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b="0" dirty="0">
                <a:latin typeface="Corbel" panose="020B0503020204020204" pitchFamily="34" charset="0"/>
              </a:rPr>
              <a:t>Feasibility example:</a:t>
            </a:r>
            <a:r>
              <a:rPr lang="en-US" sz="3600" dirty="0">
                <a:latin typeface="Corbel" panose="020B0503020204020204" pitchFamily="34" charset="0"/>
              </a:rPr>
              <a:t> Response time</a:t>
            </a:r>
          </a:p>
        </p:txBody>
      </p:sp>
      <p:cxnSp>
        <p:nvCxnSpPr>
          <p:cNvPr id="4" name="Straight Arrow Connector 3"/>
          <p:cNvCxnSpPr/>
          <p:nvPr/>
        </p:nvCxnSpPr>
        <p:spPr>
          <a:xfrm flipV="1">
            <a:off x="1105789" y="1180214"/>
            <a:ext cx="0" cy="2998382"/>
          </a:xfrm>
          <a:prstGeom prst="straightConnector1">
            <a:avLst/>
          </a:prstGeom>
          <a:ln w="19050">
            <a:solidFill>
              <a:schemeClr val="tx1">
                <a:lumMod val="90000"/>
                <a:lumOff val="10000"/>
                <a:alpha val="7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105789" y="4178596"/>
            <a:ext cx="6932425" cy="0"/>
          </a:xfrm>
          <a:prstGeom prst="straightConnector1">
            <a:avLst/>
          </a:prstGeom>
          <a:ln w="19050">
            <a:solidFill>
              <a:schemeClr val="tx1">
                <a:lumMod val="90000"/>
                <a:lumOff val="10000"/>
                <a:alpha val="7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014993" y="4007019"/>
            <a:ext cx="693071" cy="338554"/>
          </a:xfrm>
          <a:prstGeom prst="rect">
            <a:avLst/>
          </a:prstGeom>
          <a:noFill/>
        </p:spPr>
        <p:txBody>
          <a:bodyPr wrap="square" rtlCol="0">
            <a:spAutoFit/>
          </a:bodyPr>
          <a:lstStyle/>
          <a:p>
            <a:r>
              <a:rPr lang="en-US" sz="1600" b="1" dirty="0">
                <a:solidFill>
                  <a:schemeClr val="tx1">
                    <a:lumMod val="90000"/>
                    <a:lumOff val="10000"/>
                  </a:schemeClr>
                </a:solidFill>
                <a:latin typeface="Corbel" panose="020B0503020204020204" pitchFamily="34" charset="0"/>
              </a:rPr>
              <a:t>Time</a:t>
            </a:r>
          </a:p>
        </p:txBody>
      </p:sp>
      <p:sp>
        <p:nvSpPr>
          <p:cNvPr id="13" name="TextBox 12"/>
          <p:cNvSpPr txBox="1"/>
          <p:nvPr/>
        </p:nvSpPr>
        <p:spPr>
          <a:xfrm>
            <a:off x="202019" y="2492194"/>
            <a:ext cx="967564" cy="584775"/>
          </a:xfrm>
          <a:prstGeom prst="rect">
            <a:avLst/>
          </a:prstGeom>
          <a:noFill/>
        </p:spPr>
        <p:txBody>
          <a:bodyPr wrap="square" rtlCol="0">
            <a:spAutoFit/>
          </a:bodyPr>
          <a:lstStyle/>
          <a:p>
            <a:r>
              <a:rPr lang="en-US" sz="1600" b="1" dirty="0">
                <a:solidFill>
                  <a:schemeClr val="tx1">
                    <a:lumMod val="90000"/>
                    <a:lumOff val="10000"/>
                  </a:schemeClr>
                </a:solidFill>
                <a:latin typeface="Corbel" panose="020B0503020204020204" pitchFamily="34" charset="0"/>
              </a:rPr>
              <a:t>Drug Amount</a:t>
            </a:r>
          </a:p>
        </p:txBody>
      </p:sp>
      <p:cxnSp>
        <p:nvCxnSpPr>
          <p:cNvPr id="15" name="Straight Connector 14"/>
          <p:cNvCxnSpPr/>
          <p:nvPr/>
        </p:nvCxnSpPr>
        <p:spPr>
          <a:xfrm>
            <a:off x="1105789" y="1382233"/>
            <a:ext cx="6432695" cy="27963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2019" y="1180214"/>
            <a:ext cx="1039429" cy="523220"/>
          </a:xfrm>
          <a:prstGeom prst="rect">
            <a:avLst/>
          </a:prstGeom>
          <a:noFill/>
        </p:spPr>
        <p:txBody>
          <a:bodyPr wrap="square" rtlCol="0">
            <a:spAutoFit/>
          </a:bodyPr>
          <a:lstStyle/>
          <a:p>
            <a:r>
              <a:rPr lang="en-US" sz="1400" b="1" i="1" dirty="0">
                <a:solidFill>
                  <a:srgbClr val="0070C0"/>
                </a:solidFill>
                <a:latin typeface="Corbel" panose="020B0503020204020204" pitchFamily="34" charset="0"/>
              </a:rPr>
              <a:t>Initial Batch Size</a:t>
            </a:r>
          </a:p>
        </p:txBody>
      </p:sp>
      <mc:AlternateContent xmlns:mc="http://schemas.openxmlformats.org/markup-compatibility/2006" xmlns:a14="http://schemas.microsoft.com/office/drawing/2010/main">
        <mc:Choice Requires="a14">
          <p:sp>
            <p:nvSpPr>
              <p:cNvPr id="16" name="TextBox 15"/>
              <p:cNvSpPr txBox="1"/>
              <p:nvPr/>
            </p:nvSpPr>
            <p:spPr>
              <a:xfrm>
                <a:off x="7113181" y="4192806"/>
                <a:ext cx="744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kern="0">
                              <a:solidFill>
                                <a:srgbClr val="0070C0"/>
                              </a:solidFill>
                              <a:latin typeface="Cambria Math" panose="02040503050406030204" pitchFamily="18" charset="0"/>
                            </a:rPr>
                          </m:ctrlPr>
                        </m:accPr>
                        <m:e>
                          <m:r>
                            <a:rPr lang="en-US" b="1" i="1" kern="0">
                              <a:solidFill>
                                <a:srgbClr val="0070C0"/>
                              </a:solidFill>
                              <a:latin typeface="Cambria Math" panose="02040503050406030204" pitchFamily="18" charset="0"/>
                            </a:rPr>
                            <m:t>𝑳</m:t>
                          </m:r>
                        </m:e>
                      </m:acc>
                    </m:oMath>
                  </m:oMathPara>
                </a14:m>
                <a:endParaRPr lang="en-US" dirty="0">
                  <a:solidFill>
                    <a:srgbClr val="0070C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7113181" y="4192806"/>
                <a:ext cx="744279" cy="369332"/>
              </a:xfrm>
              <a:prstGeom prst="rect">
                <a:avLst/>
              </a:prstGeom>
              <a:blipFill rotWithShape="0">
                <a:blip r:embed="rId3"/>
                <a:stretch>
                  <a:fillRect r="-2459"/>
                </a:stretch>
              </a:blipFill>
            </p:spPr>
            <p:txBody>
              <a:bodyPr/>
              <a:lstStyle/>
              <a:p>
                <a:r>
                  <a:rPr lang="en-US">
                    <a:noFill/>
                  </a:rPr>
                  <a:t> </a:t>
                </a:r>
              </a:p>
            </p:txBody>
          </p:sp>
        </mc:Fallback>
      </mc:AlternateContent>
      <p:sp>
        <p:nvSpPr>
          <p:cNvPr id="20" name="TextBox 19"/>
          <p:cNvSpPr txBox="1"/>
          <p:nvPr/>
        </p:nvSpPr>
        <p:spPr>
          <a:xfrm>
            <a:off x="1081777" y="3711840"/>
            <a:ext cx="999460" cy="307777"/>
          </a:xfrm>
          <a:prstGeom prst="rect">
            <a:avLst/>
          </a:prstGeom>
          <a:noFill/>
        </p:spPr>
        <p:txBody>
          <a:bodyPr wrap="square" rtlCol="0">
            <a:spAutoFit/>
          </a:bodyPr>
          <a:lstStyle/>
          <a:p>
            <a:r>
              <a:rPr lang="en-US" sz="1400" b="1" i="1" dirty="0">
                <a:solidFill>
                  <a:srgbClr val="CC3300"/>
                </a:solidFill>
                <a:latin typeface="Corbel" panose="020B0503020204020204" pitchFamily="34" charset="0"/>
              </a:rPr>
              <a:t>Diagnosis</a:t>
            </a:r>
          </a:p>
        </p:txBody>
      </p:sp>
      <mc:AlternateContent xmlns:mc="http://schemas.openxmlformats.org/markup-compatibility/2006" xmlns:a14="http://schemas.microsoft.com/office/drawing/2010/main">
        <mc:Choice Requires="a14">
          <p:sp>
            <p:nvSpPr>
              <p:cNvPr id="21" name="TextBox 20"/>
              <p:cNvSpPr txBox="1"/>
              <p:nvPr/>
            </p:nvSpPr>
            <p:spPr>
              <a:xfrm>
                <a:off x="2082990" y="4310531"/>
                <a:ext cx="744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kern="0" smtClean="0">
                          <a:solidFill>
                            <a:srgbClr val="009900"/>
                          </a:solidFill>
                          <a:latin typeface="Cambria Math" panose="02040503050406030204" pitchFamily="18" charset="0"/>
                        </a:rPr>
                        <m:t>𝑹</m:t>
                      </m:r>
                    </m:oMath>
                  </m:oMathPara>
                </a14:m>
                <a:endParaRPr lang="en-US" dirty="0">
                  <a:solidFill>
                    <a:srgbClr val="0099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082990" y="4310531"/>
                <a:ext cx="744279" cy="369332"/>
              </a:xfrm>
              <a:prstGeom prst="rect">
                <a:avLst/>
              </a:prstGeom>
              <a:blipFill rotWithShape="0">
                <a:blip r:embed="rId4"/>
                <a:stretch>
                  <a:fillRect/>
                </a:stretch>
              </a:blipFill>
            </p:spPr>
            <p:txBody>
              <a:bodyPr/>
              <a:lstStyle/>
              <a:p>
                <a:r>
                  <a:rPr lang="en-US">
                    <a:noFill/>
                  </a:rPr>
                  <a:t> </a:t>
                </a:r>
              </a:p>
            </p:txBody>
          </p:sp>
        </mc:Fallback>
      </mc:AlternateContent>
      <p:cxnSp>
        <p:nvCxnSpPr>
          <p:cNvPr id="26" name="Straight Arrow Connector 25"/>
          <p:cNvCxnSpPr/>
          <p:nvPr/>
        </p:nvCxnSpPr>
        <p:spPr>
          <a:xfrm>
            <a:off x="1892771" y="3958828"/>
            <a:ext cx="212478" cy="195395"/>
          </a:xfrm>
          <a:prstGeom prst="straightConnector1">
            <a:avLst/>
          </a:prstGeom>
          <a:ln w="2540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rot="5400000">
            <a:off x="2380733" y="3935052"/>
            <a:ext cx="150516" cy="723275"/>
          </a:xfrm>
          <a:prstGeom prst="rightBrace">
            <a:avLst>
              <a:gd name="adj1" fmla="val 59276"/>
              <a:gd name="adj2" fmla="val 50000"/>
            </a:avLst>
          </a:prstGeom>
          <a:ln w="19050">
            <a:solidFill>
              <a:srgbClr val="0099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3028154" y="2768574"/>
            <a:ext cx="1415830" cy="523220"/>
          </a:xfrm>
          <a:prstGeom prst="rect">
            <a:avLst/>
          </a:prstGeom>
          <a:noFill/>
        </p:spPr>
        <p:txBody>
          <a:bodyPr wrap="square" rtlCol="0">
            <a:spAutoFit/>
          </a:bodyPr>
          <a:lstStyle/>
          <a:p>
            <a:r>
              <a:rPr lang="en-US" sz="1400" b="1" i="1" dirty="0">
                <a:solidFill>
                  <a:srgbClr val="CC3300"/>
                </a:solidFill>
                <a:latin typeface="Corbel" panose="020B0503020204020204" pitchFamily="34" charset="0"/>
              </a:rPr>
              <a:t>Captured Product Amount</a:t>
            </a:r>
          </a:p>
        </p:txBody>
      </p:sp>
      <p:cxnSp>
        <p:nvCxnSpPr>
          <p:cNvPr id="33" name="Straight Arrow Connector 32"/>
          <p:cNvCxnSpPr/>
          <p:nvPr/>
        </p:nvCxnSpPr>
        <p:spPr>
          <a:xfrm flipH="1">
            <a:off x="2870576" y="3190268"/>
            <a:ext cx="177643" cy="101526"/>
          </a:xfrm>
          <a:prstGeom prst="straightConnector1">
            <a:avLst/>
          </a:prstGeom>
          <a:ln w="2540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35040" y="1188720"/>
            <a:ext cx="2560320" cy="646331"/>
          </a:xfrm>
          <a:prstGeom prst="rect">
            <a:avLst/>
          </a:prstGeom>
          <a:solidFill>
            <a:schemeClr val="bg1">
              <a:lumMod val="95000"/>
              <a:alpha val="70000"/>
            </a:schemeClr>
          </a:solidFill>
          <a:ln w="25400">
            <a:solidFill>
              <a:schemeClr val="bg1">
                <a:lumMod val="75000"/>
                <a:alpha val="90000"/>
              </a:schemeClr>
            </a:solidFill>
          </a:ln>
        </p:spPr>
        <p:txBody>
          <a:bodyPr wrap="square" rtlCol="0">
            <a:spAutoFit/>
          </a:bodyPr>
          <a:lstStyle/>
          <a:p>
            <a:r>
              <a:rPr lang="en-US" i="1" dirty="0">
                <a:solidFill>
                  <a:schemeClr val="bg2">
                    <a:lumMod val="50000"/>
                  </a:schemeClr>
                </a:solidFill>
                <a:latin typeface="Gill Sans MT" panose="020B0502020104020203" pitchFamily="34" charset="0"/>
              </a:rPr>
              <a:t>Detection time: </a:t>
            </a:r>
            <a:r>
              <a:rPr lang="en-US" b="1" i="1" dirty="0">
                <a:solidFill>
                  <a:schemeClr val="bg2">
                    <a:lumMod val="50000"/>
                  </a:schemeClr>
                </a:solidFill>
                <a:latin typeface="Gill Sans MT" panose="020B0502020104020203" pitchFamily="34" charset="0"/>
              </a:rPr>
              <a:t>Early</a:t>
            </a:r>
          </a:p>
          <a:p>
            <a:r>
              <a:rPr lang="en-US" i="1" dirty="0">
                <a:solidFill>
                  <a:schemeClr val="bg2">
                    <a:lumMod val="50000"/>
                  </a:schemeClr>
                </a:solidFill>
                <a:latin typeface="Gill Sans MT" panose="020B0502020104020203" pitchFamily="34" charset="0"/>
              </a:rPr>
              <a:t>Recall period: </a:t>
            </a:r>
            <a:r>
              <a:rPr lang="en-US" b="1" i="1" dirty="0">
                <a:solidFill>
                  <a:schemeClr val="bg2">
                    <a:lumMod val="50000"/>
                  </a:schemeClr>
                </a:solidFill>
                <a:latin typeface="Gill Sans MT" panose="020B0502020104020203" pitchFamily="34" charset="0"/>
              </a:rPr>
              <a:t>Short</a:t>
            </a:r>
          </a:p>
        </p:txBody>
      </p:sp>
      <p:cxnSp>
        <p:nvCxnSpPr>
          <p:cNvPr id="19" name="Straight Connector 18"/>
          <p:cNvCxnSpPr/>
          <p:nvPr/>
        </p:nvCxnSpPr>
        <p:spPr>
          <a:xfrm>
            <a:off x="2806783" y="2133600"/>
            <a:ext cx="0" cy="2044996"/>
          </a:xfrm>
          <a:prstGeom prst="line">
            <a:avLst/>
          </a:prstGeom>
          <a:ln w="50800">
            <a:solidFill>
              <a:srgbClr val="FF0000">
                <a:alpha val="90000"/>
              </a:srgbClr>
            </a:solidFill>
            <a:prstDash val="sysDot"/>
          </a:ln>
        </p:spPr>
        <p:style>
          <a:lnRef idx="1">
            <a:schemeClr val="accent1"/>
          </a:lnRef>
          <a:fillRef idx="0">
            <a:schemeClr val="accent1"/>
          </a:fillRef>
          <a:effectRef idx="0">
            <a:schemeClr val="accent1"/>
          </a:effectRef>
          <a:fontRef idx="minor">
            <a:schemeClr val="tx1"/>
          </a:fontRef>
        </p:style>
      </p:cxnSp>
      <p:sp>
        <p:nvSpPr>
          <p:cNvPr id="22" name="Slide Number Placeholder 4"/>
          <p:cNvSpPr>
            <a:spLocks noGrp="1"/>
          </p:cNvSpPr>
          <p:nvPr>
            <p:ph type="sldNum" sz="quarter" idx="12"/>
          </p:nvPr>
        </p:nvSpPr>
        <p:spPr>
          <a:xfrm>
            <a:off x="137008" y="4785051"/>
            <a:ext cx="338664" cy="273844"/>
          </a:xfrm>
        </p:spPr>
        <p:txBody>
          <a:bodyPr/>
          <a:lstStyle/>
          <a:p>
            <a:r>
              <a:rPr lang="en-US" dirty="0"/>
              <a:t>24</a:t>
            </a:r>
          </a:p>
        </p:txBody>
      </p:sp>
    </p:spTree>
    <p:extLst>
      <p:ext uri="{BB962C8B-B14F-4D97-AF65-F5344CB8AC3E}">
        <p14:creationId xmlns:p14="http://schemas.microsoft.com/office/powerpoint/2010/main" val="74353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9" grpId="0" animBg="1"/>
      <p:bldP spid="32" grpId="0"/>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35</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b="0" dirty="0">
                <a:latin typeface="Corbel" panose="020B0503020204020204" pitchFamily="34" charset="0"/>
              </a:rPr>
              <a:t>Feasibility analysis:</a:t>
            </a:r>
            <a:r>
              <a:rPr lang="en-US" sz="3600" dirty="0">
                <a:latin typeface="Corbel" panose="020B0503020204020204" pitchFamily="34" charset="0"/>
              </a:rPr>
              <a:t> Response time</a:t>
            </a:r>
          </a:p>
        </p:txBody>
      </p:sp>
      <p:cxnSp>
        <p:nvCxnSpPr>
          <p:cNvPr id="4" name="Straight Arrow Connector 3"/>
          <p:cNvCxnSpPr/>
          <p:nvPr/>
        </p:nvCxnSpPr>
        <p:spPr>
          <a:xfrm flipV="1">
            <a:off x="1105789" y="1180214"/>
            <a:ext cx="0" cy="2998382"/>
          </a:xfrm>
          <a:prstGeom prst="straightConnector1">
            <a:avLst/>
          </a:prstGeom>
          <a:ln w="19050">
            <a:solidFill>
              <a:schemeClr val="tx1">
                <a:lumMod val="90000"/>
                <a:lumOff val="10000"/>
                <a:alpha val="7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105789" y="4178596"/>
            <a:ext cx="6932425" cy="0"/>
          </a:xfrm>
          <a:prstGeom prst="straightConnector1">
            <a:avLst/>
          </a:prstGeom>
          <a:ln w="19050">
            <a:solidFill>
              <a:schemeClr val="tx1">
                <a:lumMod val="90000"/>
                <a:lumOff val="10000"/>
                <a:alpha val="7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014993" y="4007019"/>
            <a:ext cx="693071" cy="338554"/>
          </a:xfrm>
          <a:prstGeom prst="rect">
            <a:avLst/>
          </a:prstGeom>
          <a:noFill/>
        </p:spPr>
        <p:txBody>
          <a:bodyPr wrap="square" rtlCol="0">
            <a:spAutoFit/>
          </a:bodyPr>
          <a:lstStyle/>
          <a:p>
            <a:r>
              <a:rPr lang="en-US" sz="1600" b="1" dirty="0">
                <a:solidFill>
                  <a:schemeClr val="tx1">
                    <a:lumMod val="90000"/>
                    <a:lumOff val="10000"/>
                  </a:schemeClr>
                </a:solidFill>
                <a:latin typeface="Corbel" panose="020B0503020204020204" pitchFamily="34" charset="0"/>
              </a:rPr>
              <a:t>Time</a:t>
            </a:r>
          </a:p>
        </p:txBody>
      </p:sp>
      <p:sp>
        <p:nvSpPr>
          <p:cNvPr id="13" name="TextBox 12"/>
          <p:cNvSpPr txBox="1"/>
          <p:nvPr/>
        </p:nvSpPr>
        <p:spPr>
          <a:xfrm>
            <a:off x="202019" y="2492194"/>
            <a:ext cx="967564" cy="584775"/>
          </a:xfrm>
          <a:prstGeom prst="rect">
            <a:avLst/>
          </a:prstGeom>
          <a:noFill/>
        </p:spPr>
        <p:txBody>
          <a:bodyPr wrap="square" rtlCol="0">
            <a:spAutoFit/>
          </a:bodyPr>
          <a:lstStyle/>
          <a:p>
            <a:r>
              <a:rPr lang="en-US" sz="1600" b="1" dirty="0">
                <a:solidFill>
                  <a:schemeClr val="tx1">
                    <a:lumMod val="90000"/>
                    <a:lumOff val="10000"/>
                  </a:schemeClr>
                </a:solidFill>
                <a:latin typeface="Corbel" panose="020B0503020204020204" pitchFamily="34" charset="0"/>
              </a:rPr>
              <a:t>Drug Amount</a:t>
            </a:r>
          </a:p>
        </p:txBody>
      </p:sp>
      <p:cxnSp>
        <p:nvCxnSpPr>
          <p:cNvPr id="15" name="Straight Connector 14"/>
          <p:cNvCxnSpPr/>
          <p:nvPr/>
        </p:nvCxnSpPr>
        <p:spPr>
          <a:xfrm>
            <a:off x="1105789" y="1382233"/>
            <a:ext cx="6432695" cy="27963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2019" y="1180214"/>
            <a:ext cx="967564" cy="523220"/>
          </a:xfrm>
          <a:prstGeom prst="rect">
            <a:avLst/>
          </a:prstGeom>
          <a:noFill/>
        </p:spPr>
        <p:txBody>
          <a:bodyPr wrap="square" rtlCol="0">
            <a:spAutoFit/>
          </a:bodyPr>
          <a:lstStyle/>
          <a:p>
            <a:r>
              <a:rPr lang="en-US" sz="1400" b="1" i="1" dirty="0">
                <a:solidFill>
                  <a:srgbClr val="0070C0"/>
                </a:solidFill>
                <a:latin typeface="Corbel" panose="020B0503020204020204" pitchFamily="34" charset="0"/>
              </a:rPr>
              <a:t>Initial Batch Size</a:t>
            </a:r>
          </a:p>
        </p:txBody>
      </p:sp>
      <mc:AlternateContent xmlns:mc="http://schemas.openxmlformats.org/markup-compatibility/2006" xmlns:a14="http://schemas.microsoft.com/office/drawing/2010/main">
        <mc:Choice Requires="a14">
          <p:sp>
            <p:nvSpPr>
              <p:cNvPr id="16" name="TextBox 15"/>
              <p:cNvSpPr txBox="1"/>
              <p:nvPr/>
            </p:nvSpPr>
            <p:spPr>
              <a:xfrm>
                <a:off x="7113181" y="4192806"/>
                <a:ext cx="744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kern="0">
                              <a:solidFill>
                                <a:srgbClr val="0070C0"/>
                              </a:solidFill>
                              <a:latin typeface="Cambria Math" panose="02040503050406030204" pitchFamily="18" charset="0"/>
                            </a:rPr>
                          </m:ctrlPr>
                        </m:accPr>
                        <m:e>
                          <m:r>
                            <a:rPr lang="en-US" b="1" i="1" kern="0">
                              <a:solidFill>
                                <a:srgbClr val="0070C0"/>
                              </a:solidFill>
                              <a:latin typeface="Cambria Math" panose="02040503050406030204" pitchFamily="18" charset="0"/>
                            </a:rPr>
                            <m:t>𝑳</m:t>
                          </m:r>
                        </m:e>
                      </m:acc>
                    </m:oMath>
                  </m:oMathPara>
                </a14:m>
                <a:endParaRPr lang="en-US" dirty="0">
                  <a:solidFill>
                    <a:srgbClr val="0070C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7113181" y="4192806"/>
                <a:ext cx="744279" cy="369332"/>
              </a:xfrm>
              <a:prstGeom prst="rect">
                <a:avLst/>
              </a:prstGeom>
              <a:blipFill rotWithShape="0">
                <a:blip r:embed="rId3"/>
                <a:stretch>
                  <a:fillRect r="-2459"/>
                </a:stretch>
              </a:blipFill>
            </p:spPr>
            <p:txBody>
              <a:bodyPr/>
              <a:lstStyle/>
              <a:p>
                <a:r>
                  <a:rPr lang="en-US">
                    <a:noFill/>
                  </a:rPr>
                  <a:t> </a:t>
                </a:r>
              </a:p>
            </p:txBody>
          </p:sp>
        </mc:Fallback>
      </mc:AlternateContent>
      <p:sp>
        <p:nvSpPr>
          <p:cNvPr id="20" name="TextBox 19"/>
          <p:cNvSpPr txBox="1"/>
          <p:nvPr/>
        </p:nvSpPr>
        <p:spPr>
          <a:xfrm>
            <a:off x="2772440" y="3699242"/>
            <a:ext cx="999460" cy="307777"/>
          </a:xfrm>
          <a:prstGeom prst="rect">
            <a:avLst/>
          </a:prstGeom>
          <a:noFill/>
        </p:spPr>
        <p:txBody>
          <a:bodyPr wrap="square" rtlCol="0">
            <a:spAutoFit/>
          </a:bodyPr>
          <a:lstStyle/>
          <a:p>
            <a:r>
              <a:rPr lang="en-US" sz="1400" b="1" i="1" dirty="0">
                <a:solidFill>
                  <a:srgbClr val="CC3300"/>
                </a:solidFill>
                <a:latin typeface="Corbel" panose="020B0503020204020204" pitchFamily="34" charset="0"/>
              </a:rPr>
              <a:t>Diagnosis</a:t>
            </a:r>
          </a:p>
        </p:txBody>
      </p:sp>
      <mc:AlternateContent xmlns:mc="http://schemas.openxmlformats.org/markup-compatibility/2006" xmlns:a14="http://schemas.microsoft.com/office/drawing/2010/main">
        <mc:Choice Requires="a14">
          <p:sp>
            <p:nvSpPr>
              <p:cNvPr id="21" name="TextBox 20"/>
              <p:cNvSpPr txBox="1"/>
              <p:nvPr/>
            </p:nvSpPr>
            <p:spPr>
              <a:xfrm>
                <a:off x="5474791" y="4310531"/>
                <a:ext cx="744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kern="0" smtClean="0">
                          <a:solidFill>
                            <a:srgbClr val="009900"/>
                          </a:solidFill>
                          <a:latin typeface="Cambria Math" panose="02040503050406030204" pitchFamily="18" charset="0"/>
                        </a:rPr>
                        <m:t>𝑹</m:t>
                      </m:r>
                    </m:oMath>
                  </m:oMathPara>
                </a14:m>
                <a:endParaRPr lang="en-US" dirty="0">
                  <a:solidFill>
                    <a:srgbClr val="0099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5474791" y="4310531"/>
                <a:ext cx="744279" cy="369332"/>
              </a:xfrm>
              <a:prstGeom prst="rect">
                <a:avLst/>
              </a:prstGeom>
              <a:blipFill rotWithShape="0">
                <a:blip r:embed="rId4"/>
                <a:stretch>
                  <a:fillRect/>
                </a:stretch>
              </a:blipFill>
            </p:spPr>
            <p:txBody>
              <a:bodyPr/>
              <a:lstStyle/>
              <a:p>
                <a:r>
                  <a:rPr lang="en-US">
                    <a:noFill/>
                  </a:rPr>
                  <a:t> </a:t>
                </a:r>
              </a:p>
            </p:txBody>
          </p:sp>
        </mc:Fallback>
      </mc:AlternateContent>
      <p:cxnSp>
        <p:nvCxnSpPr>
          <p:cNvPr id="26" name="Straight Arrow Connector 25"/>
          <p:cNvCxnSpPr/>
          <p:nvPr/>
        </p:nvCxnSpPr>
        <p:spPr>
          <a:xfrm>
            <a:off x="3646881" y="3932435"/>
            <a:ext cx="212478" cy="195395"/>
          </a:xfrm>
          <a:prstGeom prst="straightConnector1">
            <a:avLst/>
          </a:prstGeom>
          <a:ln w="2540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rot="5400000">
            <a:off x="5796338" y="2284452"/>
            <a:ext cx="124141" cy="3998101"/>
          </a:xfrm>
          <a:prstGeom prst="rightBrace">
            <a:avLst>
              <a:gd name="adj1" fmla="val 59276"/>
              <a:gd name="adj2" fmla="val 50000"/>
            </a:avLst>
          </a:prstGeom>
          <a:ln w="19050">
            <a:solidFill>
              <a:srgbClr val="0099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6133342" y="3058792"/>
            <a:ext cx="1469468" cy="523220"/>
          </a:xfrm>
          <a:prstGeom prst="rect">
            <a:avLst/>
          </a:prstGeom>
          <a:noFill/>
        </p:spPr>
        <p:txBody>
          <a:bodyPr wrap="square" rtlCol="0">
            <a:spAutoFit/>
          </a:bodyPr>
          <a:lstStyle/>
          <a:p>
            <a:r>
              <a:rPr lang="en-US" sz="1400" b="1" i="1" dirty="0">
                <a:solidFill>
                  <a:srgbClr val="CC3300"/>
                </a:solidFill>
                <a:latin typeface="Corbel" panose="020B0503020204020204" pitchFamily="34" charset="0"/>
              </a:rPr>
              <a:t>Captured Product Amount</a:t>
            </a:r>
          </a:p>
        </p:txBody>
      </p:sp>
      <p:cxnSp>
        <p:nvCxnSpPr>
          <p:cNvPr id="33" name="Straight Arrow Connector 32"/>
          <p:cNvCxnSpPr/>
          <p:nvPr/>
        </p:nvCxnSpPr>
        <p:spPr>
          <a:xfrm>
            <a:off x="7538484" y="3341030"/>
            <a:ext cx="318976" cy="0"/>
          </a:xfrm>
          <a:prstGeom prst="straightConnector1">
            <a:avLst/>
          </a:prstGeom>
          <a:ln w="2540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820795" y="3140975"/>
            <a:ext cx="350875" cy="400110"/>
          </a:xfrm>
          <a:prstGeom prst="rect">
            <a:avLst/>
          </a:prstGeom>
          <a:noFill/>
        </p:spPr>
        <p:txBody>
          <a:bodyPr wrap="square" rtlCol="0">
            <a:spAutoFit/>
          </a:bodyPr>
          <a:lstStyle/>
          <a:p>
            <a:r>
              <a:rPr lang="en-US" sz="2000" b="1" i="1" dirty="0">
                <a:solidFill>
                  <a:srgbClr val="CC3300"/>
                </a:solidFill>
                <a:latin typeface="Calibri" panose="020F0502020204030204" pitchFamily="34" charset="0"/>
              </a:rPr>
              <a:t>0</a:t>
            </a:r>
            <a:endParaRPr lang="en-US" sz="1400" b="1" i="1" dirty="0">
              <a:solidFill>
                <a:srgbClr val="CC3300"/>
              </a:solidFill>
              <a:latin typeface="Calibri" panose="020F0502020204030204" pitchFamily="34" charset="0"/>
            </a:endParaRPr>
          </a:p>
        </p:txBody>
      </p:sp>
      <p:sp>
        <p:nvSpPr>
          <p:cNvPr id="22" name="TextBox 21"/>
          <p:cNvSpPr txBox="1"/>
          <p:nvPr/>
        </p:nvSpPr>
        <p:spPr>
          <a:xfrm>
            <a:off x="6035040" y="1188720"/>
            <a:ext cx="2560320" cy="646331"/>
          </a:xfrm>
          <a:prstGeom prst="rect">
            <a:avLst/>
          </a:prstGeom>
          <a:solidFill>
            <a:schemeClr val="bg1">
              <a:lumMod val="95000"/>
              <a:alpha val="70000"/>
            </a:schemeClr>
          </a:solidFill>
          <a:ln w="25400">
            <a:solidFill>
              <a:schemeClr val="bg1">
                <a:lumMod val="75000"/>
                <a:alpha val="90000"/>
              </a:schemeClr>
            </a:solidFill>
          </a:ln>
        </p:spPr>
        <p:txBody>
          <a:bodyPr wrap="square" rtlCol="0">
            <a:spAutoFit/>
          </a:bodyPr>
          <a:lstStyle/>
          <a:p>
            <a:r>
              <a:rPr lang="en-US" i="1" dirty="0">
                <a:solidFill>
                  <a:schemeClr val="bg2">
                    <a:lumMod val="50000"/>
                  </a:schemeClr>
                </a:solidFill>
                <a:latin typeface="Gill Sans MT" panose="020B0502020104020203" pitchFamily="34" charset="0"/>
              </a:rPr>
              <a:t>Detection time: </a:t>
            </a:r>
            <a:r>
              <a:rPr lang="en-US" b="1" i="1" dirty="0">
                <a:solidFill>
                  <a:schemeClr val="bg2">
                    <a:lumMod val="50000"/>
                  </a:schemeClr>
                </a:solidFill>
                <a:latin typeface="Gill Sans MT" panose="020B0502020104020203" pitchFamily="34" charset="0"/>
              </a:rPr>
              <a:t>Adequate</a:t>
            </a:r>
          </a:p>
          <a:p>
            <a:r>
              <a:rPr lang="en-US" i="1" dirty="0">
                <a:solidFill>
                  <a:schemeClr val="bg2">
                    <a:lumMod val="50000"/>
                  </a:schemeClr>
                </a:solidFill>
                <a:latin typeface="Gill Sans MT" panose="020B0502020104020203" pitchFamily="34" charset="0"/>
              </a:rPr>
              <a:t>Recall period: </a:t>
            </a:r>
            <a:r>
              <a:rPr lang="en-US" b="1" i="1" dirty="0">
                <a:solidFill>
                  <a:schemeClr val="bg2">
                    <a:lumMod val="50000"/>
                  </a:schemeClr>
                </a:solidFill>
                <a:latin typeface="Gill Sans MT" panose="020B0502020104020203" pitchFamily="34" charset="0"/>
              </a:rPr>
              <a:t>Long</a:t>
            </a:r>
          </a:p>
        </p:txBody>
      </p:sp>
      <p:sp>
        <p:nvSpPr>
          <p:cNvPr id="23" name="Slide Number Placeholder 4"/>
          <p:cNvSpPr>
            <a:spLocks noGrp="1"/>
          </p:cNvSpPr>
          <p:nvPr>
            <p:ph type="sldNum" sz="quarter" idx="12"/>
          </p:nvPr>
        </p:nvSpPr>
        <p:spPr>
          <a:xfrm>
            <a:off x="137008" y="4785051"/>
            <a:ext cx="338664" cy="273844"/>
          </a:xfrm>
        </p:spPr>
        <p:txBody>
          <a:bodyPr/>
          <a:lstStyle/>
          <a:p>
            <a:fld id="{BA9B540C-44DA-4F69-89C9-7C84606640D3}" type="slidenum">
              <a:rPr lang="en-US" smtClean="0"/>
              <a:pPr/>
              <a:t>35</a:t>
            </a:fld>
            <a:endParaRPr lang="en-US" dirty="0"/>
          </a:p>
        </p:txBody>
      </p:sp>
    </p:spTree>
    <p:extLst>
      <p:ext uri="{BB962C8B-B14F-4D97-AF65-F5344CB8AC3E}">
        <p14:creationId xmlns:p14="http://schemas.microsoft.com/office/powerpoint/2010/main" val="399454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9" grpId="0" animBg="1"/>
      <p:bldP spid="32" grpId="0"/>
      <p:bldP spid="19" grpId="0"/>
      <p:bldP spid="22"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36</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Drug selection</a:t>
            </a:r>
          </a:p>
        </p:txBody>
      </p:sp>
      <p:sp>
        <p:nvSpPr>
          <p:cNvPr id="9" name="Content Placeholder 2"/>
          <p:cNvSpPr txBox="1">
            <a:spLocks/>
          </p:cNvSpPr>
          <p:nvPr/>
        </p:nvSpPr>
        <p:spPr bwMode="auto">
          <a:xfrm>
            <a:off x="548640" y="1371600"/>
            <a:ext cx="8306326" cy="278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Must be sufficiently falsified</a:t>
            </a:r>
          </a:p>
          <a:p>
            <a:pPr marL="925830" lvl="1" indent="-182880">
              <a:spcBef>
                <a:spcPts val="6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What factors make a drug attractive to falsify?</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Cannot have an excessive number of fragments (too much sampling required)</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API detection by the PAD</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Should not be too vulnerable to storage conditions</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Market distribution data available?</a:t>
            </a:r>
          </a:p>
        </p:txBody>
      </p:sp>
      <p:sp>
        <p:nvSpPr>
          <p:cNvPr id="5" name="Slide Number Placeholder 4"/>
          <p:cNvSpPr>
            <a:spLocks noGrp="1"/>
          </p:cNvSpPr>
          <p:nvPr>
            <p:ph type="sldNum" sz="quarter" idx="12"/>
          </p:nvPr>
        </p:nvSpPr>
        <p:spPr>
          <a:xfrm>
            <a:off x="137008" y="4785051"/>
            <a:ext cx="338664" cy="273844"/>
          </a:xfrm>
        </p:spPr>
        <p:txBody>
          <a:bodyPr/>
          <a:lstStyle/>
          <a:p>
            <a:r>
              <a:rPr lang="en-US" dirty="0"/>
              <a:t>27</a:t>
            </a:r>
          </a:p>
        </p:txBody>
      </p:sp>
    </p:spTree>
    <p:extLst>
      <p:ext uri="{BB962C8B-B14F-4D97-AF65-F5344CB8AC3E}">
        <p14:creationId xmlns:p14="http://schemas.microsoft.com/office/powerpoint/2010/main" val="156328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37</a:t>
            </a:fld>
            <a:endParaRPr lang="en-US" sz="900">
              <a:solidFill>
                <a:srgbClr val="7030A0"/>
              </a:solidFill>
              <a:latin typeface="Calibri" pitchFamily="34" charset="0"/>
            </a:endParaRPr>
          </a:p>
        </p:txBody>
      </p:sp>
      <p:sp>
        <p:nvSpPr>
          <p:cNvPr id="3" name="Title 2"/>
          <p:cNvSpPr>
            <a:spLocks noGrp="1"/>
          </p:cNvSpPr>
          <p:nvPr>
            <p:ph type="title"/>
          </p:nvPr>
        </p:nvSpPr>
        <p:spPr>
          <a:xfrm>
            <a:off x="457200" y="210216"/>
            <a:ext cx="8397766" cy="552517"/>
          </a:xfrm>
        </p:spPr>
        <p:txBody>
          <a:bodyPr/>
          <a:lstStyle/>
          <a:p>
            <a:r>
              <a:rPr lang="en-US" sz="3600" dirty="0">
                <a:latin typeface="Corbel" panose="020B0503020204020204" pitchFamily="34" charset="0"/>
              </a:rPr>
              <a:t>How might the problem present itself?</a:t>
            </a:r>
          </a:p>
        </p:txBody>
      </p:sp>
      <p:sp>
        <p:nvSpPr>
          <p:cNvPr id="2" name="Oval 3"/>
          <p:cNvSpPr>
            <a:spLocks noChangeArrowheads="1"/>
          </p:cNvSpPr>
          <p:nvPr/>
        </p:nvSpPr>
        <p:spPr bwMode="auto">
          <a:xfrm>
            <a:off x="51436" y="1374465"/>
            <a:ext cx="3354955" cy="814381"/>
          </a:xfrm>
          <a:prstGeom prst="ellipse">
            <a:avLst/>
          </a:prstGeom>
          <a:solidFill>
            <a:srgbClr val="00B0F0">
              <a:alpha val="70195"/>
            </a:srgbClr>
          </a:solidFill>
          <a:ln w="25400">
            <a:solidFill>
              <a:srgbClr val="00B0F0">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Falsifier sunk cost to reproduce a given drug brand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5"/>
          <p:cNvSpPr>
            <a:spLocks noChangeArrowheads="1"/>
          </p:cNvSpPr>
          <p:nvPr/>
        </p:nvSpPr>
        <p:spPr bwMode="auto">
          <a:xfrm>
            <a:off x="4617085" y="1371600"/>
            <a:ext cx="914400" cy="369332"/>
          </a:xfrm>
          <a:prstGeom prst="rect">
            <a:avLst/>
          </a:prstGeom>
          <a:solidFill>
            <a:srgbClr val="FFFFFF"/>
          </a:solidFill>
          <a:ln w="12700">
            <a:solidFill>
              <a:srgbClr val="404040"/>
            </a:solidFill>
            <a:miter lim="800000"/>
            <a:headEnd/>
            <a:tailEnd/>
          </a:ln>
        </p:spPr>
        <p:txBody>
          <a:bodyPr vert="horz" wrap="square" lIns="91440" tIns="91440" rIns="91440" bIns="9144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04040"/>
                </a:solidFill>
                <a:effectLst/>
                <a:latin typeface="Gill Sans MT" panose="020B0502020104020203" pitchFamily="34" charset="0"/>
                <a:ea typeface="Calibri" panose="020F0502020204030204" pitchFamily="34" charset="0"/>
                <a:cs typeface="Times New Roman" panose="02020603050405020304" pitchFamily="18" charset="0"/>
              </a:rPr>
              <a:t>HIGH</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6"/>
          <p:cNvSpPr>
            <a:spLocks noChangeArrowheads="1"/>
          </p:cNvSpPr>
          <p:nvPr/>
        </p:nvSpPr>
        <p:spPr bwMode="auto">
          <a:xfrm>
            <a:off x="4617085" y="1864361"/>
            <a:ext cx="914400" cy="369332"/>
          </a:xfrm>
          <a:prstGeom prst="rect">
            <a:avLst/>
          </a:prstGeom>
          <a:solidFill>
            <a:srgbClr val="404040"/>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91440" rIns="91440" bIns="9144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Gill Sans MT" panose="020B0502020104020203" pitchFamily="34" charset="0"/>
                <a:ea typeface="Calibri" panose="020F0502020204030204" pitchFamily="34" charset="0"/>
                <a:cs typeface="Times New Roman" panose="02020603050405020304" pitchFamily="18" charset="0"/>
              </a:rPr>
              <a:t>LOW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8" name="Elbow Connector 7"/>
          <p:cNvCxnSpPr>
            <a:stCxn id="2" idx="6"/>
            <a:endCxn id="4" idx="1"/>
          </p:cNvCxnSpPr>
          <p:nvPr/>
        </p:nvCxnSpPr>
        <p:spPr>
          <a:xfrm flipV="1">
            <a:off x="3406391" y="1556266"/>
            <a:ext cx="1210694" cy="225390"/>
          </a:xfrm>
          <a:prstGeom prst="bentConnector3">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2" idx="6"/>
            <a:endCxn id="5" idx="1"/>
          </p:cNvCxnSpPr>
          <p:nvPr/>
        </p:nvCxnSpPr>
        <p:spPr>
          <a:xfrm>
            <a:off x="3406391" y="1781656"/>
            <a:ext cx="1210694" cy="267371"/>
          </a:xfrm>
          <a:prstGeom prst="bentConnector3">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 name="Text Box 2"/>
          <p:cNvSpPr txBox="1">
            <a:spLocks noChangeArrowheads="1"/>
          </p:cNvSpPr>
          <p:nvPr/>
        </p:nvSpPr>
        <p:spPr bwMode="auto">
          <a:xfrm>
            <a:off x="521865" y="767398"/>
            <a:ext cx="2413619"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sng" strike="noStrike" cap="none" normalizeH="0" baseline="0" dirty="0">
                <a:ln>
                  <a:noFill/>
                </a:ln>
                <a:solidFill>
                  <a:srgbClr val="0070C0"/>
                </a:solidFill>
                <a:effectLst/>
                <a:latin typeface="Candara" panose="020E0502030303020204" pitchFamily="34" charset="0"/>
                <a:ea typeface="Calibri" panose="020F0502020204030204" pitchFamily="34" charset="0"/>
                <a:cs typeface="Times New Roman" panose="02020603050405020304" pitchFamily="18" charset="0"/>
              </a:rPr>
              <a:t>Underlying structure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cxnSp>
        <p:nvCxnSpPr>
          <p:cNvPr id="11" name="Straight Arrow Connector 10"/>
          <p:cNvCxnSpPr>
            <a:endCxn id="12" idx="2"/>
          </p:cNvCxnSpPr>
          <p:nvPr/>
        </p:nvCxnSpPr>
        <p:spPr>
          <a:xfrm>
            <a:off x="5554345" y="1439767"/>
            <a:ext cx="1027323" cy="1"/>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 name="Text Box 30"/>
          <p:cNvSpPr txBox="1">
            <a:spLocks noChangeArrowheads="1"/>
          </p:cNvSpPr>
          <p:nvPr/>
        </p:nvSpPr>
        <p:spPr bwMode="auto">
          <a:xfrm>
            <a:off x="7246036" y="771783"/>
            <a:ext cx="9572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1" u="sng" strike="noStrike" cap="none" normalizeH="0" baseline="0" dirty="0">
                <a:ln>
                  <a:noFill/>
                </a:ln>
                <a:solidFill>
                  <a:srgbClr val="C45911"/>
                </a:solidFill>
                <a:effectLst/>
                <a:latin typeface="Candara" panose="020E0502030303020204" pitchFamily="34" charset="0"/>
                <a:ea typeface="Calibri" panose="020F0502020204030204" pitchFamily="34" charset="0"/>
                <a:cs typeface="Times New Roman" panose="02020603050405020304" pitchFamily="18" charset="0"/>
              </a:rPr>
              <a:t>Result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Oval 20"/>
          <p:cNvSpPr>
            <a:spLocks noChangeArrowheads="1"/>
          </p:cNvSpPr>
          <p:nvPr/>
        </p:nvSpPr>
        <p:spPr bwMode="auto">
          <a:xfrm>
            <a:off x="6581668" y="1232545"/>
            <a:ext cx="2286000" cy="414445"/>
          </a:xfrm>
          <a:prstGeom prst="ellipse">
            <a:avLst/>
          </a:prstGeom>
          <a:solidFill>
            <a:srgbClr val="F4B083">
              <a:alpha val="70195"/>
            </a:srgbClr>
          </a:solidFill>
          <a:ln w="25400">
            <a:solidFill>
              <a:srgbClr val="F4B083">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Low </a:t>
            </a:r>
            <a:r>
              <a:rPr kumimoji="0" lang="en-US" altLang="en-US" sz="1200" b="0"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 of falsified brands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4" name="Straight Arrow Connector 13"/>
          <p:cNvCxnSpPr>
            <a:stCxn id="5" idx="3"/>
            <a:endCxn id="13" idx="2"/>
          </p:cNvCxnSpPr>
          <p:nvPr/>
        </p:nvCxnSpPr>
        <p:spPr>
          <a:xfrm flipV="1">
            <a:off x="5531485" y="2031704"/>
            <a:ext cx="1050183" cy="17323"/>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Oval 22"/>
          <p:cNvSpPr>
            <a:spLocks noChangeArrowheads="1"/>
          </p:cNvSpPr>
          <p:nvPr/>
        </p:nvSpPr>
        <p:spPr bwMode="auto">
          <a:xfrm>
            <a:off x="6581668" y="1825964"/>
            <a:ext cx="2286000" cy="411480"/>
          </a:xfrm>
          <a:prstGeom prst="ellipse">
            <a:avLst/>
          </a:prstGeom>
          <a:solidFill>
            <a:srgbClr val="F4B083">
              <a:alpha val="70195"/>
            </a:srgbClr>
          </a:solidFill>
          <a:ln w="25400">
            <a:solidFill>
              <a:srgbClr val="F4B083">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High </a:t>
            </a:r>
            <a:r>
              <a:rPr kumimoji="0" lang="en-US" altLang="en-US" sz="1200" b="0" i="0" u="none" strike="noStrike" cap="none" normalizeH="0" baseline="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 of falsified brands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Oval 23"/>
          <p:cNvSpPr>
            <a:spLocks noChangeArrowheads="1"/>
          </p:cNvSpPr>
          <p:nvPr/>
        </p:nvSpPr>
        <p:spPr bwMode="auto">
          <a:xfrm>
            <a:off x="50958" y="2286001"/>
            <a:ext cx="3355434" cy="1508125"/>
          </a:xfrm>
          <a:prstGeom prst="ellipse">
            <a:avLst/>
          </a:prstGeom>
          <a:solidFill>
            <a:srgbClr val="00B0F0">
              <a:alpha val="70195"/>
            </a:srgbClr>
          </a:solidFill>
          <a:ln w="25400">
            <a:solidFill>
              <a:srgbClr val="00B0F0">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Falsifier opportunities to inject bad products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6" name="Rectangle 24"/>
          <p:cNvSpPr>
            <a:spLocks noChangeArrowheads="1"/>
          </p:cNvSpPr>
          <p:nvPr/>
        </p:nvSpPr>
        <p:spPr bwMode="auto">
          <a:xfrm>
            <a:off x="3737774" y="2404169"/>
            <a:ext cx="842963" cy="338554"/>
          </a:xfrm>
          <a:prstGeom prst="rect">
            <a:avLst/>
          </a:prstGeom>
          <a:solidFill>
            <a:srgbClr val="FFFFFF"/>
          </a:solidFill>
          <a:ln w="12700">
            <a:solidFill>
              <a:srgbClr val="404040"/>
            </a:solidFill>
            <a:miter lim="800000"/>
            <a:headEnd/>
            <a:tailEnd/>
          </a:ln>
        </p:spPr>
        <p:txBody>
          <a:bodyPr vert="horz" wrap="square" lIns="91440" tIns="91440" rIns="91440" bIns="9144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404040"/>
                </a:solidFill>
                <a:effectLst/>
                <a:latin typeface="Gill Sans MT" panose="020B0502020104020203" pitchFamily="34" charset="0"/>
                <a:ea typeface="Calibri" panose="020F0502020204030204" pitchFamily="34" charset="0"/>
                <a:cs typeface="Times New Roman" panose="02020603050405020304" pitchFamily="18" charset="0"/>
              </a:rPr>
              <a:t>REGULAR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25"/>
          <p:cNvSpPr>
            <a:spLocks noChangeArrowheads="1"/>
          </p:cNvSpPr>
          <p:nvPr/>
        </p:nvSpPr>
        <p:spPr bwMode="auto">
          <a:xfrm>
            <a:off x="3737775" y="3289152"/>
            <a:ext cx="842962" cy="338554"/>
          </a:xfrm>
          <a:prstGeom prst="rect">
            <a:avLst/>
          </a:prstGeom>
          <a:solidFill>
            <a:srgbClr val="404040"/>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91440" rIns="91440" bIns="9144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FFFFFF"/>
                </a:solidFill>
                <a:effectLst/>
                <a:latin typeface="Gill Sans MT" panose="020B0502020104020203" pitchFamily="34" charset="0"/>
                <a:ea typeface="Calibri" panose="020F0502020204030204" pitchFamily="34" charset="0"/>
                <a:cs typeface="Times New Roman" panose="02020603050405020304" pitchFamily="18" charset="0"/>
              </a:rPr>
              <a:t>ERRATIC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9" name="Elbow Connector 18"/>
          <p:cNvCxnSpPr>
            <a:stCxn id="16" idx="3"/>
            <a:endCxn id="24" idx="1"/>
          </p:cNvCxnSpPr>
          <p:nvPr/>
        </p:nvCxnSpPr>
        <p:spPr>
          <a:xfrm flipV="1">
            <a:off x="4580737" y="2428468"/>
            <a:ext cx="531829" cy="144978"/>
          </a:xfrm>
          <a:prstGeom prst="bentConnector3">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6" idx="3"/>
            <a:endCxn id="27" idx="1"/>
          </p:cNvCxnSpPr>
          <p:nvPr/>
        </p:nvCxnSpPr>
        <p:spPr>
          <a:xfrm>
            <a:off x="4580737" y="2573446"/>
            <a:ext cx="531829" cy="146373"/>
          </a:xfrm>
          <a:prstGeom prst="bentConnector3">
            <a:avLst>
              <a:gd name="adj1" fmla="val 50000"/>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4" idx="3"/>
            <a:endCxn id="18" idx="2"/>
          </p:cNvCxnSpPr>
          <p:nvPr/>
        </p:nvCxnSpPr>
        <p:spPr>
          <a:xfrm>
            <a:off x="6118406" y="2428468"/>
            <a:ext cx="463262" cy="144978"/>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 name="Oval 29"/>
          <p:cNvSpPr>
            <a:spLocks noChangeArrowheads="1"/>
          </p:cNvSpPr>
          <p:nvPr/>
        </p:nvSpPr>
        <p:spPr bwMode="auto">
          <a:xfrm>
            <a:off x="6581668" y="2367706"/>
            <a:ext cx="2286000" cy="411480"/>
          </a:xfrm>
          <a:prstGeom prst="ellipse">
            <a:avLst/>
          </a:prstGeom>
          <a:solidFill>
            <a:srgbClr val="F4B083">
              <a:alpha val="70195"/>
            </a:srgbClr>
          </a:solidFill>
          <a:ln w="25400">
            <a:solidFill>
              <a:srgbClr val="F4B083">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Steady </a:t>
            </a:r>
            <a:r>
              <a:rPr kumimoji="0" lang="en-US" altLang="en-US" sz="1200" b="0" i="0" u="none" strike="noStrike" cap="none" normalizeH="0" baseline="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flow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23" name="Straight Arrow Connector 22"/>
          <p:cNvCxnSpPr>
            <a:stCxn id="28" idx="3"/>
            <a:endCxn id="18" idx="2"/>
          </p:cNvCxnSpPr>
          <p:nvPr/>
        </p:nvCxnSpPr>
        <p:spPr>
          <a:xfrm flipV="1">
            <a:off x="6118406" y="2573446"/>
            <a:ext cx="463262" cy="714642"/>
          </a:xfrm>
          <a:prstGeom prst="straightConnector1">
            <a:avLst/>
          </a:prstGeom>
          <a:ln w="317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Oval 31"/>
          <p:cNvSpPr>
            <a:spLocks noChangeArrowheads="1"/>
          </p:cNvSpPr>
          <p:nvPr/>
        </p:nvSpPr>
        <p:spPr bwMode="auto">
          <a:xfrm>
            <a:off x="6581668" y="2997497"/>
            <a:ext cx="2286000" cy="411480"/>
          </a:xfrm>
          <a:prstGeom prst="ellipse">
            <a:avLst/>
          </a:prstGeom>
          <a:solidFill>
            <a:srgbClr val="F4B083">
              <a:alpha val="70195"/>
            </a:srgbClr>
          </a:solidFill>
          <a:ln w="25400">
            <a:solidFill>
              <a:srgbClr val="F4B083">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Scattered </a:t>
            </a:r>
            <a:r>
              <a:rPr kumimoji="0" lang="en-US" altLang="en-US" sz="1200" b="0"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flow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5" name="Elbow Connector 24"/>
          <p:cNvCxnSpPr>
            <a:stCxn id="15" idx="6"/>
            <a:endCxn id="16" idx="1"/>
          </p:cNvCxnSpPr>
          <p:nvPr/>
        </p:nvCxnSpPr>
        <p:spPr>
          <a:xfrm flipV="1">
            <a:off x="3406392" y="2573446"/>
            <a:ext cx="331382" cy="466618"/>
          </a:xfrm>
          <a:prstGeom prst="bentConnector3">
            <a:avLst>
              <a:gd name="adj1" fmla="val 50000"/>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5" idx="6"/>
            <a:endCxn id="17" idx="1"/>
          </p:cNvCxnSpPr>
          <p:nvPr/>
        </p:nvCxnSpPr>
        <p:spPr>
          <a:xfrm>
            <a:off x="3406392" y="3040064"/>
            <a:ext cx="331383" cy="418365"/>
          </a:xfrm>
          <a:prstGeom prst="bentConnector3">
            <a:avLst>
              <a:gd name="adj1" fmla="val 50000"/>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90"/>
          <p:cNvSpPr>
            <a:spLocks noChangeArrowheads="1"/>
          </p:cNvSpPr>
          <p:nvPr/>
        </p:nvSpPr>
        <p:spPr bwMode="auto">
          <a:xfrm>
            <a:off x="5112566" y="2337028"/>
            <a:ext cx="1005840" cy="182880"/>
          </a:xfrm>
          <a:prstGeom prst="rect">
            <a:avLst/>
          </a:prstGeom>
          <a:solidFill>
            <a:srgbClr val="FFFFFF"/>
          </a:solidFill>
          <a:ln w="12700">
            <a:solidFill>
              <a:srgbClr val="404040"/>
            </a:solidFill>
            <a:miter lim="800000"/>
            <a:headEnd/>
            <a:tailEnd/>
          </a:ln>
        </p:spPr>
        <p:txBody>
          <a:bodyPr vert="horz" wrap="square" lIns="91440" tIns="91440" rIns="91440" bIns="9144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404040"/>
                </a:solidFill>
                <a:effectLst/>
                <a:latin typeface="Gill Sans MT" panose="020B0502020104020203" pitchFamily="34" charset="0"/>
                <a:ea typeface="Calibri" panose="020F0502020204030204" pitchFamily="34" charset="0"/>
                <a:cs typeface="Times New Roman" panose="02020603050405020304" pitchFamily="18" charset="0"/>
              </a:rPr>
              <a:t>EARLY IN SC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91"/>
          <p:cNvSpPr>
            <a:spLocks noChangeArrowheads="1"/>
          </p:cNvSpPr>
          <p:nvPr/>
        </p:nvSpPr>
        <p:spPr bwMode="auto">
          <a:xfrm>
            <a:off x="5112566" y="2628379"/>
            <a:ext cx="1005840" cy="182880"/>
          </a:xfrm>
          <a:prstGeom prst="rect">
            <a:avLst/>
          </a:prstGeom>
          <a:solidFill>
            <a:srgbClr val="404040"/>
          </a:solidFill>
          <a:ln w="12700">
            <a:solidFill>
              <a:srgbClr val="404040"/>
            </a:solidFill>
            <a:miter lim="800000"/>
            <a:headEnd/>
            <a:tailEnd/>
          </a:ln>
        </p:spPr>
        <p:txBody>
          <a:bodyPr vert="horz" wrap="square" lIns="91440" tIns="91440" rIns="91440" bIns="9144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FFFF"/>
                </a:solidFill>
                <a:effectLst/>
                <a:latin typeface="Gill Sans MT" panose="020B0502020104020203" pitchFamily="34" charset="0"/>
                <a:ea typeface="Calibri" panose="020F0502020204030204" pitchFamily="34" charset="0"/>
                <a:cs typeface="Times New Roman" panose="02020603050405020304" pitchFamily="18" charset="0"/>
              </a:rPr>
              <a:t>LATE IN SC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9" name="Straight Arrow Connector 28"/>
          <p:cNvCxnSpPr>
            <a:endCxn id="18" idx="2"/>
          </p:cNvCxnSpPr>
          <p:nvPr/>
        </p:nvCxnSpPr>
        <p:spPr>
          <a:xfrm flipV="1">
            <a:off x="6118406" y="2573446"/>
            <a:ext cx="463262" cy="190849"/>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7" idx="3"/>
            <a:endCxn id="28" idx="1"/>
          </p:cNvCxnSpPr>
          <p:nvPr/>
        </p:nvCxnSpPr>
        <p:spPr>
          <a:xfrm flipV="1">
            <a:off x="4580737" y="3288088"/>
            <a:ext cx="531829" cy="170341"/>
          </a:xfrm>
          <a:prstGeom prst="bentConnector3">
            <a:avLst>
              <a:gd name="adj1" fmla="val 50000"/>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7" idx="3"/>
            <a:endCxn id="29696" idx="1"/>
          </p:cNvCxnSpPr>
          <p:nvPr/>
        </p:nvCxnSpPr>
        <p:spPr>
          <a:xfrm>
            <a:off x="4580737" y="3458429"/>
            <a:ext cx="527180" cy="125971"/>
          </a:xfrm>
          <a:prstGeom prst="bentConnector3">
            <a:avLst>
              <a:gd name="adj1" fmla="val 50000"/>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95"/>
          <p:cNvSpPr>
            <a:spLocks noChangeArrowheads="1"/>
          </p:cNvSpPr>
          <p:nvPr/>
        </p:nvSpPr>
        <p:spPr bwMode="auto">
          <a:xfrm>
            <a:off x="5112566" y="3196648"/>
            <a:ext cx="1005840" cy="182880"/>
          </a:xfrm>
          <a:prstGeom prst="rect">
            <a:avLst/>
          </a:prstGeom>
          <a:solidFill>
            <a:srgbClr val="FFFFFF"/>
          </a:solidFill>
          <a:ln w="12700">
            <a:solidFill>
              <a:srgbClr val="404040"/>
            </a:solidFill>
            <a:miter lim="800000"/>
            <a:headEnd/>
            <a:tailEnd/>
          </a:ln>
        </p:spPr>
        <p:txBody>
          <a:bodyPr vert="horz" wrap="square" lIns="91440" tIns="91440" rIns="91440" bIns="9144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404040"/>
                </a:solidFill>
                <a:effectLst/>
                <a:latin typeface="Gill Sans MT" panose="020B0502020104020203" pitchFamily="34" charset="0"/>
                <a:ea typeface="Calibri" panose="020F0502020204030204" pitchFamily="34" charset="0"/>
                <a:cs typeface="Times New Roman" panose="02020603050405020304" pitchFamily="18" charset="0"/>
              </a:rPr>
              <a:t>EARLY IN SC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696" name="Rectangle 296"/>
          <p:cNvSpPr>
            <a:spLocks noChangeArrowheads="1"/>
          </p:cNvSpPr>
          <p:nvPr/>
        </p:nvSpPr>
        <p:spPr bwMode="auto">
          <a:xfrm>
            <a:off x="5107917" y="3492960"/>
            <a:ext cx="1005840" cy="182880"/>
          </a:xfrm>
          <a:prstGeom prst="rect">
            <a:avLst/>
          </a:prstGeom>
          <a:solidFill>
            <a:srgbClr val="404040"/>
          </a:solidFill>
          <a:ln w="12700">
            <a:solidFill>
              <a:srgbClr val="404040"/>
            </a:solidFill>
            <a:miter lim="800000"/>
            <a:headEnd/>
            <a:tailEnd/>
          </a:ln>
        </p:spPr>
        <p:txBody>
          <a:bodyPr vert="horz" wrap="square" lIns="91440" tIns="91440" rIns="91440" bIns="9144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FFFF"/>
                </a:solidFill>
                <a:effectLst/>
                <a:latin typeface="Gill Sans MT" panose="020B0502020104020203" pitchFamily="34" charset="0"/>
                <a:ea typeface="Calibri" panose="020F0502020204030204" pitchFamily="34" charset="0"/>
                <a:cs typeface="Times New Roman" panose="02020603050405020304" pitchFamily="18" charset="0"/>
              </a:rPr>
              <a:t>LATE IN SC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34" name="Straight Arrow Connector 33"/>
          <p:cNvCxnSpPr>
            <a:stCxn id="28" idx="3"/>
            <a:endCxn id="22" idx="2"/>
          </p:cNvCxnSpPr>
          <p:nvPr/>
        </p:nvCxnSpPr>
        <p:spPr>
          <a:xfrm flipV="1">
            <a:off x="6118406" y="3203237"/>
            <a:ext cx="463262" cy="84851"/>
          </a:xfrm>
          <a:prstGeom prst="straightConnector1">
            <a:avLst/>
          </a:prstGeom>
          <a:ln w="317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9696" idx="3"/>
            <a:endCxn id="22" idx="2"/>
          </p:cNvCxnSpPr>
          <p:nvPr/>
        </p:nvCxnSpPr>
        <p:spPr>
          <a:xfrm flipV="1">
            <a:off x="6113757" y="3203237"/>
            <a:ext cx="467911" cy="381163"/>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697" name="Oval 298"/>
          <p:cNvSpPr>
            <a:spLocks noChangeArrowheads="1"/>
          </p:cNvSpPr>
          <p:nvPr/>
        </p:nvSpPr>
        <p:spPr bwMode="auto">
          <a:xfrm>
            <a:off x="50958" y="3858233"/>
            <a:ext cx="3355434" cy="828260"/>
          </a:xfrm>
          <a:prstGeom prst="ellipse">
            <a:avLst/>
          </a:prstGeom>
          <a:solidFill>
            <a:srgbClr val="00B0F0">
              <a:alpha val="70195"/>
            </a:srgbClr>
          </a:solidFill>
          <a:ln w="25400">
            <a:solidFill>
              <a:srgbClr val="00B0F0">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Market distribution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698" name="Rectangle 299"/>
          <p:cNvSpPr>
            <a:spLocks noChangeArrowheads="1"/>
          </p:cNvSpPr>
          <p:nvPr/>
        </p:nvSpPr>
        <p:spPr bwMode="auto">
          <a:xfrm>
            <a:off x="4580737" y="3849483"/>
            <a:ext cx="914400" cy="353943"/>
          </a:xfrm>
          <a:prstGeom prst="rect">
            <a:avLst/>
          </a:prstGeom>
          <a:solidFill>
            <a:srgbClr val="FFFFFF"/>
          </a:solidFill>
          <a:ln w="12700">
            <a:solidFill>
              <a:srgbClr val="404040"/>
            </a:solidFill>
            <a:miter lim="800000"/>
            <a:headEnd/>
            <a:tailEnd/>
          </a:ln>
        </p:spPr>
        <p:txBody>
          <a:bodyPr vert="horz" wrap="square" lIns="91440" tIns="91440" rIns="91440" bIns="9144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404040"/>
                </a:solidFill>
                <a:effectLst/>
                <a:latin typeface="Gill Sans MT" panose="020B0502020104020203" pitchFamily="34" charset="0"/>
                <a:ea typeface="Calibri" panose="020F0502020204030204" pitchFamily="34" charset="0"/>
                <a:cs typeface="Times New Roman" panose="02020603050405020304" pitchFamily="18" charset="0"/>
              </a:rPr>
              <a:t>FLAT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699" name="Rectangle 300"/>
          <p:cNvSpPr>
            <a:spLocks noChangeArrowheads="1"/>
          </p:cNvSpPr>
          <p:nvPr/>
        </p:nvSpPr>
        <p:spPr bwMode="auto">
          <a:xfrm>
            <a:off x="4580737" y="4285629"/>
            <a:ext cx="914400" cy="365760"/>
          </a:xfrm>
          <a:prstGeom prst="rect">
            <a:avLst/>
          </a:prstGeom>
          <a:solidFill>
            <a:srgbClr val="404040"/>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91440" rIns="91440" bIns="9144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FFFF"/>
                </a:solidFill>
                <a:effectLst/>
                <a:latin typeface="Gill Sans MT" panose="020B0502020104020203" pitchFamily="34" charset="0"/>
                <a:ea typeface="Calibri" panose="020F0502020204030204" pitchFamily="34" charset="0"/>
                <a:cs typeface="Times New Roman" panose="02020603050405020304" pitchFamily="18" charset="0"/>
              </a:rPr>
              <a:t>INEQUAL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39" name="Elbow Connector 38"/>
          <p:cNvCxnSpPr>
            <a:stCxn id="29697" idx="6"/>
            <a:endCxn id="29698" idx="1"/>
          </p:cNvCxnSpPr>
          <p:nvPr/>
        </p:nvCxnSpPr>
        <p:spPr>
          <a:xfrm flipV="1">
            <a:off x="3406392" y="4026455"/>
            <a:ext cx="1174345" cy="245908"/>
          </a:xfrm>
          <a:prstGeom prst="bentConnector3">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9697" idx="6"/>
            <a:endCxn id="29699" idx="1"/>
          </p:cNvCxnSpPr>
          <p:nvPr/>
        </p:nvCxnSpPr>
        <p:spPr>
          <a:xfrm>
            <a:off x="3406392" y="4272363"/>
            <a:ext cx="1174345" cy="196146"/>
          </a:xfrm>
          <a:prstGeom prst="bentConnector3">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701" name="Oval 303"/>
          <p:cNvSpPr>
            <a:spLocks noChangeArrowheads="1"/>
          </p:cNvSpPr>
          <p:nvPr/>
        </p:nvSpPr>
        <p:spPr bwMode="auto">
          <a:xfrm>
            <a:off x="6581668" y="3506400"/>
            <a:ext cx="2286000" cy="1180094"/>
          </a:xfrm>
          <a:prstGeom prst="ellipse">
            <a:avLst/>
          </a:prstGeom>
          <a:solidFill>
            <a:srgbClr val="F4B083">
              <a:alpha val="70195"/>
            </a:srgbClr>
          </a:solidFill>
          <a:ln w="25400">
            <a:solidFill>
              <a:srgbClr val="F4B083">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If the falsification rate is proportional to the market share,</a:t>
            </a:r>
            <a:r>
              <a:rPr kumimoji="0" lang="en-US" altLang="en-US" sz="1000" b="1"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 the market share can be used </a:t>
            </a:r>
            <a:r>
              <a:rPr kumimoji="0" lang="en-US" altLang="en-US" sz="1000"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to determine</a:t>
            </a:r>
            <a:r>
              <a:rPr kumimoji="0" lang="en-US" altLang="en-US" sz="1000" i="0" u="none" strike="noStrike" cap="none" normalizeH="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 </a:t>
            </a:r>
            <a:r>
              <a:rPr kumimoji="0" lang="en-US" altLang="en-US" sz="1000" b="0"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the underlying falsification rate.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cxnSp>
        <p:nvCxnSpPr>
          <p:cNvPr id="42" name="Straight Arrow Connector 41"/>
          <p:cNvCxnSpPr>
            <a:stCxn id="29699" idx="3"/>
            <a:endCxn id="29701" idx="2"/>
          </p:cNvCxnSpPr>
          <p:nvPr/>
        </p:nvCxnSpPr>
        <p:spPr>
          <a:xfrm flipV="1">
            <a:off x="5495137" y="4096447"/>
            <a:ext cx="1086531" cy="372062"/>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702" name="Rectangle 3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584" tIns="914112" rIns="685584" bIns="639561" numCol="1" anchor="ctr" anchorCtr="0" compatLnSpc="1">
            <a:prstTxWarp prst="textNoShape">
              <a:avLst/>
            </a:prstTxWarp>
            <a:spAutoFit/>
          </a:bodyPr>
          <a:lstStyle/>
          <a:p>
            <a:endParaRPr lang="en-US"/>
          </a:p>
        </p:txBody>
      </p:sp>
      <p:sp>
        <p:nvSpPr>
          <p:cNvPr id="29703" name="Rectangle 60"/>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a:ln>
                <a:noFill/>
              </a:ln>
              <a:solidFill>
                <a:srgbClr val="FF0000"/>
              </a:solidFill>
              <a:effectLst/>
              <a:latin typeface="Khmer UI" panose="020B0502040204020203"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1" i="0" u="none" strike="noStrike" cap="none" normalizeH="0" baseline="0">
                <a:ln>
                  <a:noFill/>
                </a:ln>
                <a:solidFill>
                  <a:srgbClr val="FF0000"/>
                </a:solidFill>
                <a:effectLst/>
                <a:latin typeface="Khmer UI" panose="020B0502040204020203" pitchFamily="34" charset="0"/>
                <a:ea typeface="Calibri" panose="020F050202020403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Slide Number Placeholder 4"/>
          <p:cNvSpPr>
            <a:spLocks noGrp="1"/>
          </p:cNvSpPr>
          <p:nvPr>
            <p:ph type="sldNum" sz="quarter" idx="12"/>
          </p:nvPr>
        </p:nvSpPr>
        <p:spPr>
          <a:xfrm>
            <a:off x="137008" y="4785051"/>
            <a:ext cx="338664" cy="273844"/>
          </a:xfrm>
        </p:spPr>
        <p:txBody>
          <a:bodyPr/>
          <a:lstStyle/>
          <a:p>
            <a:r>
              <a:rPr lang="en-US" dirty="0"/>
              <a:t>13</a:t>
            </a:r>
          </a:p>
        </p:txBody>
      </p:sp>
    </p:spTree>
    <p:extLst>
      <p:ext uri="{BB962C8B-B14F-4D97-AF65-F5344CB8AC3E}">
        <p14:creationId xmlns:p14="http://schemas.microsoft.com/office/powerpoint/2010/main" val="239629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fade">
                                      <p:cBhvr>
                                        <p:cTn id="84" dur="500"/>
                                        <p:tgtEl>
                                          <p:spTgt spid="17"/>
                                        </p:tgtEl>
                                      </p:cBhvr>
                                    </p:animEffect>
                                  </p:childTnLst>
                                </p:cTn>
                              </p:par>
                              <p:par>
                                <p:cTn id="85" presetID="10" presetClass="entr" presetSubtype="0" fill="hold"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500"/>
                                        <p:tgtEl>
                                          <p:spTgt spid="2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9696"/>
                                        </p:tgtEl>
                                        <p:attrNameLst>
                                          <p:attrName>style.visibility</p:attrName>
                                        </p:attrNameLst>
                                      </p:cBhvr>
                                      <p:to>
                                        <p:strVal val="visible"/>
                                      </p:to>
                                    </p:set>
                                    <p:animEffect transition="in" filter="fade">
                                      <p:cBhvr>
                                        <p:cTn id="95" dur="500"/>
                                        <p:tgtEl>
                                          <p:spTgt spid="2969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fade">
                                      <p:cBhvr>
                                        <p:cTn id="100" dur="500"/>
                                        <p:tgtEl>
                                          <p:spTgt spid="3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500"/>
                                        <p:tgtEl>
                                          <p:spTgt spid="22"/>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fade">
                                      <p:cBhvr>
                                        <p:cTn id="108" dur="500"/>
                                        <p:tgtEl>
                                          <p:spTgt spid="3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fade">
                                      <p:cBhvr>
                                        <p:cTn id="111" dur="500"/>
                                        <p:tgtEl>
                                          <p:spTgt spid="28"/>
                                        </p:tgtEl>
                                      </p:cBhvr>
                                    </p:animEffect>
                                  </p:childTnLst>
                                </p:cTn>
                              </p:par>
                              <p:par>
                                <p:cTn id="112" presetID="10" presetClass="entr" presetSubtype="0" fill="hold" nodeType="withEffect">
                                  <p:stCondLst>
                                    <p:cond delay="0"/>
                                  </p:stCondLst>
                                  <p:childTnLst>
                                    <p:set>
                                      <p:cBhvr>
                                        <p:cTn id="113" dur="1" fill="hold">
                                          <p:stCondLst>
                                            <p:cond delay="0"/>
                                          </p:stCondLst>
                                        </p:cTn>
                                        <p:tgtEl>
                                          <p:spTgt spid="23"/>
                                        </p:tgtEl>
                                        <p:attrNameLst>
                                          <p:attrName>style.visibility</p:attrName>
                                        </p:attrNameLst>
                                      </p:cBhvr>
                                      <p:to>
                                        <p:strVal val="visible"/>
                                      </p:to>
                                    </p:set>
                                    <p:animEffect transition="in" filter="fade">
                                      <p:cBhvr>
                                        <p:cTn id="114" dur="500"/>
                                        <p:tgtEl>
                                          <p:spTgt spid="23"/>
                                        </p:tgtEl>
                                      </p:cBhvr>
                                    </p:animEffect>
                                  </p:childTnLst>
                                </p:cTn>
                              </p:par>
                              <p:par>
                                <p:cTn id="115" presetID="10" presetClass="entr" presetSubtype="0" fill="hold" nodeType="withEffect">
                                  <p:stCondLst>
                                    <p:cond delay="0"/>
                                  </p:stCondLst>
                                  <p:childTnLst>
                                    <p:set>
                                      <p:cBhvr>
                                        <p:cTn id="116" dur="1" fill="hold">
                                          <p:stCondLst>
                                            <p:cond delay="0"/>
                                          </p:stCondLst>
                                        </p:cTn>
                                        <p:tgtEl>
                                          <p:spTgt spid="34"/>
                                        </p:tgtEl>
                                        <p:attrNameLst>
                                          <p:attrName>style.visibility</p:attrName>
                                        </p:attrNameLst>
                                      </p:cBhvr>
                                      <p:to>
                                        <p:strVal val="visible"/>
                                      </p:to>
                                    </p:set>
                                    <p:animEffect transition="in" filter="fade">
                                      <p:cBhvr>
                                        <p:cTn id="117" dur="500"/>
                                        <p:tgtEl>
                                          <p:spTgt spid="34"/>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29697"/>
                                        </p:tgtEl>
                                        <p:attrNameLst>
                                          <p:attrName>style.visibility</p:attrName>
                                        </p:attrNameLst>
                                      </p:cBhvr>
                                      <p:to>
                                        <p:strVal val="visible"/>
                                      </p:to>
                                    </p:set>
                                    <p:animEffect transition="in" filter="fade">
                                      <p:cBhvr>
                                        <p:cTn id="122" dur="500"/>
                                        <p:tgtEl>
                                          <p:spTgt spid="2969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39"/>
                                        </p:tgtEl>
                                        <p:attrNameLst>
                                          <p:attrName>style.visibility</p:attrName>
                                        </p:attrNameLst>
                                      </p:cBhvr>
                                      <p:to>
                                        <p:strVal val="visible"/>
                                      </p:to>
                                    </p:set>
                                    <p:animEffect transition="in" filter="fade">
                                      <p:cBhvr>
                                        <p:cTn id="127" dur="500"/>
                                        <p:tgtEl>
                                          <p:spTgt spid="39"/>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29698"/>
                                        </p:tgtEl>
                                        <p:attrNameLst>
                                          <p:attrName>style.visibility</p:attrName>
                                        </p:attrNameLst>
                                      </p:cBhvr>
                                      <p:to>
                                        <p:strVal val="visible"/>
                                      </p:to>
                                    </p:set>
                                    <p:animEffect transition="in" filter="fade">
                                      <p:cBhvr>
                                        <p:cTn id="130" dur="500"/>
                                        <p:tgtEl>
                                          <p:spTgt spid="29698"/>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40"/>
                                        </p:tgtEl>
                                        <p:attrNameLst>
                                          <p:attrName>style.visibility</p:attrName>
                                        </p:attrNameLst>
                                      </p:cBhvr>
                                      <p:to>
                                        <p:strVal val="visible"/>
                                      </p:to>
                                    </p:set>
                                    <p:animEffect transition="in" filter="fade">
                                      <p:cBhvr>
                                        <p:cTn id="135" dur="500"/>
                                        <p:tgtEl>
                                          <p:spTgt spid="40"/>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29699"/>
                                        </p:tgtEl>
                                        <p:attrNameLst>
                                          <p:attrName>style.visibility</p:attrName>
                                        </p:attrNameLst>
                                      </p:cBhvr>
                                      <p:to>
                                        <p:strVal val="visible"/>
                                      </p:to>
                                    </p:set>
                                    <p:animEffect transition="in" filter="fade">
                                      <p:cBhvr>
                                        <p:cTn id="138" dur="500"/>
                                        <p:tgtEl>
                                          <p:spTgt spid="29699"/>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42"/>
                                        </p:tgtEl>
                                        <p:attrNameLst>
                                          <p:attrName>style.visibility</p:attrName>
                                        </p:attrNameLst>
                                      </p:cBhvr>
                                      <p:to>
                                        <p:strVal val="visible"/>
                                      </p:to>
                                    </p:set>
                                    <p:animEffect transition="in" filter="fade">
                                      <p:cBhvr>
                                        <p:cTn id="143" dur="500"/>
                                        <p:tgtEl>
                                          <p:spTgt spid="42"/>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29701"/>
                                        </p:tgtEl>
                                        <p:attrNameLst>
                                          <p:attrName>style.visibility</p:attrName>
                                        </p:attrNameLst>
                                      </p:cBhvr>
                                      <p:to>
                                        <p:strVal val="visible"/>
                                      </p:to>
                                    </p:set>
                                    <p:animEffect transition="in" filter="fade">
                                      <p:cBhvr>
                                        <p:cTn id="146" dur="500"/>
                                        <p:tgtEl>
                                          <p:spTgt spid="29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12" grpId="0" animBg="1"/>
      <p:bldP spid="13" grpId="0" animBg="1"/>
      <p:bldP spid="15" grpId="0" animBg="1"/>
      <p:bldP spid="16" grpId="0" animBg="1"/>
      <p:bldP spid="17" grpId="0" animBg="1"/>
      <p:bldP spid="18" grpId="0" animBg="1"/>
      <p:bldP spid="22" grpId="0" animBg="1"/>
      <p:bldP spid="24" grpId="0" animBg="1"/>
      <p:bldP spid="27" grpId="0" animBg="1"/>
      <p:bldP spid="28" grpId="0" animBg="1"/>
      <p:bldP spid="29696" grpId="0" animBg="1"/>
      <p:bldP spid="29697" grpId="0" animBg="1"/>
      <p:bldP spid="29698" grpId="0" animBg="1"/>
      <p:bldP spid="29699" grpId="0" animBg="1"/>
      <p:bldP spid="29701"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38</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OR literature: Network interdiction</a:t>
            </a:r>
          </a:p>
        </p:txBody>
      </p:sp>
      <p:sp>
        <p:nvSpPr>
          <p:cNvPr id="9" name="Content Placeholder 2"/>
          <p:cNvSpPr txBox="1">
            <a:spLocks/>
          </p:cNvSpPr>
          <p:nvPr/>
        </p:nvSpPr>
        <p:spPr bwMode="auto">
          <a:xfrm>
            <a:off x="548640" y="1371600"/>
            <a:ext cx="8021775" cy="323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buClr>
                <a:srgbClr val="4E2A84"/>
              </a:buClr>
              <a:buSzPct val="80000"/>
              <a:buFont typeface="Arial" panose="020B0604020202020204" pitchFamily="34" charset="0"/>
              <a:buChar char="•"/>
            </a:pPr>
            <a:r>
              <a:rPr lang="en-US" sz="1600" b="1" kern="0" dirty="0">
                <a:latin typeface="Ebrima" panose="02000000000000000000" pitchFamily="2" charset="0"/>
                <a:ea typeface="Ebrima" panose="02000000000000000000" pitchFamily="2" charset="0"/>
                <a:cs typeface="Ebrima" panose="02000000000000000000" pitchFamily="2" charset="0"/>
              </a:rPr>
              <a:t>Washburn, A. , &amp; Wood, R. K. (1995). Two-person zero-sum games for network interdiction.</a:t>
            </a:r>
          </a:p>
          <a:p>
            <a:pPr marL="925830" lvl="1" indent="-182880">
              <a:spcBef>
                <a:spcPts val="12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“If the interdictor chooses to monitor arc (</a:t>
            </a:r>
            <a:r>
              <a:rPr lang="en-US" sz="1400" kern="0" dirty="0" err="1">
                <a:latin typeface="Ebrima" panose="02000000000000000000" pitchFamily="2" charset="0"/>
                <a:ea typeface="Ebrima" panose="02000000000000000000" pitchFamily="2" charset="0"/>
                <a:cs typeface="Ebrima" panose="02000000000000000000" pitchFamily="2" charset="0"/>
              </a:rPr>
              <a:t>i</a:t>
            </a:r>
            <a:r>
              <a:rPr lang="en-US" sz="1400" kern="0" dirty="0">
                <a:latin typeface="Ebrima" panose="02000000000000000000" pitchFamily="2" charset="0"/>
                <a:ea typeface="Ebrima" panose="02000000000000000000" pitchFamily="2" charset="0"/>
                <a:cs typeface="Ebrima" panose="02000000000000000000" pitchFamily="2" charset="0"/>
              </a:rPr>
              <a:t> , j) ∈ A , then the evader is detected with probability </a:t>
            </a:r>
            <a:r>
              <a:rPr lang="en-US" sz="1400" kern="0" dirty="0" err="1">
                <a:latin typeface="Ebrima" panose="02000000000000000000" pitchFamily="2" charset="0"/>
                <a:ea typeface="Ebrima" panose="02000000000000000000" pitchFamily="2" charset="0"/>
                <a:cs typeface="Ebrima" panose="02000000000000000000" pitchFamily="2" charset="0"/>
              </a:rPr>
              <a:t>p_ij</a:t>
            </a:r>
            <a:r>
              <a:rPr lang="en-US" sz="1400" kern="0" dirty="0">
                <a:latin typeface="Ebrima" panose="02000000000000000000" pitchFamily="2" charset="0"/>
                <a:ea typeface="Ebrima" panose="02000000000000000000" pitchFamily="2" charset="0"/>
                <a:cs typeface="Ebrima" panose="02000000000000000000" pitchFamily="2" charset="0"/>
              </a:rPr>
              <a:t> if the evader’s path includes arc (</a:t>
            </a:r>
            <a:r>
              <a:rPr lang="en-US" sz="1400" kern="0" dirty="0" err="1">
                <a:latin typeface="Ebrima" panose="02000000000000000000" pitchFamily="2" charset="0"/>
                <a:ea typeface="Ebrima" panose="02000000000000000000" pitchFamily="2" charset="0"/>
                <a:cs typeface="Ebrima" panose="02000000000000000000" pitchFamily="2" charset="0"/>
              </a:rPr>
              <a:t>i</a:t>
            </a:r>
            <a:r>
              <a:rPr lang="en-US" sz="1400" kern="0" dirty="0">
                <a:latin typeface="Ebrima" panose="02000000000000000000" pitchFamily="2" charset="0"/>
                <a:ea typeface="Ebrima" panose="02000000000000000000" pitchFamily="2" charset="0"/>
                <a:cs typeface="Ebrima" panose="02000000000000000000" pitchFamily="2" charset="0"/>
              </a:rPr>
              <a:t> , j).”</a:t>
            </a:r>
          </a:p>
          <a:p>
            <a:pPr marL="925830" lvl="1" indent="-182880">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“This situation results in mixed-strategy solutions for both agents: the interdictor selects a probability that it will interdict each of the arcs in the network, and the follower selects a probability for choosing each path in the network.”</a:t>
            </a:r>
          </a:p>
          <a:p>
            <a:pPr marL="925830" lvl="1" indent="-182880">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Goldberg (2017): “The evader’s payoff is a function, c , of the origin-destination pair selected, multiplied by the total probability of evasion on the path selected”</a:t>
            </a:r>
            <a:endParaRPr lang="en-US" sz="1600" kern="0" dirty="0">
              <a:latin typeface="Ebrima" panose="02000000000000000000" pitchFamily="2" charset="0"/>
              <a:ea typeface="Ebrima" panose="02000000000000000000" pitchFamily="2" charset="0"/>
              <a:cs typeface="Ebrima" panose="02000000000000000000" pitchFamily="2" charset="0"/>
            </a:endParaRPr>
          </a:p>
        </p:txBody>
      </p:sp>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38</a:t>
            </a:fld>
            <a:endParaRPr lang="en-US" dirty="0"/>
          </a:p>
        </p:txBody>
      </p:sp>
    </p:spTree>
    <p:extLst>
      <p:ext uri="{BB962C8B-B14F-4D97-AF65-F5344CB8AC3E}">
        <p14:creationId xmlns:p14="http://schemas.microsoft.com/office/powerpoint/2010/main" val="197561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39</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OR literature: Network interdiction</a:t>
            </a:r>
          </a:p>
        </p:txBody>
      </p:sp>
      <p:sp>
        <p:nvSpPr>
          <p:cNvPr id="9" name="Content Placeholder 2"/>
          <p:cNvSpPr txBox="1">
            <a:spLocks/>
          </p:cNvSpPr>
          <p:nvPr/>
        </p:nvSpPr>
        <p:spPr bwMode="auto">
          <a:xfrm>
            <a:off x="548640" y="1371600"/>
            <a:ext cx="8021775" cy="323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buClr>
                <a:srgbClr val="4E2A84"/>
              </a:buClr>
              <a:buSzPct val="80000"/>
              <a:buFont typeface="Arial" panose="020B0604020202020204" pitchFamily="34" charset="0"/>
              <a:buChar char="•"/>
            </a:pPr>
            <a:r>
              <a:rPr lang="en-US" sz="1600" b="1" kern="0" dirty="0" err="1">
                <a:latin typeface="Ebrima" panose="02000000000000000000" pitchFamily="2" charset="0"/>
                <a:ea typeface="Ebrima" panose="02000000000000000000" pitchFamily="2" charset="0"/>
                <a:cs typeface="Ebrima" panose="02000000000000000000" pitchFamily="2" charset="0"/>
              </a:rPr>
              <a:t>McLay</a:t>
            </a:r>
            <a:r>
              <a:rPr lang="en-US" sz="1600" b="1" kern="0" dirty="0">
                <a:latin typeface="Ebrima" panose="02000000000000000000" pitchFamily="2" charset="0"/>
                <a:ea typeface="Ebrima" panose="02000000000000000000" pitchFamily="2" charset="0"/>
                <a:cs typeface="Ebrima" panose="02000000000000000000" pitchFamily="2" charset="0"/>
              </a:rPr>
              <a:t>, L. A. , Lloyd, J. D. , &amp; </a:t>
            </a:r>
            <a:r>
              <a:rPr lang="en-US" sz="1600" b="1" kern="0" dirty="0" err="1">
                <a:latin typeface="Ebrima" panose="02000000000000000000" pitchFamily="2" charset="0"/>
                <a:ea typeface="Ebrima" panose="02000000000000000000" pitchFamily="2" charset="0"/>
                <a:cs typeface="Ebrima" panose="02000000000000000000" pitchFamily="2" charset="0"/>
              </a:rPr>
              <a:t>Niman</a:t>
            </a:r>
            <a:r>
              <a:rPr lang="en-US" sz="1600" b="1" kern="0" dirty="0">
                <a:latin typeface="Ebrima" panose="02000000000000000000" pitchFamily="2" charset="0"/>
                <a:ea typeface="Ebrima" panose="02000000000000000000" pitchFamily="2" charset="0"/>
                <a:cs typeface="Ebrima" panose="02000000000000000000" pitchFamily="2" charset="0"/>
              </a:rPr>
              <a:t>, E. (2011). Interdicting nuclear material on cargo containers using knapsack problem models.</a:t>
            </a:r>
          </a:p>
          <a:p>
            <a:pPr marL="182880" indent="-182880" algn="l">
              <a:spcBef>
                <a:spcPts val="1200"/>
              </a:spcBef>
              <a:buClr>
                <a:srgbClr val="4E2A84"/>
              </a:buClr>
              <a:buSzPct val="80000"/>
              <a:buFont typeface="Arial" panose="020B0604020202020204" pitchFamily="34" charset="0"/>
              <a:buChar char="•"/>
            </a:pPr>
            <a:r>
              <a:rPr lang="en-US" sz="1600" b="1" kern="0" dirty="0">
                <a:latin typeface="Ebrima" panose="02000000000000000000" pitchFamily="2" charset="0"/>
                <a:ea typeface="Ebrima" panose="02000000000000000000" pitchFamily="2" charset="0"/>
                <a:cs typeface="Ebrima" panose="02000000000000000000" pitchFamily="2" charset="0"/>
              </a:rPr>
              <a:t>Morton, D. P. , Pan, F. , &amp; </a:t>
            </a:r>
            <a:r>
              <a:rPr lang="en-US" sz="1600" b="1" kern="0" dirty="0" err="1">
                <a:latin typeface="Ebrima" panose="02000000000000000000" pitchFamily="2" charset="0"/>
                <a:ea typeface="Ebrima" panose="02000000000000000000" pitchFamily="2" charset="0"/>
                <a:cs typeface="Ebrima" panose="02000000000000000000" pitchFamily="2" charset="0"/>
              </a:rPr>
              <a:t>Saeger</a:t>
            </a:r>
            <a:r>
              <a:rPr lang="en-US" sz="1600" b="1" kern="0" dirty="0">
                <a:latin typeface="Ebrima" panose="02000000000000000000" pitchFamily="2" charset="0"/>
                <a:ea typeface="Ebrima" panose="02000000000000000000" pitchFamily="2" charset="0"/>
                <a:cs typeface="Ebrima" panose="02000000000000000000" pitchFamily="2" charset="0"/>
              </a:rPr>
              <a:t>, K. J. (2007). Models for nuclear smuggling interdiction.</a:t>
            </a:r>
          </a:p>
          <a:p>
            <a:pPr marL="925830" lvl="1" indent="-182880">
              <a:spcBef>
                <a:spcPts val="12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“The smugglers (attackers) maximize the amount of illegal materials sent from an origin to a destination. This can be formulated as a maximum flow problem. The defender, on the other hand, optimizes their interdiction decisions according to a budget constraint to diminish the optimal flow value.”</a:t>
            </a:r>
          </a:p>
          <a:p>
            <a:pPr marL="925830" lvl="1" indent="-182880">
              <a:spcBef>
                <a:spcPts val="1200"/>
              </a:spcBef>
              <a:buClr>
                <a:srgbClr val="4E2A84"/>
              </a:buClr>
              <a:buSzPct val="80000"/>
              <a:buFont typeface="Arial" panose="020B0604020202020204" pitchFamily="34" charset="0"/>
              <a:buChar char="•"/>
            </a:pPr>
            <a:endParaRPr lang="en-US" sz="1400" kern="0" dirty="0">
              <a:latin typeface="Ebrima" panose="02000000000000000000" pitchFamily="2" charset="0"/>
              <a:ea typeface="Ebrima" panose="02000000000000000000" pitchFamily="2" charset="0"/>
              <a:cs typeface="Ebrima" panose="02000000000000000000" pitchFamily="2" charset="0"/>
            </a:endParaRPr>
          </a:p>
        </p:txBody>
      </p:sp>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39</a:t>
            </a:fld>
            <a:endParaRPr lang="en-US" dirty="0"/>
          </a:p>
        </p:txBody>
      </p:sp>
    </p:spTree>
    <p:extLst>
      <p:ext uri="{BB962C8B-B14F-4D97-AF65-F5344CB8AC3E}">
        <p14:creationId xmlns:p14="http://schemas.microsoft.com/office/powerpoint/2010/main" val="294392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55787506-271F-4A85-A4FB-1B95A28F38E3}"/>
              </a:ext>
            </a:extLst>
          </p:cNvPr>
          <p:cNvSpPr/>
          <p:nvPr/>
        </p:nvSpPr>
        <p:spPr>
          <a:xfrm>
            <a:off x="216117" y="136800"/>
            <a:ext cx="8690271" cy="2601715"/>
          </a:xfrm>
          <a:prstGeom prst="rect">
            <a:avLst/>
          </a:prstGeom>
          <a:solidFill>
            <a:schemeClr val="accent3">
              <a:lumMod val="20000"/>
              <a:lumOff val="80000"/>
              <a:alpha val="20000"/>
            </a:schemeClr>
          </a:solidFill>
          <a:ln w="254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Mixed-Methods Framework</a:t>
            </a:r>
            <a:endParaRPr lang="en-US" sz="20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cxnSp>
        <p:nvCxnSpPr>
          <p:cNvPr id="17" name="Elbow Connector 44">
            <a:extLst>
              <a:ext uri="{FF2B5EF4-FFF2-40B4-BE49-F238E27FC236}">
                <a16:creationId xmlns:a16="http://schemas.microsoft.com/office/drawing/2014/main" id="{0B71C3C3-14B6-4067-9C9D-B41F22CD578D}"/>
              </a:ext>
            </a:extLst>
          </p:cNvPr>
          <p:cNvCxnSpPr>
            <a:cxnSpLocks/>
            <a:stCxn id="35" idx="2"/>
            <a:endCxn id="26" idx="2"/>
          </p:cNvCxnSpPr>
          <p:nvPr/>
        </p:nvCxnSpPr>
        <p:spPr>
          <a:xfrm rot="5400000">
            <a:off x="4571366" y="-1298178"/>
            <a:ext cx="1269" cy="7271218"/>
          </a:xfrm>
          <a:prstGeom prst="bentConnector3">
            <a:avLst>
              <a:gd name="adj1" fmla="val 18114184"/>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80" name="Rounded Rectangle 203">
            <a:extLst>
              <a:ext uri="{FF2B5EF4-FFF2-40B4-BE49-F238E27FC236}">
                <a16:creationId xmlns:a16="http://schemas.microsoft.com/office/drawing/2014/main" id="{8351A0E8-2982-42C0-B0A3-84771BBAF26A}"/>
              </a:ext>
            </a:extLst>
          </p:cNvPr>
          <p:cNvSpPr/>
          <p:nvPr/>
        </p:nvSpPr>
        <p:spPr>
          <a:xfrm>
            <a:off x="5182836" y="2905020"/>
            <a:ext cx="1753554" cy="822961"/>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Diagnostic Tool</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Sensitivity/Specificity</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Deployment capacity</a:t>
            </a:r>
          </a:p>
        </p:txBody>
      </p:sp>
      <mc:AlternateContent xmlns:mc="http://schemas.openxmlformats.org/markup-compatibility/2006" xmlns:a14="http://schemas.microsoft.com/office/drawing/2010/main">
        <mc:Choice Requires="a14">
          <p:sp>
            <p:nvSpPr>
              <p:cNvPr id="30" name="Rounded Rectangle 203">
                <a:extLst>
                  <a:ext uri="{FF2B5EF4-FFF2-40B4-BE49-F238E27FC236}">
                    <a16:creationId xmlns:a16="http://schemas.microsoft.com/office/drawing/2014/main" id="{399CCEF8-111F-495B-BCC5-D9B5D128FD2F}"/>
                  </a:ext>
                </a:extLst>
              </p:cNvPr>
              <p:cNvSpPr/>
              <p:nvPr/>
            </p:nvSpPr>
            <p:spPr>
              <a:xfrm>
                <a:off x="1796275" y="601856"/>
                <a:ext cx="1188720" cy="1740023"/>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2</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Make strategic decisions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Use Budgetary Base Model for </a:t>
                </a:r>
                <a14:m>
                  <m:oMath xmlns:m="http://schemas.openxmlformats.org/officeDocument/2006/math">
                    <m:acc>
                      <m:accPr>
                        <m:chr m:val="̂"/>
                        <m:ctrlPr>
                          <a:rPr lang="en-US" sz="10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ctrlPr>
                      </m:accPr>
                      <m:e>
                        <m:r>
                          <a:rPr lang="en-US" sz="10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t>𝒑</m:t>
                        </m:r>
                      </m:e>
                    </m:acc>
                  </m:oMath>
                </a14:m>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 thresholds</a:t>
                </a:r>
              </a:p>
            </p:txBody>
          </p:sp>
        </mc:Choice>
        <mc:Fallback xmlns="">
          <p:sp>
            <p:nvSpPr>
              <p:cNvPr id="30" name="Rounded Rectangle 203">
                <a:extLst>
                  <a:ext uri="{FF2B5EF4-FFF2-40B4-BE49-F238E27FC236}">
                    <a16:creationId xmlns:a16="http://schemas.microsoft.com/office/drawing/2014/main" id="{399CCEF8-111F-495B-BCC5-D9B5D128FD2F}"/>
                  </a:ext>
                </a:extLst>
              </p:cNvPr>
              <p:cNvSpPr>
                <a:spLocks noRot="1" noChangeAspect="1" noMove="1" noResize="1" noEditPoints="1" noAdjustHandles="1" noChangeArrowheads="1" noChangeShapeType="1" noTextEdit="1"/>
              </p:cNvSpPr>
              <p:nvPr/>
            </p:nvSpPr>
            <p:spPr>
              <a:xfrm>
                <a:off x="1796275" y="601856"/>
                <a:ext cx="1188720" cy="1740023"/>
              </a:xfrm>
              <a:prstGeom prst="roundRect">
                <a:avLst/>
              </a:prstGeom>
              <a:blipFill>
                <a:blip r:embed="rId3"/>
                <a:stretch>
                  <a:fillRect l="-1005" r="-7035"/>
                </a:stretch>
              </a:blipFill>
              <a:ln w="25400">
                <a:solidFill>
                  <a:srgbClr val="009900">
                    <a:alpha val="90000"/>
                  </a:srgbClr>
                </a:solidFill>
                <a:prstDash val="solid"/>
              </a:ln>
            </p:spPr>
            <p:txBody>
              <a:bodyPr/>
              <a:lstStyle/>
              <a:p>
                <a:r>
                  <a:rPr lang="en-US">
                    <a:noFill/>
                  </a:rPr>
                  <a:t> </a:t>
                </a:r>
              </a:p>
            </p:txBody>
          </p:sp>
        </mc:Fallback>
      </mc:AlternateContent>
      <p:sp>
        <p:nvSpPr>
          <p:cNvPr id="31" name="Rounded Rectangle 203">
            <a:extLst>
              <a:ext uri="{FF2B5EF4-FFF2-40B4-BE49-F238E27FC236}">
                <a16:creationId xmlns:a16="http://schemas.microsoft.com/office/drawing/2014/main" id="{A0E2F028-70A5-490A-BF74-0DE0A0316090}"/>
              </a:ext>
            </a:extLst>
          </p:cNvPr>
          <p:cNvSpPr/>
          <p:nvPr/>
        </p:nvSpPr>
        <p:spPr>
          <a:xfrm>
            <a:off x="1755598" y="2903322"/>
            <a:ext cx="2205568" cy="1341318"/>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External Environment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Supply chain structure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SF rates + fragmentation</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Consumption rates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Sampling budget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Recall action timeliness</a:t>
            </a:r>
          </a:p>
        </p:txBody>
      </p:sp>
      <p:cxnSp>
        <p:nvCxnSpPr>
          <p:cNvPr id="47" name="Straight Arrow Connector 46">
            <a:extLst>
              <a:ext uri="{FF2B5EF4-FFF2-40B4-BE49-F238E27FC236}">
                <a16:creationId xmlns:a16="http://schemas.microsoft.com/office/drawing/2014/main" id="{592AA8FE-5B21-48E0-902D-6B6FF80FC59B}"/>
              </a:ext>
            </a:extLst>
          </p:cNvPr>
          <p:cNvCxnSpPr>
            <a:cxnSpLocks/>
            <a:stCxn id="80" idx="0"/>
          </p:cNvCxnSpPr>
          <p:nvPr/>
        </p:nvCxnSpPr>
        <p:spPr>
          <a:xfrm flipV="1">
            <a:off x="6059613" y="2760737"/>
            <a:ext cx="0" cy="144283"/>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14ACAD3-1411-4475-9FFE-978AEFB89A93}"/>
              </a:ext>
            </a:extLst>
          </p:cNvPr>
          <p:cNvCxnSpPr>
            <a:cxnSpLocks/>
            <a:stCxn id="31" idx="0"/>
          </p:cNvCxnSpPr>
          <p:nvPr/>
        </p:nvCxnSpPr>
        <p:spPr>
          <a:xfrm flipV="1">
            <a:off x="2858382" y="2760738"/>
            <a:ext cx="0" cy="142584"/>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2139C94-BABA-49FD-872C-E9F646DCC666}"/>
              </a:ext>
            </a:extLst>
          </p:cNvPr>
          <p:cNvCxnSpPr>
            <a:cxnSpLocks/>
            <a:stCxn id="26" idx="3"/>
            <a:endCxn id="30" idx="1"/>
          </p:cNvCxnSpPr>
          <p:nvPr/>
        </p:nvCxnSpPr>
        <p:spPr>
          <a:xfrm>
            <a:off x="1530751" y="1468055"/>
            <a:ext cx="265524" cy="381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ABF0ED8-B04C-4D9C-ADF6-12CD384E7F3C}"/>
              </a:ext>
            </a:extLst>
          </p:cNvPr>
          <p:cNvCxnSpPr>
            <a:cxnSpLocks/>
            <a:stCxn id="30" idx="3"/>
            <a:endCxn id="29" idx="1"/>
          </p:cNvCxnSpPr>
          <p:nvPr/>
        </p:nvCxnSpPr>
        <p:spPr>
          <a:xfrm flipV="1">
            <a:off x="2984995" y="1469325"/>
            <a:ext cx="265524" cy="254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289BF1F-8DEE-4E5E-A7B0-40577926DE6C}"/>
              </a:ext>
            </a:extLst>
          </p:cNvPr>
          <p:cNvCxnSpPr>
            <a:cxnSpLocks/>
            <a:stCxn id="29" idx="3"/>
            <a:endCxn id="33" idx="1"/>
          </p:cNvCxnSpPr>
          <p:nvPr/>
        </p:nvCxnSpPr>
        <p:spPr>
          <a:xfrm>
            <a:off x="4439239" y="1469325"/>
            <a:ext cx="265524" cy="3812"/>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0A7643B-43FF-4121-A0A4-66E14AD7416E}"/>
              </a:ext>
            </a:extLst>
          </p:cNvPr>
          <p:cNvCxnSpPr>
            <a:cxnSpLocks/>
            <a:stCxn id="33" idx="3"/>
            <a:endCxn id="34" idx="1"/>
          </p:cNvCxnSpPr>
          <p:nvPr/>
        </p:nvCxnSpPr>
        <p:spPr>
          <a:xfrm flipV="1">
            <a:off x="5893483" y="1470597"/>
            <a:ext cx="265524" cy="254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03">
            <a:extLst>
              <a:ext uri="{FF2B5EF4-FFF2-40B4-BE49-F238E27FC236}">
                <a16:creationId xmlns:a16="http://schemas.microsoft.com/office/drawing/2014/main" id="{36190853-BF56-48B6-AA10-0A5FBF3EE74E}"/>
              </a:ext>
            </a:extLst>
          </p:cNvPr>
          <p:cNvSpPr/>
          <p:nvPr/>
        </p:nvSpPr>
        <p:spPr>
          <a:xfrm>
            <a:off x="342031" y="598043"/>
            <a:ext cx="1188720" cy="1740023"/>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1</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Establish fragmentation hypotheses</a:t>
            </a:r>
          </a:p>
        </p:txBody>
      </p:sp>
      <p:sp>
        <p:nvSpPr>
          <p:cNvPr id="29" name="Rounded Rectangle 203">
            <a:extLst>
              <a:ext uri="{FF2B5EF4-FFF2-40B4-BE49-F238E27FC236}">
                <a16:creationId xmlns:a16="http://schemas.microsoft.com/office/drawing/2014/main" id="{140C6A1E-6465-4F81-83B2-E90DBA37CABD}"/>
              </a:ext>
            </a:extLst>
          </p:cNvPr>
          <p:cNvSpPr/>
          <p:nvPr/>
        </p:nvSpPr>
        <p:spPr>
          <a:xfrm>
            <a:off x="3250519" y="599312"/>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3</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Complete tactical &amp; operational decisions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When + where to sample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Order of sampling</a:t>
            </a:r>
          </a:p>
        </p:txBody>
      </p:sp>
      <p:sp>
        <p:nvSpPr>
          <p:cNvPr id="33" name="Rounded Rectangle 203">
            <a:extLst>
              <a:ext uri="{FF2B5EF4-FFF2-40B4-BE49-F238E27FC236}">
                <a16:creationId xmlns:a16="http://schemas.microsoft.com/office/drawing/2014/main" id="{85E379B9-1B83-4F78-AF75-0FC572AA8BCF}"/>
              </a:ext>
            </a:extLst>
          </p:cNvPr>
          <p:cNvSpPr/>
          <p:nvPr/>
        </p:nvSpPr>
        <p:spPr>
          <a:xfrm>
            <a:off x="4704763" y="603124"/>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4</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Conduct sampling</a:t>
            </a:r>
          </a:p>
        </p:txBody>
      </p:sp>
      <mc:AlternateContent xmlns:mc="http://schemas.openxmlformats.org/markup-compatibility/2006" xmlns:a14="http://schemas.microsoft.com/office/drawing/2010/main">
        <mc:Choice Requires="a14">
          <p:sp>
            <p:nvSpPr>
              <p:cNvPr id="34" name="Rounded Rectangle 203">
                <a:extLst>
                  <a:ext uri="{FF2B5EF4-FFF2-40B4-BE49-F238E27FC236}">
                    <a16:creationId xmlns:a16="http://schemas.microsoft.com/office/drawing/2014/main" id="{A4926DF5-F20B-4B54-9337-954B96B34DA5}"/>
                  </a:ext>
                </a:extLst>
              </p:cNvPr>
              <p:cNvSpPr/>
              <p:nvPr/>
            </p:nvSpPr>
            <p:spPr>
              <a:xfrm>
                <a:off x="6159007" y="600584"/>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5</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Analyze data</a:t>
                </a:r>
              </a:p>
              <a:p>
                <a:pPr>
                  <a:lnSpc>
                    <a:spcPct val="107000"/>
                  </a:lnSpc>
                  <a:spcAft>
                    <a:spcPts val="200"/>
                  </a:spcAft>
                </a:pPr>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Is detection feasible under current </a:t>
                </a:r>
                <a14:m>
                  <m:oMath xmlns:m="http://schemas.openxmlformats.org/officeDocument/2006/math">
                    <m:acc>
                      <m:accPr>
                        <m:chr m:val="̂"/>
                        <m:ctrlPr>
                          <a:rPr lang="en-US" sz="11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ctrlPr>
                      </m:accPr>
                      <m:e>
                        <m:r>
                          <a:rPr lang="en-US" sz="11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t>𝒑</m:t>
                        </m:r>
                      </m:e>
                    </m:acc>
                  </m:oMath>
                </a14:m>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 assumptions?</a:t>
                </a:r>
              </a:p>
            </p:txBody>
          </p:sp>
        </mc:Choice>
        <mc:Fallback xmlns="">
          <p:sp>
            <p:nvSpPr>
              <p:cNvPr id="34" name="Rounded Rectangle 203">
                <a:extLst>
                  <a:ext uri="{FF2B5EF4-FFF2-40B4-BE49-F238E27FC236}">
                    <a16:creationId xmlns:a16="http://schemas.microsoft.com/office/drawing/2014/main" id="{A4926DF5-F20B-4B54-9337-954B96B34DA5}"/>
                  </a:ext>
                </a:extLst>
              </p:cNvPr>
              <p:cNvSpPr>
                <a:spLocks noRot="1" noChangeAspect="1" noMove="1" noResize="1" noEditPoints="1" noAdjustHandles="1" noChangeArrowheads="1" noChangeShapeType="1" noTextEdit="1"/>
              </p:cNvSpPr>
              <p:nvPr/>
            </p:nvSpPr>
            <p:spPr>
              <a:xfrm>
                <a:off x="6159007" y="600584"/>
                <a:ext cx="1188720" cy="1740026"/>
              </a:xfrm>
              <a:prstGeom prst="roundRect">
                <a:avLst/>
              </a:prstGeom>
              <a:blipFill>
                <a:blip r:embed="rId4"/>
                <a:stretch>
                  <a:fillRect l="-1508"/>
                </a:stretch>
              </a:blipFill>
              <a:ln w="25400">
                <a:solidFill>
                  <a:srgbClr val="009900">
                    <a:alpha val="90000"/>
                  </a:srgbClr>
                </a:solidFill>
                <a:prstDash val="solid"/>
              </a:ln>
            </p:spPr>
            <p:txBody>
              <a:bodyPr/>
              <a:lstStyle/>
              <a:p>
                <a:r>
                  <a:rPr lang="en-US">
                    <a:noFill/>
                  </a:rPr>
                  <a:t> </a:t>
                </a:r>
              </a:p>
            </p:txBody>
          </p:sp>
        </mc:Fallback>
      </mc:AlternateContent>
      <p:sp>
        <p:nvSpPr>
          <p:cNvPr id="35" name="Rounded Rectangle 203">
            <a:extLst>
              <a:ext uri="{FF2B5EF4-FFF2-40B4-BE49-F238E27FC236}">
                <a16:creationId xmlns:a16="http://schemas.microsoft.com/office/drawing/2014/main" id="{DBE5AA0F-0A4D-4038-B5CA-C24431F1FD5B}"/>
              </a:ext>
            </a:extLst>
          </p:cNvPr>
          <p:cNvSpPr/>
          <p:nvPr/>
        </p:nvSpPr>
        <p:spPr>
          <a:xfrm>
            <a:off x="7613249" y="596771"/>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6</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Gather feedback</a:t>
            </a:r>
          </a:p>
          <a:p>
            <a:pPr>
              <a:lnSpc>
                <a:spcPct val="107000"/>
              </a:lnSpc>
              <a:spcAft>
                <a:spcPts val="200"/>
              </a:spcAft>
            </a:pPr>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How to adjust future sampling?</a:t>
            </a:r>
          </a:p>
        </p:txBody>
      </p:sp>
      <p:cxnSp>
        <p:nvCxnSpPr>
          <p:cNvPr id="55" name="Straight Arrow Connector 54">
            <a:extLst>
              <a:ext uri="{FF2B5EF4-FFF2-40B4-BE49-F238E27FC236}">
                <a16:creationId xmlns:a16="http://schemas.microsoft.com/office/drawing/2014/main" id="{24C9004A-C9ED-4540-A6F6-0A999941CD2B}"/>
              </a:ext>
            </a:extLst>
          </p:cNvPr>
          <p:cNvCxnSpPr>
            <a:cxnSpLocks/>
            <a:stCxn id="34" idx="3"/>
            <a:endCxn id="35" idx="1"/>
          </p:cNvCxnSpPr>
          <p:nvPr/>
        </p:nvCxnSpPr>
        <p:spPr>
          <a:xfrm flipV="1">
            <a:off x="7347727" y="1466784"/>
            <a:ext cx="265522" cy="381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42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5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2"/>
                                        </p:tgtEl>
                                        <p:attrNameLst>
                                          <p:attrName>style.visibility</p:attrName>
                                        </p:attrNameLst>
                                      </p:cBhvr>
                                      <p:to>
                                        <p:strVal val="visible"/>
                                      </p:to>
                                    </p:set>
                                    <p:animEffect transition="in" filter="fade">
                                      <p:cBhvr>
                                        <p:cTn id="40" dur="500"/>
                                        <p:tgtEl>
                                          <p:spTgt spid="10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fade">
                                      <p:cBhvr>
                                        <p:cTn id="45" dur="500"/>
                                        <p:tgtEl>
                                          <p:spTgt spid="8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6"/>
                                        </p:tgtEl>
                                        <p:attrNameLst>
                                          <p:attrName>style.visibility</p:attrName>
                                        </p:attrNameLst>
                                      </p:cBhvr>
                                      <p:to>
                                        <p:strVal val="visible"/>
                                      </p:to>
                                    </p:set>
                                    <p:animEffect transition="in" filter="fade">
                                      <p:cBhvr>
                                        <p:cTn id="55" dur="500"/>
                                        <p:tgtEl>
                                          <p:spTgt spid="8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fade">
                                      <p:cBhvr>
                                        <p:cTn id="8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80" grpId="0" animBg="1"/>
      <p:bldP spid="30" grpId="0" animBg="1"/>
      <p:bldP spid="31" grpId="0" animBg="1"/>
      <p:bldP spid="26" grpId="0" animBg="1"/>
      <p:bldP spid="29" grpId="0" animBg="1"/>
      <p:bldP spid="33" grpId="0" animBg="1"/>
      <p:bldP spid="34" grpId="0" animBg="1"/>
      <p:bldP spid="3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FD49C-5D90-427C-8DB0-AEC970FB34A1}"/>
              </a:ext>
            </a:extLst>
          </p:cNvPr>
          <p:cNvSpPr>
            <a:spLocks noGrp="1"/>
          </p:cNvSpPr>
          <p:nvPr>
            <p:ph type="title"/>
          </p:nvPr>
        </p:nvSpPr>
        <p:spPr/>
        <p:txBody>
          <a:bodyPr/>
          <a:lstStyle/>
          <a:p>
            <a:r>
              <a:rPr lang="en-US" dirty="0"/>
              <a:t>Passages removed from Section 4</a:t>
            </a:r>
          </a:p>
        </p:txBody>
      </p:sp>
      <p:sp>
        <p:nvSpPr>
          <p:cNvPr id="3" name="Content Placeholder 2">
            <a:extLst>
              <a:ext uri="{FF2B5EF4-FFF2-40B4-BE49-F238E27FC236}">
                <a16:creationId xmlns:a16="http://schemas.microsoft.com/office/drawing/2014/main" id="{1B4B6EB9-B6E1-4573-BEB2-668B2651DCB4}"/>
              </a:ext>
            </a:extLst>
          </p:cNvPr>
          <p:cNvSpPr>
            <a:spLocks noGrp="1"/>
          </p:cNvSpPr>
          <p:nvPr>
            <p:ph idx="1"/>
          </p:nvPr>
        </p:nvSpPr>
        <p:spPr/>
        <p:txBody>
          <a:bodyPr>
            <a:normAutofit fontScale="32500" lnSpcReduction="20000"/>
          </a:bodyPr>
          <a:lstStyle/>
          <a:p>
            <a:r>
              <a:rPr lang="en-US" dirty="0"/>
              <a:t>%\begin{itemize}        %\begin{itemize}        %\item \</a:t>
            </a:r>
            <a:r>
              <a:rPr lang="en-US" dirty="0" err="1"/>
              <a:t>textbf</a:t>
            </a:r>
            <a:r>
              <a:rPr lang="en-US" dirty="0"/>
              <a:t>{Public supply chain}: The public supply chain operates as a push system, whereby the Central Medical Store (CMS) of the Ministry of Health (MOH), based in Monrovia, distributes supplies to each of the fifteen counties of Liberia on a quarterly basis. The CMS obtains medicines from a variety of procurement streams, with particular donors providing the supplies for certain afflictions (e.g., HIV/AIDS or malaria). General funding for the procurement of other medicines may come from the MOH's budget or from other donors such as USAID or the EU. Medical supplies are held at county depots and later sent to health facilities.        %\item \</a:t>
            </a:r>
            <a:r>
              <a:rPr lang="en-US" dirty="0" err="1"/>
              <a:t>textbf</a:t>
            </a:r>
            <a:r>
              <a:rPr lang="en-US" dirty="0"/>
              <a:t>{Private supply chain}: As mentioned above, in Liberia there are only on the order of 15-20 active, licensed importers of medicines, and all of them are located in Monrovia. Additionally, there are only on the order of a few hundred licensed pharmacy outlets throughout the country that are legally permitted to sell higher grades of medicines such as antibiotics. Each of the licensed importers makes its own decisions regarding the procurement of different pharmaceuticals and registers these products with the LMHRA. Upon reception of the batch of medicines from the manufacturer or intermediary supplier, samples are tested by the LMHRA, and upon a passing test the batch is certified to be sold in Liberia. All privately owned pharmacies are obligated to only sell these certified drugs to the public.         %\item \</a:t>
            </a:r>
            <a:r>
              <a:rPr lang="en-US" dirty="0" err="1"/>
              <a:t>textbf</a:t>
            </a:r>
            <a:r>
              <a:rPr lang="en-US" dirty="0"/>
              <a:t>{Illicit supply chain}: Broadly speaking, the borders of Liberia with Sierra Leone, Guinea, and Cote d'Ivoire are porous, translating to little movement difficultly for smugglers should they wish to bring falsified medicines into Liberia. It is also conceivable that these products could be brought through the ports of Monrovia. However, estimates of the overall presence of such medicines throughout the sanctioned supply chains are difficult to obtain. It was believed that those counties bordering these countries, due to their proximity and ease of access, stood at higher risk of having falsified medicines sold in their outlets.    %\end{itemize}     %\item Reagent availability for laboratory-based diagnostics is a significantly higher constraint than the time required to conduct such tests. Absent the presence of other diagnostics such as the PAD, this fact has clear effects on the feasibility of testing plans. Inexpensive and deploy-able diagnostics such as the PAD can then occupy an important role in the overall surveillance paradigm.    %\item The recall process for SF medicines is initiated by any "Suspicious" diagnostic result. It triggers an immediate quarantine of the product and places it on a list of medicines used by inspection officers that are distributed throughout the country and who conduct surveys of the outlets within their purview. Confirmatory testing of suspicious products is then conducted at the central laboratory in the capital, Monrovia, or sent abroad to a regulatory agency partner within the West Africa region. Although a specific value for $R$, the recall period, was not precisely identified, it was believed that regional officers could check for the presence of quarantined medicines at the outlets inside their spheres within a week.    %\item Multiple stakeholders of varying types were convinced that falsification is only a problem with respect to the unlicensed street vendors who sell medical products illegally from makeshift market stands or wheelbarrows. However, it was generally acknowledged that substandard manufacture and storage were issues of concern throughout the entirety of the public and private supply structures. Additionally, the neighboring nation of Guinea was cited by these same stakeholders as the primary genesis point of falsified medicines. The inspection officer for one region reported receiving reports on a monthly basis from border-control officials regarding the disruption of the smuggling of falsified products across checkpoints. It was reported by many that actors in Guinea possess some of the more sophisticated replication technology.    %\item Amoxicillin, paracetamol, and anti-</a:t>
            </a:r>
            <a:r>
              <a:rPr lang="en-US" dirty="0" err="1"/>
              <a:t>malarials</a:t>
            </a:r>
            <a:r>
              <a:rPr lang="en-US" dirty="0"/>
              <a:t> were quoted by outlet proprietors as the most commonly stocked-out items they carried. In addition to these products, </a:t>
            </a:r>
            <a:r>
              <a:rPr lang="en-US" dirty="0" err="1"/>
              <a:t>ampiclox</a:t>
            </a:r>
            <a:r>
              <a:rPr lang="en-US" dirty="0"/>
              <a:t>, ampicillin, and doxycycline were mentioned most often as the most valuable medicines for these outlets to carry. The consistency of these reports across outlets indicates that SF tendencies might be most likely with respect to these products.    %\item Of all outlets visited, the highest number of observed brands of the same medicine at one outlet was three. Feedback from outlet owners shows that they generally will only procure their next batch of a drug when the current batch is about to run out. Additionally, they tend to stick with the same importer from batch to batch. Most outlets reported that even when using the same importer, however, the manufacturer brands received from batch to batch tend to change, indicating that importers are highly active in pursuing the cheapest supplies available on the global market. One major importer acknowledged this behavior was the case for them, while another importer conversely reported that they tend to maintain the same global suppliers over time. Additionally, different responses were recorded from importers with respect to the use of intermediaries - mentioned above as a problematic aspect of the global supply system - as opposed to procuring from manufacturers directly.    %\item For up to six months of the year, deleterious road conditions due to rain often mean that the entire southeastern region of Liberia is essentially cut off from Monrovia, making drug procurement extremely difficult. These conditions often drive considerable stock-out rates. According to Pisani et al. \</a:t>
            </a:r>
            <a:r>
              <a:rPr lang="en-US" dirty="0" err="1"/>
              <a:t>parencite</a:t>
            </a:r>
            <a:r>
              <a:rPr lang="en-US" dirty="0"/>
              <a:t>{pisani2019}, it should be highly suspected that these extended periods of stock-outs drive up the prevalence of falsified medicines in this region.   % \item Post-market surveillance (PMS) of the private supply chain by the LMHRA occurs when budgets are available, with sample procurement signifying the largest obstacle to extensive sampling. When facing trouble procuring funds from the government, the LMHRA often receives its PMS budgets from various external organizations, but these budgets are often received in a piecemeal fashion and priorities for testing can sometimes be dictated by the donors as opposed to the LMHRA. As illustrated in Section 2.3, intermittent batches of testing resources may impact which batches of medicines are worth testing, depending on the time elapsed since the batch entered the market.%\end{itemize}</a:t>
            </a:r>
          </a:p>
        </p:txBody>
      </p:sp>
      <p:sp>
        <p:nvSpPr>
          <p:cNvPr id="4" name="Slide Number Placeholder 3">
            <a:extLst>
              <a:ext uri="{FF2B5EF4-FFF2-40B4-BE49-F238E27FC236}">
                <a16:creationId xmlns:a16="http://schemas.microsoft.com/office/drawing/2014/main" id="{81463D49-5C9B-4C83-81F1-3163BF02B3BD}"/>
              </a:ext>
            </a:extLst>
          </p:cNvPr>
          <p:cNvSpPr>
            <a:spLocks noGrp="1"/>
          </p:cNvSpPr>
          <p:nvPr>
            <p:ph type="sldNum" sz="quarter" idx="12"/>
          </p:nvPr>
        </p:nvSpPr>
        <p:spPr/>
        <p:txBody>
          <a:bodyPr/>
          <a:lstStyle/>
          <a:p>
            <a:fld id="{BA9B540C-44DA-4F69-89C9-7C84606640D3}" type="slidenum">
              <a:rPr lang="en-US" smtClean="0"/>
              <a:pPr/>
              <a:t>40</a:t>
            </a:fld>
            <a:endParaRPr lang="en-US" dirty="0"/>
          </a:p>
        </p:txBody>
      </p:sp>
    </p:spTree>
    <p:extLst>
      <p:ext uri="{BB962C8B-B14F-4D97-AF65-F5344CB8AC3E}">
        <p14:creationId xmlns:p14="http://schemas.microsoft.com/office/powerpoint/2010/main" val="1317721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55787506-271F-4A85-A4FB-1B95A28F38E3}"/>
              </a:ext>
            </a:extLst>
          </p:cNvPr>
          <p:cNvSpPr/>
          <p:nvPr/>
        </p:nvSpPr>
        <p:spPr>
          <a:xfrm>
            <a:off x="216117" y="136800"/>
            <a:ext cx="8690271" cy="2601715"/>
          </a:xfrm>
          <a:prstGeom prst="rect">
            <a:avLst/>
          </a:prstGeom>
          <a:solidFill>
            <a:schemeClr val="accent3">
              <a:lumMod val="20000"/>
              <a:lumOff val="80000"/>
              <a:alpha val="20000"/>
            </a:schemeClr>
          </a:solidFill>
          <a:ln w="254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Mixed-Methods Framework</a:t>
            </a:r>
            <a:endParaRPr lang="en-US" sz="20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cxnSp>
        <p:nvCxnSpPr>
          <p:cNvPr id="17" name="Elbow Connector 44">
            <a:extLst>
              <a:ext uri="{FF2B5EF4-FFF2-40B4-BE49-F238E27FC236}">
                <a16:creationId xmlns:a16="http://schemas.microsoft.com/office/drawing/2014/main" id="{0B71C3C3-14B6-4067-9C9D-B41F22CD578D}"/>
              </a:ext>
            </a:extLst>
          </p:cNvPr>
          <p:cNvCxnSpPr>
            <a:cxnSpLocks/>
            <a:stCxn id="35" idx="2"/>
            <a:endCxn id="26" idx="2"/>
          </p:cNvCxnSpPr>
          <p:nvPr/>
        </p:nvCxnSpPr>
        <p:spPr>
          <a:xfrm rot="5400000">
            <a:off x="4571366" y="-1298178"/>
            <a:ext cx="1269" cy="7271218"/>
          </a:xfrm>
          <a:prstGeom prst="bentConnector3">
            <a:avLst>
              <a:gd name="adj1" fmla="val 18114184"/>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80" name="Rounded Rectangle 203">
            <a:extLst>
              <a:ext uri="{FF2B5EF4-FFF2-40B4-BE49-F238E27FC236}">
                <a16:creationId xmlns:a16="http://schemas.microsoft.com/office/drawing/2014/main" id="{8351A0E8-2982-42C0-B0A3-84771BBAF26A}"/>
              </a:ext>
            </a:extLst>
          </p:cNvPr>
          <p:cNvSpPr/>
          <p:nvPr/>
        </p:nvSpPr>
        <p:spPr>
          <a:xfrm>
            <a:off x="5182836" y="2905020"/>
            <a:ext cx="1753554" cy="822961"/>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Diagnostic Tool</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Sensitivity/Specificity</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Deployment capacity</a:t>
            </a:r>
          </a:p>
        </p:txBody>
      </p:sp>
      <mc:AlternateContent xmlns:mc="http://schemas.openxmlformats.org/markup-compatibility/2006" xmlns:a14="http://schemas.microsoft.com/office/drawing/2010/main">
        <mc:Choice Requires="a14">
          <p:sp>
            <p:nvSpPr>
              <p:cNvPr id="30" name="Rounded Rectangle 203">
                <a:extLst>
                  <a:ext uri="{FF2B5EF4-FFF2-40B4-BE49-F238E27FC236}">
                    <a16:creationId xmlns:a16="http://schemas.microsoft.com/office/drawing/2014/main" id="{399CCEF8-111F-495B-BCC5-D9B5D128FD2F}"/>
                  </a:ext>
                </a:extLst>
              </p:cNvPr>
              <p:cNvSpPr/>
              <p:nvPr/>
            </p:nvSpPr>
            <p:spPr>
              <a:xfrm>
                <a:off x="1796275" y="601856"/>
                <a:ext cx="1188720" cy="1740023"/>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2</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Determine strategic priorities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Adapt Budgetary Base Model for </a:t>
                </a:r>
                <a14:m>
                  <m:oMath xmlns:m="http://schemas.openxmlformats.org/officeDocument/2006/math">
                    <m:acc>
                      <m:accPr>
                        <m:chr m:val="̂"/>
                        <m:ctrlPr>
                          <a:rPr lang="en-US" sz="10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ctrlPr>
                      </m:accPr>
                      <m:e>
                        <m:r>
                          <a:rPr lang="en-US" sz="10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t>𝒑</m:t>
                        </m:r>
                      </m:e>
                    </m:acc>
                  </m:oMath>
                </a14:m>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 thresholds</a:t>
                </a:r>
              </a:p>
            </p:txBody>
          </p:sp>
        </mc:Choice>
        <mc:Fallback xmlns="">
          <p:sp>
            <p:nvSpPr>
              <p:cNvPr id="30" name="Rounded Rectangle 203">
                <a:extLst>
                  <a:ext uri="{FF2B5EF4-FFF2-40B4-BE49-F238E27FC236}">
                    <a16:creationId xmlns:a16="http://schemas.microsoft.com/office/drawing/2014/main" id="{399CCEF8-111F-495B-BCC5-D9B5D128FD2F}"/>
                  </a:ext>
                </a:extLst>
              </p:cNvPr>
              <p:cNvSpPr>
                <a:spLocks noRot="1" noChangeAspect="1" noMove="1" noResize="1" noEditPoints="1" noAdjustHandles="1" noChangeArrowheads="1" noChangeShapeType="1" noTextEdit="1"/>
              </p:cNvSpPr>
              <p:nvPr/>
            </p:nvSpPr>
            <p:spPr>
              <a:xfrm>
                <a:off x="1796275" y="601856"/>
                <a:ext cx="1188720" cy="1740023"/>
              </a:xfrm>
              <a:prstGeom prst="roundRect">
                <a:avLst/>
              </a:prstGeom>
              <a:blipFill>
                <a:blip r:embed="rId3"/>
                <a:stretch>
                  <a:fillRect l="-1005" r="-7035"/>
                </a:stretch>
              </a:blipFill>
              <a:ln w="25400">
                <a:solidFill>
                  <a:srgbClr val="009900">
                    <a:alpha val="90000"/>
                  </a:srgbClr>
                </a:solidFill>
                <a:prstDash val="solid"/>
              </a:ln>
            </p:spPr>
            <p:txBody>
              <a:bodyPr/>
              <a:lstStyle/>
              <a:p>
                <a:r>
                  <a:rPr lang="en-US">
                    <a:noFill/>
                  </a:rPr>
                  <a:t> </a:t>
                </a:r>
              </a:p>
            </p:txBody>
          </p:sp>
        </mc:Fallback>
      </mc:AlternateContent>
      <p:sp>
        <p:nvSpPr>
          <p:cNvPr id="31" name="Rounded Rectangle 203">
            <a:extLst>
              <a:ext uri="{FF2B5EF4-FFF2-40B4-BE49-F238E27FC236}">
                <a16:creationId xmlns:a16="http://schemas.microsoft.com/office/drawing/2014/main" id="{A0E2F028-70A5-490A-BF74-0DE0A0316090}"/>
              </a:ext>
            </a:extLst>
          </p:cNvPr>
          <p:cNvSpPr/>
          <p:nvPr/>
        </p:nvSpPr>
        <p:spPr>
          <a:xfrm>
            <a:off x="1755598" y="2903322"/>
            <a:ext cx="2205568" cy="1341318"/>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External Environment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Supply chain structure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SF rates + fragmentation</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Consumption rates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Sampling budget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Recall action timeliness</a:t>
            </a:r>
          </a:p>
        </p:txBody>
      </p:sp>
      <p:cxnSp>
        <p:nvCxnSpPr>
          <p:cNvPr id="47" name="Straight Arrow Connector 46">
            <a:extLst>
              <a:ext uri="{FF2B5EF4-FFF2-40B4-BE49-F238E27FC236}">
                <a16:creationId xmlns:a16="http://schemas.microsoft.com/office/drawing/2014/main" id="{592AA8FE-5B21-48E0-902D-6B6FF80FC59B}"/>
              </a:ext>
            </a:extLst>
          </p:cNvPr>
          <p:cNvCxnSpPr>
            <a:cxnSpLocks/>
            <a:stCxn id="80" idx="0"/>
          </p:cNvCxnSpPr>
          <p:nvPr/>
        </p:nvCxnSpPr>
        <p:spPr>
          <a:xfrm flipV="1">
            <a:off x="6059613" y="2760737"/>
            <a:ext cx="0" cy="144283"/>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14ACAD3-1411-4475-9FFE-978AEFB89A93}"/>
              </a:ext>
            </a:extLst>
          </p:cNvPr>
          <p:cNvCxnSpPr>
            <a:cxnSpLocks/>
            <a:stCxn id="31" idx="0"/>
          </p:cNvCxnSpPr>
          <p:nvPr/>
        </p:nvCxnSpPr>
        <p:spPr>
          <a:xfrm flipV="1">
            <a:off x="2858382" y="2760738"/>
            <a:ext cx="0" cy="142584"/>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2139C94-BABA-49FD-872C-E9F646DCC666}"/>
              </a:ext>
            </a:extLst>
          </p:cNvPr>
          <p:cNvCxnSpPr>
            <a:cxnSpLocks/>
            <a:stCxn id="26" idx="3"/>
            <a:endCxn id="30" idx="1"/>
          </p:cNvCxnSpPr>
          <p:nvPr/>
        </p:nvCxnSpPr>
        <p:spPr>
          <a:xfrm>
            <a:off x="1530751" y="1468055"/>
            <a:ext cx="265524" cy="381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ABF0ED8-B04C-4D9C-ADF6-12CD384E7F3C}"/>
              </a:ext>
            </a:extLst>
          </p:cNvPr>
          <p:cNvCxnSpPr>
            <a:cxnSpLocks/>
            <a:stCxn id="30" idx="3"/>
            <a:endCxn id="29" idx="1"/>
          </p:cNvCxnSpPr>
          <p:nvPr/>
        </p:nvCxnSpPr>
        <p:spPr>
          <a:xfrm flipV="1">
            <a:off x="2984995" y="1469325"/>
            <a:ext cx="265524" cy="254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289BF1F-8DEE-4E5E-A7B0-40577926DE6C}"/>
              </a:ext>
            </a:extLst>
          </p:cNvPr>
          <p:cNvCxnSpPr>
            <a:cxnSpLocks/>
            <a:stCxn id="29" idx="3"/>
            <a:endCxn id="33" idx="1"/>
          </p:cNvCxnSpPr>
          <p:nvPr/>
        </p:nvCxnSpPr>
        <p:spPr>
          <a:xfrm>
            <a:off x="4439239" y="1469325"/>
            <a:ext cx="265524" cy="3812"/>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0A7643B-43FF-4121-A0A4-66E14AD7416E}"/>
              </a:ext>
            </a:extLst>
          </p:cNvPr>
          <p:cNvCxnSpPr>
            <a:cxnSpLocks/>
            <a:stCxn id="33" idx="3"/>
            <a:endCxn id="34" idx="1"/>
          </p:cNvCxnSpPr>
          <p:nvPr/>
        </p:nvCxnSpPr>
        <p:spPr>
          <a:xfrm flipV="1">
            <a:off x="5893483" y="1470597"/>
            <a:ext cx="265524" cy="254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03">
            <a:extLst>
              <a:ext uri="{FF2B5EF4-FFF2-40B4-BE49-F238E27FC236}">
                <a16:creationId xmlns:a16="http://schemas.microsoft.com/office/drawing/2014/main" id="{36190853-BF56-48B6-AA10-0A5FBF3EE74E}"/>
              </a:ext>
            </a:extLst>
          </p:cNvPr>
          <p:cNvSpPr/>
          <p:nvPr/>
        </p:nvSpPr>
        <p:spPr>
          <a:xfrm>
            <a:off x="342031" y="598043"/>
            <a:ext cx="1188720" cy="1740023"/>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1</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Establish fragmentation hypotheses</a:t>
            </a:r>
          </a:p>
        </p:txBody>
      </p:sp>
      <p:sp>
        <p:nvSpPr>
          <p:cNvPr id="29" name="Rounded Rectangle 203">
            <a:extLst>
              <a:ext uri="{FF2B5EF4-FFF2-40B4-BE49-F238E27FC236}">
                <a16:creationId xmlns:a16="http://schemas.microsoft.com/office/drawing/2014/main" id="{140C6A1E-6465-4F81-83B2-E90DBA37CABD}"/>
              </a:ext>
            </a:extLst>
          </p:cNvPr>
          <p:cNvSpPr/>
          <p:nvPr/>
        </p:nvSpPr>
        <p:spPr>
          <a:xfrm>
            <a:off x="3250519" y="599312"/>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3</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Complete tactical &amp; operational decisions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When + where to sample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Order of sampling</a:t>
            </a:r>
          </a:p>
        </p:txBody>
      </p:sp>
      <p:sp>
        <p:nvSpPr>
          <p:cNvPr id="33" name="Rounded Rectangle 203">
            <a:extLst>
              <a:ext uri="{FF2B5EF4-FFF2-40B4-BE49-F238E27FC236}">
                <a16:creationId xmlns:a16="http://schemas.microsoft.com/office/drawing/2014/main" id="{85E379B9-1B83-4F78-AF75-0FC572AA8BCF}"/>
              </a:ext>
            </a:extLst>
          </p:cNvPr>
          <p:cNvSpPr/>
          <p:nvPr/>
        </p:nvSpPr>
        <p:spPr>
          <a:xfrm>
            <a:off x="4704763" y="603124"/>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4</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Conduct sampling</a:t>
            </a:r>
          </a:p>
        </p:txBody>
      </p:sp>
      <mc:AlternateContent xmlns:mc="http://schemas.openxmlformats.org/markup-compatibility/2006" xmlns:a14="http://schemas.microsoft.com/office/drawing/2010/main">
        <mc:Choice Requires="a14">
          <p:sp>
            <p:nvSpPr>
              <p:cNvPr id="34" name="Rounded Rectangle 203">
                <a:extLst>
                  <a:ext uri="{FF2B5EF4-FFF2-40B4-BE49-F238E27FC236}">
                    <a16:creationId xmlns:a16="http://schemas.microsoft.com/office/drawing/2014/main" id="{A4926DF5-F20B-4B54-9337-954B96B34DA5}"/>
                  </a:ext>
                </a:extLst>
              </p:cNvPr>
              <p:cNvSpPr/>
              <p:nvPr/>
            </p:nvSpPr>
            <p:spPr>
              <a:xfrm>
                <a:off x="6159007" y="600584"/>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5</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Analyze data</a:t>
                </a:r>
              </a:p>
              <a:p>
                <a:pPr>
                  <a:lnSpc>
                    <a:spcPct val="107000"/>
                  </a:lnSpc>
                  <a:spcAft>
                    <a:spcPts val="200"/>
                  </a:spcAft>
                </a:pPr>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Do data align with current </a:t>
                </a:r>
                <a14:m>
                  <m:oMath xmlns:m="http://schemas.openxmlformats.org/officeDocument/2006/math">
                    <m:acc>
                      <m:accPr>
                        <m:chr m:val="̂"/>
                        <m:ctrlPr>
                          <a:rPr lang="en-US" sz="11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ctrlPr>
                      </m:accPr>
                      <m:e>
                        <m:r>
                          <a:rPr lang="en-US" sz="11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t>𝒑</m:t>
                        </m:r>
                      </m:e>
                    </m:acc>
                  </m:oMath>
                </a14:m>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 assumptions?</a:t>
                </a:r>
              </a:p>
              <a:p>
                <a:pPr>
                  <a:lnSpc>
                    <a:spcPct val="107000"/>
                  </a:lnSpc>
                  <a:spcAft>
                    <a:spcPts val="200"/>
                  </a:spcAft>
                </a:pPr>
                <a:endPar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endParaRPr>
              </a:p>
            </p:txBody>
          </p:sp>
        </mc:Choice>
        <mc:Fallback xmlns="">
          <p:sp>
            <p:nvSpPr>
              <p:cNvPr id="34" name="Rounded Rectangle 203">
                <a:extLst>
                  <a:ext uri="{FF2B5EF4-FFF2-40B4-BE49-F238E27FC236}">
                    <a16:creationId xmlns:a16="http://schemas.microsoft.com/office/drawing/2014/main" id="{A4926DF5-F20B-4B54-9337-954B96B34DA5}"/>
                  </a:ext>
                </a:extLst>
              </p:cNvPr>
              <p:cNvSpPr>
                <a:spLocks noRot="1" noChangeAspect="1" noMove="1" noResize="1" noEditPoints="1" noAdjustHandles="1" noChangeArrowheads="1" noChangeShapeType="1" noTextEdit="1"/>
              </p:cNvSpPr>
              <p:nvPr/>
            </p:nvSpPr>
            <p:spPr>
              <a:xfrm>
                <a:off x="6159007" y="600584"/>
                <a:ext cx="1188720" cy="1740026"/>
              </a:xfrm>
              <a:prstGeom prst="roundRect">
                <a:avLst/>
              </a:prstGeom>
              <a:blipFill>
                <a:blip r:embed="rId4"/>
                <a:stretch>
                  <a:fillRect l="-1508" r="-1005"/>
                </a:stretch>
              </a:blipFill>
              <a:ln w="25400">
                <a:solidFill>
                  <a:srgbClr val="009900">
                    <a:alpha val="90000"/>
                  </a:srgbClr>
                </a:solidFill>
                <a:prstDash val="solid"/>
              </a:ln>
            </p:spPr>
            <p:txBody>
              <a:bodyPr/>
              <a:lstStyle/>
              <a:p>
                <a:r>
                  <a:rPr lang="en-US">
                    <a:noFill/>
                  </a:rPr>
                  <a:t> </a:t>
                </a:r>
              </a:p>
            </p:txBody>
          </p:sp>
        </mc:Fallback>
      </mc:AlternateContent>
      <p:sp>
        <p:nvSpPr>
          <p:cNvPr id="35" name="Rounded Rectangle 203">
            <a:extLst>
              <a:ext uri="{FF2B5EF4-FFF2-40B4-BE49-F238E27FC236}">
                <a16:creationId xmlns:a16="http://schemas.microsoft.com/office/drawing/2014/main" id="{DBE5AA0F-0A4D-4038-B5CA-C24431F1FD5B}"/>
              </a:ext>
            </a:extLst>
          </p:cNvPr>
          <p:cNvSpPr/>
          <p:nvPr/>
        </p:nvSpPr>
        <p:spPr>
          <a:xfrm>
            <a:off x="7613249" y="596771"/>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6</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Gather feedback</a:t>
            </a:r>
          </a:p>
          <a:p>
            <a:pPr>
              <a:lnSpc>
                <a:spcPct val="107000"/>
              </a:lnSpc>
              <a:spcAft>
                <a:spcPts val="200"/>
              </a:spcAft>
            </a:pPr>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How to adjust future sampling?</a:t>
            </a:r>
          </a:p>
        </p:txBody>
      </p:sp>
      <p:cxnSp>
        <p:nvCxnSpPr>
          <p:cNvPr id="55" name="Straight Arrow Connector 54">
            <a:extLst>
              <a:ext uri="{FF2B5EF4-FFF2-40B4-BE49-F238E27FC236}">
                <a16:creationId xmlns:a16="http://schemas.microsoft.com/office/drawing/2014/main" id="{24C9004A-C9ED-4540-A6F6-0A999941CD2B}"/>
              </a:ext>
            </a:extLst>
          </p:cNvPr>
          <p:cNvCxnSpPr>
            <a:cxnSpLocks/>
            <a:stCxn id="34" idx="3"/>
            <a:endCxn id="35" idx="1"/>
          </p:cNvCxnSpPr>
          <p:nvPr/>
        </p:nvCxnSpPr>
        <p:spPr>
          <a:xfrm flipV="1">
            <a:off x="7347727" y="1466784"/>
            <a:ext cx="265522" cy="381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33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5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2"/>
                                        </p:tgtEl>
                                        <p:attrNameLst>
                                          <p:attrName>style.visibility</p:attrName>
                                        </p:attrNameLst>
                                      </p:cBhvr>
                                      <p:to>
                                        <p:strVal val="visible"/>
                                      </p:to>
                                    </p:set>
                                    <p:animEffect transition="in" filter="fade">
                                      <p:cBhvr>
                                        <p:cTn id="40" dur="500"/>
                                        <p:tgtEl>
                                          <p:spTgt spid="10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fade">
                                      <p:cBhvr>
                                        <p:cTn id="45" dur="500"/>
                                        <p:tgtEl>
                                          <p:spTgt spid="8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6"/>
                                        </p:tgtEl>
                                        <p:attrNameLst>
                                          <p:attrName>style.visibility</p:attrName>
                                        </p:attrNameLst>
                                      </p:cBhvr>
                                      <p:to>
                                        <p:strVal val="visible"/>
                                      </p:to>
                                    </p:set>
                                    <p:animEffect transition="in" filter="fade">
                                      <p:cBhvr>
                                        <p:cTn id="55" dur="500"/>
                                        <p:tgtEl>
                                          <p:spTgt spid="8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fade">
                                      <p:cBhvr>
                                        <p:cTn id="8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80" grpId="0" animBg="1"/>
      <p:bldP spid="30" grpId="0" animBg="1"/>
      <p:bldP spid="31" grpId="0" animBg="1"/>
      <p:bldP spid="26" grpId="0" animBg="1"/>
      <p:bldP spid="29" grpId="0" animBg="1"/>
      <p:bldP spid="33" grpId="0" animBg="1"/>
      <p:bldP spid="34" grpId="0" animBg="1"/>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55787506-271F-4A85-A4FB-1B95A28F38E3}"/>
              </a:ext>
            </a:extLst>
          </p:cNvPr>
          <p:cNvSpPr/>
          <p:nvPr/>
        </p:nvSpPr>
        <p:spPr>
          <a:xfrm>
            <a:off x="216117" y="136800"/>
            <a:ext cx="8690271" cy="2601715"/>
          </a:xfrm>
          <a:prstGeom prst="rect">
            <a:avLst/>
          </a:prstGeom>
          <a:solidFill>
            <a:schemeClr val="accent3">
              <a:lumMod val="20000"/>
              <a:lumOff val="80000"/>
              <a:alpha val="20000"/>
            </a:schemeClr>
          </a:solidFill>
          <a:ln w="254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Mixed-Methods Framework</a:t>
            </a:r>
            <a:endParaRPr lang="en-US" sz="20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cxnSp>
        <p:nvCxnSpPr>
          <p:cNvPr id="17" name="Elbow Connector 44">
            <a:extLst>
              <a:ext uri="{FF2B5EF4-FFF2-40B4-BE49-F238E27FC236}">
                <a16:creationId xmlns:a16="http://schemas.microsoft.com/office/drawing/2014/main" id="{0B71C3C3-14B6-4067-9C9D-B41F22CD578D}"/>
              </a:ext>
            </a:extLst>
          </p:cNvPr>
          <p:cNvCxnSpPr>
            <a:cxnSpLocks/>
            <a:stCxn id="35" idx="2"/>
            <a:endCxn id="26" idx="2"/>
          </p:cNvCxnSpPr>
          <p:nvPr/>
        </p:nvCxnSpPr>
        <p:spPr>
          <a:xfrm rot="5400000">
            <a:off x="4571366" y="-1298178"/>
            <a:ext cx="1269" cy="7271218"/>
          </a:xfrm>
          <a:prstGeom prst="bentConnector3">
            <a:avLst>
              <a:gd name="adj1" fmla="val 18114184"/>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80" name="Rounded Rectangle 203">
            <a:extLst>
              <a:ext uri="{FF2B5EF4-FFF2-40B4-BE49-F238E27FC236}">
                <a16:creationId xmlns:a16="http://schemas.microsoft.com/office/drawing/2014/main" id="{8351A0E8-2982-42C0-B0A3-84771BBAF26A}"/>
              </a:ext>
            </a:extLst>
          </p:cNvPr>
          <p:cNvSpPr/>
          <p:nvPr/>
        </p:nvSpPr>
        <p:spPr>
          <a:xfrm>
            <a:off x="5182836" y="2905020"/>
            <a:ext cx="1753554" cy="822961"/>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Screening Tool</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Sensitivity/Specificity</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Deployment capacity</a:t>
            </a:r>
          </a:p>
        </p:txBody>
      </p:sp>
      <mc:AlternateContent xmlns:mc="http://schemas.openxmlformats.org/markup-compatibility/2006" xmlns:a14="http://schemas.microsoft.com/office/drawing/2010/main">
        <mc:Choice Requires="a14">
          <p:sp>
            <p:nvSpPr>
              <p:cNvPr id="30" name="Rounded Rectangle 203">
                <a:extLst>
                  <a:ext uri="{FF2B5EF4-FFF2-40B4-BE49-F238E27FC236}">
                    <a16:creationId xmlns:a16="http://schemas.microsoft.com/office/drawing/2014/main" id="{399CCEF8-111F-495B-BCC5-D9B5D128FD2F}"/>
                  </a:ext>
                </a:extLst>
              </p:cNvPr>
              <p:cNvSpPr/>
              <p:nvPr/>
            </p:nvSpPr>
            <p:spPr>
              <a:xfrm>
                <a:off x="1796275" y="601856"/>
                <a:ext cx="1188720" cy="1740023"/>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2</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Determine strategic priorities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Adapt Budgetary Base Model for </a:t>
                </a:r>
                <a14:m>
                  <m:oMath xmlns:m="http://schemas.openxmlformats.org/officeDocument/2006/math">
                    <m:acc>
                      <m:accPr>
                        <m:chr m:val="̂"/>
                        <m:ctrlPr>
                          <a:rPr lang="en-US" sz="10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ctrlPr>
                      </m:accPr>
                      <m:e>
                        <m:r>
                          <a:rPr lang="en-US" sz="10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t>𝒑</m:t>
                        </m:r>
                      </m:e>
                    </m:acc>
                  </m:oMath>
                </a14:m>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 thresholds</a:t>
                </a:r>
              </a:p>
            </p:txBody>
          </p:sp>
        </mc:Choice>
        <mc:Fallback xmlns="">
          <p:sp>
            <p:nvSpPr>
              <p:cNvPr id="30" name="Rounded Rectangle 203">
                <a:extLst>
                  <a:ext uri="{FF2B5EF4-FFF2-40B4-BE49-F238E27FC236}">
                    <a16:creationId xmlns:a16="http://schemas.microsoft.com/office/drawing/2014/main" id="{399CCEF8-111F-495B-BCC5-D9B5D128FD2F}"/>
                  </a:ext>
                </a:extLst>
              </p:cNvPr>
              <p:cNvSpPr>
                <a:spLocks noRot="1" noChangeAspect="1" noMove="1" noResize="1" noEditPoints="1" noAdjustHandles="1" noChangeArrowheads="1" noChangeShapeType="1" noTextEdit="1"/>
              </p:cNvSpPr>
              <p:nvPr/>
            </p:nvSpPr>
            <p:spPr>
              <a:xfrm>
                <a:off x="1796275" y="601856"/>
                <a:ext cx="1188720" cy="1740023"/>
              </a:xfrm>
              <a:prstGeom prst="roundRect">
                <a:avLst/>
              </a:prstGeom>
              <a:blipFill>
                <a:blip r:embed="rId3"/>
                <a:stretch>
                  <a:fillRect l="-1005" r="-7035"/>
                </a:stretch>
              </a:blipFill>
              <a:ln w="25400">
                <a:solidFill>
                  <a:srgbClr val="009900">
                    <a:alpha val="90000"/>
                  </a:srgbClr>
                </a:solidFill>
                <a:prstDash val="solid"/>
              </a:ln>
            </p:spPr>
            <p:txBody>
              <a:bodyPr/>
              <a:lstStyle/>
              <a:p>
                <a:r>
                  <a:rPr lang="en-US">
                    <a:noFill/>
                  </a:rPr>
                  <a:t> </a:t>
                </a:r>
              </a:p>
            </p:txBody>
          </p:sp>
        </mc:Fallback>
      </mc:AlternateContent>
      <p:sp>
        <p:nvSpPr>
          <p:cNvPr id="31" name="Rounded Rectangle 203">
            <a:extLst>
              <a:ext uri="{FF2B5EF4-FFF2-40B4-BE49-F238E27FC236}">
                <a16:creationId xmlns:a16="http://schemas.microsoft.com/office/drawing/2014/main" id="{A0E2F028-70A5-490A-BF74-0DE0A0316090}"/>
              </a:ext>
            </a:extLst>
          </p:cNvPr>
          <p:cNvSpPr/>
          <p:nvPr/>
        </p:nvSpPr>
        <p:spPr>
          <a:xfrm>
            <a:off x="1755598" y="2903322"/>
            <a:ext cx="2205568" cy="1341318"/>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External Environment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Supply chain structure</a:t>
            </a:r>
          </a:p>
          <a:p>
            <a:pPr>
              <a:lnSpc>
                <a:spcPct val="107000"/>
              </a:lnSpc>
              <a:spcAft>
                <a:spcPts val="200"/>
              </a:spcAft>
            </a:pPr>
            <a:r>
              <a:rPr lang="en-US" sz="100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SFP </a:t>
            </a: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rates + fragmentation</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Consumption rates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Sampling budget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Recall action timeliness</a:t>
            </a:r>
          </a:p>
        </p:txBody>
      </p:sp>
      <p:cxnSp>
        <p:nvCxnSpPr>
          <p:cNvPr id="47" name="Straight Arrow Connector 46">
            <a:extLst>
              <a:ext uri="{FF2B5EF4-FFF2-40B4-BE49-F238E27FC236}">
                <a16:creationId xmlns:a16="http://schemas.microsoft.com/office/drawing/2014/main" id="{592AA8FE-5B21-48E0-902D-6B6FF80FC59B}"/>
              </a:ext>
            </a:extLst>
          </p:cNvPr>
          <p:cNvCxnSpPr>
            <a:cxnSpLocks/>
            <a:stCxn id="80" idx="0"/>
          </p:cNvCxnSpPr>
          <p:nvPr/>
        </p:nvCxnSpPr>
        <p:spPr>
          <a:xfrm flipV="1">
            <a:off x="6059613" y="2760737"/>
            <a:ext cx="0" cy="144283"/>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14ACAD3-1411-4475-9FFE-978AEFB89A93}"/>
              </a:ext>
            </a:extLst>
          </p:cNvPr>
          <p:cNvCxnSpPr>
            <a:cxnSpLocks/>
            <a:stCxn id="31" idx="0"/>
          </p:cNvCxnSpPr>
          <p:nvPr/>
        </p:nvCxnSpPr>
        <p:spPr>
          <a:xfrm flipV="1">
            <a:off x="2858382" y="2760738"/>
            <a:ext cx="0" cy="142584"/>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2139C94-BABA-49FD-872C-E9F646DCC666}"/>
              </a:ext>
            </a:extLst>
          </p:cNvPr>
          <p:cNvCxnSpPr>
            <a:cxnSpLocks/>
            <a:stCxn id="26" idx="3"/>
            <a:endCxn id="30" idx="1"/>
          </p:cNvCxnSpPr>
          <p:nvPr/>
        </p:nvCxnSpPr>
        <p:spPr>
          <a:xfrm>
            <a:off x="1530751" y="1468055"/>
            <a:ext cx="265524" cy="381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ABF0ED8-B04C-4D9C-ADF6-12CD384E7F3C}"/>
              </a:ext>
            </a:extLst>
          </p:cNvPr>
          <p:cNvCxnSpPr>
            <a:cxnSpLocks/>
            <a:stCxn id="30" idx="3"/>
            <a:endCxn id="29" idx="1"/>
          </p:cNvCxnSpPr>
          <p:nvPr/>
        </p:nvCxnSpPr>
        <p:spPr>
          <a:xfrm flipV="1">
            <a:off x="2984995" y="1469325"/>
            <a:ext cx="265524" cy="254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289BF1F-8DEE-4E5E-A7B0-40577926DE6C}"/>
              </a:ext>
            </a:extLst>
          </p:cNvPr>
          <p:cNvCxnSpPr>
            <a:cxnSpLocks/>
            <a:stCxn id="29" idx="3"/>
            <a:endCxn id="33" idx="1"/>
          </p:cNvCxnSpPr>
          <p:nvPr/>
        </p:nvCxnSpPr>
        <p:spPr>
          <a:xfrm>
            <a:off x="4439239" y="1469325"/>
            <a:ext cx="265524" cy="3812"/>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0A7643B-43FF-4121-A0A4-66E14AD7416E}"/>
              </a:ext>
            </a:extLst>
          </p:cNvPr>
          <p:cNvCxnSpPr>
            <a:cxnSpLocks/>
            <a:stCxn id="33" idx="3"/>
            <a:endCxn id="34" idx="1"/>
          </p:cNvCxnSpPr>
          <p:nvPr/>
        </p:nvCxnSpPr>
        <p:spPr>
          <a:xfrm flipV="1">
            <a:off x="5893483" y="1470597"/>
            <a:ext cx="265524" cy="254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03">
            <a:extLst>
              <a:ext uri="{FF2B5EF4-FFF2-40B4-BE49-F238E27FC236}">
                <a16:creationId xmlns:a16="http://schemas.microsoft.com/office/drawing/2014/main" id="{36190853-BF56-48B6-AA10-0A5FBF3EE74E}"/>
              </a:ext>
            </a:extLst>
          </p:cNvPr>
          <p:cNvSpPr/>
          <p:nvPr/>
        </p:nvSpPr>
        <p:spPr>
          <a:xfrm>
            <a:off x="342031" y="598043"/>
            <a:ext cx="1188720" cy="1740023"/>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1</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Establish fragmentation hypotheses</a:t>
            </a:r>
          </a:p>
        </p:txBody>
      </p:sp>
      <p:sp>
        <p:nvSpPr>
          <p:cNvPr id="29" name="Rounded Rectangle 203">
            <a:extLst>
              <a:ext uri="{FF2B5EF4-FFF2-40B4-BE49-F238E27FC236}">
                <a16:creationId xmlns:a16="http://schemas.microsoft.com/office/drawing/2014/main" id="{140C6A1E-6465-4F81-83B2-E90DBA37CABD}"/>
              </a:ext>
            </a:extLst>
          </p:cNvPr>
          <p:cNvSpPr/>
          <p:nvPr/>
        </p:nvSpPr>
        <p:spPr>
          <a:xfrm>
            <a:off x="3250519" y="599312"/>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3</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Complete tactical &amp; operational decisions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When + where to sample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Order of sampling</a:t>
            </a:r>
          </a:p>
        </p:txBody>
      </p:sp>
      <p:sp>
        <p:nvSpPr>
          <p:cNvPr id="33" name="Rounded Rectangle 203">
            <a:extLst>
              <a:ext uri="{FF2B5EF4-FFF2-40B4-BE49-F238E27FC236}">
                <a16:creationId xmlns:a16="http://schemas.microsoft.com/office/drawing/2014/main" id="{85E379B9-1B83-4F78-AF75-0FC572AA8BCF}"/>
              </a:ext>
            </a:extLst>
          </p:cNvPr>
          <p:cNvSpPr/>
          <p:nvPr/>
        </p:nvSpPr>
        <p:spPr>
          <a:xfrm>
            <a:off x="4704763" y="603124"/>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4</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Conduct sampling</a:t>
            </a:r>
          </a:p>
        </p:txBody>
      </p:sp>
      <p:sp>
        <p:nvSpPr>
          <p:cNvPr id="34" name="Rounded Rectangle 203">
            <a:extLst>
              <a:ext uri="{FF2B5EF4-FFF2-40B4-BE49-F238E27FC236}">
                <a16:creationId xmlns:a16="http://schemas.microsoft.com/office/drawing/2014/main" id="{A4926DF5-F20B-4B54-9337-954B96B34DA5}"/>
              </a:ext>
            </a:extLst>
          </p:cNvPr>
          <p:cNvSpPr/>
          <p:nvPr/>
        </p:nvSpPr>
        <p:spPr>
          <a:xfrm>
            <a:off x="6159007" y="600584"/>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5</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Analyze data</a:t>
            </a:r>
          </a:p>
          <a:p>
            <a:pPr>
              <a:lnSpc>
                <a:spcPct val="107000"/>
              </a:lnSpc>
              <a:spcAft>
                <a:spcPts val="200"/>
              </a:spcAft>
            </a:pPr>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Do data align with current assumptions?</a:t>
            </a:r>
          </a:p>
          <a:p>
            <a:pPr>
              <a:lnSpc>
                <a:spcPct val="107000"/>
              </a:lnSpc>
              <a:spcAft>
                <a:spcPts val="200"/>
              </a:spcAft>
            </a:pPr>
            <a:endPar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35" name="Rounded Rectangle 203">
            <a:extLst>
              <a:ext uri="{FF2B5EF4-FFF2-40B4-BE49-F238E27FC236}">
                <a16:creationId xmlns:a16="http://schemas.microsoft.com/office/drawing/2014/main" id="{DBE5AA0F-0A4D-4038-B5CA-C24431F1FD5B}"/>
              </a:ext>
            </a:extLst>
          </p:cNvPr>
          <p:cNvSpPr/>
          <p:nvPr/>
        </p:nvSpPr>
        <p:spPr>
          <a:xfrm>
            <a:off x="7613249" y="596771"/>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6</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Gather feedback</a:t>
            </a:r>
          </a:p>
          <a:p>
            <a:pPr>
              <a:lnSpc>
                <a:spcPct val="107000"/>
              </a:lnSpc>
              <a:spcAft>
                <a:spcPts val="200"/>
              </a:spcAft>
            </a:pPr>
            <a:r>
              <a:rPr lang="en-US" sz="110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Adjust future sampling</a:t>
            </a:r>
            <a:endPar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endParaRPr>
          </a:p>
        </p:txBody>
      </p:sp>
      <p:cxnSp>
        <p:nvCxnSpPr>
          <p:cNvPr id="55" name="Straight Arrow Connector 54">
            <a:extLst>
              <a:ext uri="{FF2B5EF4-FFF2-40B4-BE49-F238E27FC236}">
                <a16:creationId xmlns:a16="http://schemas.microsoft.com/office/drawing/2014/main" id="{24C9004A-C9ED-4540-A6F6-0A999941CD2B}"/>
              </a:ext>
            </a:extLst>
          </p:cNvPr>
          <p:cNvCxnSpPr>
            <a:cxnSpLocks/>
            <a:stCxn id="34" idx="3"/>
            <a:endCxn id="35" idx="1"/>
          </p:cNvCxnSpPr>
          <p:nvPr/>
        </p:nvCxnSpPr>
        <p:spPr>
          <a:xfrm flipV="1">
            <a:off x="7347727" y="1466784"/>
            <a:ext cx="265522" cy="381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77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5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2"/>
                                        </p:tgtEl>
                                        <p:attrNameLst>
                                          <p:attrName>style.visibility</p:attrName>
                                        </p:attrNameLst>
                                      </p:cBhvr>
                                      <p:to>
                                        <p:strVal val="visible"/>
                                      </p:to>
                                    </p:set>
                                    <p:animEffect transition="in" filter="fade">
                                      <p:cBhvr>
                                        <p:cTn id="40" dur="500"/>
                                        <p:tgtEl>
                                          <p:spTgt spid="10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fade">
                                      <p:cBhvr>
                                        <p:cTn id="45" dur="500"/>
                                        <p:tgtEl>
                                          <p:spTgt spid="8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6"/>
                                        </p:tgtEl>
                                        <p:attrNameLst>
                                          <p:attrName>style.visibility</p:attrName>
                                        </p:attrNameLst>
                                      </p:cBhvr>
                                      <p:to>
                                        <p:strVal val="visible"/>
                                      </p:to>
                                    </p:set>
                                    <p:animEffect transition="in" filter="fade">
                                      <p:cBhvr>
                                        <p:cTn id="55" dur="500"/>
                                        <p:tgtEl>
                                          <p:spTgt spid="8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fade">
                                      <p:cBhvr>
                                        <p:cTn id="8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80" grpId="0" animBg="1"/>
      <p:bldP spid="30" grpId="0" animBg="1"/>
      <p:bldP spid="31" grpId="0" animBg="1"/>
      <p:bldP spid="26" grpId="0" animBg="1"/>
      <p:bldP spid="29" grpId="0" animBg="1"/>
      <p:bldP spid="33" grpId="0" animBg="1"/>
      <p:bldP spid="34" grpId="0" animBg="1"/>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57567A-D11C-4335-A170-A672BCDB0874}"/>
              </a:ext>
            </a:extLst>
          </p:cNvPr>
          <p:cNvPicPr>
            <a:picLocks noChangeAspect="1"/>
          </p:cNvPicPr>
          <p:nvPr/>
        </p:nvPicPr>
        <p:blipFill>
          <a:blip r:embed="rId3">
            <a:alphaModFix amt="70000"/>
          </a:blip>
          <a:stretch>
            <a:fillRect/>
          </a:stretch>
        </p:blipFill>
        <p:spPr>
          <a:xfrm>
            <a:off x="2446019" y="1085449"/>
            <a:ext cx="4431789" cy="2110523"/>
          </a:xfrm>
          <a:prstGeom prst="rect">
            <a:avLst/>
          </a:prstGeom>
        </p:spPr>
      </p:pic>
      <p:sp>
        <p:nvSpPr>
          <p:cNvPr id="3" name="TextBox 2">
            <a:extLst>
              <a:ext uri="{FF2B5EF4-FFF2-40B4-BE49-F238E27FC236}">
                <a16:creationId xmlns:a16="http://schemas.microsoft.com/office/drawing/2014/main" id="{C581D395-7023-4D5C-A4CA-60C295CAF5CA}"/>
              </a:ext>
            </a:extLst>
          </p:cNvPr>
          <p:cNvSpPr txBox="1"/>
          <p:nvPr/>
        </p:nvSpPr>
        <p:spPr>
          <a:xfrm>
            <a:off x="42672" y="3627143"/>
            <a:ext cx="2335740" cy="984885"/>
          </a:xfrm>
          <a:prstGeom prst="rect">
            <a:avLst/>
          </a:prstGeom>
          <a:solidFill>
            <a:srgbClr val="CC99FF">
              <a:alpha val="20000"/>
            </a:srgb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latin typeface="Arial Nova" panose="020B0504020202020204" pitchFamily="34" charset="0"/>
              </a:rPr>
              <a:t>Supply chain structure</a:t>
            </a:r>
            <a:r>
              <a:rPr lang="en-US" sz="1000" dirty="0">
                <a:latin typeface="Arial Nova" panose="020B0504020202020204" pitchFamily="34" charset="0"/>
              </a:rPr>
              <a:t>:</a:t>
            </a:r>
          </a:p>
          <a:p>
            <a:pPr marL="171450" indent="-91440" algn="just">
              <a:buFont typeface="Arial" panose="020B0604020202020204" pitchFamily="34" charset="0"/>
              <a:buChar char="•"/>
            </a:pPr>
            <a:r>
              <a:rPr lang="en-US" sz="800" dirty="0">
                <a:latin typeface="Arial Nova" panose="020B0504020202020204" pitchFamily="34" charset="0"/>
              </a:rPr>
              <a:t>Low complexity</a:t>
            </a:r>
          </a:p>
          <a:p>
            <a:pPr marL="171450" indent="-91440" algn="just">
              <a:buFont typeface="Arial" panose="020B0604020202020204" pitchFamily="34" charset="0"/>
              <a:buChar char="•"/>
            </a:pPr>
            <a:r>
              <a:rPr lang="en-US" sz="800" dirty="0">
                <a:latin typeface="Arial Nova" panose="020B0504020202020204" pitchFamily="34" charset="0"/>
              </a:rPr>
              <a:t>No domestic pharmaceutical production</a:t>
            </a:r>
          </a:p>
          <a:p>
            <a:pPr marL="171450" indent="-91440" algn="just">
              <a:buFont typeface="Arial" panose="020B0604020202020204" pitchFamily="34" charset="0"/>
              <a:buChar char="•"/>
            </a:pPr>
            <a:r>
              <a:rPr lang="en-US" sz="800" dirty="0">
                <a:latin typeface="Arial Nova" panose="020B0504020202020204" pitchFamily="34" charset="0"/>
              </a:rPr>
              <a:t>Limited scale (~20 private importers)</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An overall constrained num-</a:t>
            </a:r>
            <a:r>
              <a:rPr lang="en-US" sz="800" b="1" dirty="0" err="1">
                <a:latin typeface="Arial Nova" panose="020B0504020202020204" pitchFamily="34" charset="0"/>
              </a:rPr>
              <a:t>ber</a:t>
            </a:r>
            <a:r>
              <a:rPr lang="en-US" sz="800" b="1" dirty="0">
                <a:latin typeface="Arial Nova" panose="020B0504020202020204" pitchFamily="34" charset="0"/>
              </a:rPr>
              <a:t> of SFP sources suggests strong prospects for feasible sampling plans.</a:t>
            </a:r>
          </a:p>
        </p:txBody>
      </p:sp>
      <p:sp>
        <p:nvSpPr>
          <p:cNvPr id="21" name="TextBox 20">
            <a:extLst>
              <a:ext uri="{FF2B5EF4-FFF2-40B4-BE49-F238E27FC236}">
                <a16:creationId xmlns:a16="http://schemas.microsoft.com/office/drawing/2014/main" id="{C3545F55-3151-43BD-8DA3-BA131B9F7951}"/>
              </a:ext>
            </a:extLst>
          </p:cNvPr>
          <p:cNvSpPr txBox="1"/>
          <p:nvPr/>
        </p:nvSpPr>
        <p:spPr>
          <a:xfrm>
            <a:off x="42672" y="65516"/>
            <a:ext cx="1987296" cy="2985433"/>
          </a:xfrm>
          <a:prstGeom prst="rect">
            <a:avLst/>
          </a:prstGeom>
          <a:solidFill>
            <a:srgbClr val="CC99FF">
              <a:alpha val="20000"/>
            </a:srgbClr>
          </a:solidFill>
          <a:ln>
            <a:solidFill>
              <a:srgbClr val="371D5D"/>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latin typeface="Arial Nova" panose="020B0504020202020204" pitchFamily="34" charset="0"/>
              </a:rPr>
              <a:t>Hypotheses regarding fragmentation:</a:t>
            </a:r>
            <a:endParaRPr lang="en-US" sz="1000" dirty="0">
              <a:latin typeface="Arial Nova" panose="020B0504020202020204" pitchFamily="34" charset="0"/>
            </a:endParaRPr>
          </a:p>
          <a:p>
            <a:pPr marL="171450" indent="-91440">
              <a:buFont typeface="Arial" panose="020B0604020202020204" pitchFamily="34" charset="0"/>
              <a:buChar char="•"/>
            </a:pPr>
            <a:r>
              <a:rPr lang="en-US" sz="800" dirty="0">
                <a:latin typeface="Arial Nova" panose="020B0504020202020204" pitchFamily="34" charset="0"/>
              </a:rPr>
              <a:t>Overall prevalence of SFPs mostly unknown</a:t>
            </a:r>
          </a:p>
          <a:p>
            <a:pPr marL="171450" indent="-91440" algn="just">
              <a:buFont typeface="Arial" panose="020B0604020202020204" pitchFamily="34" charset="0"/>
              <a:buChar char="•"/>
            </a:pPr>
            <a:r>
              <a:rPr lang="en-US" sz="800" dirty="0">
                <a:latin typeface="Arial Nova" panose="020B0504020202020204" pitchFamily="34" charset="0"/>
              </a:rPr>
              <a:t>Acknowledged by all stakeholders that substandard manufacture and storage were issues of concern throughout the entire supply chain</a:t>
            </a:r>
          </a:p>
          <a:p>
            <a:pPr marL="171450" indent="-91440" algn="just">
              <a:buFont typeface="Arial" panose="020B0604020202020204" pitchFamily="34" charset="0"/>
              <a:buChar char="•"/>
            </a:pPr>
            <a:r>
              <a:rPr lang="en-US" sz="800" dirty="0">
                <a:latin typeface="Arial Nova" panose="020B0504020202020204" pitchFamily="34" charset="0"/>
              </a:rPr>
              <a:t>Guinea cited as the primary source of falsified pharmaceuticals, with Guinea-bordering regions at the highest risk</a:t>
            </a:r>
          </a:p>
          <a:p>
            <a:pPr marL="171450" indent="-91440" algn="just">
              <a:buFont typeface="Arial" panose="020B0604020202020204" pitchFamily="34" charset="0"/>
              <a:buChar char="•"/>
            </a:pPr>
            <a:r>
              <a:rPr lang="en-US" sz="800" dirty="0">
                <a:latin typeface="Arial Nova" panose="020B0504020202020204" pitchFamily="34" charset="0"/>
              </a:rPr>
              <a:t>Rainy-season road conditions great-</a:t>
            </a:r>
            <a:r>
              <a:rPr lang="en-US" sz="800" dirty="0" err="1">
                <a:latin typeface="Arial Nova" panose="020B0504020202020204" pitchFamily="34" charset="0"/>
              </a:rPr>
              <a:t>ly</a:t>
            </a:r>
            <a:r>
              <a:rPr lang="en-US" sz="800" dirty="0">
                <a:latin typeface="Arial Nova" panose="020B0504020202020204" pitchFamily="34" charset="0"/>
              </a:rPr>
              <a:t> inhibit the ability to reach south-eastern regions from Monrovia</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Comprehensive </a:t>
            </a:r>
            <a:r>
              <a:rPr lang="en-US" sz="800" b="1" dirty="0" err="1">
                <a:latin typeface="Arial Nova" panose="020B0504020202020204" pitchFamily="34" charset="0"/>
              </a:rPr>
              <a:t>sam-pling</a:t>
            </a:r>
            <a:r>
              <a:rPr lang="en-US" sz="800" b="1" dirty="0">
                <a:latin typeface="Arial Nova" panose="020B0504020202020204" pitchFamily="34" charset="0"/>
              </a:rPr>
              <a:t> plans should account for the possibility  of  significant  regional  differences  in  terms  of  </a:t>
            </a:r>
            <a:r>
              <a:rPr lang="en-US" sz="800" b="1" dirty="0" err="1">
                <a:latin typeface="Arial Nova" panose="020B0504020202020204" pitchFamily="34" charset="0"/>
              </a:rPr>
              <a:t>falsifi</a:t>
            </a:r>
            <a:r>
              <a:rPr lang="en-US" sz="800" b="1" dirty="0">
                <a:latin typeface="Arial Nova" panose="020B0504020202020204" pitchFamily="34" charset="0"/>
              </a:rPr>
              <a:t>-cation prevalence, but maintain expectations of </a:t>
            </a:r>
            <a:r>
              <a:rPr lang="en-US" sz="800" b="1" dirty="0" err="1">
                <a:latin typeface="Arial Nova" panose="020B0504020202020204" pitchFamily="34" charset="0"/>
              </a:rPr>
              <a:t>substandardiza-tion</a:t>
            </a:r>
            <a:r>
              <a:rPr lang="en-US" sz="800" b="1" dirty="0">
                <a:latin typeface="Arial Nova" panose="020B0504020202020204" pitchFamily="34" charset="0"/>
              </a:rPr>
              <a:t> problems throughout the </a:t>
            </a:r>
            <a:r>
              <a:rPr lang="en-US" sz="800" b="1" dirty="0" err="1">
                <a:latin typeface="Arial Nova" panose="020B0504020202020204" pitchFamily="34" charset="0"/>
              </a:rPr>
              <a:t>en</a:t>
            </a:r>
            <a:r>
              <a:rPr lang="en-US" sz="800" b="1" dirty="0">
                <a:latin typeface="Arial Nova" panose="020B0504020202020204" pitchFamily="34" charset="0"/>
              </a:rPr>
              <a:t>-tire country.</a:t>
            </a:r>
          </a:p>
        </p:txBody>
      </p:sp>
      <p:cxnSp>
        <p:nvCxnSpPr>
          <p:cNvPr id="5" name="Connector: Curved 4">
            <a:extLst>
              <a:ext uri="{FF2B5EF4-FFF2-40B4-BE49-F238E27FC236}">
                <a16:creationId xmlns:a16="http://schemas.microsoft.com/office/drawing/2014/main" id="{87572346-6807-41AD-B1AA-6EB2C7BF19AE}"/>
              </a:ext>
            </a:extLst>
          </p:cNvPr>
          <p:cNvCxnSpPr>
            <a:cxnSpLocks/>
            <a:stCxn id="21" idx="3"/>
          </p:cNvCxnSpPr>
          <p:nvPr/>
        </p:nvCxnSpPr>
        <p:spPr>
          <a:xfrm>
            <a:off x="2029968" y="1558233"/>
            <a:ext cx="481584" cy="191319"/>
          </a:xfrm>
          <a:prstGeom prst="curved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A3B4CAB5-2313-4084-86A9-81D4F15703D3}"/>
              </a:ext>
            </a:extLst>
          </p:cNvPr>
          <p:cNvCxnSpPr>
            <a:cxnSpLocks/>
            <a:stCxn id="3" idx="0"/>
          </p:cNvCxnSpPr>
          <p:nvPr/>
        </p:nvCxnSpPr>
        <p:spPr>
          <a:xfrm rot="5400000" flipH="1" flipV="1">
            <a:off x="1880375" y="2313214"/>
            <a:ext cx="644096" cy="1983763"/>
          </a:xfrm>
          <a:prstGeom prst="curvedConnector2">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F7764E1-E544-4479-95BC-8512D2908738}"/>
              </a:ext>
            </a:extLst>
          </p:cNvPr>
          <p:cNvSpPr txBox="1"/>
          <p:nvPr/>
        </p:nvSpPr>
        <p:spPr>
          <a:xfrm>
            <a:off x="7263388" y="532794"/>
            <a:ext cx="1755097" cy="2123658"/>
          </a:xfrm>
          <a:prstGeom prst="rect">
            <a:avLst/>
          </a:prstGeom>
          <a:solidFill>
            <a:srgbClr val="CC99FF">
              <a:alpha val="20000"/>
            </a:srgb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latin typeface="Arial Nova" panose="020B0504020202020204" pitchFamily="34" charset="0"/>
              </a:rPr>
              <a:t>Diagnostic  tools and  deployment capacity</a:t>
            </a:r>
            <a:r>
              <a:rPr lang="en-US" sz="1000" dirty="0">
                <a:latin typeface="Arial Nova" panose="020B0504020202020204" pitchFamily="34" charset="0"/>
              </a:rPr>
              <a:t>:</a:t>
            </a:r>
          </a:p>
          <a:p>
            <a:pPr marL="171450" indent="-91440" algn="just">
              <a:buFont typeface="Arial" panose="020B0604020202020204" pitchFamily="34" charset="0"/>
              <a:buChar char="•"/>
            </a:pPr>
            <a:r>
              <a:rPr lang="en-US" sz="800" dirty="0">
                <a:latin typeface="Arial Nova" panose="020B0504020202020204" pitchFamily="34" charset="0"/>
              </a:rPr>
              <a:t>Reagent availability is far more constraining than laboratory testing time or technician ca-</a:t>
            </a:r>
            <a:r>
              <a:rPr lang="en-US" sz="800" dirty="0" err="1">
                <a:latin typeface="Arial Nova" panose="020B0504020202020204" pitchFamily="34" charset="0"/>
              </a:rPr>
              <a:t>pacity</a:t>
            </a:r>
            <a:endParaRPr lang="en-US" sz="800" dirty="0">
              <a:latin typeface="Arial Nova" panose="020B0504020202020204" pitchFamily="34" charset="0"/>
            </a:endParaRPr>
          </a:p>
          <a:p>
            <a:pPr marL="171450" indent="-91440" algn="just">
              <a:buFont typeface="Arial" panose="020B0604020202020204" pitchFamily="34" charset="0"/>
              <a:buChar char="•"/>
            </a:pPr>
            <a:r>
              <a:rPr lang="en-US" sz="800" dirty="0">
                <a:latin typeface="Arial Nova" panose="020B0504020202020204" pitchFamily="34" charset="0"/>
              </a:rPr>
              <a:t>A significant laboratory burned down in 2017 (FrontPage </a:t>
            </a:r>
            <a:r>
              <a:rPr lang="en-US" sz="800" dirty="0" err="1">
                <a:latin typeface="Arial Nova" panose="020B0504020202020204" pitchFamily="34" charset="0"/>
              </a:rPr>
              <a:t>Af-rica</a:t>
            </a:r>
            <a:r>
              <a:rPr lang="en-US" sz="800" dirty="0">
                <a:latin typeface="Arial Nova" panose="020B0504020202020204" pitchFamily="34" charset="0"/>
              </a:rPr>
              <a:t>, 2019) and funding for a replacement is still a work-in-process</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Inexpensive and deployable diagnostics such as the PAD can occupy an important role in the overall surveillance paradigm.</a:t>
            </a:r>
          </a:p>
        </p:txBody>
      </p:sp>
      <p:cxnSp>
        <p:nvCxnSpPr>
          <p:cNvPr id="42" name="Connector: Curved 41">
            <a:extLst>
              <a:ext uri="{FF2B5EF4-FFF2-40B4-BE49-F238E27FC236}">
                <a16:creationId xmlns:a16="http://schemas.microsoft.com/office/drawing/2014/main" id="{A9DFC6A7-8932-4578-9249-56131FB8660F}"/>
              </a:ext>
            </a:extLst>
          </p:cNvPr>
          <p:cNvCxnSpPr>
            <a:cxnSpLocks/>
          </p:cNvCxnSpPr>
          <p:nvPr/>
        </p:nvCxnSpPr>
        <p:spPr>
          <a:xfrm rot="10800000" flipV="1">
            <a:off x="5949696" y="2523743"/>
            <a:ext cx="1313692" cy="191461"/>
          </a:xfrm>
          <a:prstGeom prst="curved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898B38DC-E1DC-4902-932E-EB8ED7185618}"/>
                  </a:ext>
                </a:extLst>
              </p:cNvPr>
              <p:cNvSpPr txBox="1"/>
              <p:nvPr/>
            </p:nvSpPr>
            <p:spPr>
              <a:xfrm>
                <a:off x="6682745" y="3260204"/>
                <a:ext cx="2335740" cy="997068"/>
              </a:xfrm>
              <a:prstGeom prst="rect">
                <a:avLst/>
              </a:prstGeom>
              <a:solidFill>
                <a:srgbClr val="CC99FF">
                  <a:alpha val="20000"/>
                </a:srgb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latin typeface="Arial Nova" panose="020B0504020202020204" pitchFamily="34" charset="0"/>
                  </a:rPr>
                  <a:t>Recall action timeliness</a:t>
                </a:r>
                <a:r>
                  <a:rPr lang="en-US" sz="1000" dirty="0">
                    <a:latin typeface="Arial Nova" panose="020B0504020202020204" pitchFamily="34" charset="0"/>
                  </a:rPr>
                  <a:t>:</a:t>
                </a:r>
              </a:p>
              <a:p>
                <a:pPr marL="171450" indent="-91440" algn="just">
                  <a:buFont typeface="Arial" panose="020B0604020202020204" pitchFamily="34" charset="0"/>
                  <a:buChar char="•"/>
                </a:pPr>
                <a:r>
                  <a:rPr lang="en-US" sz="800" dirty="0">
                    <a:latin typeface="Arial Nova" panose="020B0504020202020204" pitchFamily="34" charset="0"/>
                  </a:rPr>
                  <a:t>Any "Suspicious" diagnostic result triggers a quarantine</a:t>
                </a:r>
              </a:p>
              <a:p>
                <a:pPr marL="171450" indent="-91440" algn="just">
                  <a:buFont typeface="Arial" panose="020B0604020202020204" pitchFamily="34" charset="0"/>
                  <a:buChar char="•"/>
                </a:pPr>
                <a:r>
                  <a:rPr lang="en-US" sz="800" dirty="0">
                    <a:latin typeface="Arial Nova" panose="020B0504020202020204" pitchFamily="34" charset="0"/>
                  </a:rPr>
                  <a:t>Regional officers deploy to respective out-lets to enforce the quarantine</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The recall period, </a:t>
                </a:r>
                <a14:m>
                  <m:oMath xmlns:m="http://schemas.openxmlformats.org/officeDocument/2006/math">
                    <m:r>
                      <a:rPr lang="en-US" sz="900" b="1" i="1" dirty="0" smtClean="0">
                        <a:latin typeface="Cambria Math" panose="02040503050406030204" pitchFamily="18" charset="0"/>
                      </a:rPr>
                      <m:t>𝑹</m:t>
                    </m:r>
                  </m:oMath>
                </a14:m>
                <a:r>
                  <a:rPr lang="en-US" sz="800" b="1" dirty="0">
                    <a:latin typeface="Arial Nova" panose="020B0504020202020204" pitchFamily="34" charset="0"/>
                  </a:rPr>
                  <a:t>, was </a:t>
                </a:r>
                <a:r>
                  <a:rPr lang="en-US" sz="800" b="1" dirty="0" err="1">
                    <a:latin typeface="Arial Nova" panose="020B0504020202020204" pitchFamily="34" charset="0"/>
                  </a:rPr>
                  <a:t>esti</a:t>
                </a:r>
                <a:r>
                  <a:rPr lang="en-US" sz="800" b="1" dirty="0">
                    <a:latin typeface="Arial Nova" panose="020B0504020202020204" pitchFamily="34" charset="0"/>
                  </a:rPr>
                  <a:t>-mated to be within one week.</a:t>
                </a:r>
              </a:p>
            </p:txBody>
          </p:sp>
        </mc:Choice>
        <mc:Fallback xmlns="">
          <p:sp>
            <p:nvSpPr>
              <p:cNvPr id="49" name="TextBox 48">
                <a:extLst>
                  <a:ext uri="{FF2B5EF4-FFF2-40B4-BE49-F238E27FC236}">
                    <a16:creationId xmlns:a16="http://schemas.microsoft.com/office/drawing/2014/main" id="{898B38DC-E1DC-4902-932E-EB8ED7185618}"/>
                  </a:ext>
                </a:extLst>
              </p:cNvPr>
              <p:cNvSpPr txBox="1">
                <a:spLocks noRot="1" noChangeAspect="1" noMove="1" noResize="1" noEditPoints="1" noAdjustHandles="1" noChangeArrowheads="1" noChangeShapeType="1" noTextEdit="1"/>
              </p:cNvSpPr>
              <p:nvPr/>
            </p:nvSpPr>
            <p:spPr>
              <a:xfrm>
                <a:off x="6682745" y="3260204"/>
                <a:ext cx="2335740" cy="997068"/>
              </a:xfrm>
              <a:prstGeom prst="rect">
                <a:avLst/>
              </a:prstGeom>
              <a:blipFill>
                <a:blip r:embed="rId4"/>
                <a:stretch>
                  <a:fillRect/>
                </a:stretch>
              </a:blipFill>
            </p:spPr>
            <p:txBody>
              <a:bodyPr/>
              <a:lstStyle/>
              <a:p>
                <a:r>
                  <a:rPr lang="en-US">
                    <a:noFill/>
                  </a:rPr>
                  <a:t> </a:t>
                </a:r>
              </a:p>
            </p:txBody>
          </p:sp>
        </mc:Fallback>
      </mc:AlternateContent>
      <p:cxnSp>
        <p:nvCxnSpPr>
          <p:cNvPr id="50" name="Connector: Curved 49">
            <a:extLst>
              <a:ext uri="{FF2B5EF4-FFF2-40B4-BE49-F238E27FC236}">
                <a16:creationId xmlns:a16="http://schemas.microsoft.com/office/drawing/2014/main" id="{8CDDE89A-F947-407A-B266-A5650645C366}"/>
              </a:ext>
            </a:extLst>
          </p:cNvPr>
          <p:cNvCxnSpPr>
            <a:cxnSpLocks/>
          </p:cNvCxnSpPr>
          <p:nvPr/>
        </p:nvCxnSpPr>
        <p:spPr>
          <a:xfrm rot="10800000">
            <a:off x="4358640" y="3012239"/>
            <a:ext cx="2324108" cy="247968"/>
          </a:xfrm>
          <a:prstGeom prst="curved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7AE19B4-D475-4FE2-8808-3689238A9250}"/>
              </a:ext>
            </a:extLst>
          </p:cNvPr>
          <p:cNvSpPr txBox="1"/>
          <p:nvPr/>
        </p:nvSpPr>
        <p:spPr>
          <a:xfrm>
            <a:off x="2430783" y="70274"/>
            <a:ext cx="4431790" cy="861774"/>
          </a:xfrm>
          <a:prstGeom prst="rect">
            <a:avLst/>
          </a:prstGeom>
          <a:solidFill>
            <a:srgbClr val="CC99FF">
              <a:alpha val="20000"/>
            </a:srgbClr>
          </a:solidFill>
          <a:ln>
            <a:solidFill>
              <a:schemeClr val="accent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latin typeface="Arial Nova" panose="020B0504020202020204" pitchFamily="34" charset="0"/>
              </a:rPr>
              <a:t>Pharmaceutical classes to test</a:t>
            </a:r>
            <a:r>
              <a:rPr lang="en-US" sz="1000" dirty="0">
                <a:latin typeface="Arial Nova" panose="020B0504020202020204" pitchFamily="34" charset="0"/>
              </a:rPr>
              <a:t>:</a:t>
            </a:r>
          </a:p>
          <a:p>
            <a:pPr marL="171450" indent="-91440" algn="just">
              <a:buFont typeface="Arial" panose="020B0604020202020204" pitchFamily="34" charset="0"/>
              <a:buChar char="•"/>
            </a:pPr>
            <a:r>
              <a:rPr lang="en-US" sz="800" dirty="0">
                <a:latin typeface="Arial Nova" panose="020B0504020202020204" pitchFamily="34" charset="0"/>
              </a:rPr>
              <a:t>Common stockouts: Amoxicillin, paracetamol, and anti-</a:t>
            </a:r>
            <a:r>
              <a:rPr lang="en-US" sz="800" dirty="0" err="1">
                <a:latin typeface="Arial Nova" panose="020B0504020202020204" pitchFamily="34" charset="0"/>
              </a:rPr>
              <a:t>malarials</a:t>
            </a:r>
            <a:endParaRPr lang="en-US" sz="800" dirty="0">
              <a:latin typeface="Arial Nova" panose="020B0504020202020204" pitchFamily="34" charset="0"/>
            </a:endParaRPr>
          </a:p>
          <a:p>
            <a:pPr marL="171450" indent="-91440" algn="just">
              <a:buFont typeface="Arial" panose="020B0604020202020204" pitchFamily="34" charset="0"/>
              <a:buChar char="•"/>
            </a:pPr>
            <a:r>
              <a:rPr lang="en-US" sz="800" dirty="0">
                <a:latin typeface="Arial Nova" panose="020B0504020202020204" pitchFamily="34" charset="0"/>
              </a:rPr>
              <a:t>Products cited as most valuable: Amoxicillin, paracetamol, anti-</a:t>
            </a:r>
            <a:r>
              <a:rPr lang="en-US" sz="800" dirty="0" err="1">
                <a:latin typeface="Arial Nova" panose="020B0504020202020204" pitchFamily="34" charset="0"/>
              </a:rPr>
              <a:t>malarials</a:t>
            </a:r>
            <a:r>
              <a:rPr lang="en-US" sz="800" dirty="0">
                <a:latin typeface="Arial Nova" panose="020B0504020202020204" pitchFamily="34" charset="0"/>
              </a:rPr>
              <a:t>, </a:t>
            </a:r>
            <a:r>
              <a:rPr lang="en-US" sz="800" dirty="0" err="1">
                <a:latin typeface="Arial Nova" panose="020B0504020202020204" pitchFamily="34" charset="0"/>
              </a:rPr>
              <a:t>ampiclox</a:t>
            </a:r>
            <a:r>
              <a:rPr lang="en-US" sz="800" dirty="0">
                <a:latin typeface="Arial Nova" panose="020B0504020202020204" pitchFamily="34" charset="0"/>
              </a:rPr>
              <a:t>, amp-</a:t>
            </a:r>
            <a:r>
              <a:rPr lang="en-US" sz="800" dirty="0" err="1">
                <a:latin typeface="Arial Nova" panose="020B0504020202020204" pitchFamily="34" charset="0"/>
              </a:rPr>
              <a:t>icillin</a:t>
            </a:r>
            <a:r>
              <a:rPr lang="en-US" sz="800" dirty="0">
                <a:latin typeface="Arial Nova" panose="020B0504020202020204" pitchFamily="34" charset="0"/>
              </a:rPr>
              <a:t>, and doxycycline</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The consistency of these reports across outlets indicates that SFP tendencies might be most likely with respect to these products.</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E84893D-0899-4B5A-814A-BC3CD708D762}"/>
                  </a:ext>
                </a:extLst>
              </p:cNvPr>
              <p:cNvSpPr txBox="1"/>
              <p:nvPr/>
            </p:nvSpPr>
            <p:spPr>
              <a:xfrm>
                <a:off x="2627376" y="3493007"/>
                <a:ext cx="3602735" cy="1255472"/>
              </a:xfrm>
              <a:prstGeom prst="rect">
                <a:avLst/>
              </a:prstGeom>
              <a:solidFill>
                <a:srgbClr val="CC99FF">
                  <a:alpha val="20000"/>
                </a:srgb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latin typeface="Arial Nova" panose="020B0504020202020204" pitchFamily="34" charset="0"/>
                  </a:rPr>
                  <a:t>SFP fragmentation</a:t>
                </a:r>
                <a:r>
                  <a:rPr lang="en-US" sz="1000" dirty="0">
                    <a:latin typeface="Arial Nova" panose="020B0504020202020204" pitchFamily="34" charset="0"/>
                  </a:rPr>
                  <a:t>:</a:t>
                </a:r>
              </a:p>
              <a:p>
                <a:pPr marL="171450" indent="-91440" algn="just">
                  <a:buFont typeface="Arial" panose="020B0604020202020204" pitchFamily="34" charset="0"/>
                  <a:buChar char="•"/>
                </a:pPr>
                <a:r>
                  <a:rPr lang="en-US" sz="800" dirty="0">
                    <a:latin typeface="Arial Nova" panose="020B0504020202020204" pitchFamily="34" charset="0"/>
                  </a:rPr>
                  <a:t>Highest number of observed brands of the same product: 3</a:t>
                </a:r>
              </a:p>
              <a:p>
                <a:pPr marL="171450" indent="-91440" algn="just">
                  <a:buFont typeface="Arial" panose="020B0604020202020204" pitchFamily="34" charset="0"/>
                  <a:buChar char="•"/>
                </a:pPr>
                <a:r>
                  <a:rPr lang="en-US" sz="800" dirty="0">
                    <a:latin typeface="Arial Nova" panose="020B0504020202020204" pitchFamily="34" charset="0"/>
                  </a:rPr>
                  <a:t>Reported that importers often switch suppliers</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Per the Budgetary Base Model, the low number of potential available brands (around 20), </a:t>
                </a:r>
                <a14:m>
                  <m:oMath xmlns:m="http://schemas.openxmlformats.org/officeDocument/2006/math">
                    <m:r>
                      <a:rPr lang="en-US" sz="900" b="1" i="1" dirty="0" smtClean="0">
                        <a:latin typeface="Cambria Math" panose="02040503050406030204" pitchFamily="18" charset="0"/>
                      </a:rPr>
                      <m:t>|</m:t>
                    </m:r>
                    <m:r>
                      <a:rPr lang="en-US" sz="900" b="1" i="1" dirty="0">
                        <a:latin typeface="Cambria Math" panose="02040503050406030204" pitchFamily="18" charset="0"/>
                      </a:rPr>
                      <m:t>𝑲</m:t>
                    </m:r>
                    <m:r>
                      <a:rPr lang="en-US" sz="900" b="1" i="1" dirty="0">
                        <a:latin typeface="Cambria Math" panose="02040503050406030204" pitchFamily="18" charset="0"/>
                      </a:rPr>
                      <m:t>|</m:t>
                    </m:r>
                  </m:oMath>
                </a14:m>
                <a:r>
                  <a:rPr lang="en-US" sz="800" b="1" dirty="0">
                    <a:latin typeface="Arial Nova" panose="020B0504020202020204" pitchFamily="34" charset="0"/>
                  </a:rPr>
                  <a:t>, translates to low values of</a:t>
                </a:r>
                <a14:m>
                  <m:oMath xmlns:m="http://schemas.openxmlformats.org/officeDocument/2006/math">
                    <m:r>
                      <a:rPr lang="en-US" sz="900" b="1" i="1" dirty="0" smtClean="0">
                        <a:latin typeface="Cambria Math" panose="02040503050406030204" pitchFamily="18" charset="0"/>
                      </a:rPr>
                      <m:t>𝑩</m:t>
                    </m:r>
                  </m:oMath>
                </a14:m>
                <a:r>
                  <a:rPr lang="en-US" sz="800" b="1" dirty="0">
                    <a:latin typeface="Arial Nova" panose="020B0504020202020204" pitchFamily="34" charset="0"/>
                  </a:rPr>
                  <a:t>, the overall required sample budget for a given pharmaceutical. </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Special emphasis should be placed on testing batches of products rather than brands, as SFP issues at the importer echelon will likely </a:t>
                </a:r>
                <a:r>
                  <a:rPr lang="en-US" sz="800" b="1">
                    <a:latin typeface="Arial Nova" panose="020B0504020202020204" pitchFamily="34" charset="0"/>
                  </a:rPr>
                  <a:t>change across batches.</a:t>
                </a:r>
                <a:endParaRPr lang="en-US" sz="800" i="1" dirty="0">
                  <a:latin typeface="Arial Nova" panose="020B0504020202020204" pitchFamily="34" charset="0"/>
                </a:endParaRPr>
              </a:p>
            </p:txBody>
          </p:sp>
        </mc:Choice>
        <mc:Fallback xmlns="">
          <p:sp>
            <p:nvSpPr>
              <p:cNvPr id="56" name="TextBox 55">
                <a:extLst>
                  <a:ext uri="{FF2B5EF4-FFF2-40B4-BE49-F238E27FC236}">
                    <a16:creationId xmlns:a16="http://schemas.microsoft.com/office/drawing/2014/main" id="{8E84893D-0899-4B5A-814A-BC3CD708D762}"/>
                  </a:ext>
                </a:extLst>
              </p:cNvPr>
              <p:cNvSpPr txBox="1">
                <a:spLocks noRot="1" noChangeAspect="1" noMove="1" noResize="1" noEditPoints="1" noAdjustHandles="1" noChangeArrowheads="1" noChangeShapeType="1" noTextEdit="1"/>
              </p:cNvSpPr>
              <p:nvPr/>
            </p:nvSpPr>
            <p:spPr>
              <a:xfrm>
                <a:off x="2627376" y="3493007"/>
                <a:ext cx="3602735" cy="1255472"/>
              </a:xfrm>
              <a:prstGeom prst="rect">
                <a:avLst/>
              </a:prstGeom>
              <a:blipFill>
                <a:blip r:embed="rId5"/>
                <a:stretch>
                  <a:fillRect/>
                </a:stretch>
              </a:blipFill>
            </p:spPr>
            <p:txBody>
              <a:bodyPr/>
              <a:lstStyle/>
              <a:p>
                <a:r>
                  <a:rPr lang="en-US">
                    <a:noFill/>
                  </a:rPr>
                  <a:t> </a:t>
                </a:r>
              </a:p>
            </p:txBody>
          </p:sp>
        </mc:Fallback>
      </mc:AlternateContent>
      <p:cxnSp>
        <p:nvCxnSpPr>
          <p:cNvPr id="65" name="Connector: Curved 64">
            <a:extLst>
              <a:ext uri="{FF2B5EF4-FFF2-40B4-BE49-F238E27FC236}">
                <a16:creationId xmlns:a16="http://schemas.microsoft.com/office/drawing/2014/main" id="{B2B90136-7D68-4520-A79A-D2560CF132BA}"/>
              </a:ext>
            </a:extLst>
          </p:cNvPr>
          <p:cNvCxnSpPr>
            <a:cxnSpLocks/>
          </p:cNvCxnSpPr>
          <p:nvPr/>
        </p:nvCxnSpPr>
        <p:spPr>
          <a:xfrm rot="5400000" flipH="1" flipV="1">
            <a:off x="3394231" y="3344490"/>
            <a:ext cx="297033" cy="3"/>
          </a:xfrm>
          <a:prstGeom prst="curved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Curved 70">
            <a:extLst>
              <a:ext uri="{FF2B5EF4-FFF2-40B4-BE49-F238E27FC236}">
                <a16:creationId xmlns:a16="http://schemas.microsoft.com/office/drawing/2014/main" id="{7F1D48FF-12A7-49D2-818B-FDEFA34590F9}"/>
              </a:ext>
            </a:extLst>
          </p:cNvPr>
          <p:cNvCxnSpPr>
            <a:cxnSpLocks/>
          </p:cNvCxnSpPr>
          <p:nvPr/>
        </p:nvCxnSpPr>
        <p:spPr>
          <a:xfrm rot="16200000" flipH="1">
            <a:off x="3356499" y="1118294"/>
            <a:ext cx="372496" cy="3"/>
          </a:xfrm>
          <a:prstGeom prst="curved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017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8</a:t>
            </a:fld>
            <a:endParaRPr lang="en-US" sz="900">
              <a:solidFill>
                <a:srgbClr val="7030A0"/>
              </a:solidFill>
              <a:latin typeface="Calibri" pitchFamily="34" charset="0"/>
            </a:endParaRPr>
          </a:p>
        </p:txBody>
      </p:sp>
      <p:cxnSp>
        <p:nvCxnSpPr>
          <p:cNvPr id="4" name="Straight Arrow Connector 3"/>
          <p:cNvCxnSpPr/>
          <p:nvPr/>
        </p:nvCxnSpPr>
        <p:spPr>
          <a:xfrm flipV="1">
            <a:off x="1105789" y="1180214"/>
            <a:ext cx="0" cy="2998382"/>
          </a:xfrm>
          <a:prstGeom prst="straightConnector1">
            <a:avLst/>
          </a:prstGeom>
          <a:ln w="19050">
            <a:solidFill>
              <a:schemeClr val="tx1">
                <a:lumMod val="90000"/>
                <a:lumOff val="10000"/>
                <a:alpha val="7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105789" y="4178596"/>
            <a:ext cx="6932425" cy="0"/>
          </a:xfrm>
          <a:prstGeom prst="straightConnector1">
            <a:avLst/>
          </a:prstGeom>
          <a:ln w="19050">
            <a:solidFill>
              <a:schemeClr val="tx1">
                <a:lumMod val="90000"/>
                <a:lumOff val="10000"/>
                <a:alpha val="7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014993" y="4007019"/>
            <a:ext cx="693071" cy="338554"/>
          </a:xfrm>
          <a:prstGeom prst="rect">
            <a:avLst/>
          </a:prstGeom>
          <a:noFill/>
        </p:spPr>
        <p:txBody>
          <a:bodyPr wrap="square" rtlCol="0">
            <a:spAutoFit/>
          </a:bodyPr>
          <a:lstStyle/>
          <a:p>
            <a:r>
              <a:rPr lang="en-US" sz="1600" b="1" dirty="0">
                <a:solidFill>
                  <a:srgbClr val="4E2A84"/>
                </a:solidFill>
                <a:latin typeface="Ebrima" panose="02000000000000000000" pitchFamily="2" charset="0"/>
                <a:ea typeface="Ebrima" panose="02000000000000000000" pitchFamily="2" charset="0"/>
                <a:cs typeface="Ebrima" panose="02000000000000000000" pitchFamily="2" charset="0"/>
              </a:rPr>
              <a:t>Time</a:t>
            </a:r>
          </a:p>
        </p:txBody>
      </p:sp>
      <p:sp>
        <p:nvSpPr>
          <p:cNvPr id="13" name="TextBox 12"/>
          <p:cNvSpPr txBox="1"/>
          <p:nvPr/>
        </p:nvSpPr>
        <p:spPr>
          <a:xfrm>
            <a:off x="202019" y="2397484"/>
            <a:ext cx="967564" cy="584775"/>
          </a:xfrm>
          <a:prstGeom prst="rect">
            <a:avLst/>
          </a:prstGeom>
          <a:noFill/>
        </p:spPr>
        <p:txBody>
          <a:bodyPr wrap="square" rtlCol="0">
            <a:spAutoFit/>
          </a:bodyPr>
          <a:lstStyle/>
          <a:p>
            <a:r>
              <a:rPr lang="en-US" sz="1600" b="1" dirty="0">
                <a:solidFill>
                  <a:srgbClr val="4E2A84"/>
                </a:solidFill>
                <a:latin typeface="Ebrima" panose="02000000000000000000" pitchFamily="2" charset="0"/>
                <a:ea typeface="Ebrima" panose="02000000000000000000" pitchFamily="2" charset="0"/>
                <a:cs typeface="Ebrima" panose="02000000000000000000" pitchFamily="2" charset="0"/>
              </a:rPr>
              <a:t>Drug Amount</a:t>
            </a:r>
          </a:p>
        </p:txBody>
      </p:sp>
      <p:cxnSp>
        <p:nvCxnSpPr>
          <p:cNvPr id="15" name="Straight Connector 14"/>
          <p:cNvCxnSpPr/>
          <p:nvPr/>
        </p:nvCxnSpPr>
        <p:spPr>
          <a:xfrm>
            <a:off x="1105789" y="1382233"/>
            <a:ext cx="6432695" cy="2796363"/>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2019" y="1085504"/>
            <a:ext cx="967564" cy="738664"/>
          </a:xfrm>
          <a:prstGeom prst="rect">
            <a:avLst/>
          </a:prstGeom>
          <a:noFill/>
        </p:spPr>
        <p:txBody>
          <a:bodyPr wrap="square" rtlCol="0">
            <a:spAutoFit/>
          </a:bodyPr>
          <a:lstStyle/>
          <a:p>
            <a:r>
              <a:rPr lang="en-US" sz="1400" b="1" i="1" dirty="0">
                <a:solidFill>
                  <a:schemeClr val="accent3">
                    <a:lumMod val="60000"/>
                    <a:lumOff val="40000"/>
                  </a:schemeClr>
                </a:solidFill>
                <a:latin typeface="Ebrima" panose="02000000000000000000" pitchFamily="2" charset="0"/>
                <a:ea typeface="Ebrima" panose="02000000000000000000" pitchFamily="2" charset="0"/>
                <a:cs typeface="Ebrima" panose="02000000000000000000" pitchFamily="2" charset="0"/>
              </a:rPr>
              <a:t>Initial Batch Size</a:t>
            </a:r>
          </a:p>
        </p:txBody>
      </p:sp>
      <mc:AlternateContent xmlns:mc="http://schemas.openxmlformats.org/markup-compatibility/2006" xmlns:a14="http://schemas.microsoft.com/office/drawing/2010/main">
        <mc:Choice Requires="a14">
          <p:sp>
            <p:nvSpPr>
              <p:cNvPr id="16" name="TextBox 15"/>
              <p:cNvSpPr txBox="1"/>
              <p:nvPr/>
            </p:nvSpPr>
            <p:spPr>
              <a:xfrm>
                <a:off x="7113181" y="4192806"/>
                <a:ext cx="744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kern="0" smtClean="0">
                          <a:solidFill>
                            <a:srgbClr val="0070C0"/>
                          </a:solidFill>
                          <a:latin typeface="Cambria Math" panose="02040503050406030204" pitchFamily="18" charset="0"/>
                        </a:rPr>
                        <m:t>𝑳</m:t>
                      </m:r>
                    </m:oMath>
                  </m:oMathPara>
                </a14:m>
                <a:endParaRPr lang="en-US" dirty="0">
                  <a:solidFill>
                    <a:srgbClr val="0070C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7113181" y="4192806"/>
                <a:ext cx="744279" cy="369332"/>
              </a:xfrm>
              <a:prstGeom prst="rect">
                <a:avLst/>
              </a:prstGeom>
              <a:blipFill>
                <a:blip r:embed="rId3"/>
                <a:stretch>
                  <a:fillRect/>
                </a:stretch>
              </a:blipFill>
            </p:spPr>
            <p:txBody>
              <a:bodyPr/>
              <a:lstStyle/>
              <a:p>
                <a:r>
                  <a:rPr lang="en-US">
                    <a:noFill/>
                  </a:rPr>
                  <a:t> </a:t>
                </a:r>
              </a:p>
            </p:txBody>
          </p:sp>
        </mc:Fallback>
      </mc:AlternateContent>
      <p:sp>
        <p:nvSpPr>
          <p:cNvPr id="20" name="TextBox 19"/>
          <p:cNvSpPr txBox="1"/>
          <p:nvPr/>
        </p:nvSpPr>
        <p:spPr>
          <a:xfrm>
            <a:off x="2772440" y="3604532"/>
            <a:ext cx="999460" cy="307777"/>
          </a:xfrm>
          <a:prstGeom prst="rect">
            <a:avLst/>
          </a:prstGeom>
          <a:noFill/>
        </p:spPr>
        <p:txBody>
          <a:bodyPr wrap="square" rtlCol="0">
            <a:spAutoFit/>
          </a:bodyPr>
          <a:lstStyle/>
          <a:p>
            <a:r>
              <a:rPr lang="en-US" sz="1400" b="1" i="1" dirty="0">
                <a:solidFill>
                  <a:srgbClr val="C00000"/>
                </a:solidFill>
                <a:latin typeface="Ebrima" panose="02000000000000000000" pitchFamily="2" charset="0"/>
                <a:ea typeface="Ebrima" panose="02000000000000000000" pitchFamily="2" charset="0"/>
                <a:cs typeface="Ebrima" panose="02000000000000000000" pitchFamily="2" charset="0"/>
              </a:rPr>
              <a:t>Diagnosis</a:t>
            </a:r>
          </a:p>
        </p:txBody>
      </p:sp>
      <mc:AlternateContent xmlns:mc="http://schemas.openxmlformats.org/markup-compatibility/2006" xmlns:a14="http://schemas.microsoft.com/office/drawing/2010/main">
        <mc:Choice Requires="a14">
          <p:sp>
            <p:nvSpPr>
              <p:cNvPr id="21" name="TextBox 20"/>
              <p:cNvSpPr txBox="1"/>
              <p:nvPr/>
            </p:nvSpPr>
            <p:spPr>
              <a:xfrm>
                <a:off x="4517854" y="4310531"/>
                <a:ext cx="744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kern="0" smtClean="0">
                          <a:solidFill>
                            <a:srgbClr val="C00000"/>
                          </a:solidFill>
                          <a:latin typeface="Cambria Math" panose="02040503050406030204" pitchFamily="18" charset="0"/>
                        </a:rPr>
                        <m:t>𝑹</m:t>
                      </m:r>
                    </m:oMath>
                  </m:oMathPara>
                </a14:m>
                <a:endParaRPr lang="en-US" dirty="0">
                  <a:solidFill>
                    <a:srgbClr val="C000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4517854" y="4310531"/>
                <a:ext cx="744279" cy="369332"/>
              </a:xfrm>
              <a:prstGeom prst="rect">
                <a:avLst/>
              </a:prstGeom>
              <a:blipFill>
                <a:blip r:embed="rId4"/>
                <a:stretch>
                  <a:fillRect/>
                </a:stretch>
              </a:blipFill>
            </p:spPr>
            <p:txBody>
              <a:bodyPr/>
              <a:lstStyle/>
              <a:p>
                <a:r>
                  <a:rPr lang="en-US">
                    <a:noFill/>
                  </a:rPr>
                  <a:t> </a:t>
                </a:r>
              </a:p>
            </p:txBody>
          </p:sp>
        </mc:Fallback>
      </mc:AlternateContent>
      <p:cxnSp>
        <p:nvCxnSpPr>
          <p:cNvPr id="26" name="Straight Arrow Connector 25"/>
          <p:cNvCxnSpPr/>
          <p:nvPr/>
        </p:nvCxnSpPr>
        <p:spPr>
          <a:xfrm>
            <a:off x="3646881" y="3932435"/>
            <a:ext cx="212478" cy="19539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rot="5400000">
            <a:off x="4816788" y="3264003"/>
            <a:ext cx="150516" cy="2065374"/>
          </a:xfrm>
          <a:prstGeom prst="rightBrace">
            <a:avLst>
              <a:gd name="adj1" fmla="val 59276"/>
              <a:gd name="adj2" fmla="val 5000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C00000"/>
              </a:solidFill>
            </a:endParaRPr>
          </a:p>
        </p:txBody>
      </p:sp>
      <p:sp>
        <p:nvSpPr>
          <p:cNvPr id="32" name="TextBox 31"/>
          <p:cNvSpPr txBox="1"/>
          <p:nvPr/>
        </p:nvSpPr>
        <p:spPr>
          <a:xfrm>
            <a:off x="6315739" y="2964082"/>
            <a:ext cx="1435225" cy="738664"/>
          </a:xfrm>
          <a:prstGeom prst="rect">
            <a:avLst/>
          </a:prstGeom>
          <a:noFill/>
        </p:spPr>
        <p:txBody>
          <a:bodyPr wrap="square" rtlCol="0">
            <a:spAutoFit/>
          </a:bodyPr>
          <a:lstStyle/>
          <a:p>
            <a:r>
              <a:rPr lang="en-US" sz="1400" b="1" i="1" dirty="0">
                <a:solidFill>
                  <a:srgbClr val="C00000"/>
                </a:solidFill>
                <a:latin typeface="Ebrima" panose="02000000000000000000" pitchFamily="2" charset="0"/>
                <a:ea typeface="Ebrima" panose="02000000000000000000" pitchFamily="2" charset="0"/>
                <a:cs typeface="Ebrima" panose="02000000000000000000" pitchFamily="2" charset="0"/>
              </a:rPr>
              <a:t>Captured Product Amount</a:t>
            </a:r>
          </a:p>
        </p:txBody>
      </p:sp>
      <p:cxnSp>
        <p:nvCxnSpPr>
          <p:cNvPr id="33" name="Straight Arrow Connector 32"/>
          <p:cNvCxnSpPr/>
          <p:nvPr/>
        </p:nvCxnSpPr>
        <p:spPr>
          <a:xfrm flipH="1">
            <a:off x="6035041" y="3506488"/>
            <a:ext cx="316845" cy="19275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924733" y="3480486"/>
            <a:ext cx="0" cy="698110"/>
          </a:xfrm>
          <a:prstGeom prst="line">
            <a:avLst/>
          </a:prstGeom>
          <a:ln w="50800">
            <a:solidFill>
              <a:srgbClr val="C00000">
                <a:alpha val="90000"/>
              </a:srgbClr>
            </a:solidFill>
            <a:prstDash val="sysDot"/>
          </a:ln>
        </p:spPr>
        <p:style>
          <a:lnRef idx="1">
            <a:schemeClr val="accent1"/>
          </a:lnRef>
          <a:fillRef idx="0">
            <a:schemeClr val="accent1"/>
          </a:fillRef>
          <a:effectRef idx="0">
            <a:schemeClr val="accent1"/>
          </a:effectRef>
          <a:fontRef idx="minor">
            <a:schemeClr val="tx1"/>
          </a:fontRef>
        </p:style>
      </p:cxnSp>
      <p:sp>
        <p:nvSpPr>
          <p:cNvPr id="19" name="Slide Number Placeholder 4"/>
          <p:cNvSpPr>
            <a:spLocks noGrp="1"/>
          </p:cNvSpPr>
          <p:nvPr>
            <p:ph type="sldNum" sz="quarter" idx="12"/>
          </p:nvPr>
        </p:nvSpPr>
        <p:spPr>
          <a:xfrm>
            <a:off x="137008" y="4785051"/>
            <a:ext cx="338664" cy="273844"/>
          </a:xfrm>
        </p:spPr>
        <p:txBody>
          <a:bodyPr/>
          <a:lstStyle/>
          <a:p>
            <a:r>
              <a:rPr lang="en-US" dirty="0"/>
              <a:t>8</a:t>
            </a:r>
          </a:p>
        </p:txBody>
      </p:sp>
    </p:spTree>
    <p:extLst>
      <p:ext uri="{BB962C8B-B14F-4D97-AF65-F5344CB8AC3E}">
        <p14:creationId xmlns:p14="http://schemas.microsoft.com/office/powerpoint/2010/main" val="81325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6" grpId="0"/>
      <p:bldP spid="20" grpId="0"/>
      <p:bldP spid="21" grpId="0"/>
      <p:bldP spid="29" grpId="0" animBg="1"/>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9</a:t>
            </a:fld>
            <a:endParaRPr lang="en-US" sz="900">
              <a:solidFill>
                <a:srgbClr val="7030A0"/>
              </a:solidFill>
              <a:latin typeface="Calibri" pitchFamily="34" charset="0"/>
            </a:endParaRPr>
          </a:p>
        </p:txBody>
      </p:sp>
      <p:sp>
        <p:nvSpPr>
          <p:cNvPr id="19" name="Slide Number Placeholder 4"/>
          <p:cNvSpPr>
            <a:spLocks noGrp="1"/>
          </p:cNvSpPr>
          <p:nvPr>
            <p:ph type="sldNum" sz="quarter" idx="12"/>
          </p:nvPr>
        </p:nvSpPr>
        <p:spPr>
          <a:xfrm>
            <a:off x="137008" y="4785051"/>
            <a:ext cx="338664" cy="273844"/>
          </a:xfrm>
        </p:spPr>
        <p:txBody>
          <a:bodyPr/>
          <a:lstStyle/>
          <a:p>
            <a:r>
              <a:rPr lang="en-US" dirty="0"/>
              <a:t>8</a:t>
            </a:r>
          </a:p>
        </p:txBody>
      </p:sp>
      <p:graphicFrame>
        <p:nvGraphicFramePr>
          <p:cNvPr id="6" name="Chart 5">
            <a:extLst>
              <a:ext uri="{FF2B5EF4-FFF2-40B4-BE49-F238E27FC236}">
                <a16:creationId xmlns:a16="http://schemas.microsoft.com/office/drawing/2014/main" id="{E538AF70-53BA-4E7C-A35B-7E88264DAF0D}"/>
              </a:ext>
            </a:extLst>
          </p:cNvPr>
          <p:cNvGraphicFramePr>
            <a:graphicFrameLocks/>
          </p:cNvGraphicFramePr>
          <p:nvPr>
            <p:extLst>
              <p:ext uri="{D42A27DB-BD31-4B8C-83A1-F6EECF244321}">
                <p14:modId xmlns:p14="http://schemas.microsoft.com/office/powerpoint/2010/main" val="918803516"/>
              </p:ext>
            </p:extLst>
          </p:nvPr>
        </p:nvGraphicFramePr>
        <p:xfrm>
          <a:off x="1302597" y="883920"/>
          <a:ext cx="6240780" cy="337566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22" name="TextBox 1">
                <a:extLst>
                  <a:ext uri="{FF2B5EF4-FFF2-40B4-BE49-F238E27FC236}">
                    <a16:creationId xmlns:a16="http://schemas.microsoft.com/office/drawing/2014/main" id="{2CB40147-C241-4B79-8E85-649A1E51F74C}"/>
                  </a:ext>
                </a:extLst>
              </p:cNvPr>
              <p:cNvSpPr txBox="1"/>
              <p:nvPr/>
            </p:nvSpPr>
            <p:spPr>
              <a:xfrm>
                <a:off x="4240107" y="4092431"/>
                <a:ext cx="365760" cy="31157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𝑝</m:t>
                          </m:r>
                        </m:e>
                      </m:acc>
                    </m:oMath>
                  </m:oMathPara>
                </a14:m>
                <a:endParaRPr lang="en-US" sz="1400" dirty="0">
                  <a:latin typeface="Ebrima" panose="02000000000000000000" pitchFamily="2" charset="0"/>
                  <a:ea typeface="Ebrima" panose="02000000000000000000" pitchFamily="2" charset="0"/>
                  <a:cs typeface="Ebrima" panose="02000000000000000000" pitchFamily="2" charset="0"/>
                </a:endParaRPr>
              </a:p>
            </p:txBody>
          </p:sp>
        </mc:Choice>
        <mc:Fallback xmlns="">
          <p:sp>
            <p:nvSpPr>
              <p:cNvPr id="22" name="TextBox 1">
                <a:extLst>
                  <a:ext uri="{FF2B5EF4-FFF2-40B4-BE49-F238E27FC236}">
                    <a16:creationId xmlns:a16="http://schemas.microsoft.com/office/drawing/2014/main" id="{2CB40147-C241-4B79-8E85-649A1E51F74C}"/>
                  </a:ext>
                </a:extLst>
              </p:cNvPr>
              <p:cNvSpPr txBox="1">
                <a:spLocks noRot="1" noChangeAspect="1" noMove="1" noResize="1" noEditPoints="1" noAdjustHandles="1" noChangeArrowheads="1" noChangeShapeType="1" noTextEdit="1"/>
              </p:cNvSpPr>
              <p:nvPr/>
            </p:nvSpPr>
            <p:spPr>
              <a:xfrm>
                <a:off x="4240107" y="4092431"/>
                <a:ext cx="365760" cy="311573"/>
              </a:xfrm>
              <a:prstGeom prst="rect">
                <a:avLst/>
              </a:prstGeom>
              <a:blipFill>
                <a:blip r:embed="rId4"/>
                <a:stretch>
                  <a:fillRect r="-26667" b="-1961"/>
                </a:stretch>
              </a:blipFill>
            </p:spPr>
            <p:txBody>
              <a:bodyPr/>
              <a:lstStyle/>
              <a:p>
                <a:r>
                  <a:rPr lang="en-US">
                    <a:noFill/>
                  </a:rPr>
                  <a:t> </a:t>
                </a:r>
              </a:p>
            </p:txBody>
          </p:sp>
        </mc:Fallback>
      </mc:AlternateContent>
    </p:spTree>
    <p:extLst>
      <p:ext uri="{BB962C8B-B14F-4D97-AF65-F5344CB8AC3E}">
        <p14:creationId xmlns:p14="http://schemas.microsoft.com/office/powerpoint/2010/main" val="4294937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ustom 6">
      <a:dk1>
        <a:srgbClr val="342F2E"/>
      </a:dk1>
      <a:lt1>
        <a:sysClr val="window" lastClr="FFFFFF"/>
      </a:lt1>
      <a:dk2>
        <a:srgbClr val="4E2A84"/>
      </a:dk2>
      <a:lt2>
        <a:srgbClr val="D8D6D6"/>
      </a:lt2>
      <a:accent1>
        <a:srgbClr val="401F68"/>
      </a:accent1>
      <a:accent2>
        <a:srgbClr val="007FA4"/>
      </a:accent2>
      <a:accent3>
        <a:srgbClr val="0D2D6C"/>
      </a:accent3>
      <a:accent4>
        <a:srgbClr val="D9C826"/>
      </a:accent4>
      <a:accent5>
        <a:srgbClr val="CA7C1B"/>
      </a:accent5>
      <a:accent6>
        <a:srgbClr val="D85820"/>
      </a:accent6>
      <a:hlink>
        <a:srgbClr val="5091CD"/>
      </a:hlink>
      <a:folHlink>
        <a:srgbClr val="BBB8B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Northwestern Engineering Heavy Widescreen" id="{D07B3C76-C64D-2246-8015-D1DEC21D21BA}" vid="{202B7629-6CE7-B246-BFEA-049ACB04CD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26271</TotalTime>
  <Words>4713</Words>
  <Application>Microsoft Office PowerPoint</Application>
  <PresentationFormat>On-screen Show (16:9)</PresentationFormat>
  <Paragraphs>858</Paragraphs>
  <Slides>40</Slides>
  <Notes>38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40</vt:i4>
      </vt:variant>
    </vt:vector>
  </HeadingPairs>
  <TitlesOfParts>
    <vt:vector size="53" baseType="lpstr">
      <vt:lpstr>Arial</vt:lpstr>
      <vt:lpstr>Arial Black</vt:lpstr>
      <vt:lpstr>Arial Nova</vt:lpstr>
      <vt:lpstr>Calibri</vt:lpstr>
      <vt:lpstr>Cambria Math</vt:lpstr>
      <vt:lpstr>Candara</vt:lpstr>
      <vt:lpstr>Corbel</vt:lpstr>
      <vt:lpstr>Courier New</vt:lpstr>
      <vt:lpstr>Ebrima</vt:lpstr>
      <vt:lpstr>Gill Sans MT</vt:lpstr>
      <vt:lpstr>Khmer UI</vt:lpstr>
      <vt:lpstr>Wingdings</vt:lpstr>
      <vt:lpstr>Executive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 we have enough samples for detection?</vt:lpstr>
      <vt:lpstr>Case study in Liberia</vt:lpstr>
      <vt:lpstr>PowerPoint Presentation</vt:lpstr>
      <vt:lpstr>PowerPoint Presentation</vt:lpstr>
      <vt:lpstr>Takeaways</vt:lpstr>
      <vt:lpstr>Thank you!</vt:lpstr>
      <vt:lpstr>PowerPoint Presentation</vt:lpstr>
      <vt:lpstr>Overall Simulation Timeline</vt:lpstr>
      <vt:lpstr>Simulation Schematic</vt:lpstr>
      <vt:lpstr>Timeline at pharmacy</vt:lpstr>
      <vt:lpstr>Public supply chain</vt:lpstr>
      <vt:lpstr>Public and private supply chains</vt:lpstr>
      <vt:lpstr>Questions to investigate</vt:lpstr>
      <vt:lpstr>Appendices</vt:lpstr>
      <vt:lpstr>PowerPoint Presentation</vt:lpstr>
      <vt:lpstr>PowerPoint Presentation</vt:lpstr>
      <vt:lpstr>Moving forward</vt:lpstr>
      <vt:lpstr>PowerPoint Presentation</vt:lpstr>
      <vt:lpstr>Feasibility example: Calculating B^∗</vt:lpstr>
      <vt:lpstr>OR literature: Online experiment design</vt:lpstr>
      <vt:lpstr>Questions we want to answer</vt:lpstr>
      <vt:lpstr>Feasibility example: Response time</vt:lpstr>
      <vt:lpstr>Feasibility analysis: Response time</vt:lpstr>
      <vt:lpstr>Drug selection</vt:lpstr>
      <vt:lpstr>How might the problem present itself?</vt:lpstr>
      <vt:lpstr>OR literature: Network interdiction</vt:lpstr>
      <vt:lpstr>OR literature: Network interdiction</vt:lpstr>
      <vt:lpstr>Passages removed from Section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 Martel</dc:creator>
  <cp:lastModifiedBy>eugene wickett</cp:lastModifiedBy>
  <cp:revision>823</cp:revision>
  <cp:lastPrinted>2019-02-13T16:02:27Z</cp:lastPrinted>
  <dcterms:created xsi:type="dcterms:W3CDTF">2015-07-29T19:46:13Z</dcterms:created>
  <dcterms:modified xsi:type="dcterms:W3CDTF">2020-09-04T06:40:15Z</dcterms:modified>
</cp:coreProperties>
</file>