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6824-690F-459F-A1ED-B308BC1E08CB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9F7-53C6-42A6-BA77-05D5AE931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54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6824-690F-459F-A1ED-B308BC1E08CB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9F7-53C6-42A6-BA77-05D5AE931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54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6824-690F-459F-A1ED-B308BC1E08CB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9F7-53C6-42A6-BA77-05D5AE931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6824-690F-459F-A1ED-B308BC1E08CB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9F7-53C6-42A6-BA77-05D5AE931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9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6824-690F-459F-A1ED-B308BC1E08CB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9F7-53C6-42A6-BA77-05D5AE931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0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6824-690F-459F-A1ED-B308BC1E08CB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9F7-53C6-42A6-BA77-05D5AE931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5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6824-690F-459F-A1ED-B308BC1E08CB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9F7-53C6-42A6-BA77-05D5AE931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02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6824-690F-459F-A1ED-B308BC1E08CB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9F7-53C6-42A6-BA77-05D5AE931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86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6824-690F-459F-A1ED-B308BC1E08CB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9F7-53C6-42A6-BA77-05D5AE931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78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6824-690F-459F-A1ED-B308BC1E08CB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9F7-53C6-42A6-BA77-05D5AE931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3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6824-690F-459F-A1ED-B308BC1E08CB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9F7-53C6-42A6-BA77-05D5AE931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47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6824-690F-459F-A1ED-B308BC1E08CB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69F7-53C6-42A6-BA77-05D5AE931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67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3683" y="4739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dirty="0" smtClean="0"/>
              <a:t>     </a:t>
            </a:r>
            <a:r>
              <a:rPr lang="pt-BR" altLang="zh-CN" dirty="0" smtClean="0">
                <a:solidFill>
                  <a:schemeClr val="bg1">
                    <a:lumMod val="65000"/>
                  </a:schemeClr>
                </a:solidFill>
              </a:rPr>
              <a:t>0  1    2  3  4  5  6   7  8  9  10  11  12</a:t>
            </a:r>
          </a:p>
          <a:p>
            <a:r>
              <a:rPr lang="pt-BR" altLang="zh-CN" dirty="0" smtClean="0"/>
              <a:t>S:  A  D  O  B  E  C  O  D  E  B   A   N    C               </a:t>
            </a:r>
            <a:r>
              <a:rPr lang="en-US" altLang="zh-CN" dirty="0" smtClean="0"/>
              <a:t>T</a:t>
            </a:r>
            <a:r>
              <a:rPr lang="pt-BR" altLang="zh-CN" dirty="0" smtClean="0"/>
              <a:t>: ABC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168842" y="1120285"/>
            <a:ext cx="13437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168842" y="241869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dirty="0" smtClean="0"/>
              <a:t>[A]  [B]  [C]  [D]  [E]  [O]  [N]</a:t>
            </a:r>
          </a:p>
          <a:p>
            <a:endParaRPr lang="pt-BR" altLang="zh-CN" dirty="0" smtClean="0"/>
          </a:p>
          <a:p>
            <a:r>
              <a:rPr lang="pt-BR" altLang="zh-CN" dirty="0" smtClean="0"/>
              <a:t>1     1     1      0     0     0     0</a:t>
            </a:r>
          </a:p>
          <a:p>
            <a:r>
              <a:rPr lang="pt-BR" altLang="zh-CN" dirty="0" smtClean="0"/>
              <a:t>0     0     0     -1    -1    -1    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68842" y="2080140"/>
            <a:ext cx="2496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哈希表示意图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3003468"/>
            <a:ext cx="85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初始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3311246"/>
            <a:ext cx="1457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i</a:t>
            </a:r>
            <a:r>
              <a:rPr lang="zh-CN" altLang="en-US" sz="1400" dirty="0" smtClean="0"/>
              <a:t>走到位置</a:t>
            </a:r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393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79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</dc:creator>
  <cp:lastModifiedBy>peng</cp:lastModifiedBy>
  <cp:revision>3</cp:revision>
  <dcterms:created xsi:type="dcterms:W3CDTF">2019-04-05T14:58:36Z</dcterms:created>
  <dcterms:modified xsi:type="dcterms:W3CDTF">2019-04-05T15:27:19Z</dcterms:modified>
</cp:coreProperties>
</file>