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64E"/>
    <a:srgbClr val="7BD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70217E-456B-409B-96F8-80101427B5DF}" type="doc">
      <dgm:prSet loTypeId="urn:microsoft.com/office/officeart/2005/8/layout/h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CA699AD3-E4BC-42AF-A151-89BFBE0E15F9}">
      <dgm:prSet phldrT="[Text]"/>
      <dgm:spPr/>
      <dgm:t>
        <a:bodyPr/>
        <a:lstStyle/>
        <a:p>
          <a:r>
            <a:rPr lang="en-US" dirty="0"/>
            <a:t>Dataset Preparation</a:t>
          </a:r>
          <a:endParaRPr lang="en-SG" dirty="0"/>
        </a:p>
      </dgm:t>
    </dgm:pt>
    <dgm:pt modelId="{5D1D8A92-DD3F-4288-8393-6446CE0D6F69}" type="parTrans" cxnId="{FD7833DD-2D5E-4F22-B78E-9E7684136BF9}">
      <dgm:prSet/>
      <dgm:spPr/>
      <dgm:t>
        <a:bodyPr/>
        <a:lstStyle/>
        <a:p>
          <a:endParaRPr lang="en-SG"/>
        </a:p>
      </dgm:t>
    </dgm:pt>
    <dgm:pt modelId="{BD562DDF-30EE-4212-A93D-34CDE32DF202}" type="sibTrans" cxnId="{FD7833DD-2D5E-4F22-B78E-9E7684136BF9}">
      <dgm:prSet/>
      <dgm:spPr/>
      <dgm:t>
        <a:bodyPr/>
        <a:lstStyle/>
        <a:p>
          <a:endParaRPr lang="en-SG"/>
        </a:p>
      </dgm:t>
    </dgm:pt>
    <dgm:pt modelId="{77A86E03-ED73-4886-AABD-8E63E4841D61}">
      <dgm:prSet phldrT="[Text]"/>
      <dgm:spPr/>
      <dgm:t>
        <a:bodyPr/>
        <a:lstStyle/>
        <a:p>
          <a:r>
            <a:rPr lang="en-US" dirty="0"/>
            <a:t>Principle Component Analysis (0.95)</a:t>
          </a:r>
          <a:endParaRPr lang="en-SG" dirty="0"/>
        </a:p>
      </dgm:t>
    </dgm:pt>
    <dgm:pt modelId="{778CE3C5-0DC6-4AE7-98C6-67A4E43451D2}" type="parTrans" cxnId="{59F06D39-959A-404C-90AB-2C8EBADD4B81}">
      <dgm:prSet/>
      <dgm:spPr/>
      <dgm:t>
        <a:bodyPr/>
        <a:lstStyle/>
        <a:p>
          <a:endParaRPr lang="en-SG"/>
        </a:p>
      </dgm:t>
    </dgm:pt>
    <dgm:pt modelId="{FEF4FB71-A0B5-4DB9-8D5F-D84A1778DD18}" type="sibTrans" cxnId="{59F06D39-959A-404C-90AB-2C8EBADD4B81}">
      <dgm:prSet/>
      <dgm:spPr/>
      <dgm:t>
        <a:bodyPr/>
        <a:lstStyle/>
        <a:p>
          <a:endParaRPr lang="en-SG"/>
        </a:p>
      </dgm:t>
    </dgm:pt>
    <dgm:pt modelId="{312BE8F4-FC80-498E-9617-89A8DB7EB78E}">
      <dgm:prSet phldrT="[Text]"/>
      <dgm:spPr/>
      <dgm:t>
        <a:bodyPr/>
        <a:lstStyle/>
        <a:p>
          <a:r>
            <a:rPr lang="en-US" dirty="0"/>
            <a:t>Modelling</a:t>
          </a:r>
          <a:endParaRPr lang="en-SG" dirty="0"/>
        </a:p>
      </dgm:t>
    </dgm:pt>
    <dgm:pt modelId="{140BF0DE-FD10-45F4-AA66-3E2682ECC5C7}" type="parTrans" cxnId="{1695CA60-FB24-4440-834B-F6686FAA2773}">
      <dgm:prSet/>
      <dgm:spPr/>
      <dgm:t>
        <a:bodyPr/>
        <a:lstStyle/>
        <a:p>
          <a:endParaRPr lang="en-SG"/>
        </a:p>
      </dgm:t>
    </dgm:pt>
    <dgm:pt modelId="{7CC9AF9D-B27C-42DE-B42E-C948F5ADE462}" type="sibTrans" cxnId="{1695CA60-FB24-4440-834B-F6686FAA2773}">
      <dgm:prSet/>
      <dgm:spPr/>
      <dgm:t>
        <a:bodyPr/>
        <a:lstStyle/>
        <a:p>
          <a:endParaRPr lang="en-SG"/>
        </a:p>
      </dgm:t>
    </dgm:pt>
    <dgm:pt modelId="{B79DE17B-021C-450F-839B-ED49170989B8}">
      <dgm:prSet phldrT="[Text]"/>
      <dgm:spPr/>
      <dgm:t>
        <a:bodyPr/>
        <a:lstStyle/>
        <a:p>
          <a:r>
            <a:rPr lang="en-US" dirty="0"/>
            <a:t>K-means</a:t>
          </a:r>
          <a:endParaRPr lang="en-SG" dirty="0"/>
        </a:p>
      </dgm:t>
    </dgm:pt>
    <dgm:pt modelId="{054A14A9-A009-498A-867F-3BE6EE347AD8}" type="parTrans" cxnId="{FF281EDE-EF55-48E4-96B5-0DC192D2E085}">
      <dgm:prSet/>
      <dgm:spPr/>
      <dgm:t>
        <a:bodyPr/>
        <a:lstStyle/>
        <a:p>
          <a:endParaRPr lang="en-SG"/>
        </a:p>
      </dgm:t>
    </dgm:pt>
    <dgm:pt modelId="{2617924E-A91F-4B0B-A6A4-719F6517F0EF}" type="sibTrans" cxnId="{FF281EDE-EF55-48E4-96B5-0DC192D2E085}">
      <dgm:prSet/>
      <dgm:spPr/>
      <dgm:t>
        <a:bodyPr/>
        <a:lstStyle/>
        <a:p>
          <a:endParaRPr lang="en-SG"/>
        </a:p>
      </dgm:t>
    </dgm:pt>
    <dgm:pt modelId="{03A0D911-82BB-45B1-8C15-81D424E542FF}">
      <dgm:prSet phldrT="[Text]"/>
      <dgm:spPr/>
      <dgm:t>
        <a:bodyPr/>
        <a:lstStyle/>
        <a:p>
          <a:r>
            <a:rPr lang="en-US" dirty="0"/>
            <a:t>Hyperparameter Tuning</a:t>
          </a:r>
          <a:endParaRPr lang="en-SG" dirty="0"/>
        </a:p>
      </dgm:t>
    </dgm:pt>
    <dgm:pt modelId="{EB3A8952-FAA1-489F-B080-749A11BDFBFF}" type="parTrans" cxnId="{9488044B-AA77-4472-9C76-7B8450C088AE}">
      <dgm:prSet/>
      <dgm:spPr/>
      <dgm:t>
        <a:bodyPr/>
        <a:lstStyle/>
        <a:p>
          <a:endParaRPr lang="en-SG"/>
        </a:p>
      </dgm:t>
    </dgm:pt>
    <dgm:pt modelId="{C1AB9F71-BB7A-4FC5-998D-65427D11AB99}" type="sibTrans" cxnId="{9488044B-AA77-4472-9C76-7B8450C088AE}">
      <dgm:prSet/>
      <dgm:spPr/>
      <dgm:t>
        <a:bodyPr/>
        <a:lstStyle/>
        <a:p>
          <a:endParaRPr lang="en-SG"/>
        </a:p>
      </dgm:t>
    </dgm:pt>
    <dgm:pt modelId="{33D9B80E-FD26-4699-A9C9-2C744DB96914}">
      <dgm:prSet phldrT="[Text]"/>
      <dgm:spPr/>
      <dgm:t>
        <a:bodyPr/>
        <a:lstStyle/>
        <a:p>
          <a:r>
            <a:rPr lang="en-US" dirty="0"/>
            <a:t>Elbow Method</a:t>
          </a:r>
          <a:endParaRPr lang="en-SG" dirty="0"/>
        </a:p>
      </dgm:t>
    </dgm:pt>
    <dgm:pt modelId="{2A43B508-8359-4BC1-B082-0A96CF2FEBFD}" type="parTrans" cxnId="{A3F181B8-F943-4298-B9A6-5D5D77B20E00}">
      <dgm:prSet/>
      <dgm:spPr/>
      <dgm:t>
        <a:bodyPr/>
        <a:lstStyle/>
        <a:p>
          <a:endParaRPr lang="en-SG"/>
        </a:p>
      </dgm:t>
    </dgm:pt>
    <dgm:pt modelId="{6B51FE1F-E259-4AB6-80E9-82347324A9E9}" type="sibTrans" cxnId="{A3F181B8-F943-4298-B9A6-5D5D77B20E00}">
      <dgm:prSet/>
      <dgm:spPr/>
      <dgm:t>
        <a:bodyPr/>
        <a:lstStyle/>
        <a:p>
          <a:endParaRPr lang="en-SG"/>
        </a:p>
      </dgm:t>
    </dgm:pt>
    <dgm:pt modelId="{1ED70F0D-5D6F-42AE-8B3C-202137C45495}">
      <dgm:prSet/>
      <dgm:spPr/>
      <dgm:t>
        <a:bodyPr/>
        <a:lstStyle/>
        <a:p>
          <a:r>
            <a:rPr lang="en-SG" dirty="0"/>
            <a:t>Silhouette Score</a:t>
          </a:r>
        </a:p>
      </dgm:t>
    </dgm:pt>
    <dgm:pt modelId="{7F315BAC-747C-4DF8-9AE7-151F21AAAEA6}" type="parTrans" cxnId="{062BE13B-3C39-4E48-9DF7-90A632D9389B}">
      <dgm:prSet/>
      <dgm:spPr/>
      <dgm:t>
        <a:bodyPr/>
        <a:lstStyle/>
        <a:p>
          <a:endParaRPr lang="en-SG"/>
        </a:p>
      </dgm:t>
    </dgm:pt>
    <dgm:pt modelId="{99EE51A9-DF77-4695-921E-45E3B3C4153F}" type="sibTrans" cxnId="{062BE13B-3C39-4E48-9DF7-90A632D9389B}">
      <dgm:prSet/>
      <dgm:spPr/>
      <dgm:t>
        <a:bodyPr/>
        <a:lstStyle/>
        <a:p>
          <a:endParaRPr lang="en-SG"/>
        </a:p>
      </dgm:t>
    </dgm:pt>
    <dgm:pt modelId="{CA8599E8-167A-471C-99CF-B17A43E16D79}">
      <dgm:prSet/>
      <dgm:spPr/>
      <dgm:t>
        <a:bodyPr/>
        <a:lstStyle/>
        <a:p>
          <a:r>
            <a:rPr lang="en-US" dirty="0"/>
            <a:t>Agglomerative Clustering</a:t>
          </a:r>
          <a:endParaRPr lang="en-SG" dirty="0"/>
        </a:p>
      </dgm:t>
    </dgm:pt>
    <dgm:pt modelId="{16053D61-1021-41F9-A338-194C3D585285}" type="parTrans" cxnId="{06194198-809C-4E93-8656-ABE1EDE85630}">
      <dgm:prSet/>
      <dgm:spPr/>
      <dgm:t>
        <a:bodyPr/>
        <a:lstStyle/>
        <a:p>
          <a:endParaRPr lang="en-SG"/>
        </a:p>
      </dgm:t>
    </dgm:pt>
    <dgm:pt modelId="{826DF558-A73B-4E3D-826C-69ACCCD920AB}" type="sibTrans" cxnId="{06194198-809C-4E93-8656-ABE1EDE85630}">
      <dgm:prSet/>
      <dgm:spPr/>
      <dgm:t>
        <a:bodyPr/>
        <a:lstStyle/>
        <a:p>
          <a:endParaRPr lang="en-SG"/>
        </a:p>
      </dgm:t>
    </dgm:pt>
    <dgm:pt modelId="{9634CA4D-3BA7-4139-9FEF-3E51BF14EAAC}">
      <dgm:prSet/>
      <dgm:spPr/>
      <dgm:t>
        <a:bodyPr/>
        <a:lstStyle/>
        <a:p>
          <a:r>
            <a:rPr lang="en-US" dirty="0"/>
            <a:t>Visualization</a:t>
          </a:r>
          <a:endParaRPr lang="en-SG" dirty="0"/>
        </a:p>
      </dgm:t>
    </dgm:pt>
    <dgm:pt modelId="{6FD6FB9D-1606-4AAC-916F-E0FFDC2C2AD7}" type="parTrans" cxnId="{5223C687-A2EF-47EB-92C3-337F5A108A69}">
      <dgm:prSet/>
      <dgm:spPr/>
      <dgm:t>
        <a:bodyPr/>
        <a:lstStyle/>
        <a:p>
          <a:endParaRPr lang="en-SG"/>
        </a:p>
      </dgm:t>
    </dgm:pt>
    <dgm:pt modelId="{76118CB4-2C44-4B5F-BABC-596CECDE8C45}" type="sibTrans" cxnId="{5223C687-A2EF-47EB-92C3-337F5A108A69}">
      <dgm:prSet/>
      <dgm:spPr/>
      <dgm:t>
        <a:bodyPr/>
        <a:lstStyle/>
        <a:p>
          <a:endParaRPr lang="en-SG"/>
        </a:p>
      </dgm:t>
    </dgm:pt>
    <dgm:pt modelId="{B486CA68-633F-4B78-B324-018163055765}">
      <dgm:prSet/>
      <dgm:spPr/>
      <dgm:t>
        <a:bodyPr/>
        <a:lstStyle/>
        <a:p>
          <a:r>
            <a:rPr lang="en-US" dirty="0"/>
            <a:t>Dimensionality Reduction using PCA</a:t>
          </a:r>
          <a:endParaRPr lang="en-SG" dirty="0"/>
        </a:p>
      </dgm:t>
    </dgm:pt>
    <dgm:pt modelId="{6E229A6F-B4AA-46AB-8EE8-F1E61E2007BA}" type="parTrans" cxnId="{151503A1-38A3-4768-B2EC-70FF0A3EFC1F}">
      <dgm:prSet/>
      <dgm:spPr/>
      <dgm:t>
        <a:bodyPr/>
        <a:lstStyle/>
        <a:p>
          <a:endParaRPr lang="en-SG"/>
        </a:p>
      </dgm:t>
    </dgm:pt>
    <dgm:pt modelId="{FE1F9599-B760-4E8A-85CF-C4F72F7A7A25}" type="sibTrans" cxnId="{151503A1-38A3-4768-B2EC-70FF0A3EFC1F}">
      <dgm:prSet/>
      <dgm:spPr/>
      <dgm:t>
        <a:bodyPr/>
        <a:lstStyle/>
        <a:p>
          <a:endParaRPr lang="en-SG"/>
        </a:p>
      </dgm:t>
    </dgm:pt>
    <dgm:pt modelId="{D25D815E-4AF5-4BDC-8CDB-872C3EC5B023}">
      <dgm:prSet/>
      <dgm:spPr/>
      <dgm:t>
        <a:bodyPr/>
        <a:lstStyle/>
        <a:p>
          <a:r>
            <a:rPr lang="en-US" dirty="0"/>
            <a:t>Scatterplot</a:t>
          </a:r>
          <a:endParaRPr lang="en-SG" dirty="0"/>
        </a:p>
      </dgm:t>
    </dgm:pt>
    <dgm:pt modelId="{AD064FE2-9D82-48F8-A30E-399ECD3F41F1}" type="parTrans" cxnId="{3BBFBF71-6C49-4AA8-B875-2C7C3BC0CC68}">
      <dgm:prSet/>
      <dgm:spPr/>
      <dgm:t>
        <a:bodyPr/>
        <a:lstStyle/>
        <a:p>
          <a:endParaRPr lang="en-SG"/>
        </a:p>
      </dgm:t>
    </dgm:pt>
    <dgm:pt modelId="{62D80F68-63EA-4B7A-AE5A-FE1CDFFD6889}" type="sibTrans" cxnId="{3BBFBF71-6C49-4AA8-B875-2C7C3BC0CC68}">
      <dgm:prSet/>
      <dgm:spPr/>
      <dgm:t>
        <a:bodyPr/>
        <a:lstStyle/>
        <a:p>
          <a:endParaRPr lang="en-SG"/>
        </a:p>
      </dgm:t>
    </dgm:pt>
    <dgm:pt modelId="{90F21744-4135-4E57-92D3-5F998186C27E}" type="pres">
      <dgm:prSet presAssocID="{8870217E-456B-409B-96F8-80101427B5DF}" presName="Name0" presStyleCnt="0">
        <dgm:presLayoutVars>
          <dgm:dir/>
          <dgm:animLvl val="lvl"/>
          <dgm:resizeHandles val="exact"/>
        </dgm:presLayoutVars>
      </dgm:prSet>
      <dgm:spPr/>
    </dgm:pt>
    <dgm:pt modelId="{60CFDD43-6D41-4297-9269-C4D45F1D9E18}" type="pres">
      <dgm:prSet presAssocID="{8870217E-456B-409B-96F8-80101427B5DF}" presName="tSp" presStyleCnt="0"/>
      <dgm:spPr/>
    </dgm:pt>
    <dgm:pt modelId="{93410E48-D9C9-450C-8CFC-E704AFA8AEE4}" type="pres">
      <dgm:prSet presAssocID="{8870217E-456B-409B-96F8-80101427B5DF}" presName="bSp" presStyleCnt="0"/>
      <dgm:spPr/>
    </dgm:pt>
    <dgm:pt modelId="{4673AD13-EEED-4502-8C3D-938E2CC717C2}" type="pres">
      <dgm:prSet presAssocID="{8870217E-456B-409B-96F8-80101427B5DF}" presName="process" presStyleCnt="0"/>
      <dgm:spPr/>
    </dgm:pt>
    <dgm:pt modelId="{4319D366-6584-404C-B78D-5A2F83793C34}" type="pres">
      <dgm:prSet presAssocID="{CA699AD3-E4BC-42AF-A151-89BFBE0E15F9}" presName="composite1" presStyleCnt="0"/>
      <dgm:spPr/>
    </dgm:pt>
    <dgm:pt modelId="{77D0D42F-F29B-415A-B847-99649CB4257D}" type="pres">
      <dgm:prSet presAssocID="{CA699AD3-E4BC-42AF-A151-89BFBE0E15F9}" presName="dummyNode1" presStyleLbl="node1" presStyleIdx="0" presStyleCnt="4"/>
      <dgm:spPr/>
    </dgm:pt>
    <dgm:pt modelId="{CA608C09-CC36-4D75-8BFF-0513763AC073}" type="pres">
      <dgm:prSet presAssocID="{CA699AD3-E4BC-42AF-A151-89BFBE0E15F9}" presName="childNode1" presStyleLbl="bgAcc1" presStyleIdx="0" presStyleCnt="4">
        <dgm:presLayoutVars>
          <dgm:bulletEnabled val="1"/>
        </dgm:presLayoutVars>
      </dgm:prSet>
      <dgm:spPr/>
    </dgm:pt>
    <dgm:pt modelId="{12CE1DE0-0846-48CF-B85E-6BACE709B01A}" type="pres">
      <dgm:prSet presAssocID="{CA699AD3-E4BC-42AF-A151-89BFBE0E15F9}" presName="childNode1tx" presStyleLbl="bgAcc1" presStyleIdx="0" presStyleCnt="4">
        <dgm:presLayoutVars>
          <dgm:bulletEnabled val="1"/>
        </dgm:presLayoutVars>
      </dgm:prSet>
      <dgm:spPr/>
    </dgm:pt>
    <dgm:pt modelId="{140ECF10-144A-4583-8116-9A760377E6C4}" type="pres">
      <dgm:prSet presAssocID="{CA699AD3-E4BC-42AF-A151-89BFBE0E15F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F081CC0-FA02-4A31-8818-43FCD6D5F2CE}" type="pres">
      <dgm:prSet presAssocID="{CA699AD3-E4BC-42AF-A151-89BFBE0E15F9}" presName="connSite1" presStyleCnt="0"/>
      <dgm:spPr/>
    </dgm:pt>
    <dgm:pt modelId="{9E1B3F7C-2D94-4259-B0B5-610525136492}" type="pres">
      <dgm:prSet presAssocID="{BD562DDF-30EE-4212-A93D-34CDE32DF202}" presName="Name9" presStyleLbl="sibTrans2D1" presStyleIdx="0" presStyleCnt="3"/>
      <dgm:spPr/>
    </dgm:pt>
    <dgm:pt modelId="{EC24C204-8F1E-44AF-9C48-0442CE671650}" type="pres">
      <dgm:prSet presAssocID="{312BE8F4-FC80-498E-9617-89A8DB7EB78E}" presName="composite2" presStyleCnt="0"/>
      <dgm:spPr/>
    </dgm:pt>
    <dgm:pt modelId="{E37A6456-110F-41BA-99B2-D0D52180CB23}" type="pres">
      <dgm:prSet presAssocID="{312BE8F4-FC80-498E-9617-89A8DB7EB78E}" presName="dummyNode2" presStyleLbl="node1" presStyleIdx="0" presStyleCnt="4"/>
      <dgm:spPr/>
    </dgm:pt>
    <dgm:pt modelId="{0583AED7-B10D-4F80-8F25-D4FDFE21F082}" type="pres">
      <dgm:prSet presAssocID="{312BE8F4-FC80-498E-9617-89A8DB7EB78E}" presName="childNode2" presStyleLbl="bgAcc1" presStyleIdx="1" presStyleCnt="4" custLinFactNeighborX="-3144" custLinFactNeighborY="0">
        <dgm:presLayoutVars>
          <dgm:bulletEnabled val="1"/>
        </dgm:presLayoutVars>
      </dgm:prSet>
      <dgm:spPr/>
    </dgm:pt>
    <dgm:pt modelId="{DC66E3E7-FA67-4F5D-8D07-56C7E0560F77}" type="pres">
      <dgm:prSet presAssocID="{312BE8F4-FC80-498E-9617-89A8DB7EB78E}" presName="childNode2tx" presStyleLbl="bgAcc1" presStyleIdx="1" presStyleCnt="4">
        <dgm:presLayoutVars>
          <dgm:bulletEnabled val="1"/>
        </dgm:presLayoutVars>
      </dgm:prSet>
      <dgm:spPr/>
    </dgm:pt>
    <dgm:pt modelId="{69060F1F-4819-497F-AEB2-42209807359E}" type="pres">
      <dgm:prSet presAssocID="{312BE8F4-FC80-498E-9617-89A8DB7EB78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7BA7B7D4-7B56-4ABC-B258-68CCD05CF9DC}" type="pres">
      <dgm:prSet presAssocID="{312BE8F4-FC80-498E-9617-89A8DB7EB78E}" presName="connSite2" presStyleCnt="0"/>
      <dgm:spPr/>
    </dgm:pt>
    <dgm:pt modelId="{7BC1AE78-CEA6-4733-9DAF-BC8BD1BEDC72}" type="pres">
      <dgm:prSet presAssocID="{7CC9AF9D-B27C-42DE-B42E-C948F5ADE462}" presName="Name18" presStyleLbl="sibTrans2D1" presStyleIdx="1" presStyleCnt="3"/>
      <dgm:spPr/>
    </dgm:pt>
    <dgm:pt modelId="{B0B3E699-5682-43B9-8583-307EFDCF7ACF}" type="pres">
      <dgm:prSet presAssocID="{03A0D911-82BB-45B1-8C15-81D424E542FF}" presName="composite1" presStyleCnt="0"/>
      <dgm:spPr/>
    </dgm:pt>
    <dgm:pt modelId="{AA8CE342-62EF-426E-9158-72C13261F41E}" type="pres">
      <dgm:prSet presAssocID="{03A0D911-82BB-45B1-8C15-81D424E542FF}" presName="dummyNode1" presStyleLbl="node1" presStyleIdx="1" presStyleCnt="4"/>
      <dgm:spPr/>
    </dgm:pt>
    <dgm:pt modelId="{05341435-88B7-4146-AE8F-1536104E2A0F}" type="pres">
      <dgm:prSet presAssocID="{03A0D911-82BB-45B1-8C15-81D424E542FF}" presName="childNode1" presStyleLbl="bgAcc1" presStyleIdx="2" presStyleCnt="4">
        <dgm:presLayoutVars>
          <dgm:bulletEnabled val="1"/>
        </dgm:presLayoutVars>
      </dgm:prSet>
      <dgm:spPr/>
    </dgm:pt>
    <dgm:pt modelId="{A350AE36-2E95-40EC-84DD-7ECF50BE7178}" type="pres">
      <dgm:prSet presAssocID="{03A0D911-82BB-45B1-8C15-81D424E542FF}" presName="childNode1tx" presStyleLbl="bgAcc1" presStyleIdx="2" presStyleCnt="4">
        <dgm:presLayoutVars>
          <dgm:bulletEnabled val="1"/>
        </dgm:presLayoutVars>
      </dgm:prSet>
      <dgm:spPr/>
    </dgm:pt>
    <dgm:pt modelId="{A4A88283-F9DC-4115-876A-8F2FAB52E343}" type="pres">
      <dgm:prSet presAssocID="{03A0D911-82BB-45B1-8C15-81D424E542FF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F04EBD8C-A55B-4C8C-938B-4BF17BE80DA3}" type="pres">
      <dgm:prSet presAssocID="{03A0D911-82BB-45B1-8C15-81D424E542FF}" presName="connSite1" presStyleCnt="0"/>
      <dgm:spPr/>
    </dgm:pt>
    <dgm:pt modelId="{1338A49B-5BBA-4DA7-BAED-3AAADFDD23E6}" type="pres">
      <dgm:prSet presAssocID="{C1AB9F71-BB7A-4FC5-998D-65427D11AB99}" presName="Name9" presStyleLbl="sibTrans2D1" presStyleIdx="2" presStyleCnt="3"/>
      <dgm:spPr/>
    </dgm:pt>
    <dgm:pt modelId="{A5FA883E-CFE7-46BC-995C-5F72AB4B925E}" type="pres">
      <dgm:prSet presAssocID="{9634CA4D-3BA7-4139-9FEF-3E51BF14EAAC}" presName="composite2" presStyleCnt="0"/>
      <dgm:spPr/>
    </dgm:pt>
    <dgm:pt modelId="{211E9FE4-D6DA-4D55-BA28-3931EBCF422E}" type="pres">
      <dgm:prSet presAssocID="{9634CA4D-3BA7-4139-9FEF-3E51BF14EAAC}" presName="dummyNode2" presStyleLbl="node1" presStyleIdx="2" presStyleCnt="4"/>
      <dgm:spPr/>
    </dgm:pt>
    <dgm:pt modelId="{909C76A8-B293-4EC3-B0B2-137607A7CA07}" type="pres">
      <dgm:prSet presAssocID="{9634CA4D-3BA7-4139-9FEF-3E51BF14EAAC}" presName="childNode2" presStyleLbl="bgAcc1" presStyleIdx="3" presStyleCnt="4">
        <dgm:presLayoutVars>
          <dgm:bulletEnabled val="1"/>
        </dgm:presLayoutVars>
      </dgm:prSet>
      <dgm:spPr/>
    </dgm:pt>
    <dgm:pt modelId="{9A3773EE-6257-4605-8777-0C94837DAC2A}" type="pres">
      <dgm:prSet presAssocID="{9634CA4D-3BA7-4139-9FEF-3E51BF14EAAC}" presName="childNode2tx" presStyleLbl="bgAcc1" presStyleIdx="3" presStyleCnt="4">
        <dgm:presLayoutVars>
          <dgm:bulletEnabled val="1"/>
        </dgm:presLayoutVars>
      </dgm:prSet>
      <dgm:spPr/>
    </dgm:pt>
    <dgm:pt modelId="{0B109215-C80E-4614-A273-6EAE4B86690E}" type="pres">
      <dgm:prSet presAssocID="{9634CA4D-3BA7-4139-9FEF-3E51BF14EAAC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00B7200D-06EA-43D8-8DCE-C408CEB845B4}" type="pres">
      <dgm:prSet presAssocID="{9634CA4D-3BA7-4139-9FEF-3E51BF14EAAC}" presName="connSite2" presStyleCnt="0"/>
      <dgm:spPr/>
    </dgm:pt>
  </dgm:ptLst>
  <dgm:cxnLst>
    <dgm:cxn modelId="{B2A3B907-6681-45DF-932A-690C8E79B2F0}" type="presOf" srcId="{9634CA4D-3BA7-4139-9FEF-3E51BF14EAAC}" destId="{0B109215-C80E-4614-A273-6EAE4B86690E}" srcOrd="0" destOrd="0" presId="urn:microsoft.com/office/officeart/2005/8/layout/hProcess4"/>
    <dgm:cxn modelId="{A3653310-9BE0-4A4B-B21E-13F2762FCEC4}" type="presOf" srcId="{77A86E03-ED73-4886-AABD-8E63E4841D61}" destId="{CA608C09-CC36-4D75-8BFF-0513763AC073}" srcOrd="0" destOrd="0" presId="urn:microsoft.com/office/officeart/2005/8/layout/hProcess4"/>
    <dgm:cxn modelId="{34F66816-8666-4BD7-9DAD-43DBDD16D98F}" type="presOf" srcId="{77A86E03-ED73-4886-AABD-8E63E4841D61}" destId="{12CE1DE0-0846-48CF-B85E-6BACE709B01A}" srcOrd="1" destOrd="0" presId="urn:microsoft.com/office/officeart/2005/8/layout/hProcess4"/>
    <dgm:cxn modelId="{44DC1A17-0110-44F2-ABFB-95B4C2A8AE3D}" type="presOf" srcId="{CA8599E8-167A-471C-99CF-B17A43E16D79}" destId="{0583AED7-B10D-4F80-8F25-D4FDFE21F082}" srcOrd="0" destOrd="1" presId="urn:microsoft.com/office/officeart/2005/8/layout/hProcess4"/>
    <dgm:cxn modelId="{9A265C1F-0746-468A-A3FF-239443EE702A}" type="presOf" srcId="{33D9B80E-FD26-4699-A9C9-2C744DB96914}" destId="{A350AE36-2E95-40EC-84DD-7ECF50BE7178}" srcOrd="1" destOrd="0" presId="urn:microsoft.com/office/officeart/2005/8/layout/hProcess4"/>
    <dgm:cxn modelId="{FB9DE62B-269A-4859-A5E4-DFC778DD7487}" type="presOf" srcId="{1ED70F0D-5D6F-42AE-8B3C-202137C45495}" destId="{05341435-88B7-4146-AE8F-1536104E2A0F}" srcOrd="0" destOrd="1" presId="urn:microsoft.com/office/officeart/2005/8/layout/hProcess4"/>
    <dgm:cxn modelId="{59F06D39-959A-404C-90AB-2C8EBADD4B81}" srcId="{CA699AD3-E4BC-42AF-A151-89BFBE0E15F9}" destId="{77A86E03-ED73-4886-AABD-8E63E4841D61}" srcOrd="0" destOrd="0" parTransId="{778CE3C5-0DC6-4AE7-98C6-67A4E43451D2}" sibTransId="{FEF4FB71-A0B5-4DB9-8D5F-D84A1778DD18}"/>
    <dgm:cxn modelId="{062BE13B-3C39-4E48-9DF7-90A632D9389B}" srcId="{03A0D911-82BB-45B1-8C15-81D424E542FF}" destId="{1ED70F0D-5D6F-42AE-8B3C-202137C45495}" srcOrd="1" destOrd="0" parTransId="{7F315BAC-747C-4DF8-9AE7-151F21AAAEA6}" sibTransId="{99EE51A9-DF77-4695-921E-45E3B3C4153F}"/>
    <dgm:cxn modelId="{1695CA60-FB24-4440-834B-F6686FAA2773}" srcId="{8870217E-456B-409B-96F8-80101427B5DF}" destId="{312BE8F4-FC80-498E-9617-89A8DB7EB78E}" srcOrd="1" destOrd="0" parTransId="{140BF0DE-FD10-45F4-AA66-3E2682ECC5C7}" sibTransId="{7CC9AF9D-B27C-42DE-B42E-C948F5ADE462}"/>
    <dgm:cxn modelId="{9C6D7B61-6304-4ECE-9738-7994AFB52021}" type="presOf" srcId="{B486CA68-633F-4B78-B324-018163055765}" destId="{909C76A8-B293-4EC3-B0B2-137607A7CA07}" srcOrd="0" destOrd="0" presId="urn:microsoft.com/office/officeart/2005/8/layout/hProcess4"/>
    <dgm:cxn modelId="{9488044B-AA77-4472-9C76-7B8450C088AE}" srcId="{8870217E-456B-409B-96F8-80101427B5DF}" destId="{03A0D911-82BB-45B1-8C15-81D424E542FF}" srcOrd="2" destOrd="0" parTransId="{EB3A8952-FAA1-489F-B080-749A11BDFBFF}" sibTransId="{C1AB9F71-BB7A-4FC5-998D-65427D11AB99}"/>
    <dgm:cxn modelId="{3BBFBF71-6C49-4AA8-B875-2C7C3BC0CC68}" srcId="{9634CA4D-3BA7-4139-9FEF-3E51BF14EAAC}" destId="{D25D815E-4AF5-4BDC-8CDB-872C3EC5B023}" srcOrd="1" destOrd="0" parTransId="{AD064FE2-9D82-48F8-A30E-399ECD3F41F1}" sibTransId="{62D80F68-63EA-4B7A-AE5A-FE1CDFFD6889}"/>
    <dgm:cxn modelId="{D32C7985-68C5-4BE2-A833-15CBF4C77740}" type="presOf" srcId="{03A0D911-82BB-45B1-8C15-81D424E542FF}" destId="{A4A88283-F9DC-4115-876A-8F2FAB52E343}" srcOrd="0" destOrd="0" presId="urn:microsoft.com/office/officeart/2005/8/layout/hProcess4"/>
    <dgm:cxn modelId="{5223C687-A2EF-47EB-92C3-337F5A108A69}" srcId="{8870217E-456B-409B-96F8-80101427B5DF}" destId="{9634CA4D-3BA7-4139-9FEF-3E51BF14EAAC}" srcOrd="3" destOrd="0" parTransId="{6FD6FB9D-1606-4AAC-916F-E0FFDC2C2AD7}" sibTransId="{76118CB4-2C44-4B5F-BABC-596CECDE8C45}"/>
    <dgm:cxn modelId="{06194198-809C-4E93-8656-ABE1EDE85630}" srcId="{312BE8F4-FC80-498E-9617-89A8DB7EB78E}" destId="{CA8599E8-167A-471C-99CF-B17A43E16D79}" srcOrd="1" destOrd="0" parTransId="{16053D61-1021-41F9-A338-194C3D585285}" sibTransId="{826DF558-A73B-4E3D-826C-69ACCCD920AB}"/>
    <dgm:cxn modelId="{151503A1-38A3-4768-B2EC-70FF0A3EFC1F}" srcId="{9634CA4D-3BA7-4139-9FEF-3E51BF14EAAC}" destId="{B486CA68-633F-4B78-B324-018163055765}" srcOrd="0" destOrd="0" parTransId="{6E229A6F-B4AA-46AB-8EE8-F1E61E2007BA}" sibTransId="{FE1F9599-B760-4E8A-85CF-C4F72F7A7A25}"/>
    <dgm:cxn modelId="{46C11DA7-B016-48F6-8DDB-050EE39D05A0}" type="presOf" srcId="{7CC9AF9D-B27C-42DE-B42E-C948F5ADE462}" destId="{7BC1AE78-CEA6-4733-9DAF-BC8BD1BEDC72}" srcOrd="0" destOrd="0" presId="urn:microsoft.com/office/officeart/2005/8/layout/hProcess4"/>
    <dgm:cxn modelId="{76EBA6AC-63F1-4204-A9BB-441A8A9AD53D}" type="presOf" srcId="{C1AB9F71-BB7A-4FC5-998D-65427D11AB99}" destId="{1338A49B-5BBA-4DA7-BAED-3AAADFDD23E6}" srcOrd="0" destOrd="0" presId="urn:microsoft.com/office/officeart/2005/8/layout/hProcess4"/>
    <dgm:cxn modelId="{799428B0-1605-46AD-AAA4-6B392D216E34}" type="presOf" srcId="{BD562DDF-30EE-4212-A93D-34CDE32DF202}" destId="{9E1B3F7C-2D94-4259-B0B5-610525136492}" srcOrd="0" destOrd="0" presId="urn:microsoft.com/office/officeart/2005/8/layout/hProcess4"/>
    <dgm:cxn modelId="{A3F181B8-F943-4298-B9A6-5D5D77B20E00}" srcId="{03A0D911-82BB-45B1-8C15-81D424E542FF}" destId="{33D9B80E-FD26-4699-A9C9-2C744DB96914}" srcOrd="0" destOrd="0" parTransId="{2A43B508-8359-4BC1-B082-0A96CF2FEBFD}" sibTransId="{6B51FE1F-E259-4AB6-80E9-82347324A9E9}"/>
    <dgm:cxn modelId="{901930BD-4E59-47FF-AEFA-65346AD93892}" type="presOf" srcId="{8870217E-456B-409B-96F8-80101427B5DF}" destId="{90F21744-4135-4E57-92D3-5F998186C27E}" srcOrd="0" destOrd="0" presId="urn:microsoft.com/office/officeart/2005/8/layout/hProcess4"/>
    <dgm:cxn modelId="{09A18FC3-CFB6-45E1-8F4E-1355E52A7166}" type="presOf" srcId="{33D9B80E-FD26-4699-A9C9-2C744DB96914}" destId="{05341435-88B7-4146-AE8F-1536104E2A0F}" srcOrd="0" destOrd="0" presId="urn:microsoft.com/office/officeart/2005/8/layout/hProcess4"/>
    <dgm:cxn modelId="{205D84C4-B09A-46A3-A38A-1750B97CBAA1}" type="presOf" srcId="{CA8599E8-167A-471C-99CF-B17A43E16D79}" destId="{DC66E3E7-FA67-4F5D-8D07-56C7E0560F77}" srcOrd="1" destOrd="1" presId="urn:microsoft.com/office/officeart/2005/8/layout/hProcess4"/>
    <dgm:cxn modelId="{4E9817C7-25C8-4A74-A2CA-5D68A9ADCA43}" type="presOf" srcId="{B486CA68-633F-4B78-B324-018163055765}" destId="{9A3773EE-6257-4605-8777-0C94837DAC2A}" srcOrd="1" destOrd="0" presId="urn:microsoft.com/office/officeart/2005/8/layout/hProcess4"/>
    <dgm:cxn modelId="{C61825C9-F75E-48AF-979E-87F5BE3C712E}" type="presOf" srcId="{B79DE17B-021C-450F-839B-ED49170989B8}" destId="{DC66E3E7-FA67-4F5D-8D07-56C7E0560F77}" srcOrd="1" destOrd="0" presId="urn:microsoft.com/office/officeart/2005/8/layout/hProcess4"/>
    <dgm:cxn modelId="{9870C0CA-4E70-4010-9973-EA291ED58BB7}" type="presOf" srcId="{1ED70F0D-5D6F-42AE-8B3C-202137C45495}" destId="{A350AE36-2E95-40EC-84DD-7ECF50BE7178}" srcOrd="1" destOrd="1" presId="urn:microsoft.com/office/officeart/2005/8/layout/hProcess4"/>
    <dgm:cxn modelId="{96A07CD4-C598-408C-A459-2836B29A8CDD}" type="presOf" srcId="{D25D815E-4AF5-4BDC-8CDB-872C3EC5B023}" destId="{909C76A8-B293-4EC3-B0B2-137607A7CA07}" srcOrd="0" destOrd="1" presId="urn:microsoft.com/office/officeart/2005/8/layout/hProcess4"/>
    <dgm:cxn modelId="{D4ADDBD4-93D4-414D-A98F-CF2711E8C9FF}" type="presOf" srcId="{B79DE17B-021C-450F-839B-ED49170989B8}" destId="{0583AED7-B10D-4F80-8F25-D4FDFE21F082}" srcOrd="0" destOrd="0" presId="urn:microsoft.com/office/officeart/2005/8/layout/hProcess4"/>
    <dgm:cxn modelId="{FD7833DD-2D5E-4F22-B78E-9E7684136BF9}" srcId="{8870217E-456B-409B-96F8-80101427B5DF}" destId="{CA699AD3-E4BC-42AF-A151-89BFBE0E15F9}" srcOrd="0" destOrd="0" parTransId="{5D1D8A92-DD3F-4288-8393-6446CE0D6F69}" sibTransId="{BD562DDF-30EE-4212-A93D-34CDE32DF202}"/>
    <dgm:cxn modelId="{FF281EDE-EF55-48E4-96B5-0DC192D2E085}" srcId="{312BE8F4-FC80-498E-9617-89A8DB7EB78E}" destId="{B79DE17B-021C-450F-839B-ED49170989B8}" srcOrd="0" destOrd="0" parTransId="{054A14A9-A009-498A-867F-3BE6EE347AD8}" sibTransId="{2617924E-A91F-4B0B-A6A4-719F6517F0EF}"/>
    <dgm:cxn modelId="{39F043E9-E976-4599-AAF8-29663DDB3CFB}" type="presOf" srcId="{312BE8F4-FC80-498E-9617-89A8DB7EB78E}" destId="{69060F1F-4819-497F-AEB2-42209807359E}" srcOrd="0" destOrd="0" presId="urn:microsoft.com/office/officeart/2005/8/layout/hProcess4"/>
    <dgm:cxn modelId="{538612F1-F1C7-47BB-8999-06B4A72415B3}" type="presOf" srcId="{CA699AD3-E4BC-42AF-A151-89BFBE0E15F9}" destId="{140ECF10-144A-4583-8116-9A760377E6C4}" srcOrd="0" destOrd="0" presId="urn:microsoft.com/office/officeart/2005/8/layout/hProcess4"/>
    <dgm:cxn modelId="{A85E33F3-611F-40AE-980C-A934113BCF13}" type="presOf" srcId="{D25D815E-4AF5-4BDC-8CDB-872C3EC5B023}" destId="{9A3773EE-6257-4605-8777-0C94837DAC2A}" srcOrd="1" destOrd="1" presId="urn:microsoft.com/office/officeart/2005/8/layout/hProcess4"/>
    <dgm:cxn modelId="{10E2E966-D25E-476C-B2BA-17E4A6C91821}" type="presParOf" srcId="{90F21744-4135-4E57-92D3-5F998186C27E}" destId="{60CFDD43-6D41-4297-9269-C4D45F1D9E18}" srcOrd="0" destOrd="0" presId="urn:microsoft.com/office/officeart/2005/8/layout/hProcess4"/>
    <dgm:cxn modelId="{18D7FF56-5FE4-4A27-9EE4-894CAC0112F1}" type="presParOf" srcId="{90F21744-4135-4E57-92D3-5F998186C27E}" destId="{93410E48-D9C9-450C-8CFC-E704AFA8AEE4}" srcOrd="1" destOrd="0" presId="urn:microsoft.com/office/officeart/2005/8/layout/hProcess4"/>
    <dgm:cxn modelId="{91F3AB73-926E-439B-BF44-CE54D5A157CC}" type="presParOf" srcId="{90F21744-4135-4E57-92D3-5F998186C27E}" destId="{4673AD13-EEED-4502-8C3D-938E2CC717C2}" srcOrd="2" destOrd="0" presId="urn:microsoft.com/office/officeart/2005/8/layout/hProcess4"/>
    <dgm:cxn modelId="{6AECEF01-0895-49B4-B070-77E7F71E20C1}" type="presParOf" srcId="{4673AD13-EEED-4502-8C3D-938E2CC717C2}" destId="{4319D366-6584-404C-B78D-5A2F83793C34}" srcOrd="0" destOrd="0" presId="urn:microsoft.com/office/officeart/2005/8/layout/hProcess4"/>
    <dgm:cxn modelId="{B2BEA930-3C33-40B4-AD98-61B57048C028}" type="presParOf" srcId="{4319D366-6584-404C-B78D-5A2F83793C34}" destId="{77D0D42F-F29B-415A-B847-99649CB4257D}" srcOrd="0" destOrd="0" presId="urn:microsoft.com/office/officeart/2005/8/layout/hProcess4"/>
    <dgm:cxn modelId="{5996D6C4-04B9-4ABF-8D70-46412CFF53F0}" type="presParOf" srcId="{4319D366-6584-404C-B78D-5A2F83793C34}" destId="{CA608C09-CC36-4D75-8BFF-0513763AC073}" srcOrd="1" destOrd="0" presId="urn:microsoft.com/office/officeart/2005/8/layout/hProcess4"/>
    <dgm:cxn modelId="{DB55A585-C21E-44EE-ABF4-D74952E2F0BE}" type="presParOf" srcId="{4319D366-6584-404C-B78D-5A2F83793C34}" destId="{12CE1DE0-0846-48CF-B85E-6BACE709B01A}" srcOrd="2" destOrd="0" presId="urn:microsoft.com/office/officeart/2005/8/layout/hProcess4"/>
    <dgm:cxn modelId="{8F4690E5-0B53-42E8-92D8-8FA06D961A42}" type="presParOf" srcId="{4319D366-6584-404C-B78D-5A2F83793C34}" destId="{140ECF10-144A-4583-8116-9A760377E6C4}" srcOrd="3" destOrd="0" presId="urn:microsoft.com/office/officeart/2005/8/layout/hProcess4"/>
    <dgm:cxn modelId="{B15ADC7B-96D6-4135-9018-F49EF16E7E0D}" type="presParOf" srcId="{4319D366-6584-404C-B78D-5A2F83793C34}" destId="{EF081CC0-FA02-4A31-8818-43FCD6D5F2CE}" srcOrd="4" destOrd="0" presId="urn:microsoft.com/office/officeart/2005/8/layout/hProcess4"/>
    <dgm:cxn modelId="{0A74342B-B656-495D-8DE3-B706402B8572}" type="presParOf" srcId="{4673AD13-EEED-4502-8C3D-938E2CC717C2}" destId="{9E1B3F7C-2D94-4259-B0B5-610525136492}" srcOrd="1" destOrd="0" presId="urn:microsoft.com/office/officeart/2005/8/layout/hProcess4"/>
    <dgm:cxn modelId="{E5C72F02-DF73-490D-A119-C557825F783B}" type="presParOf" srcId="{4673AD13-EEED-4502-8C3D-938E2CC717C2}" destId="{EC24C204-8F1E-44AF-9C48-0442CE671650}" srcOrd="2" destOrd="0" presId="urn:microsoft.com/office/officeart/2005/8/layout/hProcess4"/>
    <dgm:cxn modelId="{DAD417DC-7F17-4C01-8DA0-8E5420119EFD}" type="presParOf" srcId="{EC24C204-8F1E-44AF-9C48-0442CE671650}" destId="{E37A6456-110F-41BA-99B2-D0D52180CB23}" srcOrd="0" destOrd="0" presId="urn:microsoft.com/office/officeart/2005/8/layout/hProcess4"/>
    <dgm:cxn modelId="{63FC81FF-F770-4AD8-AC0C-97E70B8BE67D}" type="presParOf" srcId="{EC24C204-8F1E-44AF-9C48-0442CE671650}" destId="{0583AED7-B10D-4F80-8F25-D4FDFE21F082}" srcOrd="1" destOrd="0" presId="urn:microsoft.com/office/officeart/2005/8/layout/hProcess4"/>
    <dgm:cxn modelId="{6CF31B55-5BB9-4DAE-B92C-AEC5668A19CA}" type="presParOf" srcId="{EC24C204-8F1E-44AF-9C48-0442CE671650}" destId="{DC66E3E7-FA67-4F5D-8D07-56C7E0560F77}" srcOrd="2" destOrd="0" presId="urn:microsoft.com/office/officeart/2005/8/layout/hProcess4"/>
    <dgm:cxn modelId="{514B3A72-8A98-42E5-8661-DF55A92FA641}" type="presParOf" srcId="{EC24C204-8F1E-44AF-9C48-0442CE671650}" destId="{69060F1F-4819-497F-AEB2-42209807359E}" srcOrd="3" destOrd="0" presId="urn:microsoft.com/office/officeart/2005/8/layout/hProcess4"/>
    <dgm:cxn modelId="{C1B14A94-2EC2-4273-8C59-F2EBB8DA2F51}" type="presParOf" srcId="{EC24C204-8F1E-44AF-9C48-0442CE671650}" destId="{7BA7B7D4-7B56-4ABC-B258-68CCD05CF9DC}" srcOrd="4" destOrd="0" presId="urn:microsoft.com/office/officeart/2005/8/layout/hProcess4"/>
    <dgm:cxn modelId="{C211C567-DD80-41D1-9349-563C6EEB1880}" type="presParOf" srcId="{4673AD13-EEED-4502-8C3D-938E2CC717C2}" destId="{7BC1AE78-CEA6-4733-9DAF-BC8BD1BEDC72}" srcOrd="3" destOrd="0" presId="urn:microsoft.com/office/officeart/2005/8/layout/hProcess4"/>
    <dgm:cxn modelId="{821AC057-0E56-4392-A82A-F6EF77ACA503}" type="presParOf" srcId="{4673AD13-EEED-4502-8C3D-938E2CC717C2}" destId="{B0B3E699-5682-43B9-8583-307EFDCF7ACF}" srcOrd="4" destOrd="0" presId="urn:microsoft.com/office/officeart/2005/8/layout/hProcess4"/>
    <dgm:cxn modelId="{0B16C291-CFA0-4C8D-8D61-EB8BE841D458}" type="presParOf" srcId="{B0B3E699-5682-43B9-8583-307EFDCF7ACF}" destId="{AA8CE342-62EF-426E-9158-72C13261F41E}" srcOrd="0" destOrd="0" presId="urn:microsoft.com/office/officeart/2005/8/layout/hProcess4"/>
    <dgm:cxn modelId="{2C420BA0-4E15-491C-9CC2-46713501A056}" type="presParOf" srcId="{B0B3E699-5682-43B9-8583-307EFDCF7ACF}" destId="{05341435-88B7-4146-AE8F-1536104E2A0F}" srcOrd="1" destOrd="0" presId="urn:microsoft.com/office/officeart/2005/8/layout/hProcess4"/>
    <dgm:cxn modelId="{23C803DC-9F39-4A05-A2CB-7538107078C6}" type="presParOf" srcId="{B0B3E699-5682-43B9-8583-307EFDCF7ACF}" destId="{A350AE36-2E95-40EC-84DD-7ECF50BE7178}" srcOrd="2" destOrd="0" presId="urn:microsoft.com/office/officeart/2005/8/layout/hProcess4"/>
    <dgm:cxn modelId="{BC3C40C5-CE43-485B-8CDD-4343B4FDA159}" type="presParOf" srcId="{B0B3E699-5682-43B9-8583-307EFDCF7ACF}" destId="{A4A88283-F9DC-4115-876A-8F2FAB52E343}" srcOrd="3" destOrd="0" presId="urn:microsoft.com/office/officeart/2005/8/layout/hProcess4"/>
    <dgm:cxn modelId="{A8D3B944-FF39-43B0-AD43-A359B0D7178A}" type="presParOf" srcId="{B0B3E699-5682-43B9-8583-307EFDCF7ACF}" destId="{F04EBD8C-A55B-4C8C-938B-4BF17BE80DA3}" srcOrd="4" destOrd="0" presId="urn:microsoft.com/office/officeart/2005/8/layout/hProcess4"/>
    <dgm:cxn modelId="{99F8B428-20E3-4DF3-86B5-DA70B484627E}" type="presParOf" srcId="{4673AD13-EEED-4502-8C3D-938E2CC717C2}" destId="{1338A49B-5BBA-4DA7-BAED-3AAADFDD23E6}" srcOrd="5" destOrd="0" presId="urn:microsoft.com/office/officeart/2005/8/layout/hProcess4"/>
    <dgm:cxn modelId="{476556D3-2FA9-489A-9110-CA851BA62A04}" type="presParOf" srcId="{4673AD13-EEED-4502-8C3D-938E2CC717C2}" destId="{A5FA883E-CFE7-46BC-995C-5F72AB4B925E}" srcOrd="6" destOrd="0" presId="urn:microsoft.com/office/officeart/2005/8/layout/hProcess4"/>
    <dgm:cxn modelId="{73ADACC6-22F5-4F61-87DE-BF03ED6D3CC6}" type="presParOf" srcId="{A5FA883E-CFE7-46BC-995C-5F72AB4B925E}" destId="{211E9FE4-D6DA-4D55-BA28-3931EBCF422E}" srcOrd="0" destOrd="0" presId="urn:microsoft.com/office/officeart/2005/8/layout/hProcess4"/>
    <dgm:cxn modelId="{706FF2AD-96B1-46A9-94BC-906110117E52}" type="presParOf" srcId="{A5FA883E-CFE7-46BC-995C-5F72AB4B925E}" destId="{909C76A8-B293-4EC3-B0B2-137607A7CA07}" srcOrd="1" destOrd="0" presId="urn:microsoft.com/office/officeart/2005/8/layout/hProcess4"/>
    <dgm:cxn modelId="{860B851B-4CF5-4136-8271-218FA7FF14BF}" type="presParOf" srcId="{A5FA883E-CFE7-46BC-995C-5F72AB4B925E}" destId="{9A3773EE-6257-4605-8777-0C94837DAC2A}" srcOrd="2" destOrd="0" presId="urn:microsoft.com/office/officeart/2005/8/layout/hProcess4"/>
    <dgm:cxn modelId="{24A6C34E-928F-40C0-93F7-DBC6B8DF743F}" type="presParOf" srcId="{A5FA883E-CFE7-46BC-995C-5F72AB4B925E}" destId="{0B109215-C80E-4614-A273-6EAE4B86690E}" srcOrd="3" destOrd="0" presId="urn:microsoft.com/office/officeart/2005/8/layout/hProcess4"/>
    <dgm:cxn modelId="{00146EDA-75F0-4648-B772-C4223C62CE11}" type="presParOf" srcId="{A5FA883E-CFE7-46BC-995C-5F72AB4B925E}" destId="{00B7200D-06EA-43D8-8DCE-C408CEB845B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08C09-CC36-4D75-8BFF-0513763AC073}">
      <dsp:nvSpPr>
        <dsp:cNvPr id="0" name=""/>
        <dsp:cNvSpPr/>
      </dsp:nvSpPr>
      <dsp:spPr>
        <a:xfrm>
          <a:off x="2748" y="1306234"/>
          <a:ext cx="1636825" cy="1350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Principle Component Analysis (0.95)</a:t>
          </a:r>
          <a:endParaRPr lang="en-SG" sz="1600" kern="1200" dirty="0"/>
        </a:p>
      </dsp:txBody>
      <dsp:txXfrm>
        <a:off x="33816" y="1337302"/>
        <a:ext cx="1574689" cy="998608"/>
      </dsp:txXfrm>
    </dsp:sp>
    <dsp:sp modelId="{9E1B3F7C-2D94-4259-B0B5-610525136492}">
      <dsp:nvSpPr>
        <dsp:cNvPr id="0" name=""/>
        <dsp:cNvSpPr/>
      </dsp:nvSpPr>
      <dsp:spPr>
        <a:xfrm>
          <a:off x="923002" y="1659552"/>
          <a:ext cx="1764283" cy="1764283"/>
        </a:xfrm>
        <a:prstGeom prst="leftCircularArrow">
          <a:avLst>
            <a:gd name="adj1" fmla="val 3363"/>
            <a:gd name="adj2" fmla="val 415972"/>
            <a:gd name="adj3" fmla="val 2191482"/>
            <a:gd name="adj4" fmla="val 9024489"/>
            <a:gd name="adj5" fmla="val 392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ECF10-144A-4583-8116-9A760377E6C4}">
      <dsp:nvSpPr>
        <dsp:cNvPr id="0" name=""/>
        <dsp:cNvSpPr/>
      </dsp:nvSpPr>
      <dsp:spPr>
        <a:xfrm>
          <a:off x="366486" y="2366978"/>
          <a:ext cx="1454955" cy="5785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Dataset Preparation</a:t>
          </a:r>
          <a:endParaRPr lang="en-SG" sz="1400" kern="1200" dirty="0"/>
        </a:p>
      </dsp:txBody>
      <dsp:txXfrm>
        <a:off x="383432" y="2383924"/>
        <a:ext cx="1421063" cy="544695"/>
      </dsp:txXfrm>
    </dsp:sp>
    <dsp:sp modelId="{0583AED7-B10D-4F80-8F25-D4FDFE21F082}">
      <dsp:nvSpPr>
        <dsp:cNvPr id="0" name=""/>
        <dsp:cNvSpPr/>
      </dsp:nvSpPr>
      <dsp:spPr>
        <a:xfrm>
          <a:off x="2052555" y="1306234"/>
          <a:ext cx="1636825" cy="1350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K-means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Agglomerative Clustering</a:t>
          </a:r>
          <a:endParaRPr lang="en-SG" sz="1600" kern="1200" dirty="0"/>
        </a:p>
      </dsp:txBody>
      <dsp:txXfrm>
        <a:off x="2083623" y="1626596"/>
        <a:ext cx="1574689" cy="998608"/>
      </dsp:txXfrm>
    </dsp:sp>
    <dsp:sp modelId="{7BC1AE78-CEA6-4733-9DAF-BC8BD1BEDC72}">
      <dsp:nvSpPr>
        <dsp:cNvPr id="0" name=""/>
        <dsp:cNvSpPr/>
      </dsp:nvSpPr>
      <dsp:spPr>
        <a:xfrm>
          <a:off x="3006772" y="470758"/>
          <a:ext cx="2032614" cy="2032614"/>
        </a:xfrm>
        <a:prstGeom prst="circularArrow">
          <a:avLst>
            <a:gd name="adj1" fmla="val 2919"/>
            <a:gd name="adj2" fmla="val 357293"/>
            <a:gd name="adj3" fmla="val 19467196"/>
            <a:gd name="adj4" fmla="val 12575511"/>
            <a:gd name="adj5" fmla="val 340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60F1F-4819-497F-AEB2-42209807359E}">
      <dsp:nvSpPr>
        <dsp:cNvPr id="0" name=""/>
        <dsp:cNvSpPr/>
      </dsp:nvSpPr>
      <dsp:spPr>
        <a:xfrm>
          <a:off x="2467756" y="1016940"/>
          <a:ext cx="1454955" cy="5785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Modelling</a:t>
          </a:r>
          <a:endParaRPr lang="en-SG" sz="1400" kern="1200" dirty="0"/>
        </a:p>
      </dsp:txBody>
      <dsp:txXfrm>
        <a:off x="2484702" y="1033886"/>
        <a:ext cx="1421063" cy="544695"/>
      </dsp:txXfrm>
    </dsp:sp>
    <dsp:sp modelId="{05341435-88B7-4146-AE8F-1536104E2A0F}">
      <dsp:nvSpPr>
        <dsp:cNvPr id="0" name=""/>
        <dsp:cNvSpPr/>
      </dsp:nvSpPr>
      <dsp:spPr>
        <a:xfrm>
          <a:off x="4205287" y="1306234"/>
          <a:ext cx="1636825" cy="1350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Elbow Method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600" kern="1200" dirty="0"/>
            <a:t>Silhouette Score</a:t>
          </a:r>
        </a:p>
      </dsp:txBody>
      <dsp:txXfrm>
        <a:off x="4236355" y="1337302"/>
        <a:ext cx="1574689" cy="998608"/>
      </dsp:txXfrm>
    </dsp:sp>
    <dsp:sp modelId="{1338A49B-5BBA-4DA7-BAED-3AAADFDD23E6}">
      <dsp:nvSpPr>
        <dsp:cNvPr id="0" name=""/>
        <dsp:cNvSpPr/>
      </dsp:nvSpPr>
      <dsp:spPr>
        <a:xfrm>
          <a:off x="5121682" y="1615349"/>
          <a:ext cx="1823464" cy="1823464"/>
        </a:xfrm>
        <a:prstGeom prst="leftCircularArrow">
          <a:avLst>
            <a:gd name="adj1" fmla="val 3254"/>
            <a:gd name="adj2" fmla="val 401430"/>
            <a:gd name="adj3" fmla="val 2176941"/>
            <a:gd name="adj4" fmla="val 9024489"/>
            <a:gd name="adj5" fmla="val 379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88283-F9DC-4115-876A-8F2FAB52E343}">
      <dsp:nvSpPr>
        <dsp:cNvPr id="0" name=""/>
        <dsp:cNvSpPr/>
      </dsp:nvSpPr>
      <dsp:spPr>
        <a:xfrm>
          <a:off x="4569026" y="2366978"/>
          <a:ext cx="1454955" cy="5785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Hyperparameter Tuning</a:t>
          </a:r>
          <a:endParaRPr lang="en-SG" sz="1400" kern="1200" dirty="0"/>
        </a:p>
      </dsp:txBody>
      <dsp:txXfrm>
        <a:off x="4585972" y="2383924"/>
        <a:ext cx="1421063" cy="544695"/>
      </dsp:txXfrm>
    </dsp:sp>
    <dsp:sp modelId="{909C76A8-B293-4EC3-B0B2-137607A7CA07}">
      <dsp:nvSpPr>
        <dsp:cNvPr id="0" name=""/>
        <dsp:cNvSpPr/>
      </dsp:nvSpPr>
      <dsp:spPr>
        <a:xfrm>
          <a:off x="6306557" y="1306234"/>
          <a:ext cx="1636825" cy="13500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Dimensionality Reduction using PCA</a:t>
          </a:r>
          <a:endParaRPr lang="en-SG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Scatterplot</a:t>
          </a:r>
          <a:endParaRPr lang="en-SG" sz="1600" kern="1200" dirty="0"/>
        </a:p>
      </dsp:txBody>
      <dsp:txXfrm>
        <a:off x="6337625" y="1626596"/>
        <a:ext cx="1574689" cy="998608"/>
      </dsp:txXfrm>
    </dsp:sp>
    <dsp:sp modelId="{0B109215-C80E-4614-A273-6EAE4B86690E}">
      <dsp:nvSpPr>
        <dsp:cNvPr id="0" name=""/>
        <dsp:cNvSpPr/>
      </dsp:nvSpPr>
      <dsp:spPr>
        <a:xfrm>
          <a:off x="6670296" y="1016940"/>
          <a:ext cx="1454955" cy="578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Visualization</a:t>
          </a:r>
          <a:endParaRPr lang="en-SG" sz="1400" kern="1200" dirty="0"/>
        </a:p>
      </dsp:txBody>
      <dsp:txXfrm>
        <a:off x="6687242" y="1033886"/>
        <a:ext cx="1421063" cy="54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3475" y="1057048"/>
            <a:ext cx="6940855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475" y="3536723"/>
            <a:ext cx="694085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6761" y="635475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417" y="6354760"/>
            <a:ext cx="190391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138224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1683613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4563338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145368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1145368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43" y="417376"/>
            <a:ext cx="113965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3" y="1841862"/>
            <a:ext cx="8339007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943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8899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4693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8306" y="1458752"/>
            <a:ext cx="6940855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Credit Card Customer Segmentation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36E692-EDC0-4712-97CC-E7AB2EF16E6E}"/>
              </a:ext>
            </a:extLst>
          </p:cNvPr>
          <p:cNvSpPr txBox="1">
            <a:spLocks/>
          </p:cNvSpPr>
          <p:nvPr/>
        </p:nvSpPr>
        <p:spPr>
          <a:xfrm>
            <a:off x="4918307" y="1879600"/>
            <a:ext cx="694085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 time series data</a:t>
            </a:r>
          </a:p>
          <a:p>
            <a:r>
              <a:rPr lang="en-US" dirty="0"/>
              <a:t>E-purchases data</a:t>
            </a:r>
          </a:p>
          <a:p>
            <a:r>
              <a:rPr lang="en-US" dirty="0"/>
              <a:t>Purchase category data</a:t>
            </a:r>
          </a:p>
          <a:p>
            <a:r>
              <a:rPr lang="en-US" dirty="0"/>
              <a:t>Evaluate the results further</a:t>
            </a:r>
          </a:p>
          <a:p>
            <a:r>
              <a:rPr lang="en-US" dirty="0"/>
              <a:t>Try modeling with other clustering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71267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8306" y="1458752"/>
            <a:ext cx="6940855" cy="2387600"/>
          </a:xfrm>
        </p:spPr>
        <p:txBody>
          <a:bodyPr>
            <a:normAutofit/>
          </a:bodyPr>
          <a:lstStyle/>
          <a:p>
            <a:r>
              <a:rPr lang="en-US" dirty="0"/>
              <a:t>The End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36E692-EDC0-4712-97CC-E7AB2EF16E6E}"/>
              </a:ext>
            </a:extLst>
          </p:cNvPr>
          <p:cNvSpPr txBox="1">
            <a:spLocks/>
          </p:cNvSpPr>
          <p:nvPr/>
        </p:nvSpPr>
        <p:spPr>
          <a:xfrm>
            <a:off x="4918307" y="1879600"/>
            <a:ext cx="6940855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4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r>
              <a:rPr lang="en-US" dirty="0"/>
              <a:t>List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  <a:p>
            <a:r>
              <a:rPr lang="en-US" dirty="0"/>
              <a:t>Data Question &amp; Stakeholders</a:t>
            </a:r>
          </a:p>
          <a:p>
            <a:r>
              <a:rPr lang="en-US" dirty="0"/>
              <a:t>Data Insights</a:t>
            </a:r>
          </a:p>
          <a:p>
            <a:r>
              <a:rPr lang="en-US" dirty="0"/>
              <a:t>Data Modeling </a:t>
            </a:r>
          </a:p>
          <a:p>
            <a:r>
              <a:rPr lang="en-US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 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0"/>
            <a:ext cx="11382245" cy="1325563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Bank wanted to restructure their credit card offering with a more targeted approach based on existing data.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94BD93-1331-4D70-947A-8ACAF35673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34665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946" y="390567"/>
            <a:ext cx="8339007" cy="4387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Data Question</a:t>
            </a:r>
          </a:p>
          <a:p>
            <a:pPr marL="0" indent="0">
              <a:buNone/>
            </a:pPr>
            <a:r>
              <a:rPr lang="en-US" dirty="0"/>
              <a:t>Based on the data given, identify different customer clusters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u="sng" dirty="0"/>
              <a:t>Stakeholders</a:t>
            </a:r>
          </a:p>
          <a:p>
            <a:pPr marL="0" indent="0">
              <a:buNone/>
            </a:pPr>
            <a:r>
              <a:rPr lang="en-US" dirty="0"/>
              <a:t>Marketing Department</a:t>
            </a:r>
          </a:p>
          <a:p>
            <a:pPr marL="0" indent="0">
              <a:buNone/>
            </a:pPr>
            <a:r>
              <a:rPr lang="en-US" dirty="0"/>
              <a:t>Cards Department</a:t>
            </a:r>
          </a:p>
          <a:p>
            <a:pPr marL="0" indent="0">
              <a:buNone/>
            </a:pPr>
            <a:r>
              <a:rPr lang="en-US" dirty="0"/>
              <a:t>Loans Department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880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0"/>
            <a:ext cx="11382245" cy="1325563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125" y="1776548"/>
            <a:ext cx="8339007" cy="4387352"/>
          </a:xfrm>
        </p:spPr>
        <p:txBody>
          <a:bodyPr>
            <a:normAutofit/>
          </a:bodyPr>
          <a:lstStyle/>
          <a:p>
            <a:r>
              <a:rPr lang="en-US" dirty="0"/>
              <a:t>~9000 records</a:t>
            </a:r>
          </a:p>
          <a:p>
            <a:r>
              <a:rPr lang="en-US" dirty="0"/>
              <a:t>Credit cards customer behavioral features</a:t>
            </a:r>
          </a:p>
          <a:p>
            <a:r>
              <a:rPr lang="en-US" dirty="0"/>
              <a:t>Data is skewed based on observation</a:t>
            </a:r>
          </a:p>
          <a:p>
            <a:r>
              <a:rPr lang="en-US" dirty="0"/>
              <a:t>Outliers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E94BD93-1331-4D70-947A-8ACAF356736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B4170-84A4-44F6-A7CE-A10B9D683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61" y="3970224"/>
            <a:ext cx="49530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1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42E9492-6B6F-48A1-98DB-806CE18A4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427656"/>
              </p:ext>
            </p:extLst>
          </p:nvPr>
        </p:nvGraphicFramePr>
        <p:xfrm>
          <a:off x="869547" y="1447746"/>
          <a:ext cx="8128000" cy="3962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082728C3-7643-45B1-90D3-BB2712B998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Modeling - Methodology</a:t>
            </a:r>
          </a:p>
        </p:txBody>
      </p:sp>
    </p:spTree>
    <p:extLst>
      <p:ext uri="{BB962C8B-B14F-4D97-AF65-F5344CB8AC3E}">
        <p14:creationId xmlns:p14="http://schemas.microsoft.com/office/powerpoint/2010/main" val="11401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82728C3-7643-45B1-90D3-BB2712B998E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Modeling – Hyperparameter Tuning (K-Means)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59A699-53AE-4654-BD75-AE9473CA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105" y="1192156"/>
            <a:ext cx="5300706" cy="2733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97CE62-3F4C-4EB8-B271-D3639E21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105" y="4000041"/>
            <a:ext cx="5300706" cy="273334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58545DA-CCEC-4890-9A8E-4F7F6CDC5887}"/>
              </a:ext>
            </a:extLst>
          </p:cNvPr>
          <p:cNvSpPr/>
          <p:nvPr/>
        </p:nvSpPr>
        <p:spPr>
          <a:xfrm>
            <a:off x="3590488" y="2526108"/>
            <a:ext cx="830510" cy="56206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1E35EF-8169-4310-8EFB-1740B4B7E316}"/>
              </a:ext>
            </a:extLst>
          </p:cNvPr>
          <p:cNvSpPr/>
          <p:nvPr/>
        </p:nvSpPr>
        <p:spPr>
          <a:xfrm>
            <a:off x="3650609" y="4845018"/>
            <a:ext cx="830510" cy="56206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AAA001-62C7-435D-85E0-0FCAE73D9E1C}"/>
              </a:ext>
            </a:extLst>
          </p:cNvPr>
          <p:cNvSpPr/>
          <p:nvPr/>
        </p:nvSpPr>
        <p:spPr>
          <a:xfrm>
            <a:off x="2416029" y="4091407"/>
            <a:ext cx="724250" cy="56206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84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Model: K-Means (3 Clusters)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40010-66F1-4252-AF49-E7AD659F7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29" y="2388765"/>
            <a:ext cx="5872341" cy="411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3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055" y="994574"/>
            <a:ext cx="8339007" cy="4387352"/>
          </a:xfrm>
        </p:spPr>
        <p:txBody>
          <a:bodyPr>
            <a:normAutofit/>
          </a:bodyPr>
          <a:lstStyle/>
          <a:p>
            <a:r>
              <a:rPr lang="en-US" sz="2400" dirty="0"/>
              <a:t>Cluster 0: Customer with high number of purchases</a:t>
            </a:r>
          </a:p>
          <a:p>
            <a:r>
              <a:rPr lang="en-US" sz="2400" dirty="0"/>
              <a:t>Cluster 1: Customer with low number of purchases</a:t>
            </a:r>
          </a:p>
          <a:p>
            <a:r>
              <a:rPr lang="en-US" sz="2400" dirty="0"/>
              <a:t>Cluster 2: Customer with moderate number of purchases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21978C-1297-46BE-9B46-CE267864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16" y="2604513"/>
            <a:ext cx="67246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B3765DF-095B-4A3F-BD33-1535BE3C9726}" vid="{8B9D7A9B-C6DE-4E20-AF78-A26163461D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Credit-cards-PowerPoint-Template</Template>
  <TotalTime>130</TotalTime>
  <Words>174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Office Theme</vt:lpstr>
      <vt:lpstr>Credit Card Customer Segmentation</vt:lpstr>
      <vt:lpstr>List of content</vt:lpstr>
      <vt:lpstr> </vt:lpstr>
      <vt:lpstr>PowerPoint Presentation</vt:lpstr>
      <vt:lpstr> </vt:lpstr>
      <vt:lpstr>PowerPoint Presentation</vt:lpstr>
      <vt:lpstr>PowerPoint Presentation</vt:lpstr>
      <vt:lpstr>Conclusion</vt:lpstr>
      <vt:lpstr>Conclusion</vt:lpstr>
      <vt:lpstr>Next Steps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3</dc:title>
  <dc:creator>eugene yap</dc:creator>
  <cp:lastModifiedBy>eugene yap</cp:lastModifiedBy>
  <cp:revision>6</cp:revision>
  <dcterms:created xsi:type="dcterms:W3CDTF">2021-09-10T15:51:31Z</dcterms:created>
  <dcterms:modified xsi:type="dcterms:W3CDTF">2021-09-11T03:17:22Z</dcterms:modified>
</cp:coreProperties>
</file>