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1B81D-F1D7-47E1-86F7-3ED89EA2EA2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8C420A41-61F2-46E0-91EB-1D863AFD7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E9DACC04-FC76-4D86-AED3-BD985922C844}"/>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5" name="Marcador de pie de página 4">
            <a:extLst>
              <a:ext uri="{FF2B5EF4-FFF2-40B4-BE49-F238E27FC236}">
                <a16:creationId xmlns:a16="http://schemas.microsoft.com/office/drawing/2014/main" id="{4709CA3D-347E-4E8F-ACE8-E69CD3AD867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DA37D76-1F9F-46EA-B425-4D8670F13EB6}"/>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274808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3DE91-11F7-4191-A754-3C106ECC623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6972551-B28E-45B0-8ED9-FDC2FC9B00B4}"/>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5942245-5D18-4F72-BB33-2254685B7436}"/>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5" name="Marcador de pie de página 4">
            <a:extLst>
              <a:ext uri="{FF2B5EF4-FFF2-40B4-BE49-F238E27FC236}">
                <a16:creationId xmlns:a16="http://schemas.microsoft.com/office/drawing/2014/main" id="{BD7FFFF8-B01E-4AD7-A54E-802DA145410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9BA57A6-E37C-4B6B-BF9C-2AF150C61BDF}"/>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352379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0B32CFA-42C8-45C3-9FD7-B01A83497EE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A009A4E-EC34-4449-B9D2-332F0680400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2E25E9B-4484-4BA4-90B0-55E5895BAA8A}"/>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5" name="Marcador de pie de página 4">
            <a:extLst>
              <a:ext uri="{FF2B5EF4-FFF2-40B4-BE49-F238E27FC236}">
                <a16:creationId xmlns:a16="http://schemas.microsoft.com/office/drawing/2014/main" id="{917941D2-95CD-478F-821B-6B5752633CE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3330BF4-0E3A-4737-992A-22EEE29953D0}"/>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57752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BFF0A-95A5-4033-B3BF-F446941C5BD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E21503E-12F8-4B85-A6E9-D61A980801E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FB9FBE1-C1A3-4A9F-86F0-4C3EE48270DB}"/>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5" name="Marcador de pie de página 4">
            <a:extLst>
              <a:ext uri="{FF2B5EF4-FFF2-40B4-BE49-F238E27FC236}">
                <a16:creationId xmlns:a16="http://schemas.microsoft.com/office/drawing/2014/main" id="{2A45F02E-F1A7-4636-826F-88448384620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08E31E8-A6E0-4F07-BECC-6AC3AADF5E96}"/>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116135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2179D-78B8-458F-BF4B-83CE3576CB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23D142-662C-4B28-AAB9-E3CB972C8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809E76DF-BF21-4C85-933F-F03DC8832337}"/>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5" name="Marcador de pie de página 4">
            <a:extLst>
              <a:ext uri="{FF2B5EF4-FFF2-40B4-BE49-F238E27FC236}">
                <a16:creationId xmlns:a16="http://schemas.microsoft.com/office/drawing/2014/main" id="{F571C48A-C43A-4AE0-8A1D-21832979D46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AB813B4-99CF-4392-8DF3-31DE31931543}"/>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14765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3EDDC-1E27-413D-AF1C-115CEBB76AA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AFDCE44-ECD6-46DC-B6FE-333C2B5645C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F219F43-A850-40A3-B63F-5237D8794C9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6BBC70A0-256E-49AA-9139-197A2385558E}"/>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6" name="Marcador de pie de página 5">
            <a:extLst>
              <a:ext uri="{FF2B5EF4-FFF2-40B4-BE49-F238E27FC236}">
                <a16:creationId xmlns:a16="http://schemas.microsoft.com/office/drawing/2014/main" id="{CD37BB8C-F952-4908-AA5A-B3BB16BF67B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940352E-1A25-4040-9362-E1D82EDD59CF}"/>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300764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742B1-2794-408C-AE74-1249DD70C72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3A372E2-4FA5-41C1-A81D-9E54E094C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A9F02DC-F97D-467F-A8E4-065B41D66DD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B03C5DB0-8522-4B2D-899E-D46439BFA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7062B521-2100-4E9D-A65E-7E1EE496348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6ECAE9DC-7B83-4865-9DD1-A5E0C53F837A}"/>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8" name="Marcador de pie de página 7">
            <a:extLst>
              <a:ext uri="{FF2B5EF4-FFF2-40B4-BE49-F238E27FC236}">
                <a16:creationId xmlns:a16="http://schemas.microsoft.com/office/drawing/2014/main" id="{9FC422F0-02CF-45D3-ADE2-A61EF70070F8}"/>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AB925AB-DC17-4D4F-B9B8-DD64A32F0BEE}"/>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388869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D66FB-E66B-4FA3-B448-46A996B51B8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2F83C07-A76E-4D2E-8A8B-346806DE3779}"/>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4" name="Marcador de pie de página 3">
            <a:extLst>
              <a:ext uri="{FF2B5EF4-FFF2-40B4-BE49-F238E27FC236}">
                <a16:creationId xmlns:a16="http://schemas.microsoft.com/office/drawing/2014/main" id="{96619E61-CFE3-4C24-8FA2-97096CF6D0E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ABC9D820-C6A2-47EB-9168-9189F084D2E5}"/>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9177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3FEA2C-A9BB-40F7-9A6B-4EE23EB313DB}"/>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3" name="Marcador de pie de página 2">
            <a:extLst>
              <a:ext uri="{FF2B5EF4-FFF2-40B4-BE49-F238E27FC236}">
                <a16:creationId xmlns:a16="http://schemas.microsoft.com/office/drawing/2014/main" id="{CAE33DD5-7F20-4ADE-ABEA-CADAA93A4FC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DD4C784-FAA3-4AB5-B35C-E5023746F393}"/>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408884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4668A-73EB-45B2-BD29-C408257531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35F92AE-DB32-4176-A32B-DDF49533A3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15AC8719-91ED-4258-87C3-5CA38C5AB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F44E6ED-CF72-4414-953E-0BA4F23336BA}"/>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6" name="Marcador de pie de página 5">
            <a:extLst>
              <a:ext uri="{FF2B5EF4-FFF2-40B4-BE49-F238E27FC236}">
                <a16:creationId xmlns:a16="http://schemas.microsoft.com/office/drawing/2014/main" id="{FC1A8CA0-37E4-4545-BE3C-42BD0AC2D7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DD74C84-670E-4CDF-94CE-18636FC82B59}"/>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144589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68EF9-3832-47C1-9F50-765A16C842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3EFA95C9-4902-4A09-90A9-CDBF58A6D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BAF67E0-085C-4531-A626-3B17D593A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49B240B-B121-4C13-978C-84FBA6EA12B4}"/>
              </a:ext>
            </a:extLst>
          </p:cNvPr>
          <p:cNvSpPr>
            <a:spLocks noGrp="1"/>
          </p:cNvSpPr>
          <p:nvPr>
            <p:ph type="dt" sz="half" idx="10"/>
          </p:nvPr>
        </p:nvSpPr>
        <p:spPr/>
        <p:txBody>
          <a:bodyPr/>
          <a:lstStyle/>
          <a:p>
            <a:fld id="{2D453377-0B96-48A9-8C78-BFEA60959B1E}" type="datetimeFigureOut">
              <a:rPr lang="es-PE" smtClean="0"/>
              <a:t>14/11/2017</a:t>
            </a:fld>
            <a:endParaRPr lang="es-PE"/>
          </a:p>
        </p:txBody>
      </p:sp>
      <p:sp>
        <p:nvSpPr>
          <p:cNvPr id="6" name="Marcador de pie de página 5">
            <a:extLst>
              <a:ext uri="{FF2B5EF4-FFF2-40B4-BE49-F238E27FC236}">
                <a16:creationId xmlns:a16="http://schemas.microsoft.com/office/drawing/2014/main" id="{EFDBB665-9F9E-464D-8BC3-B44FD275CD6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59EFE7-2D37-4196-ABA4-CA4996CD47D7}"/>
              </a:ext>
            </a:extLst>
          </p:cNvPr>
          <p:cNvSpPr>
            <a:spLocks noGrp="1"/>
          </p:cNvSpPr>
          <p:nvPr>
            <p:ph type="sldNum" sz="quarter" idx="12"/>
          </p:nvPr>
        </p:nvSpPr>
        <p:spPr/>
        <p:txBody>
          <a:bodyPr/>
          <a:lstStyle/>
          <a:p>
            <a:fld id="{9461BBD1-432E-4228-B22F-4D8EA831CBA8}" type="slidenum">
              <a:rPr lang="es-PE" smtClean="0"/>
              <a:t>‹Nº›</a:t>
            </a:fld>
            <a:endParaRPr lang="es-PE"/>
          </a:p>
        </p:txBody>
      </p:sp>
    </p:spTree>
    <p:extLst>
      <p:ext uri="{BB962C8B-B14F-4D97-AF65-F5344CB8AC3E}">
        <p14:creationId xmlns:p14="http://schemas.microsoft.com/office/powerpoint/2010/main" val="149006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2C6174-B990-43C4-B8C9-B61730158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0C7C1D0-DF82-406E-AA52-5F4851AE94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AB0396F-24C7-4573-9E37-1068318C84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53377-0B96-48A9-8C78-BFEA60959B1E}" type="datetimeFigureOut">
              <a:rPr lang="es-PE" smtClean="0"/>
              <a:t>14/11/2017</a:t>
            </a:fld>
            <a:endParaRPr lang="es-PE"/>
          </a:p>
        </p:txBody>
      </p:sp>
      <p:sp>
        <p:nvSpPr>
          <p:cNvPr id="5" name="Marcador de pie de página 4">
            <a:extLst>
              <a:ext uri="{FF2B5EF4-FFF2-40B4-BE49-F238E27FC236}">
                <a16:creationId xmlns:a16="http://schemas.microsoft.com/office/drawing/2014/main" id="{0AF795C5-5B8B-4554-8C1D-720114DBA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B5917C71-8F3A-4BF9-BE43-1FBD01BEA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1BBD1-432E-4228-B22F-4D8EA831CBA8}" type="slidenum">
              <a:rPr lang="es-PE" smtClean="0"/>
              <a:t>‹Nº›</a:t>
            </a:fld>
            <a:endParaRPr lang="es-PE"/>
          </a:p>
        </p:txBody>
      </p:sp>
    </p:spTree>
    <p:extLst>
      <p:ext uri="{BB962C8B-B14F-4D97-AF65-F5344CB8AC3E}">
        <p14:creationId xmlns:p14="http://schemas.microsoft.com/office/powerpoint/2010/main" val="44172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A9E16-0FEC-4E6A-B7AF-1A8D2E4F3E1B}"/>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ABF936B3-8A83-4880-9D1A-03917AC8FD7F}"/>
              </a:ext>
            </a:extLst>
          </p:cNvPr>
          <p:cNvSpPr>
            <a:spLocks noGrp="1"/>
          </p:cNvSpPr>
          <p:nvPr>
            <p:ph type="subTitle" idx="1"/>
          </p:nvPr>
        </p:nvSpPr>
        <p:spPr/>
        <p:txBody>
          <a:bodyPr/>
          <a:lstStyle/>
          <a:p>
            <a:endParaRPr lang="es-PE"/>
          </a:p>
        </p:txBody>
      </p:sp>
      <p:pic>
        <p:nvPicPr>
          <p:cNvPr id="5" name="Imagen 4">
            <a:extLst>
              <a:ext uri="{FF2B5EF4-FFF2-40B4-BE49-F238E27FC236}">
                <a16:creationId xmlns:a16="http://schemas.microsoft.com/office/drawing/2014/main" id="{33700D85-1D82-46B6-AD94-3E5E1351F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sp>
        <p:nvSpPr>
          <p:cNvPr id="6" name="CuadroTexto 5">
            <a:extLst>
              <a:ext uri="{FF2B5EF4-FFF2-40B4-BE49-F238E27FC236}">
                <a16:creationId xmlns:a16="http://schemas.microsoft.com/office/drawing/2014/main" id="{333E9310-BC6A-4C38-AEF6-B0E38F7939A7}"/>
              </a:ext>
            </a:extLst>
          </p:cNvPr>
          <p:cNvSpPr txBox="1"/>
          <p:nvPr/>
        </p:nvSpPr>
        <p:spPr>
          <a:xfrm>
            <a:off x="-95270" y="2316163"/>
            <a:ext cx="12287270" cy="1631216"/>
          </a:xfrm>
          <a:prstGeom prst="rect">
            <a:avLst/>
          </a:prstGeom>
          <a:noFill/>
        </p:spPr>
        <p:txBody>
          <a:bodyPr wrap="square" rtlCol="0">
            <a:spAutoFit/>
          </a:bodyPr>
          <a:lstStyle/>
          <a:p>
            <a:pPr algn="ctr"/>
            <a:r>
              <a:rPr lang="es-PE" sz="10000" dirty="0">
                <a:solidFill>
                  <a:schemeClr val="bg1"/>
                </a:solidFill>
                <a:latin typeface="Arial" panose="020B0604020202020204" pitchFamily="34" charset="0"/>
                <a:cs typeface="Arial" panose="020B0604020202020204" pitchFamily="34" charset="0"/>
              </a:rPr>
              <a:t>Ordenamientos</a:t>
            </a:r>
          </a:p>
        </p:txBody>
      </p:sp>
    </p:spTree>
    <p:extLst>
      <p:ext uri="{BB962C8B-B14F-4D97-AF65-F5344CB8AC3E}">
        <p14:creationId xmlns:p14="http://schemas.microsoft.com/office/powerpoint/2010/main" val="1435612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B1F16C4-9C33-4BBB-8E9E-287C5C10F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B05AF039-7A67-4D8E-BAC2-2FC2006757EE}"/>
              </a:ext>
            </a:extLst>
          </p:cNvPr>
          <p:cNvGraphicFramePr>
            <a:graphicFrameLocks noGrp="1"/>
          </p:cNvGraphicFramePr>
          <p:nvPr>
            <p:extLst>
              <p:ext uri="{D42A27DB-BD31-4B8C-83A1-F6EECF244321}">
                <p14:modId xmlns:p14="http://schemas.microsoft.com/office/powerpoint/2010/main" val="1788624899"/>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3E60E90A-7758-4213-B0C2-929BE33E8237}"/>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55204916-B5E3-4D3A-A98D-33389FA143E1}"/>
              </a:ext>
            </a:extLst>
          </p:cNvPr>
          <p:cNvSpPr txBox="1"/>
          <p:nvPr/>
        </p:nvSpPr>
        <p:spPr>
          <a:xfrm>
            <a:off x="3209232" y="2047461"/>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id="{2DDCEC75-0611-41EC-9DCC-647766A87C50}"/>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9C4559D7-0562-4923-8BEB-6E3EDD5EFE6C}"/>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8A57B43C-6739-407F-B323-F6C4BF9C0B18}"/>
              </a:ext>
            </a:extLst>
          </p:cNvPr>
          <p:cNvSpPr txBox="1"/>
          <p:nvPr/>
        </p:nvSpPr>
        <p:spPr>
          <a:xfrm>
            <a:off x="1287659" y="2067338"/>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DD470C9B-1AD1-4911-BD95-82C53D7064D6}"/>
              </a:ext>
            </a:extLst>
          </p:cNvPr>
          <p:cNvSpPr txBox="1"/>
          <p:nvPr/>
        </p:nvSpPr>
        <p:spPr>
          <a:xfrm>
            <a:off x="5075585" y="206071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6D368DC5-1C51-4499-8FBF-9BCBB4C76E33}"/>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  </a:t>
            </a:r>
          </a:p>
        </p:txBody>
      </p:sp>
      <p:sp>
        <p:nvSpPr>
          <p:cNvPr id="13" name="CuadroTexto 12">
            <a:extLst>
              <a:ext uri="{FF2B5EF4-FFF2-40B4-BE49-F238E27FC236}">
                <a16:creationId xmlns:a16="http://schemas.microsoft.com/office/drawing/2014/main" id="{4547D7DF-3F42-4575-8C3C-7F19DC7A968E}"/>
              </a:ext>
            </a:extLst>
          </p:cNvPr>
          <p:cNvSpPr txBox="1"/>
          <p:nvPr/>
        </p:nvSpPr>
        <p:spPr>
          <a:xfrm>
            <a:off x="8852459" y="2042118"/>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a:t>
            </a:r>
          </a:p>
        </p:txBody>
      </p:sp>
      <p:sp>
        <p:nvSpPr>
          <p:cNvPr id="14" name="Rectángulo 13">
            <a:extLst>
              <a:ext uri="{FF2B5EF4-FFF2-40B4-BE49-F238E27FC236}">
                <a16:creationId xmlns:a16="http://schemas.microsoft.com/office/drawing/2014/main" id="{D3EB66B4-DA6A-472B-814C-B740CB42E6F7}"/>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7461B822-32B4-4094-AB81-44F62852E47E}"/>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882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45833E-6 4.44444E-6 L 0.16185 -0.00556 " pathEditMode="relative" rAng="0" ptsTypes="AA">
                                      <p:cBhvr>
                                        <p:cTn id="6" dur="2000" fill="hold"/>
                                        <p:tgtEl>
                                          <p:spTgt spid="12"/>
                                        </p:tgtEl>
                                        <p:attrNameLst>
                                          <p:attrName>ppt_x</p:attrName>
                                          <p:attrName>ppt_y</p:attrName>
                                        </p:attrNameLst>
                                      </p:cBhvr>
                                      <p:rCtr x="8086" y="-27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3.75E-6 5.55112E-17 L -0.15769 0.00556 " pathEditMode="relative" rAng="0" ptsTypes="AA">
                                      <p:cBhvr>
                                        <p:cTn id="10" dur="2000" fill="hold"/>
                                        <p:tgtEl>
                                          <p:spTgt spid="13"/>
                                        </p:tgtEl>
                                        <p:attrNameLst>
                                          <p:attrName>ppt_x</p:attrName>
                                          <p:attrName>ppt_y</p:attrName>
                                        </p:attrNameLst>
                                      </p:cBhvr>
                                      <p:rCtr x="-81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AFA063-80F7-4791-B861-966FBD420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10E488C8-1FC3-4260-91C0-6776E46C088C}"/>
              </a:ext>
            </a:extLst>
          </p:cNvPr>
          <p:cNvGraphicFramePr>
            <a:graphicFrameLocks noGrp="1"/>
          </p:cNvGraphicFramePr>
          <p:nvPr>
            <p:extLst>
              <p:ext uri="{D42A27DB-BD31-4B8C-83A1-F6EECF244321}">
                <p14:modId xmlns:p14="http://schemas.microsoft.com/office/powerpoint/2010/main" val="3455001940"/>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62EAB098-8AB0-4010-A73C-C7D8AD57D56B}"/>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57D3F171-668B-4920-B222-3BF0B20AED1F}"/>
              </a:ext>
            </a:extLst>
          </p:cNvPr>
          <p:cNvSpPr txBox="1"/>
          <p:nvPr/>
        </p:nvSpPr>
        <p:spPr>
          <a:xfrm>
            <a:off x="3207033" y="203532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id="{319E0B6D-C351-4F88-9FF1-8F8913DF3E9E}"/>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D1A330FB-593E-415A-9D0B-0103978721A9}"/>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0A653412-B993-4012-A0CA-8FB05DC5BFEA}"/>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01B38F7C-C56F-4B09-A5AC-01947E6232FD}"/>
              </a:ext>
            </a:extLst>
          </p:cNvPr>
          <p:cNvSpPr txBox="1"/>
          <p:nvPr/>
        </p:nvSpPr>
        <p:spPr>
          <a:xfrm>
            <a:off x="5075585" y="206071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35A764CA-4CFE-44A9-8729-8587247703EF}"/>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13" name="CuadroTexto 12">
            <a:extLst>
              <a:ext uri="{FF2B5EF4-FFF2-40B4-BE49-F238E27FC236}">
                <a16:creationId xmlns:a16="http://schemas.microsoft.com/office/drawing/2014/main" id="{60194CC2-C49E-4BD8-977D-5A536C774C3E}"/>
              </a:ext>
            </a:extLst>
          </p:cNvPr>
          <p:cNvSpPr txBox="1"/>
          <p:nvPr/>
        </p:nvSpPr>
        <p:spPr>
          <a:xfrm>
            <a:off x="8852459" y="2042118"/>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686AE357-E037-4D59-9FDB-6C210839E917}"/>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7615DA2A-81DB-4452-9C41-A1D87818B5E0}"/>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492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10663C-3337-4A32-981A-3D212E98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126C360F-178F-40CD-B7E8-1E818912BF67}"/>
              </a:ext>
            </a:extLst>
          </p:cNvPr>
          <p:cNvGraphicFramePr>
            <a:graphicFrameLocks noGrp="1"/>
          </p:cNvGraphicFramePr>
          <p:nvPr>
            <p:extLst>
              <p:ext uri="{D42A27DB-BD31-4B8C-83A1-F6EECF244321}">
                <p14:modId xmlns:p14="http://schemas.microsoft.com/office/powerpoint/2010/main" val="1178205481"/>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8129A98F-D092-4B7C-85AC-EC5A07CD58DD}"/>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B382A329-CBFC-4F50-8355-F27A92E86C87}"/>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id="{2C3CB376-1C09-451A-90F5-A446127DBB57}"/>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5A1E0BC7-18B9-463D-978B-31ECB029C04B}"/>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8EAF4C2E-5BCF-4169-B8D9-F82E21FEF5A3}"/>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A33B6714-75F5-4EAB-9FEB-AA0DD719C040}"/>
              </a:ext>
            </a:extLst>
          </p:cNvPr>
          <p:cNvSpPr txBox="1"/>
          <p:nvPr/>
        </p:nvSpPr>
        <p:spPr>
          <a:xfrm>
            <a:off x="5075585" y="206071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72C8CB26-4629-4880-BF9B-9FFC4F0D437D}"/>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13" name="CuadroTexto 12">
            <a:extLst>
              <a:ext uri="{FF2B5EF4-FFF2-40B4-BE49-F238E27FC236}">
                <a16:creationId xmlns:a16="http://schemas.microsoft.com/office/drawing/2014/main" id="{C50B6C65-4BF5-4A8E-914B-1BFADD8169EB}"/>
              </a:ext>
            </a:extLst>
          </p:cNvPr>
          <p:cNvSpPr txBox="1"/>
          <p:nvPr/>
        </p:nvSpPr>
        <p:spPr>
          <a:xfrm>
            <a:off x="8852459" y="2042118"/>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E3871589-92C9-4292-B2EB-31C6B01EEFCD}"/>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E9A1F4FD-90CE-4FC2-9126-A8D328F9BFE0}"/>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96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04167E-6 4.07407E-6 L 0.16315 -0.00093 " pathEditMode="relative" rAng="0" ptsTypes="AA">
                                      <p:cBhvr>
                                        <p:cTn id="6" dur="2000" fill="hold"/>
                                        <p:tgtEl>
                                          <p:spTgt spid="7"/>
                                        </p:tgtEl>
                                        <p:attrNameLst>
                                          <p:attrName>ppt_x</p:attrName>
                                          <p:attrName>ppt_y</p:attrName>
                                        </p:attrNameLst>
                                      </p:cBhvr>
                                      <p:rCtr x="8151" y="-46"/>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29167E-6 2.22222E-6 L -0.15547 -0.00185 " pathEditMode="relative" rAng="0" ptsTypes="AA">
                                      <p:cBhvr>
                                        <p:cTn id="10" dur="2000" fill="hold"/>
                                        <p:tgtEl>
                                          <p:spTgt spid="11"/>
                                        </p:tgtEl>
                                        <p:attrNameLst>
                                          <p:attrName>ppt_x</p:attrName>
                                          <p:attrName>ppt_y</p:attrName>
                                        </p:attrNameLst>
                                      </p:cBhvr>
                                      <p:rCtr x="-8047"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0DDA415-D3DF-46FB-AF21-C0BB55B6E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21A497A2-DCAB-49C5-8430-AE2DAB01DB0F}"/>
              </a:ext>
            </a:extLst>
          </p:cNvPr>
          <p:cNvGraphicFramePr>
            <a:graphicFrameLocks noGrp="1"/>
          </p:cNvGraphicFramePr>
          <p:nvPr>
            <p:extLst>
              <p:ext uri="{D42A27DB-BD31-4B8C-83A1-F6EECF244321}">
                <p14:modId xmlns:p14="http://schemas.microsoft.com/office/powerpoint/2010/main" val="3114058209"/>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0DED4DBA-9210-48DA-9F31-410B5081DA4B}"/>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2A3B4E2F-346C-4E07-A100-5D5F0A987281}"/>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8" name="CuadroTexto 7">
            <a:extLst>
              <a:ext uri="{FF2B5EF4-FFF2-40B4-BE49-F238E27FC236}">
                <a16:creationId xmlns:a16="http://schemas.microsoft.com/office/drawing/2014/main" id="{59E7B8ED-309F-4E17-B0DE-3BB80ACD005F}"/>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DF514F8F-9C65-4A64-9EC1-44ED333C945F}"/>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EF327E73-6656-4637-A085-350FD781ED98}"/>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5E2CA616-3AEC-4926-80D5-CF2331B0275F}"/>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4 </a:t>
            </a:r>
          </a:p>
        </p:txBody>
      </p:sp>
      <p:sp>
        <p:nvSpPr>
          <p:cNvPr id="12" name="CuadroTexto 11">
            <a:extLst>
              <a:ext uri="{FF2B5EF4-FFF2-40B4-BE49-F238E27FC236}">
                <a16:creationId xmlns:a16="http://schemas.microsoft.com/office/drawing/2014/main" id="{90F1B710-87DF-442F-BB90-5489B330E104}"/>
              </a:ext>
            </a:extLst>
          </p:cNvPr>
          <p:cNvSpPr txBox="1"/>
          <p:nvPr/>
        </p:nvSpPr>
        <p:spPr>
          <a:xfrm>
            <a:off x="7019238" y="2054085"/>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13" name="CuadroTexto 12">
            <a:extLst>
              <a:ext uri="{FF2B5EF4-FFF2-40B4-BE49-F238E27FC236}">
                <a16:creationId xmlns:a16="http://schemas.microsoft.com/office/drawing/2014/main" id="{6D5275B6-D15C-4F8E-B1D8-0E60F19C2F96}"/>
              </a:ext>
            </a:extLst>
          </p:cNvPr>
          <p:cNvSpPr txBox="1"/>
          <p:nvPr/>
        </p:nvSpPr>
        <p:spPr>
          <a:xfrm>
            <a:off x="8852459" y="2042118"/>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088C568C-E1E0-44D1-AB1B-8F391301FDBD}"/>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EAB7E475-3A5A-44F7-8993-BBC5D253379D}"/>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788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29167E-6 2.22222E-6 L 0.15221 -0.00278 " pathEditMode="relative" rAng="0" ptsTypes="AA">
                                      <p:cBhvr>
                                        <p:cTn id="6" dur="2000" fill="hold"/>
                                        <p:tgtEl>
                                          <p:spTgt spid="11"/>
                                        </p:tgtEl>
                                        <p:attrNameLst>
                                          <p:attrName>ppt_x</p:attrName>
                                          <p:attrName>ppt_y</p:attrName>
                                        </p:attrNameLst>
                                      </p:cBhvr>
                                      <p:rCtr x="7604" y="-13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45833E-6 -3.7037E-7 L -0.15234 0.00116 " pathEditMode="relative" rAng="0" ptsTypes="AA">
                                      <p:cBhvr>
                                        <p:cTn id="10" dur="2000" fill="hold"/>
                                        <p:tgtEl>
                                          <p:spTgt spid="12"/>
                                        </p:tgtEl>
                                        <p:attrNameLst>
                                          <p:attrName>ppt_x</p:attrName>
                                          <p:attrName>ppt_y</p:attrName>
                                        </p:attrNameLst>
                                      </p:cBhvr>
                                      <p:rCtr x="-761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7726B2-6B14-4865-AF59-25CB31A5F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B68B8CC2-9141-4D18-9356-FEF689EC80FE}"/>
              </a:ext>
            </a:extLst>
          </p:cNvPr>
          <p:cNvGraphicFramePr>
            <a:graphicFrameLocks noGrp="1"/>
          </p:cNvGraphicFramePr>
          <p:nvPr>
            <p:extLst>
              <p:ext uri="{D42A27DB-BD31-4B8C-83A1-F6EECF244321}">
                <p14:modId xmlns:p14="http://schemas.microsoft.com/office/powerpoint/2010/main" val="320689756"/>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33EFA792-EB91-4856-B6EC-BE012634732C}"/>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70D655CB-7B53-4292-9BF2-FEB395289F37}"/>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8" name="CuadroTexto 7">
            <a:extLst>
              <a:ext uri="{FF2B5EF4-FFF2-40B4-BE49-F238E27FC236}">
                <a16:creationId xmlns:a16="http://schemas.microsoft.com/office/drawing/2014/main" id="{F155B9D0-D0A3-4BC7-89FB-F897780A6BEB}"/>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1D687DBB-C760-4A7A-92A8-709A38648F35}"/>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72686152-8C77-4E4F-8863-C7A95BD0A673}"/>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79DAF7E2-6326-4CAF-9BD7-E65DC856ABD9}"/>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2 </a:t>
            </a:r>
          </a:p>
        </p:txBody>
      </p:sp>
      <p:sp>
        <p:nvSpPr>
          <p:cNvPr id="12" name="CuadroTexto 11">
            <a:extLst>
              <a:ext uri="{FF2B5EF4-FFF2-40B4-BE49-F238E27FC236}">
                <a16:creationId xmlns:a16="http://schemas.microsoft.com/office/drawing/2014/main" id="{8B1E369B-95DC-444D-A2BD-CCCBCF7A1387}"/>
              </a:ext>
            </a:extLst>
          </p:cNvPr>
          <p:cNvSpPr txBox="1"/>
          <p:nvPr/>
        </p:nvSpPr>
        <p:spPr>
          <a:xfrm>
            <a:off x="7012600" y="206071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58A5BC8D-AB21-4413-91B2-F73DA736FF40}"/>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2D674BDF-98A6-46B4-BB0B-CF994BC8E9B6}"/>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1A9940E0-ACB0-4151-A7AF-15BA9DF017F3}"/>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3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962598F-B2B3-49E8-8C34-B9FF60B65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B0F94005-BF20-492B-ADA4-ECDF6F8E624E}"/>
              </a:ext>
            </a:extLst>
          </p:cNvPr>
          <p:cNvGraphicFramePr>
            <a:graphicFrameLocks noGrp="1"/>
          </p:cNvGraphicFramePr>
          <p:nvPr>
            <p:extLst>
              <p:ext uri="{D42A27DB-BD31-4B8C-83A1-F6EECF244321}">
                <p14:modId xmlns:p14="http://schemas.microsoft.com/office/powerpoint/2010/main" val="1564073105"/>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40E764EF-04E7-49BB-BE9D-FBD567D7191F}"/>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947F6C30-03EE-4299-AAE3-EE29768DC9CE}"/>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8" name="CuadroTexto 7">
            <a:extLst>
              <a:ext uri="{FF2B5EF4-FFF2-40B4-BE49-F238E27FC236}">
                <a16:creationId xmlns:a16="http://schemas.microsoft.com/office/drawing/2014/main" id="{75EC2BAC-CA75-4008-AD31-60DAB7CAE773}"/>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3D4B1F7-16DA-409D-8F09-A602CDDBC590}"/>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9E0A5DC5-9CED-46CA-8456-A1E930A9737F}"/>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C50EBCE7-C3E7-42D2-A3CE-CEC32602B7A6}"/>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2 </a:t>
            </a:r>
          </a:p>
        </p:txBody>
      </p:sp>
      <p:sp>
        <p:nvSpPr>
          <p:cNvPr id="12" name="CuadroTexto 11">
            <a:extLst>
              <a:ext uri="{FF2B5EF4-FFF2-40B4-BE49-F238E27FC236}">
                <a16:creationId xmlns:a16="http://schemas.microsoft.com/office/drawing/2014/main" id="{266C07A3-D9FB-4245-8D83-82EF432EEFCA}"/>
              </a:ext>
            </a:extLst>
          </p:cNvPr>
          <p:cNvSpPr txBox="1"/>
          <p:nvPr/>
        </p:nvSpPr>
        <p:spPr>
          <a:xfrm>
            <a:off x="7012600" y="206071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F532C193-B55D-4393-92AA-09FF6A89B490}"/>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A38BB974-B5F1-4B84-B1BE-921BA70B910A}"/>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A3484AD1-7D10-4DF2-ABC6-88BC4E218054}"/>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847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DFB8B85-9692-44C9-9CE8-620EBF729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6A66EB9B-920D-4251-A30E-1EBAE321FA00}"/>
              </a:ext>
            </a:extLst>
          </p:cNvPr>
          <p:cNvGraphicFramePr>
            <a:graphicFrameLocks noGrp="1"/>
          </p:cNvGraphicFramePr>
          <p:nvPr>
            <p:extLst>
              <p:ext uri="{D42A27DB-BD31-4B8C-83A1-F6EECF244321}">
                <p14:modId xmlns:p14="http://schemas.microsoft.com/office/powerpoint/2010/main" val="2657625944"/>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C1D3EC93-D2FF-4907-BFC9-37B23FDB8651}"/>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DD10B6B9-5D43-4A98-A83C-7FB3A172A618}"/>
              </a:ext>
            </a:extLst>
          </p:cNvPr>
          <p:cNvSpPr txBox="1"/>
          <p:nvPr/>
        </p:nvSpPr>
        <p:spPr>
          <a:xfrm>
            <a:off x="3207033" y="2061829"/>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8" name="CuadroTexto 7">
            <a:extLst>
              <a:ext uri="{FF2B5EF4-FFF2-40B4-BE49-F238E27FC236}">
                <a16:creationId xmlns:a16="http://schemas.microsoft.com/office/drawing/2014/main" id="{FA4001AA-8A9B-4B58-BF01-DE2E241C9211}"/>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A27D4120-2BF5-4B63-BC86-2E6EBC2684DB}"/>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FC8C3FE1-7586-48EB-BA19-2AF480CC4795}"/>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90CE2FFD-BD12-4BBC-8D7D-B67C21D53ECB}"/>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2 </a:t>
            </a:r>
          </a:p>
        </p:txBody>
      </p:sp>
      <p:sp>
        <p:nvSpPr>
          <p:cNvPr id="12" name="CuadroTexto 11">
            <a:extLst>
              <a:ext uri="{FF2B5EF4-FFF2-40B4-BE49-F238E27FC236}">
                <a16:creationId xmlns:a16="http://schemas.microsoft.com/office/drawing/2014/main" id="{6024CE41-4C30-41E9-818D-80BDFBD53761}"/>
              </a:ext>
            </a:extLst>
          </p:cNvPr>
          <p:cNvSpPr txBox="1"/>
          <p:nvPr/>
        </p:nvSpPr>
        <p:spPr>
          <a:xfrm>
            <a:off x="7012600" y="206071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8B5E29B2-34EA-4E8B-B8CB-8948CBE2F2E0}"/>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E0564A9F-C62E-431A-A8FE-B70CEBF61DD1}"/>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EA6720CB-31B1-4864-8657-CC7F22E43012}"/>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52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04167E-6 2.22222E-6 L 0.15664 -0.00278 " pathEditMode="relative" rAng="0" ptsTypes="AA">
                                      <p:cBhvr>
                                        <p:cTn id="6" dur="2000" fill="hold"/>
                                        <p:tgtEl>
                                          <p:spTgt spid="7"/>
                                        </p:tgtEl>
                                        <p:attrNameLst>
                                          <p:attrName>ppt_x</p:attrName>
                                          <p:attrName>ppt_y</p:attrName>
                                        </p:attrNameLst>
                                      </p:cBhvr>
                                      <p:rCtr x="7826" y="-13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29167E-6 2.22222E-6 L -0.15547 6.54858E-17 " pathEditMode="relative" rAng="0" ptsTypes="AA">
                                      <p:cBhvr>
                                        <p:cTn id="10" dur="2000" fill="hold"/>
                                        <p:tgtEl>
                                          <p:spTgt spid="11"/>
                                        </p:tgtEl>
                                        <p:attrNameLst>
                                          <p:attrName>ppt_x</p:attrName>
                                          <p:attrName>ppt_y</p:attrName>
                                        </p:attrNameLst>
                                      </p:cBhvr>
                                      <p:rCtr x="-8151"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81B577-BA7B-47EA-88BD-AB670B978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C9591598-306C-4D4A-A36A-BF93D3B17764}"/>
              </a:ext>
            </a:extLst>
          </p:cNvPr>
          <p:cNvGraphicFramePr>
            <a:graphicFrameLocks noGrp="1"/>
          </p:cNvGraphicFramePr>
          <p:nvPr>
            <p:extLst>
              <p:ext uri="{D42A27DB-BD31-4B8C-83A1-F6EECF244321}">
                <p14:modId xmlns:p14="http://schemas.microsoft.com/office/powerpoint/2010/main" val="4252622993"/>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1BF302C7-7861-433E-A31A-A63BE34E5CAD}"/>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634118ED-B52C-45CB-9C96-EBC0959D1E2E}"/>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id="{D955DF36-AF65-40CD-86D8-80A56E8E0EE1}"/>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561770CC-B3C9-4EAC-997A-1C662DC4DA0F}"/>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530E96DB-202D-4DE6-B352-252C0522FCEC}"/>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2A0DC152-D121-4F5C-9976-B5E06BD3D767}"/>
              </a:ext>
            </a:extLst>
          </p:cNvPr>
          <p:cNvSpPr txBox="1"/>
          <p:nvPr/>
        </p:nvSpPr>
        <p:spPr>
          <a:xfrm>
            <a:off x="5075585" y="204746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1F4E1C77-AF58-4CA5-B99C-55F097979406}"/>
              </a:ext>
            </a:extLst>
          </p:cNvPr>
          <p:cNvSpPr txBox="1"/>
          <p:nvPr/>
        </p:nvSpPr>
        <p:spPr>
          <a:xfrm>
            <a:off x="7012600" y="206071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968ACDC4-2F3D-470F-AC84-E68BE9E30B8C}"/>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80EF7AA0-592E-4206-8E3F-540790FCDA22}"/>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5FCC5F35-FE34-4DA4-A7BB-E1EBB213E65F}"/>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215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2E0DB67-801C-4F2F-8B4A-EEB413409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6AAF465F-78F7-48A9-AA69-15418D2C1BBB}"/>
              </a:ext>
            </a:extLst>
          </p:cNvPr>
          <p:cNvGraphicFramePr>
            <a:graphicFrameLocks noGrp="1"/>
          </p:cNvGraphicFramePr>
          <p:nvPr>
            <p:extLst>
              <p:ext uri="{D42A27DB-BD31-4B8C-83A1-F6EECF244321}">
                <p14:modId xmlns:p14="http://schemas.microsoft.com/office/powerpoint/2010/main" val="3517308040"/>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DEF21D0C-8C18-4074-A40E-AA2AD882F140}"/>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259CD286-50B3-4912-BD98-F6B22ABA5F75}"/>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id="{AD493ABB-5170-45C0-960D-00100BC7684F}"/>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C1C1C8FD-1840-40D5-A40E-C5B2C1365B56}"/>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F4E45621-E3B9-48BA-980B-6CE2C2E5127C}"/>
              </a:ext>
            </a:extLst>
          </p:cNvPr>
          <p:cNvSpPr txBox="1"/>
          <p:nvPr/>
        </p:nvSpPr>
        <p:spPr>
          <a:xfrm>
            <a:off x="1287660" y="2064410"/>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392F9E8A-0599-44FD-8F4A-1943744AB065}"/>
              </a:ext>
            </a:extLst>
          </p:cNvPr>
          <p:cNvSpPr txBox="1"/>
          <p:nvPr/>
        </p:nvSpPr>
        <p:spPr>
          <a:xfrm>
            <a:off x="5075585" y="204746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9CA73B4D-FC18-47B0-8E4B-82FC9BD6E1E1}"/>
              </a:ext>
            </a:extLst>
          </p:cNvPr>
          <p:cNvSpPr txBox="1"/>
          <p:nvPr/>
        </p:nvSpPr>
        <p:spPr>
          <a:xfrm>
            <a:off x="7012600" y="2034208"/>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98C84DA2-C556-4C95-A8D4-FBB20CD918BC}"/>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726785D3-4C1E-4767-B455-788D96BCA6EC}"/>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6D8E4A48-FF76-451E-BA3D-E08AC7534A15}"/>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832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E770AE5-6CCB-46F9-8C58-F30D8B763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67961A0F-B4A2-4832-8E86-29A30801557E}"/>
              </a:ext>
            </a:extLst>
          </p:cNvPr>
          <p:cNvGraphicFramePr>
            <a:graphicFrameLocks noGrp="1"/>
          </p:cNvGraphicFramePr>
          <p:nvPr>
            <p:extLst>
              <p:ext uri="{D42A27DB-BD31-4B8C-83A1-F6EECF244321}">
                <p14:modId xmlns:p14="http://schemas.microsoft.com/office/powerpoint/2010/main" val="101020830"/>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C7E958E6-321F-4474-B54A-C37CCD324827}"/>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58D19AB8-66EB-447F-BDA0-163382A82069}"/>
              </a:ext>
            </a:extLst>
          </p:cNvPr>
          <p:cNvSpPr txBox="1"/>
          <p:nvPr/>
        </p:nvSpPr>
        <p:spPr>
          <a:xfrm>
            <a:off x="3207033" y="2048576"/>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id="{C528C4FB-2567-4C81-9104-5B66B58F59A5}"/>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46F5CED1-1950-42B0-BB0D-562FEE7A416D}"/>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69B9298A-9AD1-4294-9B06-2EDE1B4B4D45}"/>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900EC34E-C0DF-43DD-94AF-3D3CF4C855F0}"/>
              </a:ext>
            </a:extLst>
          </p:cNvPr>
          <p:cNvSpPr txBox="1"/>
          <p:nvPr/>
        </p:nvSpPr>
        <p:spPr>
          <a:xfrm>
            <a:off x="5075585" y="204746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6B320480-A44C-4F70-BA9F-9AFEC9F7899F}"/>
              </a:ext>
            </a:extLst>
          </p:cNvPr>
          <p:cNvSpPr txBox="1"/>
          <p:nvPr/>
        </p:nvSpPr>
        <p:spPr>
          <a:xfrm>
            <a:off x="7012600" y="2034208"/>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E5602C17-63C9-4DD5-BA09-F1C56E6F12F2}"/>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D1AB8052-E706-4BEA-A46F-E2C53C52B2F0}"/>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9483B306-0B6F-4163-94DF-7FDDE62BB109}"/>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21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7521B7-9FA1-42FF-882C-27C81C447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id="{9F6EB614-E6E4-45AD-AD41-C04F073C7CC2}"/>
              </a:ext>
            </a:extLst>
          </p:cNvPr>
          <p:cNvSpPr txBox="1"/>
          <p:nvPr/>
        </p:nvSpPr>
        <p:spPr>
          <a:xfrm>
            <a:off x="530086" y="583096"/>
            <a:ext cx="10919791" cy="4724370"/>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Ordenación: </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Consiste en organizar un conjunto de datos en un orden determinado según un criterio.</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La ordenación puede ser interna o externa: </a:t>
            </a:r>
          </a:p>
          <a:p>
            <a:pPr marL="285750" indent="-285750" algn="just">
              <a:buFontTx/>
              <a:buChar char="-"/>
            </a:pPr>
            <a:r>
              <a:rPr lang="es-PE" sz="2300" dirty="0">
                <a:solidFill>
                  <a:schemeClr val="bg1"/>
                </a:solidFill>
                <a:latin typeface="Arial" panose="020B0604020202020204" pitchFamily="34" charset="0"/>
                <a:cs typeface="Arial" panose="020B0604020202020204" pitchFamily="34" charset="0"/>
              </a:rPr>
              <a:t>Interna: La hacemos en memoria con arreglos. Es muy rápida.</a:t>
            </a:r>
          </a:p>
          <a:p>
            <a:pPr marL="285750" indent="-285750" algn="just">
              <a:buFontTx/>
              <a:buChar char="-"/>
            </a:pPr>
            <a:r>
              <a:rPr lang="es-PE" sz="2300" dirty="0">
                <a:solidFill>
                  <a:schemeClr val="bg1"/>
                </a:solidFill>
                <a:latin typeface="Arial" panose="020B0604020202020204" pitchFamily="34" charset="0"/>
                <a:cs typeface="Arial" panose="020B0604020202020204" pitchFamily="34" charset="0"/>
              </a:rPr>
              <a:t>Externa: La hacemos en dispositivos de almacenamiento externo con archivos.</a:t>
            </a:r>
          </a:p>
          <a:p>
            <a:pPr marL="285750" indent="-285750" algn="just">
              <a:buFontTx/>
              <a:buChar char="-"/>
            </a:pPr>
            <a:endParaRPr lang="es-PE" sz="2300" dirty="0">
              <a:solidFill>
                <a:schemeClr val="bg1"/>
              </a:solidFill>
              <a:latin typeface="Arial" panose="020B0604020202020204" pitchFamily="34" charset="0"/>
              <a:cs typeface="Arial" panose="020B0604020202020204" pitchFamily="34" charset="0"/>
            </a:endParaRPr>
          </a:p>
          <a:p>
            <a:pPr algn="just"/>
            <a:r>
              <a:rPr lang="es-PE" sz="2300" dirty="0">
                <a:solidFill>
                  <a:schemeClr val="bg1"/>
                </a:solidFill>
                <a:latin typeface="Arial" panose="020B0604020202020204" pitchFamily="34" charset="0"/>
                <a:cs typeface="Arial" panose="020B0604020202020204" pitchFamily="34" charset="0"/>
              </a:rPr>
              <a:t>Para determinar lo bueno que es un algoritmo de ordenación, hay que ver la complejidad del algoritmo, es decir se mide en el número de operaciones básicas que realiza un algoritmo. La operación básica de un algoritmo es la operación fundamental, que es la comparación.</a:t>
            </a:r>
          </a:p>
        </p:txBody>
      </p:sp>
    </p:spTree>
    <p:extLst>
      <p:ext uri="{BB962C8B-B14F-4D97-AF65-F5344CB8AC3E}">
        <p14:creationId xmlns:p14="http://schemas.microsoft.com/office/powerpoint/2010/main" val="675154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down)">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2752F4A-BFFC-4A8A-88CC-3D8A2921C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4453F03F-C1D4-4A99-AF42-266C37AA9353}"/>
              </a:ext>
            </a:extLst>
          </p:cNvPr>
          <p:cNvGraphicFramePr>
            <a:graphicFrameLocks noGrp="1"/>
          </p:cNvGraphicFramePr>
          <p:nvPr>
            <p:extLst>
              <p:ext uri="{D42A27DB-BD31-4B8C-83A1-F6EECF244321}">
                <p14:modId xmlns:p14="http://schemas.microsoft.com/office/powerpoint/2010/main" val="986361893"/>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A98C274E-3070-44ED-B993-84E7B2936816}"/>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160CFC68-B3D6-4938-83B3-F63FD19069E0}"/>
              </a:ext>
            </a:extLst>
          </p:cNvPr>
          <p:cNvSpPr txBox="1"/>
          <p:nvPr/>
        </p:nvSpPr>
        <p:spPr>
          <a:xfrm>
            <a:off x="3207033" y="2048574"/>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id="{A4655A83-C64D-4D45-A91C-E5B245C1A1F6}"/>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6DBB4F51-685E-4C79-9255-849ED9E15863}"/>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A88503D4-B566-4F39-8DCF-7BD7CF66F101}"/>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90E43481-CF02-4334-A751-EA5C51E9317E}"/>
              </a:ext>
            </a:extLst>
          </p:cNvPr>
          <p:cNvSpPr txBox="1"/>
          <p:nvPr/>
        </p:nvSpPr>
        <p:spPr>
          <a:xfrm>
            <a:off x="5075585" y="204746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1B53E309-B396-4625-8611-B139AC5243FC}"/>
              </a:ext>
            </a:extLst>
          </p:cNvPr>
          <p:cNvSpPr txBox="1"/>
          <p:nvPr/>
        </p:nvSpPr>
        <p:spPr>
          <a:xfrm>
            <a:off x="7012600" y="2034208"/>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F371ACE5-9B7E-4861-AADF-1DD8323AC016}"/>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D78837A8-7DB5-4B95-BA38-F93D7C908D30}"/>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DE1D5F65-92F7-4DB8-A2BD-51F955AB0E06}"/>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10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DDE0E58-FC42-406D-94E3-B0186B5B5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A757D493-2FDB-45F8-8DF5-5F787E63B7AA}"/>
              </a:ext>
            </a:extLst>
          </p:cNvPr>
          <p:cNvGraphicFramePr>
            <a:graphicFrameLocks noGrp="1"/>
          </p:cNvGraphicFramePr>
          <p:nvPr>
            <p:extLst>
              <p:ext uri="{D42A27DB-BD31-4B8C-83A1-F6EECF244321}">
                <p14:modId xmlns:p14="http://schemas.microsoft.com/office/powerpoint/2010/main" val="1845713631"/>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F02393A4-0E7A-44F0-88F0-FB4E51998016}"/>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A727668E-B319-43D7-9800-B32C055E16B7}"/>
              </a:ext>
            </a:extLst>
          </p:cNvPr>
          <p:cNvSpPr txBox="1"/>
          <p:nvPr/>
        </p:nvSpPr>
        <p:spPr>
          <a:xfrm>
            <a:off x="3207033" y="2048574"/>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id="{7132BC2C-96C4-4E39-9198-CD00B5A9C526}"/>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AACCD828-4351-4431-8F05-FEE3CD352205}"/>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DCD2923C-674B-4EAB-84D2-142E6059DDB2}"/>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6D40D41F-1B94-4967-B94D-947051F9E834}"/>
              </a:ext>
            </a:extLst>
          </p:cNvPr>
          <p:cNvSpPr txBox="1"/>
          <p:nvPr/>
        </p:nvSpPr>
        <p:spPr>
          <a:xfrm>
            <a:off x="5075585" y="2034208"/>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D55D42AB-3019-4C38-B57B-8383F867E416}"/>
              </a:ext>
            </a:extLst>
          </p:cNvPr>
          <p:cNvSpPr txBox="1"/>
          <p:nvPr/>
        </p:nvSpPr>
        <p:spPr>
          <a:xfrm>
            <a:off x="7012600" y="2034208"/>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33719577-DEB1-4424-A9EF-BEE8E347B175}"/>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58191AA6-6933-4F5A-A812-8013DFF4A03E}"/>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AF7C874B-172C-4FF4-81F7-B7A37B328373}"/>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383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F85242F-2D42-4256-908E-F18E9A3C4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465C86F4-F7E8-4B76-B5F0-E40E69E038F7}"/>
              </a:ext>
            </a:extLst>
          </p:cNvPr>
          <p:cNvGraphicFramePr>
            <a:graphicFrameLocks noGrp="1"/>
          </p:cNvGraphicFramePr>
          <p:nvPr>
            <p:extLst>
              <p:ext uri="{D42A27DB-BD31-4B8C-83A1-F6EECF244321}">
                <p14:modId xmlns:p14="http://schemas.microsoft.com/office/powerpoint/2010/main" val="1399752334"/>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D9D0E904-ACE3-4617-9846-155F428652FC}"/>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49DB330B-EF88-4719-95BF-3AC6440496ED}"/>
              </a:ext>
            </a:extLst>
          </p:cNvPr>
          <p:cNvSpPr txBox="1"/>
          <p:nvPr/>
        </p:nvSpPr>
        <p:spPr>
          <a:xfrm>
            <a:off x="3207033" y="2048574"/>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id="{787ABA02-3AD5-4184-91DB-A097B8814595}"/>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15303574-2A1A-4060-B7AC-E6D1115C73CF}"/>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0F9CBC4A-535F-4625-AE9E-1DE44EB792E2}"/>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9282D7C8-A46B-491C-A6E3-C658F48CBFA4}"/>
              </a:ext>
            </a:extLst>
          </p:cNvPr>
          <p:cNvSpPr txBox="1"/>
          <p:nvPr/>
        </p:nvSpPr>
        <p:spPr>
          <a:xfrm>
            <a:off x="5075585" y="2034208"/>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DBD73418-DD5D-4166-91D6-4DD4DEE6D3CF}"/>
              </a:ext>
            </a:extLst>
          </p:cNvPr>
          <p:cNvSpPr txBox="1"/>
          <p:nvPr/>
        </p:nvSpPr>
        <p:spPr>
          <a:xfrm>
            <a:off x="7012600" y="2007704"/>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BE94CC2A-1C14-477D-8055-A35A25B774EC}"/>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690B21F3-4C28-4BD8-AD48-C1766C011DB2}"/>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53815F18-CFD0-4C1C-9533-CA30DDA32ABE}"/>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248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958D014-3AE9-4C85-97D6-1ED5F647F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3FA742D2-13AB-4EE0-BE30-6B2FFF198D50}"/>
              </a:ext>
            </a:extLst>
          </p:cNvPr>
          <p:cNvGraphicFramePr>
            <a:graphicFrameLocks noGrp="1"/>
          </p:cNvGraphicFramePr>
          <p:nvPr>
            <p:extLst>
              <p:ext uri="{D42A27DB-BD31-4B8C-83A1-F6EECF244321}">
                <p14:modId xmlns:p14="http://schemas.microsoft.com/office/powerpoint/2010/main" val="348138043"/>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F6DBA8FF-B51E-49A6-8B93-E5549B89C323}"/>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31AAE79E-97D5-43BD-A0A9-908AF9B72809}"/>
              </a:ext>
            </a:extLst>
          </p:cNvPr>
          <p:cNvSpPr txBox="1"/>
          <p:nvPr/>
        </p:nvSpPr>
        <p:spPr>
          <a:xfrm>
            <a:off x="3207033" y="2048574"/>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  </a:t>
            </a:r>
          </a:p>
        </p:txBody>
      </p:sp>
      <p:sp>
        <p:nvSpPr>
          <p:cNvPr id="8" name="CuadroTexto 7">
            <a:extLst>
              <a:ext uri="{FF2B5EF4-FFF2-40B4-BE49-F238E27FC236}">
                <a16:creationId xmlns:a16="http://schemas.microsoft.com/office/drawing/2014/main" id="{002FE6A3-F53C-449F-BA93-4A28EDCCE1C4}"/>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9F09034E-032E-467C-AB54-1B6FE33F3E44}"/>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AC1B6D52-2470-4ACD-A071-327DFF6DE923}"/>
              </a:ext>
            </a:extLst>
          </p:cNvPr>
          <p:cNvSpPr txBox="1"/>
          <p:nvPr/>
        </p:nvSpPr>
        <p:spPr>
          <a:xfrm>
            <a:off x="1287660" y="2051159"/>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9D668E4D-73FA-4DFE-A36C-9151997A4862}"/>
              </a:ext>
            </a:extLst>
          </p:cNvPr>
          <p:cNvSpPr txBox="1"/>
          <p:nvPr/>
        </p:nvSpPr>
        <p:spPr>
          <a:xfrm>
            <a:off x="5075585" y="2034208"/>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3 </a:t>
            </a:r>
          </a:p>
        </p:txBody>
      </p:sp>
      <p:sp>
        <p:nvSpPr>
          <p:cNvPr id="12" name="CuadroTexto 11">
            <a:extLst>
              <a:ext uri="{FF2B5EF4-FFF2-40B4-BE49-F238E27FC236}">
                <a16:creationId xmlns:a16="http://schemas.microsoft.com/office/drawing/2014/main" id="{E761CC9D-BFD9-48C9-8F02-7A9A8E6C2FFB}"/>
              </a:ext>
            </a:extLst>
          </p:cNvPr>
          <p:cNvSpPr txBox="1"/>
          <p:nvPr/>
        </p:nvSpPr>
        <p:spPr>
          <a:xfrm>
            <a:off x="7012600" y="2007704"/>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13" name="CuadroTexto 12">
            <a:extLst>
              <a:ext uri="{FF2B5EF4-FFF2-40B4-BE49-F238E27FC236}">
                <a16:creationId xmlns:a16="http://schemas.microsoft.com/office/drawing/2014/main" id="{6B868AB3-88A6-4C90-92C7-8897005803D0}"/>
              </a:ext>
            </a:extLst>
          </p:cNvPr>
          <p:cNvSpPr txBox="1"/>
          <p:nvPr/>
        </p:nvSpPr>
        <p:spPr>
          <a:xfrm>
            <a:off x="8792271" y="2044703"/>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5</a:t>
            </a:r>
          </a:p>
        </p:txBody>
      </p:sp>
      <p:sp>
        <p:nvSpPr>
          <p:cNvPr id="14" name="Rectángulo 13">
            <a:extLst>
              <a:ext uri="{FF2B5EF4-FFF2-40B4-BE49-F238E27FC236}">
                <a16:creationId xmlns:a16="http://schemas.microsoft.com/office/drawing/2014/main" id="{156A854F-FF3E-44F1-BC01-B8DB08B7D3EB}"/>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807D1820-A8DD-43ED-B447-D2A816CC6B0F}"/>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955EAD33-DCD8-44B7-A53A-79DA3F9BB5F7}"/>
              </a:ext>
            </a:extLst>
          </p:cNvPr>
          <p:cNvSpPr txBox="1"/>
          <p:nvPr/>
        </p:nvSpPr>
        <p:spPr>
          <a:xfrm>
            <a:off x="1287660" y="1133061"/>
            <a:ext cx="9444385" cy="630942"/>
          </a:xfrm>
          <a:prstGeom prst="rect">
            <a:avLst/>
          </a:prstGeom>
          <a:noFill/>
        </p:spPr>
        <p:txBody>
          <a:bodyPr wrap="square" rtlCol="0">
            <a:spAutoFit/>
          </a:bodyPr>
          <a:lstStyle/>
          <a:p>
            <a:pPr algn="ctr"/>
            <a:r>
              <a:rPr lang="es-PE" sz="3500" dirty="0">
                <a:solidFill>
                  <a:schemeClr val="bg1"/>
                </a:solidFill>
                <a:latin typeface="Arial" panose="020B0604020202020204" pitchFamily="34" charset="0"/>
                <a:cs typeface="Arial" panose="020B0604020202020204" pitchFamily="34" charset="0"/>
              </a:rPr>
              <a:t>Ordenado</a:t>
            </a:r>
          </a:p>
        </p:txBody>
      </p:sp>
    </p:spTree>
    <p:extLst>
      <p:ext uri="{BB962C8B-B14F-4D97-AF65-F5344CB8AC3E}">
        <p14:creationId xmlns:p14="http://schemas.microsoft.com/office/powerpoint/2010/main" val="304172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13C61FA-D4DA-4309-A803-BDFBE8BC0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id="{6BD2DCBE-99CE-41E8-B5E7-DB8F3C9AE324}"/>
              </a:ext>
            </a:extLst>
          </p:cNvPr>
          <p:cNvSpPr txBox="1"/>
          <p:nvPr/>
        </p:nvSpPr>
        <p:spPr>
          <a:xfrm>
            <a:off x="530086" y="583096"/>
            <a:ext cx="10919791" cy="4247317"/>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Algoritmos de Ordenación: </a:t>
            </a:r>
          </a:p>
          <a:p>
            <a:pPr algn="just"/>
            <a:endParaRPr lang="es-PE" sz="3000"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de la Burbuja</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de Inserción</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de Selección</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Radix Sort</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Shell</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Mezclas</a:t>
            </a:r>
          </a:p>
          <a:p>
            <a:pPr marL="342900" indent="-342900" algn="just">
              <a:buFont typeface="Wingdings" panose="05000000000000000000" pitchFamily="2" charset="2"/>
              <a:buChar char="q"/>
            </a:pPr>
            <a:r>
              <a:rPr lang="es-PE" sz="3000" dirty="0">
                <a:solidFill>
                  <a:schemeClr val="bg1"/>
                </a:solidFill>
                <a:latin typeface="Arial" panose="020B0604020202020204" pitchFamily="34" charset="0"/>
                <a:cs typeface="Arial" panose="020B0604020202020204" pitchFamily="34" charset="0"/>
              </a:rPr>
              <a:t> Método Quick Sort</a:t>
            </a:r>
          </a:p>
        </p:txBody>
      </p:sp>
      <p:sp>
        <p:nvSpPr>
          <p:cNvPr id="6" name="Rectángulo 5">
            <a:extLst>
              <a:ext uri="{FF2B5EF4-FFF2-40B4-BE49-F238E27FC236}">
                <a16:creationId xmlns:a16="http://schemas.microsoft.com/office/drawing/2014/main" id="{327E5824-F5DB-4D1C-90DC-9DC5435DE26D}"/>
              </a:ext>
            </a:extLst>
          </p:cNvPr>
          <p:cNvSpPr/>
          <p:nvPr/>
        </p:nvSpPr>
        <p:spPr>
          <a:xfrm>
            <a:off x="530086" y="1523999"/>
            <a:ext cx="4479236" cy="4638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04946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wipe(down)">
                                      <p:cBhvr>
                                        <p:cTn id="10" dur="500"/>
                                        <p:tgtEl>
                                          <p:spTgt spid="5">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wipe(down)">
                                      <p:cBhvr>
                                        <p:cTn id="13" dur="500"/>
                                        <p:tgtEl>
                                          <p:spTgt spid="5">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wipe(down)">
                                      <p:cBhvr>
                                        <p:cTn id="16" dur="500"/>
                                        <p:tgtEl>
                                          <p:spTgt spid="5">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wipe(down)">
                                      <p:cBhvr>
                                        <p:cTn id="19" dur="500"/>
                                        <p:tgtEl>
                                          <p:spTgt spid="5">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wipe(down)">
                                      <p:cBhvr>
                                        <p:cTn id="22" dur="500"/>
                                        <p:tgtEl>
                                          <p:spTgt spid="5">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wipe(down)">
                                      <p:cBhvr>
                                        <p:cTn id="25" dur="500"/>
                                        <p:tgtEl>
                                          <p:spTgt spid="5">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3B6FDB-9766-4FE3-9524-E87AE1AC2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id="{0198AB4A-E460-44C3-800E-EF823178707E}"/>
              </a:ext>
            </a:extLst>
          </p:cNvPr>
          <p:cNvSpPr txBox="1"/>
          <p:nvPr/>
        </p:nvSpPr>
        <p:spPr>
          <a:xfrm>
            <a:off x="530086" y="583096"/>
            <a:ext cx="10919791" cy="2400657"/>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Método de la Burbuja: </a:t>
            </a:r>
          </a:p>
          <a:p>
            <a:pPr algn="just"/>
            <a:endParaRPr lang="es-PE" sz="3000" dirty="0">
              <a:solidFill>
                <a:schemeClr val="bg1"/>
              </a:solidFill>
              <a:latin typeface="Arial" panose="020B0604020202020204" pitchFamily="34" charset="0"/>
              <a:cs typeface="Arial" panose="020B0604020202020204" pitchFamily="34" charset="0"/>
            </a:endParaRPr>
          </a:p>
          <a:p>
            <a:pPr algn="just"/>
            <a:r>
              <a:rPr lang="es-PE" sz="3000" dirty="0">
                <a:solidFill>
                  <a:schemeClr val="bg1"/>
                </a:solidFill>
                <a:latin typeface="Arial" panose="020B0604020202020204" pitchFamily="34" charset="0"/>
                <a:cs typeface="Arial" panose="020B0604020202020204" pitchFamily="34" charset="0"/>
              </a:rPr>
              <a:t>La filosofía de este método es ir comparando los elementos del arreglo de 2 en 2 y si no están colocados correctamente intercambiarlos, así hasta que tengamos el arreglo ordenado.</a:t>
            </a:r>
          </a:p>
        </p:txBody>
      </p:sp>
    </p:spTree>
    <p:extLst>
      <p:ext uri="{BB962C8B-B14F-4D97-AF65-F5344CB8AC3E}">
        <p14:creationId xmlns:p14="http://schemas.microsoft.com/office/powerpoint/2010/main" val="1439983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F157AC8-2415-4D32-B9C0-EEABDDA8E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id="{E1401181-6D67-48BA-ADC7-577BB4B40718}"/>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graphicFrame>
        <p:nvGraphicFramePr>
          <p:cNvPr id="6" name="Tabla 5">
            <a:extLst>
              <a:ext uri="{FF2B5EF4-FFF2-40B4-BE49-F238E27FC236}">
                <a16:creationId xmlns:a16="http://schemas.microsoft.com/office/drawing/2014/main" id="{27CA0C7B-C0B3-4082-AF15-1480CFEF6064}"/>
              </a:ext>
            </a:extLst>
          </p:cNvPr>
          <p:cNvGraphicFramePr>
            <a:graphicFrameLocks noGrp="1"/>
          </p:cNvGraphicFramePr>
          <p:nvPr>
            <p:extLst>
              <p:ext uri="{D42A27DB-BD31-4B8C-83A1-F6EECF244321}">
                <p14:modId xmlns:p14="http://schemas.microsoft.com/office/powerpoint/2010/main" val="3417505326"/>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8" name="CuadroTexto 7">
            <a:extLst>
              <a:ext uri="{FF2B5EF4-FFF2-40B4-BE49-F238E27FC236}">
                <a16:creationId xmlns:a16="http://schemas.microsoft.com/office/drawing/2014/main" id="{8FB2EE4E-2EDD-45F0-82D2-73453E085A95}"/>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9" name="CuadroTexto 8">
            <a:extLst>
              <a:ext uri="{FF2B5EF4-FFF2-40B4-BE49-F238E27FC236}">
                <a16:creationId xmlns:a16="http://schemas.microsoft.com/office/drawing/2014/main" id="{ABE967FA-EA45-4E00-A1D8-9BED1E2A8148}"/>
              </a:ext>
            </a:extLst>
          </p:cNvPr>
          <p:cNvSpPr txBox="1"/>
          <p:nvPr/>
        </p:nvSpPr>
        <p:spPr>
          <a:xfrm>
            <a:off x="1300918" y="2047461"/>
            <a:ext cx="9444385"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4            1              5             3              2  </a:t>
            </a:r>
          </a:p>
        </p:txBody>
      </p:sp>
      <p:sp>
        <p:nvSpPr>
          <p:cNvPr id="11" name="CuadroTexto 10">
            <a:extLst>
              <a:ext uri="{FF2B5EF4-FFF2-40B4-BE49-F238E27FC236}">
                <a16:creationId xmlns:a16="http://schemas.microsoft.com/office/drawing/2014/main" id="{81340AC0-4333-4DE4-B504-8E0394BCABAB}"/>
              </a:ext>
            </a:extLst>
          </p:cNvPr>
          <p:cNvSpPr txBox="1"/>
          <p:nvPr/>
        </p:nvSpPr>
        <p:spPr>
          <a:xfrm>
            <a:off x="536712" y="3971619"/>
            <a:ext cx="10919791" cy="1631216"/>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Utilizaremos 2 iteradores: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500" dirty="0">
                <a:solidFill>
                  <a:schemeClr val="bg1"/>
                </a:solidFill>
                <a:latin typeface="Arial" panose="020B0604020202020204" pitchFamily="34" charset="0"/>
                <a:cs typeface="Arial" panose="020B0604020202020204" pitchFamily="34" charset="0"/>
              </a:rPr>
              <a:t>i = va a contar las vueltas que daremos al arreglo (n-1).</a:t>
            </a:r>
          </a:p>
          <a:p>
            <a:pPr algn="just"/>
            <a:r>
              <a:rPr lang="es-PE" sz="2500" dirty="0">
                <a:solidFill>
                  <a:schemeClr val="bg1"/>
                </a:solidFill>
                <a:latin typeface="Arial" panose="020B0604020202020204" pitchFamily="34" charset="0"/>
                <a:cs typeface="Arial" panose="020B0604020202020204" pitchFamily="34" charset="0"/>
              </a:rPr>
              <a:t>j = representará las posiciones del arreglo.</a:t>
            </a:r>
          </a:p>
        </p:txBody>
      </p:sp>
    </p:spTree>
    <p:extLst>
      <p:ext uri="{BB962C8B-B14F-4D97-AF65-F5344CB8AC3E}">
        <p14:creationId xmlns:p14="http://schemas.microsoft.com/office/powerpoint/2010/main" val="675540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B942B15-10B9-4C03-B95A-CA4EDDDD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sp>
        <p:nvSpPr>
          <p:cNvPr id="5" name="CuadroTexto 4">
            <a:extLst>
              <a:ext uri="{FF2B5EF4-FFF2-40B4-BE49-F238E27FC236}">
                <a16:creationId xmlns:a16="http://schemas.microsoft.com/office/drawing/2014/main" id="{6F0F47E1-D9AC-4BB5-9A0B-BFA8E84CCABA}"/>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graphicFrame>
        <p:nvGraphicFramePr>
          <p:cNvPr id="6" name="Tabla 5">
            <a:extLst>
              <a:ext uri="{FF2B5EF4-FFF2-40B4-BE49-F238E27FC236}">
                <a16:creationId xmlns:a16="http://schemas.microsoft.com/office/drawing/2014/main" id="{9685C115-1FD0-4D67-8D06-8C96F9D083E3}"/>
              </a:ext>
            </a:extLst>
          </p:cNvPr>
          <p:cNvGraphicFramePr>
            <a:graphicFrameLocks noGrp="1"/>
          </p:cNvGraphicFramePr>
          <p:nvPr>
            <p:extLst>
              <p:ext uri="{D42A27DB-BD31-4B8C-83A1-F6EECF244321}">
                <p14:modId xmlns:p14="http://schemas.microsoft.com/office/powerpoint/2010/main" val="1926242295"/>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7" name="CuadroTexto 6">
            <a:extLst>
              <a:ext uri="{FF2B5EF4-FFF2-40B4-BE49-F238E27FC236}">
                <a16:creationId xmlns:a16="http://schemas.microsoft.com/office/drawing/2014/main" id="{A568A1DF-969A-4A24-B872-37C0B1E0E881}"/>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8" name="CuadroTexto 7">
            <a:extLst>
              <a:ext uri="{FF2B5EF4-FFF2-40B4-BE49-F238E27FC236}">
                <a16:creationId xmlns:a16="http://schemas.microsoft.com/office/drawing/2014/main" id="{A35ABF4C-D9F8-4509-ADCD-BAB85350D3A2}"/>
              </a:ext>
            </a:extLst>
          </p:cNvPr>
          <p:cNvSpPr txBox="1"/>
          <p:nvPr/>
        </p:nvSpPr>
        <p:spPr>
          <a:xfrm>
            <a:off x="1300918" y="2047461"/>
            <a:ext cx="9444385"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4            1              5             3              2  </a:t>
            </a:r>
          </a:p>
        </p:txBody>
      </p:sp>
      <p:sp>
        <p:nvSpPr>
          <p:cNvPr id="9" name="CuadroTexto 8">
            <a:extLst>
              <a:ext uri="{FF2B5EF4-FFF2-40B4-BE49-F238E27FC236}">
                <a16:creationId xmlns:a16="http://schemas.microsoft.com/office/drawing/2014/main" id="{5BA1466A-BA17-4D27-B9FC-8C9A294196B3}"/>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9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73B7B68-1EEA-4FE5-9B9A-B59464F7A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7AC9DBDD-4336-4439-835D-F08B5BD3C79B}"/>
              </a:ext>
            </a:extLst>
          </p:cNvPr>
          <p:cNvGraphicFramePr>
            <a:graphicFrameLocks noGrp="1"/>
          </p:cNvGraphicFramePr>
          <p:nvPr>
            <p:extLst>
              <p:ext uri="{D42A27DB-BD31-4B8C-83A1-F6EECF244321}">
                <p14:modId xmlns:p14="http://schemas.microsoft.com/office/powerpoint/2010/main" val="2365572499"/>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7506A736-573F-409F-A1CA-A523A6EAF71C}"/>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91896FF0-F386-4C72-86E0-8E7CBE32049D}"/>
              </a:ext>
            </a:extLst>
          </p:cNvPr>
          <p:cNvSpPr txBox="1"/>
          <p:nvPr/>
        </p:nvSpPr>
        <p:spPr>
          <a:xfrm>
            <a:off x="1300918" y="2047461"/>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id="{FDD01A63-1E8D-46FA-B26B-1F2F4DEABADD}"/>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1A775EDF-8996-4B58-875D-50A78B4E30A5}"/>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1" name="CuadroTexto 10">
            <a:extLst>
              <a:ext uri="{FF2B5EF4-FFF2-40B4-BE49-F238E27FC236}">
                <a16:creationId xmlns:a16="http://schemas.microsoft.com/office/drawing/2014/main" id="{E98D9A05-38E8-46E2-B11C-39C1189D96CA}"/>
              </a:ext>
            </a:extLst>
          </p:cNvPr>
          <p:cNvSpPr txBox="1"/>
          <p:nvPr/>
        </p:nvSpPr>
        <p:spPr>
          <a:xfrm>
            <a:off x="3242364" y="2067338"/>
            <a:ext cx="1462160"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2" name="CuadroTexto 11">
            <a:extLst>
              <a:ext uri="{FF2B5EF4-FFF2-40B4-BE49-F238E27FC236}">
                <a16:creationId xmlns:a16="http://schemas.microsoft.com/office/drawing/2014/main" id="{DD7D27C9-901C-4BCA-8F31-CEBDB1255C92}"/>
              </a:ext>
            </a:extLst>
          </p:cNvPr>
          <p:cNvSpPr txBox="1"/>
          <p:nvPr/>
        </p:nvSpPr>
        <p:spPr>
          <a:xfrm>
            <a:off x="5075585" y="2073964"/>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5 </a:t>
            </a:r>
          </a:p>
        </p:txBody>
      </p:sp>
      <p:sp>
        <p:nvSpPr>
          <p:cNvPr id="13" name="CuadroTexto 12">
            <a:extLst>
              <a:ext uri="{FF2B5EF4-FFF2-40B4-BE49-F238E27FC236}">
                <a16:creationId xmlns:a16="http://schemas.microsoft.com/office/drawing/2014/main" id="{82C360FC-9D97-4149-BD9B-950DA5EF9094}"/>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14" name="CuadroTexto 13">
            <a:extLst>
              <a:ext uri="{FF2B5EF4-FFF2-40B4-BE49-F238E27FC236}">
                <a16:creationId xmlns:a16="http://schemas.microsoft.com/office/drawing/2014/main" id="{A3F4B756-E1FA-4C55-BDEE-341F2982CAB8}"/>
              </a:ext>
            </a:extLst>
          </p:cNvPr>
          <p:cNvSpPr txBox="1"/>
          <p:nvPr/>
        </p:nvSpPr>
        <p:spPr>
          <a:xfrm>
            <a:off x="8852459" y="2068624"/>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a:t>
            </a:r>
          </a:p>
        </p:txBody>
      </p:sp>
      <p:sp>
        <p:nvSpPr>
          <p:cNvPr id="15" name="Rectángulo 14">
            <a:extLst>
              <a:ext uri="{FF2B5EF4-FFF2-40B4-BE49-F238E27FC236}">
                <a16:creationId xmlns:a16="http://schemas.microsoft.com/office/drawing/2014/main" id="{AD33CB71-46EE-4776-B15D-8123C6552250}"/>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6" name="CuadroTexto 15">
            <a:extLst>
              <a:ext uri="{FF2B5EF4-FFF2-40B4-BE49-F238E27FC236}">
                <a16:creationId xmlns:a16="http://schemas.microsoft.com/office/drawing/2014/main" id="{013382D7-8D07-446B-845A-5FB374501709}"/>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15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grpId="0" nodeType="clickEffect">
                                  <p:stCondLst>
                                    <p:cond delay="0"/>
                                  </p:stCondLst>
                                  <p:childTnLst>
                                    <p:animMotion origin="layout" path="M 1.25E-6 -4.44444E-6 L 0.15651 -0.00069 " pathEditMode="relative" rAng="0" ptsTypes="AA">
                                      <p:cBhvr>
                                        <p:cTn id="16" dur="2000" fill="hold"/>
                                        <p:tgtEl>
                                          <p:spTgt spid="7"/>
                                        </p:tgtEl>
                                        <p:attrNameLst>
                                          <p:attrName>ppt_x</p:attrName>
                                          <p:attrName>ppt_y</p:attrName>
                                        </p:attrNameLst>
                                      </p:cBhvr>
                                      <p:rCtr x="7826" y="-46"/>
                                    </p:animMotion>
                                  </p:childTnLst>
                                </p:cTn>
                              </p:par>
                            </p:childTnLst>
                          </p:cTn>
                        </p:par>
                      </p:childTnLst>
                    </p:cTn>
                  </p:par>
                  <p:par>
                    <p:cTn id="17" fill="hold">
                      <p:stCondLst>
                        <p:cond delay="indefinite"/>
                      </p:stCondLst>
                      <p:childTnLst>
                        <p:par>
                          <p:cTn id="18" fill="hold">
                            <p:stCondLst>
                              <p:cond delay="0"/>
                            </p:stCondLst>
                            <p:childTnLst>
                              <p:par>
                                <p:cTn id="19" presetID="35" presetClass="path" presetSubtype="0" accel="50000" decel="50000" fill="hold" grpId="0" nodeType="clickEffect">
                                  <p:stCondLst>
                                    <p:cond delay="0"/>
                                  </p:stCondLst>
                                  <p:childTnLst>
                                    <p:animMotion origin="layout" path="M -1.25E-6 -3.7037E-6 L -0.14531 -0.00301 " pathEditMode="relative" rAng="0" ptsTypes="AA">
                                      <p:cBhvr>
                                        <p:cTn id="20" dur="2000" fill="hold"/>
                                        <p:tgtEl>
                                          <p:spTgt spid="11"/>
                                        </p:tgtEl>
                                        <p:attrNameLst>
                                          <p:attrName>ppt_x</p:attrName>
                                          <p:attrName>ppt_y</p:attrName>
                                        </p:attrNameLst>
                                      </p:cBhvr>
                                      <p:rCtr x="-738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23DA7F3-C5F1-4FDF-B834-AC3F5945F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DCD66D14-FA50-4063-BFC7-C097F59CD5AA}"/>
              </a:ext>
            </a:extLst>
          </p:cNvPr>
          <p:cNvGraphicFramePr>
            <a:graphicFrameLocks noGrp="1"/>
          </p:cNvGraphicFramePr>
          <p:nvPr>
            <p:extLst>
              <p:ext uri="{D42A27DB-BD31-4B8C-83A1-F6EECF244321}">
                <p14:modId xmlns:p14="http://schemas.microsoft.com/office/powerpoint/2010/main" val="2519724324"/>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41AF2C48-F9E7-4894-BFC8-9D424270794E}"/>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8B005565-766A-4A94-8D7E-59EDF8D7AB04}"/>
              </a:ext>
            </a:extLst>
          </p:cNvPr>
          <p:cNvSpPr txBox="1"/>
          <p:nvPr/>
        </p:nvSpPr>
        <p:spPr>
          <a:xfrm>
            <a:off x="3209232" y="2034209"/>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id="{70F9E190-0F65-4120-80D9-6E955B72BD73}"/>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2A0DEA3D-2541-4D2A-9B7F-566063CDEAC7}"/>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A48CFBBD-08C4-4F1D-B160-B0FEF7840ECF}"/>
              </a:ext>
            </a:extLst>
          </p:cNvPr>
          <p:cNvSpPr txBox="1"/>
          <p:nvPr/>
        </p:nvSpPr>
        <p:spPr>
          <a:xfrm>
            <a:off x="1287659" y="2067338"/>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0839A292-855E-4B02-8B48-6C5DCABFE484}"/>
              </a:ext>
            </a:extLst>
          </p:cNvPr>
          <p:cNvSpPr txBox="1"/>
          <p:nvPr/>
        </p:nvSpPr>
        <p:spPr>
          <a:xfrm>
            <a:off x="5075585" y="2060712"/>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5 </a:t>
            </a:r>
          </a:p>
        </p:txBody>
      </p:sp>
      <p:sp>
        <p:nvSpPr>
          <p:cNvPr id="12" name="CuadroTexto 11">
            <a:extLst>
              <a:ext uri="{FF2B5EF4-FFF2-40B4-BE49-F238E27FC236}">
                <a16:creationId xmlns:a16="http://schemas.microsoft.com/office/drawing/2014/main" id="{785DCD9C-4A81-4E6D-8A9B-0CF29D11E444}"/>
              </a:ext>
            </a:extLst>
          </p:cNvPr>
          <p:cNvSpPr txBox="1"/>
          <p:nvPr/>
        </p:nvSpPr>
        <p:spPr>
          <a:xfrm>
            <a:off x="7019238" y="2080592"/>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13" name="CuadroTexto 12">
            <a:extLst>
              <a:ext uri="{FF2B5EF4-FFF2-40B4-BE49-F238E27FC236}">
                <a16:creationId xmlns:a16="http://schemas.microsoft.com/office/drawing/2014/main" id="{6B0E5CB7-658B-461A-AE8B-4787E7387962}"/>
              </a:ext>
            </a:extLst>
          </p:cNvPr>
          <p:cNvSpPr txBox="1"/>
          <p:nvPr/>
        </p:nvSpPr>
        <p:spPr>
          <a:xfrm>
            <a:off x="8852459" y="2068624"/>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a:t>
            </a:r>
          </a:p>
        </p:txBody>
      </p:sp>
      <p:sp>
        <p:nvSpPr>
          <p:cNvPr id="14" name="Rectángulo 13">
            <a:extLst>
              <a:ext uri="{FF2B5EF4-FFF2-40B4-BE49-F238E27FC236}">
                <a16:creationId xmlns:a16="http://schemas.microsoft.com/office/drawing/2014/main" id="{61AB69AC-D6CF-49E7-B3C4-83FA7938B16B}"/>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1213C5D4-30F1-4030-BB6A-6AFB229FC80F}"/>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363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4B4A808-2AF8-4724-91E7-66351DC9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70" y="0"/>
            <a:ext cx="12287270" cy="6858000"/>
          </a:xfrm>
          <a:prstGeom prst="rect">
            <a:avLst/>
          </a:prstGeom>
        </p:spPr>
      </p:pic>
      <p:graphicFrame>
        <p:nvGraphicFramePr>
          <p:cNvPr id="5" name="Tabla 4">
            <a:extLst>
              <a:ext uri="{FF2B5EF4-FFF2-40B4-BE49-F238E27FC236}">
                <a16:creationId xmlns:a16="http://schemas.microsoft.com/office/drawing/2014/main" id="{ECCDB534-C61D-484A-95B4-90FF49AFB49C}"/>
              </a:ext>
            </a:extLst>
          </p:cNvPr>
          <p:cNvGraphicFramePr>
            <a:graphicFrameLocks noGrp="1"/>
          </p:cNvGraphicFramePr>
          <p:nvPr>
            <p:extLst>
              <p:ext uri="{D42A27DB-BD31-4B8C-83A1-F6EECF244321}">
                <p14:modId xmlns:p14="http://schemas.microsoft.com/office/powerpoint/2010/main" val="3174843148"/>
              </p:ext>
            </p:extLst>
          </p:nvPr>
        </p:nvGraphicFramePr>
        <p:xfrm>
          <a:off x="1267788" y="1865964"/>
          <a:ext cx="9444385" cy="983253"/>
        </p:xfrm>
        <a:graphic>
          <a:graphicData uri="http://schemas.openxmlformats.org/drawingml/2006/table">
            <a:tbl>
              <a:tblPr firstRow="1" bandRow="1">
                <a:tableStyleId>{5C22544A-7EE6-4342-B048-85BDC9FD1C3A}</a:tableStyleId>
              </a:tblPr>
              <a:tblGrid>
                <a:gridCol w="1888877">
                  <a:extLst>
                    <a:ext uri="{9D8B030D-6E8A-4147-A177-3AD203B41FA5}">
                      <a16:colId xmlns:a16="http://schemas.microsoft.com/office/drawing/2014/main" val="1269588930"/>
                    </a:ext>
                  </a:extLst>
                </a:gridCol>
                <a:gridCol w="1888877">
                  <a:extLst>
                    <a:ext uri="{9D8B030D-6E8A-4147-A177-3AD203B41FA5}">
                      <a16:colId xmlns:a16="http://schemas.microsoft.com/office/drawing/2014/main" val="3493283422"/>
                    </a:ext>
                  </a:extLst>
                </a:gridCol>
                <a:gridCol w="1888877">
                  <a:extLst>
                    <a:ext uri="{9D8B030D-6E8A-4147-A177-3AD203B41FA5}">
                      <a16:colId xmlns:a16="http://schemas.microsoft.com/office/drawing/2014/main" val="2590338084"/>
                    </a:ext>
                  </a:extLst>
                </a:gridCol>
                <a:gridCol w="1888877">
                  <a:extLst>
                    <a:ext uri="{9D8B030D-6E8A-4147-A177-3AD203B41FA5}">
                      <a16:colId xmlns:a16="http://schemas.microsoft.com/office/drawing/2014/main" val="1796580290"/>
                    </a:ext>
                  </a:extLst>
                </a:gridCol>
                <a:gridCol w="1888877">
                  <a:extLst>
                    <a:ext uri="{9D8B030D-6E8A-4147-A177-3AD203B41FA5}">
                      <a16:colId xmlns:a16="http://schemas.microsoft.com/office/drawing/2014/main" val="691229763"/>
                    </a:ext>
                  </a:extLst>
                </a:gridCol>
              </a:tblGrid>
              <a:tr h="983253">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8293345"/>
                  </a:ext>
                </a:extLst>
              </a:tr>
            </a:tbl>
          </a:graphicData>
        </a:graphic>
      </p:graphicFrame>
      <p:sp>
        <p:nvSpPr>
          <p:cNvPr id="6" name="CuadroTexto 5">
            <a:extLst>
              <a:ext uri="{FF2B5EF4-FFF2-40B4-BE49-F238E27FC236}">
                <a16:creationId xmlns:a16="http://schemas.microsoft.com/office/drawing/2014/main" id="{A354775A-BE13-4D09-B442-3097C00103E8}"/>
              </a:ext>
            </a:extLst>
          </p:cNvPr>
          <p:cNvSpPr txBox="1"/>
          <p:nvPr/>
        </p:nvSpPr>
        <p:spPr>
          <a:xfrm>
            <a:off x="1267787" y="2849217"/>
            <a:ext cx="9444385" cy="477054"/>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         0                  1                    2                   3                   4  </a:t>
            </a:r>
          </a:p>
        </p:txBody>
      </p:sp>
      <p:sp>
        <p:nvSpPr>
          <p:cNvPr id="7" name="CuadroTexto 6">
            <a:extLst>
              <a:ext uri="{FF2B5EF4-FFF2-40B4-BE49-F238E27FC236}">
                <a16:creationId xmlns:a16="http://schemas.microsoft.com/office/drawing/2014/main" id="{CDC59E4E-C338-4457-879C-A7EAA397CC29}"/>
              </a:ext>
            </a:extLst>
          </p:cNvPr>
          <p:cNvSpPr txBox="1"/>
          <p:nvPr/>
        </p:nvSpPr>
        <p:spPr>
          <a:xfrm>
            <a:off x="3209232" y="2047461"/>
            <a:ext cx="180009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4  </a:t>
            </a:r>
          </a:p>
        </p:txBody>
      </p:sp>
      <p:sp>
        <p:nvSpPr>
          <p:cNvPr id="8" name="CuadroTexto 7">
            <a:extLst>
              <a:ext uri="{FF2B5EF4-FFF2-40B4-BE49-F238E27FC236}">
                <a16:creationId xmlns:a16="http://schemas.microsoft.com/office/drawing/2014/main" id="{EC48498E-7FCA-4AE0-BC95-A285860F409B}"/>
              </a:ext>
            </a:extLst>
          </p:cNvPr>
          <p:cNvSpPr txBox="1"/>
          <p:nvPr/>
        </p:nvSpPr>
        <p:spPr>
          <a:xfrm>
            <a:off x="371062" y="3882887"/>
            <a:ext cx="4731026" cy="2862322"/>
          </a:xfrm>
          <a:prstGeom prst="rect">
            <a:avLst/>
          </a:prstGeom>
          <a:noFill/>
        </p:spPr>
        <p:txBody>
          <a:bodyPr wrap="square" rtlCol="0">
            <a:spAutoFit/>
          </a:bodyPr>
          <a:lstStyle/>
          <a:p>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i</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Para</a:t>
            </a:r>
            <a:r>
              <a:rPr lang="es-PE" sz="2000" dirty="0">
                <a:solidFill>
                  <a:schemeClr val="bg1"/>
                </a:solidFill>
                <a:latin typeface="Arial" panose="020B0604020202020204" pitchFamily="34" charset="0"/>
                <a:cs typeface="Arial" panose="020B0604020202020204" pitchFamily="34" charset="0"/>
              </a:rPr>
              <a:t> j</a:t>
            </a:r>
            <a:r>
              <a:rPr lang="es-PE" sz="2000" dirty="0">
                <a:solidFill>
                  <a:srgbClr val="00B0F0"/>
                </a:solidFill>
                <a:latin typeface="Arial" panose="020B0604020202020204" pitchFamily="34" charset="0"/>
                <a:cs typeface="Arial" panose="020B0604020202020204" pitchFamily="34" charset="0"/>
              </a:rPr>
              <a:t>=</a:t>
            </a:r>
            <a:r>
              <a:rPr lang="es-PE" sz="2000" dirty="0">
                <a:solidFill>
                  <a:srgbClr val="FFFF00"/>
                </a:solidFill>
                <a:latin typeface="Arial" panose="020B0604020202020204" pitchFamily="34" charset="0"/>
                <a:cs typeface="Arial" panose="020B0604020202020204" pitchFamily="34" charset="0"/>
              </a:rPr>
              <a:t>0 </a:t>
            </a:r>
            <a:r>
              <a:rPr lang="es-PE" sz="2000" dirty="0">
                <a:solidFill>
                  <a:srgbClr val="00B0F0"/>
                </a:solidFill>
                <a:latin typeface="Arial" panose="020B0604020202020204" pitchFamily="34" charset="0"/>
                <a:cs typeface="Arial" panose="020B0604020202020204" pitchFamily="34" charset="0"/>
              </a:rPr>
              <a:t>Hasta</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3</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Con Paso</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FFFF00"/>
                </a:solidFill>
                <a:latin typeface="Arial" panose="020B0604020202020204" pitchFamily="34" charset="0"/>
                <a:cs typeface="Arial" panose="020B0604020202020204" pitchFamily="34" charset="0"/>
              </a:rPr>
              <a:t>1</a:t>
            </a:r>
            <a:r>
              <a:rPr lang="es-PE" sz="2000" dirty="0">
                <a:solidFill>
                  <a:schemeClr val="bg1"/>
                </a:solidFill>
                <a:latin typeface="Arial" panose="020B0604020202020204" pitchFamily="34" charset="0"/>
                <a:cs typeface="Arial" panose="020B0604020202020204" pitchFamily="34" charset="0"/>
              </a:rPr>
              <a:t> </a:t>
            </a:r>
            <a:r>
              <a:rPr lang="es-PE" sz="2000" dirty="0">
                <a:solidFill>
                  <a:srgbClr val="00B0F0"/>
                </a:solidFill>
                <a:latin typeface="Arial" panose="020B0604020202020204" pitchFamily="34" charset="0"/>
                <a:cs typeface="Arial" panose="020B0604020202020204" pitchFamily="34" charset="0"/>
              </a:rPr>
              <a:t>Hacer</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chemeClr val="bg1"/>
                </a:solidFill>
                <a:latin typeface="Arial" panose="020B0604020202020204" pitchFamily="34" charset="0"/>
                <a:cs typeface="Arial" panose="020B0604020202020204" pitchFamily="34" charset="0"/>
              </a:rPr>
              <a:t>			</a:t>
            </a:r>
          </a:p>
          <a:p>
            <a:r>
              <a:rPr lang="es-PE" sz="2000" dirty="0">
                <a:solidFill>
                  <a:srgbClr val="00B0F0"/>
                </a:solidFill>
                <a:latin typeface="Arial" panose="020B0604020202020204" pitchFamily="34" charset="0"/>
                <a:cs typeface="Arial" panose="020B0604020202020204" pitchFamily="34" charset="0"/>
              </a:rPr>
              <a:t>     </a:t>
            </a:r>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a:p>
            <a:r>
              <a:rPr lang="es-PE" sz="2000" dirty="0" err="1">
                <a:solidFill>
                  <a:srgbClr val="00B0F0"/>
                </a:solidFill>
                <a:latin typeface="Arial" panose="020B0604020202020204" pitchFamily="34" charset="0"/>
                <a:cs typeface="Arial" panose="020B0604020202020204" pitchFamily="34" charset="0"/>
              </a:rPr>
              <a:t>FinPara</a:t>
            </a:r>
            <a:endParaRPr lang="es-PE" sz="2000" dirty="0">
              <a:solidFill>
                <a:srgbClr val="00B0F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8DDDAE4F-49BB-4C51-8DA4-A13A1BC85502}"/>
              </a:ext>
            </a:extLst>
          </p:cNvPr>
          <p:cNvSpPr txBox="1"/>
          <p:nvPr/>
        </p:nvSpPr>
        <p:spPr>
          <a:xfrm>
            <a:off x="530086" y="583096"/>
            <a:ext cx="10919791" cy="553998"/>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Ejemplo: </a:t>
            </a:r>
          </a:p>
        </p:txBody>
      </p:sp>
      <p:sp>
        <p:nvSpPr>
          <p:cNvPr id="10" name="CuadroTexto 9">
            <a:extLst>
              <a:ext uri="{FF2B5EF4-FFF2-40B4-BE49-F238E27FC236}">
                <a16:creationId xmlns:a16="http://schemas.microsoft.com/office/drawing/2014/main" id="{BFB6F025-7AB9-471F-8AAB-A206B00A810B}"/>
              </a:ext>
            </a:extLst>
          </p:cNvPr>
          <p:cNvSpPr txBox="1"/>
          <p:nvPr/>
        </p:nvSpPr>
        <p:spPr>
          <a:xfrm>
            <a:off x="1287659" y="2067338"/>
            <a:ext cx="185530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1   </a:t>
            </a:r>
          </a:p>
        </p:txBody>
      </p:sp>
      <p:sp>
        <p:nvSpPr>
          <p:cNvPr id="11" name="CuadroTexto 10">
            <a:extLst>
              <a:ext uri="{FF2B5EF4-FFF2-40B4-BE49-F238E27FC236}">
                <a16:creationId xmlns:a16="http://schemas.microsoft.com/office/drawing/2014/main" id="{E9E3788D-ADB2-4B94-B907-5ED58F9571F5}"/>
              </a:ext>
            </a:extLst>
          </p:cNvPr>
          <p:cNvSpPr txBox="1"/>
          <p:nvPr/>
        </p:nvSpPr>
        <p:spPr>
          <a:xfrm>
            <a:off x="5075585" y="2060710"/>
            <a:ext cx="1855302" cy="630942"/>
          </a:xfrm>
          <a:prstGeom prst="rect">
            <a:avLst/>
          </a:prstGeom>
          <a:noFill/>
        </p:spPr>
        <p:txBody>
          <a:bodyPr wrap="square" rtlCol="0">
            <a:spAutoFit/>
          </a:bodyPr>
          <a:lstStyle/>
          <a:p>
            <a:pPr algn="ctr"/>
            <a:r>
              <a:rPr lang="es-PE" sz="3500" dirty="0">
                <a:latin typeface="Arial" panose="020B0604020202020204" pitchFamily="34" charset="0"/>
                <a:cs typeface="Arial" panose="020B0604020202020204" pitchFamily="34" charset="0"/>
              </a:rPr>
              <a:t>5 </a:t>
            </a:r>
          </a:p>
        </p:txBody>
      </p:sp>
      <p:sp>
        <p:nvSpPr>
          <p:cNvPr id="12" name="CuadroTexto 11">
            <a:extLst>
              <a:ext uri="{FF2B5EF4-FFF2-40B4-BE49-F238E27FC236}">
                <a16:creationId xmlns:a16="http://schemas.microsoft.com/office/drawing/2014/main" id="{224C052F-B1D0-464C-87BD-A03A3F850B50}"/>
              </a:ext>
            </a:extLst>
          </p:cNvPr>
          <p:cNvSpPr txBox="1"/>
          <p:nvPr/>
        </p:nvSpPr>
        <p:spPr>
          <a:xfrm>
            <a:off x="7019238" y="2067339"/>
            <a:ext cx="1680821"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3  </a:t>
            </a:r>
          </a:p>
        </p:txBody>
      </p:sp>
      <p:sp>
        <p:nvSpPr>
          <p:cNvPr id="13" name="CuadroTexto 12">
            <a:extLst>
              <a:ext uri="{FF2B5EF4-FFF2-40B4-BE49-F238E27FC236}">
                <a16:creationId xmlns:a16="http://schemas.microsoft.com/office/drawing/2014/main" id="{D45B11BF-97DD-4208-969A-9C3A1C71562A}"/>
              </a:ext>
            </a:extLst>
          </p:cNvPr>
          <p:cNvSpPr txBox="1"/>
          <p:nvPr/>
        </p:nvSpPr>
        <p:spPr>
          <a:xfrm>
            <a:off x="8852459" y="2068624"/>
            <a:ext cx="1859713" cy="630942"/>
          </a:xfrm>
          <a:prstGeom prst="rect">
            <a:avLst/>
          </a:prstGeom>
          <a:noFill/>
        </p:spPr>
        <p:txBody>
          <a:bodyPr wrap="square" rtlCol="0">
            <a:spAutoFit/>
          </a:bodyPr>
          <a:lstStyle/>
          <a:p>
            <a:pPr algn="just"/>
            <a:r>
              <a:rPr lang="es-PE" sz="3500" dirty="0">
                <a:latin typeface="Arial" panose="020B0604020202020204" pitchFamily="34" charset="0"/>
                <a:cs typeface="Arial" panose="020B0604020202020204" pitchFamily="34" charset="0"/>
              </a:rPr>
              <a:t>      2</a:t>
            </a:r>
          </a:p>
        </p:txBody>
      </p:sp>
      <p:sp>
        <p:nvSpPr>
          <p:cNvPr id="14" name="Rectángulo 13">
            <a:extLst>
              <a:ext uri="{FF2B5EF4-FFF2-40B4-BE49-F238E27FC236}">
                <a16:creationId xmlns:a16="http://schemas.microsoft.com/office/drawing/2014/main" id="{406179A3-5934-45D8-81EF-2D97124DC00B}"/>
              </a:ext>
            </a:extLst>
          </p:cNvPr>
          <p:cNvSpPr/>
          <p:nvPr/>
        </p:nvSpPr>
        <p:spPr>
          <a:xfrm>
            <a:off x="6016495" y="3817897"/>
            <a:ext cx="4545495" cy="98325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PE" sz="2500" dirty="0" err="1">
                <a:latin typeface="Arial" panose="020B0604020202020204" pitchFamily="34" charset="0"/>
                <a:cs typeface="Arial" panose="020B0604020202020204" pitchFamily="34" charset="0"/>
              </a:rPr>
              <a:t>NumActual</a:t>
            </a:r>
            <a:r>
              <a:rPr lang="es-PE" sz="2500" dirty="0">
                <a:latin typeface="Arial" panose="020B0604020202020204" pitchFamily="34" charset="0"/>
                <a:cs typeface="Arial" panose="020B0604020202020204" pitchFamily="34" charset="0"/>
              </a:rPr>
              <a:t> &gt; </a:t>
            </a:r>
            <a:r>
              <a:rPr lang="es-PE" sz="2500" dirty="0" err="1">
                <a:latin typeface="Arial" panose="020B0604020202020204" pitchFamily="34" charset="0"/>
                <a:cs typeface="Arial" panose="020B0604020202020204" pitchFamily="34" charset="0"/>
              </a:rPr>
              <a:t>NumSiguiente</a:t>
            </a:r>
            <a:endParaRPr lang="es-PE" sz="2500" dirty="0">
              <a:latin typeface="Arial" panose="020B0604020202020204" pitchFamily="34" charset="0"/>
              <a:cs typeface="Arial" panose="020B0604020202020204" pitchFamily="34" charset="0"/>
            </a:endParaRPr>
          </a:p>
          <a:p>
            <a:pPr algn="ctr"/>
            <a:r>
              <a:rPr lang="es-PE" sz="2500" dirty="0">
                <a:latin typeface="Arial" panose="020B0604020202020204" pitchFamily="34" charset="0"/>
                <a:cs typeface="Arial" panose="020B0604020202020204" pitchFamily="34" charset="0"/>
              </a:rPr>
              <a:t>Cambio</a:t>
            </a:r>
          </a:p>
        </p:txBody>
      </p:sp>
      <p:sp>
        <p:nvSpPr>
          <p:cNvPr id="15" name="CuadroTexto 14">
            <a:extLst>
              <a:ext uri="{FF2B5EF4-FFF2-40B4-BE49-F238E27FC236}">
                <a16:creationId xmlns:a16="http://schemas.microsoft.com/office/drawing/2014/main" id="{A92A80B0-4107-457B-B1F3-D385CC31CD25}"/>
              </a:ext>
            </a:extLst>
          </p:cNvPr>
          <p:cNvSpPr txBox="1"/>
          <p:nvPr/>
        </p:nvSpPr>
        <p:spPr>
          <a:xfrm>
            <a:off x="1113182" y="4495080"/>
            <a:ext cx="3750366" cy="1631216"/>
          </a:xfrm>
          <a:prstGeom prst="rect">
            <a:avLst/>
          </a:prstGeom>
          <a:noFill/>
        </p:spPr>
        <p:txBody>
          <a:bodyPr wrap="square" rtlCol="0">
            <a:spAutoFit/>
          </a:bodyPr>
          <a:lstStyle/>
          <a:p>
            <a:r>
              <a:rPr lang="pt-BR" sz="2000" dirty="0">
                <a:solidFill>
                  <a:srgbClr val="00B0F0"/>
                </a:solidFill>
                <a:latin typeface="Arial" panose="020B0604020202020204" pitchFamily="34" charset="0"/>
                <a:cs typeface="Arial" panose="020B0604020202020204" pitchFamily="34" charset="0"/>
              </a:rPr>
              <a:t>Si </a:t>
            </a:r>
            <a:r>
              <a:rPr lang="pt-BR" sz="2000" dirty="0">
                <a:solidFill>
                  <a:schemeClr val="bg1"/>
                </a:solidFill>
                <a:latin typeface="Arial" panose="020B0604020202020204" pitchFamily="34" charset="0"/>
                <a:cs typeface="Arial" panose="020B0604020202020204" pitchFamily="34" charset="0"/>
              </a:rPr>
              <a:t>num[j] &gt;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a:t>
            </a:r>
            <a:r>
              <a:rPr lang="pt-BR" sz="2000" dirty="0" err="1">
                <a:solidFill>
                  <a:srgbClr val="00B0F0"/>
                </a:solidFill>
                <a:latin typeface="Arial" panose="020B0604020202020204" pitchFamily="34" charset="0"/>
                <a:cs typeface="Arial" panose="020B0604020202020204" pitchFamily="34" charset="0"/>
              </a:rPr>
              <a:t>Entonces</a:t>
            </a:r>
            <a:endParaRPr lang="pt-BR" sz="2000" dirty="0">
              <a:solidFill>
                <a:srgbClr val="00B0F0"/>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 = num[j];</a:t>
            </a:r>
          </a:p>
          <a:p>
            <a:r>
              <a:rPr lang="pt-BR" sz="2000" dirty="0">
                <a:solidFill>
                  <a:schemeClr val="bg1"/>
                </a:solidFill>
                <a:latin typeface="Arial" panose="020B0604020202020204" pitchFamily="34" charset="0"/>
                <a:cs typeface="Arial" panose="020B0604020202020204" pitchFamily="34" charset="0"/>
              </a:rPr>
              <a:t>     num[j] =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a:t>
            </a:r>
          </a:p>
          <a:p>
            <a:r>
              <a:rPr lang="pt-BR" sz="2000" dirty="0">
                <a:solidFill>
                  <a:schemeClr val="bg1"/>
                </a:solidFill>
                <a:latin typeface="Arial" panose="020B0604020202020204" pitchFamily="34" charset="0"/>
                <a:cs typeface="Arial" panose="020B0604020202020204" pitchFamily="34" charset="0"/>
              </a:rPr>
              <a:t>     num[j+</a:t>
            </a:r>
            <a:r>
              <a:rPr lang="pt-BR" sz="2000" dirty="0">
                <a:solidFill>
                  <a:srgbClr val="FFFF00"/>
                </a:solidFill>
                <a:latin typeface="Arial" panose="020B0604020202020204" pitchFamily="34" charset="0"/>
                <a:cs typeface="Arial" panose="020B0604020202020204" pitchFamily="34" charset="0"/>
              </a:rPr>
              <a:t>1</a:t>
            </a:r>
            <a:r>
              <a:rPr lang="pt-BR" sz="2000" dirty="0">
                <a:solidFill>
                  <a:schemeClr val="bg1"/>
                </a:solidFill>
                <a:latin typeface="Arial" panose="020B0604020202020204" pitchFamily="34" charset="0"/>
                <a:cs typeface="Arial" panose="020B0604020202020204" pitchFamily="34" charset="0"/>
              </a:rPr>
              <a:t>] = </a:t>
            </a:r>
            <a:r>
              <a:rPr lang="pt-BR" sz="2000" dirty="0" err="1">
                <a:solidFill>
                  <a:schemeClr val="bg1"/>
                </a:solidFill>
                <a:latin typeface="Arial" panose="020B0604020202020204" pitchFamily="34" charset="0"/>
                <a:cs typeface="Arial" panose="020B0604020202020204" pitchFamily="34" charset="0"/>
              </a:rPr>
              <a:t>aux</a:t>
            </a:r>
            <a:r>
              <a:rPr lang="pt-BR" sz="2000" dirty="0">
                <a:solidFill>
                  <a:schemeClr val="bg1"/>
                </a:solidFill>
                <a:latin typeface="Arial" panose="020B0604020202020204" pitchFamily="34" charset="0"/>
                <a:cs typeface="Arial" panose="020B0604020202020204" pitchFamily="34" charset="0"/>
              </a:rPr>
              <a:t>;</a:t>
            </a:r>
          </a:p>
          <a:p>
            <a:r>
              <a:rPr lang="pt-BR" sz="2000" dirty="0" err="1">
                <a:solidFill>
                  <a:srgbClr val="00B0F0"/>
                </a:solidFill>
                <a:latin typeface="Arial" panose="020B0604020202020204" pitchFamily="34" charset="0"/>
                <a:cs typeface="Arial" panose="020B0604020202020204" pitchFamily="34" charset="0"/>
              </a:rPr>
              <a:t>FinSi</a:t>
            </a:r>
            <a:endParaRPr lang="es-PE" sz="20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95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29167E-6 2.22222E-6 L 0.15221 -0.00278 " pathEditMode="relative" rAng="0" ptsTypes="AA">
                                      <p:cBhvr>
                                        <p:cTn id="6" dur="2000" fill="hold"/>
                                        <p:tgtEl>
                                          <p:spTgt spid="11"/>
                                        </p:tgtEl>
                                        <p:attrNameLst>
                                          <p:attrName>ppt_x</p:attrName>
                                          <p:attrName>ppt_y</p:attrName>
                                        </p:attrNameLst>
                                      </p:cBhvr>
                                      <p:rCtr x="7604" y="-13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45833E-6 -3.7037E-6 L -0.15234 -0.00093 " pathEditMode="relative" rAng="0" ptsTypes="AA">
                                      <p:cBhvr>
                                        <p:cTn id="10" dur="2000" fill="hold"/>
                                        <p:tgtEl>
                                          <p:spTgt spid="12"/>
                                        </p:tgtEl>
                                        <p:attrNameLst>
                                          <p:attrName>ppt_x</p:attrName>
                                          <p:attrName>ppt_y</p:attrName>
                                        </p:attrNameLst>
                                      </p:cBhvr>
                                      <p:rCtr x="-7617"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1690</Words>
  <Application>Microsoft Office PowerPoint</Application>
  <PresentationFormat>Panorámica</PresentationFormat>
  <Paragraphs>433</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ATS</dc:creator>
  <cp:lastModifiedBy>ATS</cp:lastModifiedBy>
  <cp:revision>10</cp:revision>
  <dcterms:created xsi:type="dcterms:W3CDTF">2017-11-14T15:04:30Z</dcterms:created>
  <dcterms:modified xsi:type="dcterms:W3CDTF">2017-11-14T16:37:45Z</dcterms:modified>
</cp:coreProperties>
</file>