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1732"/>
            <a:ext cx="7766936" cy="1646302"/>
          </a:xfrm>
        </p:spPr>
        <p:txBody>
          <a:bodyPr anchor="b">
            <a:noAutofit/>
          </a:bodyPr>
          <a:lstStyle>
            <a:lvl1pPr algn="ctr">
              <a:defRPr sz="4000" b="1">
                <a:solidFill>
                  <a:schemeClr val="accent1"/>
                </a:solidFill>
                <a:latin typeface="Bradley Hand ITC" panose="03070402050302030203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D9F610-7912-48B6-9972-BFE186C332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9109" y="2687058"/>
            <a:ext cx="8810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44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145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05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31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452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48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1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687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6" y="626534"/>
            <a:ext cx="8596668" cy="1039181"/>
          </a:xfrm>
        </p:spPr>
        <p:txBody>
          <a:bodyPr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000" b="1" kern="1200" dirty="0">
                <a:solidFill>
                  <a:schemeClr val="accent1"/>
                </a:solidFill>
                <a:latin typeface="Bradley Hand ITC" panose="03070402050302030203" pitchFamily="66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54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7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249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68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88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85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81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8F76-10B3-4B36-A2A0-0F54937887EF}" type="datetimeFigureOut">
              <a:rPr lang="es-AR" smtClean="0"/>
              <a:t>2/11/2020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325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4000" b="1" kern="1200" dirty="0">
          <a:solidFill>
            <a:schemeClr val="accent1"/>
          </a:solidFill>
          <a:latin typeface="Bradley Hand ITC" panose="03070402050302030203" pitchFamily="66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259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Trebuchet MS</vt:lpstr>
      <vt:lpstr>Wingdings 3</vt:lpstr>
      <vt:lpstr>Facet</vt:lpstr>
      <vt:lpstr>Presentación de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boca</dc:creator>
  <cp:lastModifiedBy>teresa boca</cp:lastModifiedBy>
  <cp:revision>4</cp:revision>
  <dcterms:created xsi:type="dcterms:W3CDTF">2019-10-04T19:47:10Z</dcterms:created>
  <dcterms:modified xsi:type="dcterms:W3CDTF">2020-11-02T23:23:52Z</dcterms:modified>
</cp:coreProperties>
</file>