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024" y="3203005"/>
            <a:ext cx="2232248" cy="182056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Babushka, grandma, grandmother, scarf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9023" l="9961" r="89844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3" y="3389440"/>
            <a:ext cx="1219690" cy="12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6787" y="320300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32483" y="3203586"/>
            <a:ext cx="2232248" cy="18199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468541" y="3203587"/>
            <a:ext cx="2232248" cy="18199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00761" y="319692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 descr="Aqua,Line,Turquoise,Clip art,Rectangle,Graphics #199318 - Free Icon Library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99" y="3389440"/>
            <a:ext cx="1323416" cy="13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ccount, human, interface, photography, profile, ui, user icon - Download  on Iconfinder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250" b="89844" l="9961" r="89844">
                        <a14:foregroundMark x1="53516" y1="34375" x2="53516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29" y="3331189"/>
            <a:ext cx="1564200" cy="15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32385" y="4567731"/>
            <a:ext cx="93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Вахтер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0874" y="4606362"/>
            <a:ext cx="174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Житель(гость)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92204" y="460913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Пропуск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>
            <a:stCxn id="11" idx="1"/>
            <a:endCxn id="12" idx="3"/>
          </p:cNvCxnSpPr>
          <p:nvPr/>
        </p:nvCxnSpPr>
        <p:spPr>
          <a:xfrm flipH="1">
            <a:off x="5700789" y="4113581"/>
            <a:ext cx="731694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1"/>
          </p:cNvCxnSpPr>
          <p:nvPr/>
        </p:nvCxnSpPr>
        <p:spPr>
          <a:xfrm flipH="1">
            <a:off x="2790272" y="4113581"/>
            <a:ext cx="678269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925056" y="101249"/>
            <a:ext cx="2232248" cy="182056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/>
          <p:cNvCxnSpPr>
            <a:stCxn id="16" idx="0"/>
          </p:cNvCxnSpPr>
          <p:nvPr/>
        </p:nvCxnSpPr>
        <p:spPr>
          <a:xfrm flipH="1" flipV="1">
            <a:off x="3449474" y="1921818"/>
            <a:ext cx="1140000" cy="128176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Database Png Icon #244761 - Free Icons Library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1730" y="341153"/>
            <a:ext cx="758900" cy="9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703906" y="1277334"/>
            <a:ext cx="267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База данных общежития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13820" y="3337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0" y="111505"/>
            <a:ext cx="1907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Хранит информацию о пропусках, жителях, вахтёрах.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071764" y="111505"/>
            <a:ext cx="2232248" cy="1820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411073" y="111505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2" name="Picture 18" descr="Иконка «Облако» — скачай бесплатно PNG и векторе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7" y="156134"/>
            <a:ext cx="1375347" cy="13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920421" y="1277334"/>
            <a:ext cx="260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База данных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университета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19042" y="115239"/>
            <a:ext cx="178254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Хранит информацию </a:t>
            </a:r>
            <a:r>
              <a:rPr lang="ru-RU" sz="1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студентах, работниках, занятиях.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68541" y="5249756"/>
            <a:ext cx="223224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Приносит пропуск ( получает временный пропуск).</a:t>
            </a:r>
            <a:b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Вносит некоторые изменения в данные пропуска.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Прямая со стрелкой 91"/>
          <p:cNvCxnSpPr>
            <a:stCxn id="6" idx="0"/>
          </p:cNvCxnSpPr>
          <p:nvPr/>
        </p:nvCxnSpPr>
        <p:spPr>
          <a:xfrm flipV="1">
            <a:off x="1678957" y="1921818"/>
            <a:ext cx="683954" cy="128118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024" y="5249756"/>
            <a:ext cx="22322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Проверяет пропуск  на действительность, вносит изменения в данные пропуска, ведёт  рабочий профиль, выписывает временные пропуски.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Прямая со стрелкой 93"/>
          <p:cNvCxnSpPr>
            <a:endCxn id="13" idx="0"/>
          </p:cNvCxnSpPr>
          <p:nvPr/>
        </p:nvCxnSpPr>
        <p:spPr>
          <a:xfrm>
            <a:off x="4157304" y="1921818"/>
            <a:ext cx="3445170" cy="127510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32482" y="5249756"/>
            <a:ext cx="22322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одержит 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жителя, ФИО, номер комнаты</a:t>
            </a:r>
            <a:b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//и фотографию.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2909204">
            <a:off x="3680907" y="2389663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7952810">
            <a:off x="1236823" y="2501956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rot="1197961">
            <a:off x="4046565" y="2248038"/>
            <a:ext cx="3666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Формирует пропуск со внесёнными данными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62601" y="612297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Прямая со стрелкой 169"/>
          <p:cNvCxnSpPr>
            <a:stCxn id="32" idx="3"/>
            <a:endCxn id="72" idx="1"/>
          </p:cNvCxnSpPr>
          <p:nvPr/>
        </p:nvCxnSpPr>
        <p:spPr>
          <a:xfrm>
            <a:off x="4157304" y="1011534"/>
            <a:ext cx="914460" cy="10256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7304" y="320358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075" name="Группа 2074"/>
          <p:cNvGrpSpPr/>
          <p:nvPr/>
        </p:nvGrpSpPr>
        <p:grpSpPr>
          <a:xfrm>
            <a:off x="41000" y="6390"/>
            <a:ext cx="9106429" cy="6851610"/>
            <a:chOff x="41000" y="6390"/>
            <a:chExt cx="9106429" cy="6851610"/>
          </a:xfrm>
        </p:grpSpPr>
        <p:grpSp>
          <p:nvGrpSpPr>
            <p:cNvPr id="2073" name="Группа 2072"/>
            <p:cNvGrpSpPr/>
            <p:nvPr/>
          </p:nvGrpSpPr>
          <p:grpSpPr>
            <a:xfrm>
              <a:off x="41000" y="6390"/>
              <a:ext cx="9106429" cy="6851610"/>
              <a:chOff x="41000" y="6390"/>
              <a:chExt cx="9106429" cy="6851610"/>
            </a:xfrm>
          </p:grpSpPr>
          <p:sp>
            <p:nvSpPr>
              <p:cNvPr id="2071" name="Прямоугольник 2070"/>
              <p:cNvSpPr/>
              <p:nvPr/>
            </p:nvSpPr>
            <p:spPr>
              <a:xfrm>
                <a:off x="2280163" y="6390"/>
                <a:ext cx="4590531" cy="4441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2" name="Прямоугольник 2071"/>
              <p:cNvSpPr/>
              <p:nvPr/>
            </p:nvSpPr>
            <p:spPr>
              <a:xfrm>
                <a:off x="6264220" y="2038536"/>
                <a:ext cx="2883209" cy="48194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41000" y="2038536"/>
                <a:ext cx="2883209" cy="48194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6" name="Прямоугольник 65"/>
            <p:cNvSpPr/>
            <p:nvPr/>
          </p:nvSpPr>
          <p:spPr>
            <a:xfrm>
              <a:off x="2344023" y="2019925"/>
              <a:ext cx="4476755" cy="23451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577012" y="199205"/>
            <a:ext cx="1224136" cy="12639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Picture 4" descr="Babushka, grandma, grandmother, scarf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9023" l="9961" r="89844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9" y="381463"/>
            <a:ext cx="734602" cy="73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8359" y="1734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200" y="1062995"/>
            <a:ext cx="93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Вахтер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Новая папка\app_for_secur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9" y="2487697"/>
            <a:ext cx="1417658" cy="25202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Новая папка\app_for_stu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23" y="2474457"/>
            <a:ext cx="1417658" cy="25202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Новая папка\base_inf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58" y="2227329"/>
            <a:ext cx="3312368" cy="186320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7355375" y="205437"/>
            <a:ext cx="1224136" cy="12639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Picture 12" descr="Account, human, interface, photography, profile, ui, user icon - Download  on Iconfinder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250" b="89844" l="9961" r="89844">
                        <a14:foregroundMark x1="53516" y1="34375" x2="53516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91" y="414909"/>
            <a:ext cx="626101" cy="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35273" y="19355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372" y="837387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Житель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(гость)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64" y="5132519"/>
            <a:ext cx="2260947" cy="1538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ru-RU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Приложение вахтёра </a:t>
            </a: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отчётности и управления своим профилем.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3974" y="5119279"/>
            <a:ext cx="2260947" cy="1538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ru-RU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Приложение жителя </a:t>
            </a: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отчётности и управления своим профилем.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Прямая со стрелкой 17"/>
          <p:cNvCxnSpPr>
            <a:stCxn id="6" idx="2"/>
            <a:endCxn id="2050" idx="0"/>
          </p:cNvCxnSpPr>
          <p:nvPr/>
        </p:nvCxnSpPr>
        <p:spPr>
          <a:xfrm>
            <a:off x="1190528" y="1463105"/>
            <a:ext cx="510" cy="1024592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9738" y="1612790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 стрелкой 21"/>
          <p:cNvCxnSpPr>
            <a:stCxn id="9" idx="2"/>
            <a:endCxn id="2051" idx="0"/>
          </p:cNvCxnSpPr>
          <p:nvPr/>
        </p:nvCxnSpPr>
        <p:spPr>
          <a:xfrm>
            <a:off x="7967440" y="1545273"/>
            <a:ext cx="7012" cy="92918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6137" y="1578126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Прямая со стрелкой 25"/>
          <p:cNvCxnSpPr>
            <a:stCxn id="3" idx="3"/>
            <a:endCxn id="2052" idx="1"/>
          </p:cNvCxnSpPr>
          <p:nvPr/>
        </p:nvCxnSpPr>
        <p:spPr>
          <a:xfrm>
            <a:off x="1801148" y="831155"/>
            <a:ext cx="1127410" cy="232777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3717028">
            <a:off x="2149767" y="2046441"/>
            <a:ext cx="1062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Использует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19244" y="582032"/>
            <a:ext cx="3312368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ru-RU" sz="14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База данных общежития</a:t>
            </a:r>
            <a: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 оформления новых пропусков, проверки данных, поиска жителей, изменения данных о жителе.</a:t>
            </a:r>
            <a:b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Предоставляет доступ к аккаунту вахтёра.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Прямая со стрелкой 24"/>
          <p:cNvCxnSpPr>
            <a:stCxn id="2050" idx="3"/>
            <a:endCxn id="2052" idx="1"/>
          </p:cNvCxnSpPr>
          <p:nvPr/>
        </p:nvCxnSpPr>
        <p:spPr>
          <a:xfrm flipV="1">
            <a:off x="1899867" y="3158933"/>
            <a:ext cx="1028691" cy="588904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839581">
            <a:off x="1634179" y="2883124"/>
            <a:ext cx="132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Обменивается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данными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Прямая со стрелкой 33"/>
          <p:cNvCxnSpPr>
            <a:stCxn id="2051" idx="1"/>
            <a:endCxn id="2052" idx="3"/>
          </p:cNvCxnSpPr>
          <p:nvPr/>
        </p:nvCxnSpPr>
        <p:spPr>
          <a:xfrm flipH="1" flipV="1">
            <a:off x="6240926" y="3158933"/>
            <a:ext cx="1024697" cy="57566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78193">
            <a:off x="5863190" y="2560690"/>
            <a:ext cx="181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Предоставляет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обновленные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данные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468618" y="4862376"/>
            <a:ext cx="2232248" cy="1820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807927" y="4862376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" name="Picture 18" descr="Иконка «Облако» — скачай бесплатно PNG и векторе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01" y="4907005"/>
            <a:ext cx="1375347" cy="13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317275" y="6028205"/>
            <a:ext cx="2600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База данных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университета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83" name="Прямая со стрелкой 82"/>
          <p:cNvCxnSpPr>
            <a:stCxn id="2052" idx="2"/>
            <a:endCxn id="39" idx="0"/>
          </p:cNvCxnSpPr>
          <p:nvPr/>
        </p:nvCxnSpPr>
        <p:spPr>
          <a:xfrm>
            <a:off x="4584742" y="4090536"/>
            <a:ext cx="0" cy="77184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2928" y="4373452"/>
            <a:ext cx="201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Обменивается данными</a:t>
            </a:r>
            <a:endParaRPr lang="ru-RU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79241" y="178641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</a:rPr>
              <a:t>ОБЩЕЖИТИЕ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57381" y="-3887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ru-RU" sz="1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1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126</Words>
  <Application>Microsoft Office PowerPoint</Application>
  <PresentationFormat>Экран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Shemchenko</dc:creator>
  <cp:lastModifiedBy>User</cp:lastModifiedBy>
  <cp:revision>24</cp:revision>
  <dcterms:created xsi:type="dcterms:W3CDTF">2021-03-10T18:15:27Z</dcterms:created>
  <dcterms:modified xsi:type="dcterms:W3CDTF">2021-03-10T22:31:48Z</dcterms:modified>
</cp:coreProperties>
</file>