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Rental Data Quality - Categorical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08-14-22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fuelType &amp; by vehicle.type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location.city &amp; by vehicle.type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location.country &amp; by vehicle.type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location.state &amp; by vehicle.type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vehicle.make &amp; by vehicle.type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vehicle.model &amp; by vehicle.type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airportcity &amp; by vehicle.type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