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Rental Data Quality - Numeric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08-14-22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renterTripsTaken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reviewCount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location.latitude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location.longitude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owner.id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rate.daily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vehicle.year</a:t>
            </a:r>
          </a:p>
        </p:txBody>
      </p:sp>
      <p:pic>
        <p:nvPicPr>
          <p:cNvPr id="3" name="Picture 2" descr="temp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"/>
            <a:ext cx="109728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